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56" r:id="rId2"/>
    <p:sldId id="258" r:id="rId3"/>
    <p:sldId id="266" r:id="rId4"/>
    <p:sldId id="276" r:id="rId5"/>
    <p:sldId id="272" r:id="rId6"/>
    <p:sldId id="278" r:id="rId7"/>
    <p:sldId id="282" r:id="rId8"/>
    <p:sldId id="280" r:id="rId9"/>
    <p:sldId id="259" r:id="rId10"/>
    <p:sldId id="261" r:id="rId11"/>
    <p:sldId id="260" r:id="rId12"/>
    <p:sldId id="312" r:id="rId13"/>
    <p:sldId id="265" r:id="rId14"/>
    <p:sldId id="274" r:id="rId15"/>
    <p:sldId id="293" r:id="rId16"/>
    <p:sldId id="283" r:id="rId17"/>
    <p:sldId id="319" r:id="rId18"/>
    <p:sldId id="313" r:id="rId19"/>
    <p:sldId id="329" r:id="rId20"/>
    <p:sldId id="314" r:id="rId21"/>
    <p:sldId id="267" r:id="rId22"/>
    <p:sldId id="284" r:id="rId23"/>
    <p:sldId id="287" r:id="rId24"/>
    <p:sldId id="291" r:id="rId25"/>
    <p:sldId id="324" r:id="rId26"/>
    <p:sldId id="325" r:id="rId27"/>
    <p:sldId id="320" r:id="rId28"/>
    <p:sldId id="328" r:id="rId29"/>
  </p:sldIdLst>
  <p:sldSz cx="9144000" cy="6858000" type="screen4x3"/>
  <p:notesSz cx="6858000" cy="9144000"/>
  <p:embeddedFontLst>
    <p:embeddedFont>
      <p:font typeface="cjkFonts 全瀨體" panose="02000600000000000000" pitchFamily="2" charset="-120"/>
      <p:regular r:id="rId31"/>
    </p:embeddedFont>
    <p:embeddedFont>
      <p:font typeface="Kanit" panose="02020500000000000000" charset="-34"/>
      <p:regular r:id="rId32"/>
      <p:italic r:id="rId33"/>
    </p:embeddedFont>
    <p:embeddedFont>
      <p:font typeface="微軟正黑體" panose="020B0604030504040204" pitchFamily="34" charset="-120"/>
      <p:regular r:id="rId34"/>
      <p:bold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152"/>
    <a:srgbClr val="182B4C"/>
    <a:srgbClr val="FE973E"/>
    <a:srgbClr val="080E1A"/>
    <a:srgbClr val="405A74"/>
    <a:srgbClr val="4C9899"/>
    <a:srgbClr val="7B634D"/>
    <a:srgbClr val="8BD6D8"/>
    <a:srgbClr val="D0CECE"/>
    <a:srgbClr val="EA4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385" autoAdjust="0"/>
    <p:restoredTop sz="95401" autoAdjust="0"/>
  </p:normalViewPr>
  <p:slideViewPr>
    <p:cSldViewPr snapToGrid="0">
      <p:cViewPr varScale="1">
        <p:scale>
          <a:sx n="79" d="100"/>
          <a:sy n="79" d="100"/>
        </p:scale>
        <p:origin x="132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家臻 張" userId="bf8c9160ccc6b411" providerId="LiveId" clId="{EA4495C9-12F2-4FFB-9A8C-6F25924193B4}"/>
    <pc:docChg chg="delSld">
      <pc:chgData name="家臻 張" userId="bf8c9160ccc6b411" providerId="LiveId" clId="{EA4495C9-12F2-4FFB-9A8C-6F25924193B4}" dt="2024-01-15T01:30:33.872" v="7" actId="47"/>
      <pc:docMkLst>
        <pc:docMk/>
      </pc:docMkLst>
      <pc:sldChg chg="del">
        <pc:chgData name="家臻 張" userId="bf8c9160ccc6b411" providerId="LiveId" clId="{EA4495C9-12F2-4FFB-9A8C-6F25924193B4}" dt="2024-01-15T01:30:10.407" v="1" actId="47"/>
        <pc:sldMkLst>
          <pc:docMk/>
          <pc:sldMk cId="1721749971" sldId="277"/>
        </pc:sldMkLst>
      </pc:sldChg>
      <pc:sldChg chg="del">
        <pc:chgData name="家臻 張" userId="bf8c9160ccc6b411" providerId="LiveId" clId="{EA4495C9-12F2-4FFB-9A8C-6F25924193B4}" dt="2024-01-15T01:30:12.291" v="2" actId="47"/>
        <pc:sldMkLst>
          <pc:docMk/>
          <pc:sldMk cId="3784038817" sldId="279"/>
        </pc:sldMkLst>
      </pc:sldChg>
      <pc:sldChg chg="del">
        <pc:chgData name="家臻 張" userId="bf8c9160ccc6b411" providerId="LiveId" clId="{EA4495C9-12F2-4FFB-9A8C-6F25924193B4}" dt="2024-01-15T01:30:21.219" v="3" actId="47"/>
        <pc:sldMkLst>
          <pc:docMk/>
          <pc:sldMk cId="3450112377" sldId="285"/>
        </pc:sldMkLst>
      </pc:sldChg>
      <pc:sldChg chg="del">
        <pc:chgData name="家臻 張" userId="bf8c9160ccc6b411" providerId="LiveId" clId="{EA4495C9-12F2-4FFB-9A8C-6F25924193B4}" dt="2024-01-15T01:30:26.403" v="5" actId="47"/>
        <pc:sldMkLst>
          <pc:docMk/>
          <pc:sldMk cId="3843230427" sldId="286"/>
        </pc:sldMkLst>
      </pc:sldChg>
      <pc:sldChg chg="del">
        <pc:chgData name="家臻 張" userId="bf8c9160ccc6b411" providerId="LiveId" clId="{EA4495C9-12F2-4FFB-9A8C-6F25924193B4}" dt="2024-01-15T01:30:33.872" v="7" actId="47"/>
        <pc:sldMkLst>
          <pc:docMk/>
          <pc:sldMk cId="3318309434" sldId="316"/>
        </pc:sldMkLst>
      </pc:sldChg>
      <pc:sldChg chg="del">
        <pc:chgData name="家臻 張" userId="bf8c9160ccc6b411" providerId="LiveId" clId="{EA4495C9-12F2-4FFB-9A8C-6F25924193B4}" dt="2024-01-15T01:30:32.125" v="6" actId="47"/>
        <pc:sldMkLst>
          <pc:docMk/>
          <pc:sldMk cId="1043349534" sldId="326"/>
        </pc:sldMkLst>
      </pc:sldChg>
      <pc:sldChg chg="del">
        <pc:chgData name="家臻 張" userId="bf8c9160ccc6b411" providerId="LiveId" clId="{EA4495C9-12F2-4FFB-9A8C-6F25924193B4}" dt="2024-01-15T01:30:23.875" v="4" actId="47"/>
        <pc:sldMkLst>
          <pc:docMk/>
          <pc:sldMk cId="3003135003" sldId="327"/>
        </pc:sldMkLst>
      </pc:sldChg>
      <pc:sldChg chg="del">
        <pc:chgData name="家臻 張" userId="bf8c9160ccc6b411" providerId="LiveId" clId="{EA4495C9-12F2-4FFB-9A8C-6F25924193B4}" dt="2024-01-15T01:30:03.679" v="0" actId="47"/>
        <pc:sldMkLst>
          <pc:docMk/>
          <pc:sldMk cId="241826513" sldId="994"/>
        </pc:sldMkLst>
      </pc:sldChg>
      <pc:sldChg chg="del">
        <pc:chgData name="家臻 張" userId="bf8c9160ccc6b411" providerId="LiveId" clId="{EA4495C9-12F2-4FFB-9A8C-6F25924193B4}" dt="2024-01-15T01:30:03.679" v="0" actId="47"/>
        <pc:sldMkLst>
          <pc:docMk/>
          <pc:sldMk cId="2042573099" sldId="995"/>
        </pc:sldMkLst>
      </pc:sldChg>
      <pc:sldChg chg="del">
        <pc:chgData name="家臻 張" userId="bf8c9160ccc6b411" providerId="LiveId" clId="{EA4495C9-12F2-4FFB-9A8C-6F25924193B4}" dt="2024-01-15T01:30:03.679" v="0" actId="47"/>
        <pc:sldMkLst>
          <pc:docMk/>
          <pc:sldMk cId="2175086141" sldId="9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4453-CEDD-0D42-AC70-1CE892A0FDB8}" type="datetimeFigureOut">
              <a:rPr kumimoji="1" lang="zh-TW" altLang="en-US" smtClean="0"/>
              <a:t>2024/1/15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B0A51-6AE1-8141-888F-561AB71FA9C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7623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sz="1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60347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火箭來到第三站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Chapter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３遊戲規則ㄟ～操作過程中就需要有遊戲規則。一起來認識。</a:t>
            </a:r>
            <a:r>
              <a:rPr lang="zh-TW" altLang="zh-TW" dirty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71958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超級可愛的火箭～真的來到宇宙了～來看看遊戲簡介～～</a:t>
            </a:r>
            <a:endParaRPr kumimoji="1" lang="en-US" altLang="zh-TW" dirty="0"/>
          </a:p>
          <a:p>
            <a:r>
              <a:rPr kumimoji="1" lang="zh-TW" altLang="en-US" dirty="0"/>
              <a:t>教授團隊們還是童心未眠～跟小孩一樣～喔～不是，是融入了孩子的世界，知道孩子在想什麼～來看看是什麼樣的故事～</a:t>
            </a:r>
            <a:endParaRPr kumimoji="1" lang="en-US" altLang="zh-TW" dirty="0"/>
          </a:p>
          <a:p>
            <a:pPr>
              <a:lnSpc>
                <a:spcPts val="2500"/>
              </a:lnSpc>
            </a:pPr>
            <a:r>
              <a:rPr lang="zh-TW" altLang="en-US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～～～節合雙語</a:t>
            </a:r>
            <a:r>
              <a:rPr lang="en-US" altLang="zh-TW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Peace</a:t>
            </a:r>
          </a:p>
          <a:p>
            <a:pPr>
              <a:lnSpc>
                <a:spcPts val="2500"/>
              </a:lnSpc>
            </a:pPr>
            <a:r>
              <a:rPr lang="zh-TW" altLang="en-US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Chaos</a:t>
            </a:r>
          </a:p>
          <a:p>
            <a:pPr>
              <a:lnSpc>
                <a:spcPts val="2500"/>
              </a:lnSpc>
            </a:pPr>
            <a:br>
              <a:rPr lang="en-US" altLang="zh-TW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喔～很好奇，先來看看這兩個宇宙發生了什麼事。</a:t>
            </a:r>
            <a:endParaRPr lang="en-US" altLang="zh-TW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04078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2500"/>
              </a:lnSpc>
              <a:buFontTx/>
              <a:buNone/>
            </a:pPr>
            <a:r>
              <a:rPr kumimoji="1" lang="zh-TW" altLang="en-US" dirty="0"/>
              <a:t>我們一起來看看說明影片～播放到４分４８秒暫停</a:t>
            </a:r>
            <a:br>
              <a:rPr kumimoji="1" lang="en-US" altLang="zh-TW" dirty="0"/>
            </a:br>
            <a:endParaRPr kumimoji="1" lang="en-US" altLang="zh-TW" dirty="0"/>
          </a:p>
          <a:p>
            <a:pPr marL="0" indent="0">
              <a:lnSpc>
                <a:spcPts val="2500"/>
              </a:lnSpc>
              <a:buFontTx/>
              <a:buNone/>
            </a:pPr>
            <a:r>
              <a:rPr kumimoji="1" lang="zh-TW" altLang="en-US" dirty="0"/>
              <a:t>那救援總要有雞絲啊～</a:t>
            </a:r>
            <a:endParaRPr kumimoji="1"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96612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喔～救援配備清單低家啦～～</a:t>
            </a:r>
            <a:br>
              <a:rPr kumimoji="1" lang="en-US" altLang="zh-TW" dirty="0"/>
            </a:br>
            <a:r>
              <a:rPr kumimoji="1" lang="zh-TW" altLang="en-US" dirty="0"/>
              <a:t>最重要的地圖一張、角色立牌１０個、熟悉的骰子一個、角色卡有１０張、</a:t>
            </a:r>
            <a:endParaRPr kumimoji="1"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救援幣３０枚．</a:t>
            </a:r>
            <a:endParaRPr kumimoji="1"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挑戰卡５２張</a:t>
            </a:r>
            <a:endParaRPr kumimoji="1" lang="en-US" altLang="zh-TW" dirty="0"/>
          </a:p>
          <a:p>
            <a:r>
              <a:rPr kumimoji="1" lang="zh-TW" altLang="en-US" dirty="0"/>
              <a:t>命運卡２０張</a:t>
            </a:r>
            <a:endParaRPr kumimoji="1" lang="en-US" altLang="zh-TW" dirty="0"/>
          </a:p>
          <a:p>
            <a:r>
              <a:rPr kumimoji="1" lang="zh-TW" altLang="en-US" dirty="0"/>
              <a:t>機會卡２０張</a:t>
            </a:r>
            <a:endParaRPr kumimoji="1" lang="en-US" altLang="zh-TW" dirty="0"/>
          </a:p>
          <a:p>
            <a:r>
              <a:rPr kumimoji="1" lang="zh-TW" altLang="en-US" dirty="0"/>
              <a:t>挑戰卡答案一張，我還擔心，萬一不會回答怎麼辦，會不會誤導．還好有答案卡可以引導。真的是在遊戲中學習。</a:t>
            </a:r>
            <a:endParaRPr kumimoji="1" lang="en-US" altLang="zh-TW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33201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挑戰卡５２張，根據五知道八行動分別設計各４題，卡牌題目結合兩個宇宙的制度。</a:t>
            </a:r>
            <a:endParaRPr kumimoji="1" lang="en-US" altLang="zh-TW" dirty="0"/>
          </a:p>
          <a:p>
            <a:r>
              <a:rPr kumimoji="1" lang="zh-TW" altLang="en-US" dirty="0"/>
              <a:t>我們高年級的學生可以讓學生先操作是非題的部分，有３９張，另外有１３張是選擇題，學生操作第二次以後都可以把選擇題一並洗牌挑戰喔～</a:t>
            </a:r>
            <a:endParaRPr kumimoji="1" lang="en-US" altLang="zh-TW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766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機會卡２０張，看到機會，表示機會來了，可以前進，或者抽取別人的挑戰卡。卡牌的問題可以看到都是相當貼近我們的生活情境。</a:t>
            </a:r>
            <a:br>
              <a:rPr kumimoji="1" lang="en-US" altLang="zh-TW" dirty="0"/>
            </a:b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4971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2500"/>
              </a:lnSpc>
              <a:buFontTx/>
              <a:buNone/>
            </a:pPr>
            <a:r>
              <a:rPr kumimoji="1" lang="zh-TW" altLang="en-US" dirty="0"/>
              <a:t>看起來雞絲都有了，救援行動大家一起來喔～</a:t>
            </a:r>
            <a:br>
              <a:rPr kumimoji="1" lang="en-US" altLang="zh-TW" dirty="0"/>
            </a:br>
            <a:r>
              <a:rPr kumimoji="1" lang="zh-TW" altLang="en-US" dirty="0"/>
              <a:t>喔～有規則～是明星三缺一嗎？等我來挑戰嗎？喔～不是，我們來看一下～</a:t>
            </a:r>
            <a:br>
              <a:rPr kumimoji="1" lang="en-US" altLang="zh-TW" dirty="0"/>
            </a:br>
            <a:r>
              <a:rPr kumimoji="1" lang="zh-TW" altLang="en-US" dirty="0"/>
              <a:t>１．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每套桌遊約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3~5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人一組來進行，</a:t>
            </a:r>
          </a:p>
          <a:p>
            <a:pPr marL="0" indent="0">
              <a:lnSpc>
                <a:spcPts val="2500"/>
              </a:lnSpc>
              <a:buFontTx/>
              <a:buNone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２．每位角色依序擲骰子決定步數，移動角色棋至指定位置讀取挑戰卡／機會卡／命運卡。</a:t>
            </a:r>
          </a:p>
          <a:p>
            <a:r>
              <a:rPr kumimoji="1" lang="zh-TW" altLang="en-US" dirty="0"/>
              <a:t>這個等等我們一起來操作一下，因為防疫讓我們在空中一起解救凱阿斯人～</a:t>
            </a:r>
            <a:endParaRPr kumimoji="1" lang="en-US" altLang="zh-TW" dirty="0"/>
          </a:p>
          <a:p>
            <a:r>
              <a:rPr kumimoji="1" lang="zh-TW" altLang="en-US" dirty="0"/>
              <a:t>上面寫得很清楚，我們還沒有很了解齁～怎麼解救呢？一起來看影片說明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7355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2500"/>
              </a:lnSpc>
              <a:buFontTx/>
              <a:buNone/>
            </a:pPr>
            <a:r>
              <a:rPr kumimoji="1" lang="zh-TW" altLang="en-US" dirty="0"/>
              <a:t>來看看影片如何救援凱阿斯宇宙喔，從４分４９秒開始至結束～～</a:t>
            </a:r>
            <a:br>
              <a:rPr kumimoji="1" lang="en-US" altLang="zh-TW" dirty="0"/>
            </a:br>
            <a:r>
              <a:rPr kumimoji="1" lang="zh-TW" altLang="en-US" dirty="0"/>
              <a:t>我們一起來試試喔</a:t>
            </a:r>
            <a:endParaRPr kumimoji="1" lang="en-US" altLang="zh-TW" dirty="0"/>
          </a:p>
          <a:p>
            <a:pPr marL="0" indent="0">
              <a:lnSpc>
                <a:spcPts val="2500"/>
              </a:lnSpc>
              <a:buFontTx/>
              <a:buNone/>
            </a:pP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06811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註</a:t>
            </a:r>
            <a:r>
              <a:rPr lang="en-US" altLang="zh-TW" dirty="0">
                <a:solidFill>
                  <a:schemeClr val="bg1"/>
                </a:solidFill>
              </a:rPr>
              <a:t>:</a:t>
            </a:r>
            <a:r>
              <a:rPr lang="zh-TW" altLang="en-US" dirty="0">
                <a:solidFill>
                  <a:schemeClr val="bg1"/>
                </a:solidFill>
              </a:rPr>
              <a:t>須在估狗密特以分享單一頁面模式來播放影片，否則會沒聲音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註</a:t>
            </a:r>
            <a:r>
              <a:rPr lang="en-US" altLang="zh-TW" dirty="0">
                <a:solidFill>
                  <a:schemeClr val="bg1"/>
                </a:solidFill>
              </a:rPr>
              <a:t>2:</a:t>
            </a:r>
            <a:r>
              <a:rPr lang="zh-TW" altLang="en-US" dirty="0">
                <a:solidFill>
                  <a:schemeClr val="bg1"/>
                </a:solidFill>
              </a:rPr>
              <a:t>須提醒老師們搭配</a:t>
            </a:r>
            <a:r>
              <a:rPr lang="en-US" altLang="zh-TW" dirty="0">
                <a:solidFill>
                  <a:schemeClr val="bg1"/>
                </a:solidFill>
              </a:rPr>
              <a:t>ZUVIO</a:t>
            </a:r>
            <a:r>
              <a:rPr lang="zh-TW" altLang="en-US" dirty="0">
                <a:solidFill>
                  <a:schemeClr val="bg1"/>
                </a:solidFill>
              </a:rPr>
              <a:t>進行答題</a:t>
            </a:r>
            <a:endParaRPr lang="en-US" altLang="zh-TW" dirty="0">
              <a:solidFill>
                <a:schemeClr val="bg1"/>
              </a:solidFill>
            </a:endParaRPr>
          </a:p>
          <a:p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接下來，給我們２０分鐘，給您醫觸即發～～</a:t>
            </a:r>
            <a:endParaRPr lang="en-US" altLang="zh-TW" dirty="0">
              <a:solidFill>
                <a:schemeClr val="bg1"/>
              </a:solidFill>
            </a:endParaRPr>
          </a:p>
          <a:p>
            <a:r>
              <a:rPr lang="zh-TW" altLang="en-US" dirty="0">
                <a:solidFill>
                  <a:schemeClr val="bg1"/>
                </a:solidFill>
              </a:rPr>
              <a:t>我們救援開始～～</a:t>
            </a:r>
            <a:endParaRPr lang="en-US" altLang="zh-TW" dirty="0">
              <a:solidFill>
                <a:schemeClr val="bg1"/>
              </a:solidFill>
            </a:endParaRPr>
          </a:p>
          <a:p>
            <a:endParaRPr lang="en-US" altLang="zh-TW" dirty="0">
              <a:solidFill>
                <a:schemeClr val="bg1"/>
              </a:solidFill>
            </a:endParaRPr>
          </a:p>
          <a:p>
            <a:r>
              <a:rPr lang="zh-TW" altLang="en-US" dirty="0">
                <a:solidFill>
                  <a:schemeClr val="bg1"/>
                </a:solidFill>
              </a:rPr>
              <a:t>我們的影片是假設所有的老師都答對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正是操作的時候，學生會有答案卡可以互相提醒的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86738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桌遊操作完後，一起來看看解密影片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跟生活情境就完全可以連結了喔～</a:t>
            </a:r>
            <a:br>
              <a:rPr lang="en-US" altLang="zh-TW" dirty="0"/>
            </a:br>
            <a:endParaRPr lang="en-US" altLang="zh-TW" dirty="0"/>
          </a:p>
          <a:p>
            <a:r>
              <a:rPr lang="zh-TW" altLang="en-US" dirty="0"/>
              <a:t>我們也跟著飛向宇宙繞行一圈了～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61310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22867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還有第四站</a:t>
            </a:r>
            <a:r>
              <a:rPr kumimoji="1" lang="en-US" altLang="zh-TW" dirty="0"/>
              <a:t>Chapter</a:t>
            </a:r>
            <a:r>
              <a:rPr kumimoji="1" lang="zh-TW" altLang="en-US" dirty="0"/>
              <a:t> ４教學延伸～有需要，這是一定要能夠落實在我們生活當中的～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5800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這個學習單，在教學之前可以先發給學生，安排在綜合活動３分鐘，學生在課程結束印象最深刻的時候，完成第一、第二題。</a:t>
            </a:r>
            <a:endParaRPr kumimoji="1" lang="en-US" altLang="zh-TW" dirty="0"/>
          </a:p>
          <a:p>
            <a:r>
              <a:rPr kumimoji="1" lang="zh-TW" altLang="en-US" dirty="0"/>
              <a:t>第三題與第四題讓學生帶回家與家人共同來完成，讓學生對於居家附近的醫療院所，落實正確分級醫療、正確使用急診醫療等。最後將這樣的行動期盼家人朋友一起來承諾簽名。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73947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這是前測的設計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6028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這是後測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191802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小小分享～～被扣到救援幣的崩潰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79557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71592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33713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14782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哇～來到聰明就醫教學內容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與學習目標相對應。</a:t>
            </a:r>
            <a:br>
              <a:rPr kumimoji="1" lang="en-US" altLang="zh-TW" dirty="0"/>
            </a:br>
            <a:r>
              <a:rPr kumimoji="1" lang="zh-TW" altLang="en-US" dirty="0"/>
              <a:t>在認知部分，</a:t>
            </a:r>
            <a:endParaRPr kumimoji="1" lang="en-US" altLang="zh-TW" dirty="0"/>
          </a:p>
          <a:p>
            <a:pPr algn="l"/>
            <a:r>
              <a:rPr lang="en-US" altLang="zh-TW" sz="1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K1-1</a:t>
            </a:r>
            <a:r>
              <a:rPr lang="zh-TW" altLang="en-US" sz="1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：全民從出生就強制納保，不分貧弱。</a:t>
            </a:r>
          </a:p>
          <a:p>
            <a:pPr algn="just"/>
            <a:r>
              <a:rPr lang="en-US" altLang="zh-TW" sz="1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K1-2</a:t>
            </a:r>
            <a:r>
              <a:rPr lang="zh-TW" altLang="en-US" sz="1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：健保收入主要來自全民繳納的保費，採量能付費的制度。</a:t>
            </a:r>
            <a:endParaRPr lang="en-US" altLang="zh-TW" sz="12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en-US" altLang="zh-TW" sz="1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K1-3</a:t>
            </a:r>
            <a:r>
              <a:rPr lang="zh-TW" altLang="en-US" sz="1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：集合群體力量分攤所有人醫療費用的風險，自助互助、人人有保。</a:t>
            </a:r>
          </a:p>
          <a:p>
            <a:pPr algn="just"/>
            <a:r>
              <a:rPr lang="en-US" altLang="zh-TW" sz="1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K1-4</a:t>
            </a:r>
            <a:r>
              <a:rPr lang="zh-TW" altLang="en-US" sz="1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：透過保費補助、愛心轉介、特殊族群減免部分負擔等措施，落實照護弱勢，保障醫療平權。</a:t>
            </a:r>
          </a:p>
          <a:p>
            <a:pPr algn="just"/>
            <a:r>
              <a:rPr lang="en-US" altLang="zh-TW" sz="1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K1-5</a:t>
            </a:r>
            <a:r>
              <a:rPr lang="zh-TW" altLang="en-US" sz="1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：由健保署集結全民繳納的保費，支付給醫療院所，收支平衡健保才能永續經營</a:t>
            </a:r>
            <a:endParaRPr lang="en-US" altLang="zh-TW" sz="12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kumimoji="1" lang="zh-TW" altLang="en-US" dirty="0"/>
              <a:t>在態度上，</a:t>
            </a:r>
            <a:endParaRPr kumimoji="1" lang="en-US" altLang="zh-TW" dirty="0"/>
          </a:p>
          <a:p>
            <a:pPr algn="just">
              <a:lnSpc>
                <a:spcPts val="3000"/>
              </a:lnSpc>
            </a:pPr>
            <a:r>
              <a:rPr lang="en-US" altLang="zh-TW" sz="1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A1-1</a:t>
            </a:r>
            <a:r>
              <a:rPr lang="zh-TW" altLang="en-US" sz="1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：透過全民納保分攤風險，減少醫療造成的經濟負擔。</a:t>
            </a:r>
          </a:p>
          <a:p>
            <a:pPr algn="just">
              <a:lnSpc>
                <a:spcPts val="3000"/>
              </a:lnSpc>
            </a:pPr>
            <a:r>
              <a:rPr lang="en-US" altLang="zh-TW" sz="1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A2-1</a:t>
            </a:r>
            <a:r>
              <a:rPr lang="zh-TW" altLang="en-US" sz="1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：體認健保資源有限，願意珍惜使用。</a:t>
            </a:r>
          </a:p>
          <a:p>
            <a:pPr algn="just"/>
            <a:r>
              <a:rPr kumimoji="1" lang="zh-TW" altLang="en-US" dirty="0"/>
              <a:t>在行為上，</a:t>
            </a:r>
            <a:endParaRPr kumimoji="1" lang="en-US" altLang="zh-TW" dirty="0"/>
          </a:p>
          <a:p>
            <a:pPr>
              <a:lnSpc>
                <a:spcPts val="2400"/>
              </a:lnSpc>
            </a:pPr>
            <a:r>
              <a:rPr lang="en-US" altLang="zh-TW" sz="1200" kern="100" dirty="0">
                <a:effectLst/>
                <a:latin typeface="微軟正黑體" panose="020B0604030504040204" pitchFamily="34" charset="-120"/>
                <a:ea typeface="+mn-ea"/>
                <a:cs typeface="Times New Roman" panose="02020603050405020304" pitchFamily="18" charset="0"/>
              </a:rPr>
              <a:t>P1-1</a:t>
            </a:r>
            <a:r>
              <a:rPr lang="zh-TW" altLang="en-US" sz="1200" kern="100" dirty="0">
                <a:effectLst/>
                <a:latin typeface="微軟正黑體" panose="020B0604030504040204" pitchFamily="34" charset="-120"/>
                <a:ea typeface="+mn-ea"/>
                <a:cs typeface="Times New Roman" panose="02020603050405020304" pitchFamily="18" charset="0"/>
              </a:rPr>
              <a:t>：正確使用分級醫療及急診，不重複就醫。</a:t>
            </a:r>
          </a:p>
          <a:p>
            <a:pPr>
              <a:lnSpc>
                <a:spcPts val="2400"/>
              </a:lnSpc>
            </a:pPr>
            <a:r>
              <a:rPr lang="en-US" altLang="zh-TW" sz="1200" kern="100" dirty="0">
                <a:effectLst/>
                <a:latin typeface="微軟正黑體" panose="020B0604030504040204" pitchFamily="34" charset="-120"/>
                <a:ea typeface="+mn-ea"/>
                <a:cs typeface="Times New Roman" panose="02020603050405020304" pitchFamily="18" charset="0"/>
              </a:rPr>
              <a:t>P1-2</a:t>
            </a:r>
            <a:r>
              <a:rPr lang="zh-TW" altLang="en-US" sz="1200" kern="100" dirty="0">
                <a:effectLst/>
                <a:latin typeface="微軟正黑體" panose="020B0604030504040204" pitchFamily="34" charset="-120"/>
                <a:ea typeface="+mn-ea"/>
                <a:cs typeface="Times New Roman" panose="02020603050405020304" pitchFamily="18" charset="0"/>
              </a:rPr>
              <a:t>：用藥前看清標示並遵從醫囑。</a:t>
            </a:r>
          </a:p>
          <a:p>
            <a:pPr>
              <a:lnSpc>
                <a:spcPts val="2400"/>
              </a:lnSpc>
            </a:pPr>
            <a:r>
              <a:rPr lang="en-US" altLang="zh-TW" sz="1200" kern="100" dirty="0">
                <a:effectLst/>
                <a:latin typeface="微軟正黑體" panose="020B0604030504040204" pitchFamily="34" charset="-120"/>
                <a:ea typeface="+mn-ea"/>
                <a:cs typeface="Times New Roman" panose="02020603050405020304" pitchFamily="18" charset="0"/>
              </a:rPr>
              <a:t>P2-1</a:t>
            </a:r>
            <a:r>
              <a:rPr lang="zh-TW" altLang="en-US" sz="1200" kern="100" dirty="0">
                <a:effectLst/>
                <a:latin typeface="微軟正黑體" panose="020B0604030504040204" pitchFamily="34" charset="-120"/>
                <a:ea typeface="+mn-ea"/>
                <a:cs typeface="Times New Roman" panose="02020603050405020304" pitchFamily="18" charset="0"/>
              </a:rPr>
              <a:t>：就醫時能清楚表述病症。</a:t>
            </a:r>
          </a:p>
          <a:p>
            <a:pPr>
              <a:lnSpc>
                <a:spcPts val="2400"/>
              </a:lnSpc>
            </a:pPr>
            <a:r>
              <a:rPr lang="en-US" altLang="zh-TW" sz="1200" kern="100" dirty="0">
                <a:effectLst/>
                <a:latin typeface="微軟正黑體" panose="020B0604030504040204" pitchFamily="34" charset="-120"/>
                <a:ea typeface="+mn-ea"/>
                <a:cs typeface="Times New Roman" panose="02020603050405020304" pitchFamily="18" charset="0"/>
              </a:rPr>
              <a:t>P2-2</a:t>
            </a:r>
            <a:r>
              <a:rPr lang="zh-TW" altLang="en-US" sz="1200" kern="100" dirty="0">
                <a:effectLst/>
                <a:latin typeface="微軟正黑體" panose="020B0604030504040204" pitchFamily="34" charset="-120"/>
                <a:ea typeface="+mn-ea"/>
                <a:cs typeface="Times New Roman" panose="02020603050405020304" pitchFamily="18" charset="0"/>
              </a:rPr>
              <a:t>：表達對醫護人員的尊重與感謝。</a:t>
            </a:r>
          </a:p>
          <a:p>
            <a:pPr>
              <a:lnSpc>
                <a:spcPts val="2400"/>
              </a:lnSpc>
            </a:pPr>
            <a:r>
              <a:rPr lang="en-US" altLang="zh-TW" sz="1200" kern="100" dirty="0">
                <a:effectLst/>
                <a:latin typeface="微軟正黑體" panose="020B0604030504040204" pitchFamily="34" charset="-120"/>
                <a:ea typeface="+mn-ea"/>
                <a:cs typeface="Times New Roman" panose="02020603050405020304" pitchFamily="18" charset="0"/>
              </a:rPr>
              <a:t>P3-1</a:t>
            </a:r>
            <a:r>
              <a:rPr lang="zh-TW" altLang="en-US" sz="1200" kern="100" dirty="0">
                <a:effectLst/>
                <a:latin typeface="微軟正黑體" panose="020B0604030504040204" pitchFamily="34" charset="-120"/>
                <a:ea typeface="+mn-ea"/>
                <a:cs typeface="Times New Roman" panose="02020603050405020304" pitchFamily="18" charset="0"/>
              </a:rPr>
              <a:t>：向親友表達珍惜全民健保之立場。</a:t>
            </a:r>
            <a:endParaRPr lang="en-US" altLang="zh-TW" sz="1200" kern="100" dirty="0">
              <a:effectLst/>
              <a:latin typeface="微軟正黑體" panose="020B0604030504040204" pitchFamily="34" charset="-12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zh-TW" altLang="en-US" sz="1200" kern="100" dirty="0">
                <a:effectLst/>
                <a:latin typeface="微軟正黑體" panose="020B0604030504040204" pitchFamily="34" charset="-120"/>
                <a:ea typeface="+mn-ea"/>
                <a:cs typeface="Times New Roman" panose="02020603050405020304" pitchFamily="18" charset="0"/>
              </a:rPr>
              <a:t>很期待齁～～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0062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這裡給了我們３個問號</a:t>
            </a:r>
            <a:br>
              <a:rPr kumimoji="1" lang="en-US" altLang="zh-TW" dirty="0"/>
            </a:br>
            <a:r>
              <a:rPr kumimoji="1" lang="zh-TW" altLang="en-US" dirty="0"/>
              <a:t>首先，健保收費原則？原來健保收費是有原則喔？有什麼原則啊～</a:t>
            </a:r>
            <a:endParaRPr kumimoji="1" lang="en-US" altLang="zh-TW" dirty="0"/>
          </a:p>
          <a:p>
            <a:r>
              <a:rPr kumimoji="1" lang="zh-TW" altLang="en-US" dirty="0"/>
              <a:t>接著，健保優點有哪些？優點我想就是國外的朋友都會飛回來台灣使用健保，就知道回台使用健保比爸爸媽媽要你回台灣一趟還有效。</a:t>
            </a:r>
            <a:endParaRPr kumimoji="1" lang="en-US" altLang="zh-TW" dirty="0"/>
          </a:p>
          <a:p>
            <a:r>
              <a:rPr kumimoji="1" lang="zh-TW" altLang="en-US" dirty="0"/>
              <a:t>最後，如何正確使用健保？不是有病就去看醫生嗎？這樣沒有正確使用嗎？</a:t>
            </a:r>
            <a:endParaRPr kumimoji="1" lang="en-US" altLang="zh-TW" dirty="0"/>
          </a:p>
          <a:p>
            <a:r>
              <a:rPr kumimoji="1" lang="zh-TW" altLang="en-US" dirty="0"/>
              <a:t>我們經常都在使用健保，難道還有我們不知道的</a:t>
            </a:r>
            <a:r>
              <a:rPr kumimoji="1" lang="en-US" altLang="zh-TW" dirty="0"/>
              <a:t>~</a:t>
            </a:r>
          </a:p>
          <a:p>
            <a:endParaRPr kumimoji="1" lang="en-US" altLang="zh-TW" dirty="0"/>
          </a:p>
          <a:p>
            <a:endParaRPr kumimoji="1"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70683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咦～火箭飛到這兒～</a:t>
            </a:r>
            <a:br>
              <a:rPr kumimoji="1" lang="en-US" altLang="zh-TW" dirty="0"/>
            </a:br>
            <a:r>
              <a:rPr kumimoji="1" lang="zh-TW" altLang="en-US" dirty="0"/>
              <a:t>哇～五知道</a:t>
            </a:r>
            <a:endParaRPr kumimoji="1" lang="en-US" altLang="zh-TW" dirty="0"/>
          </a:p>
          <a:p>
            <a:r>
              <a:rPr kumimoji="1" lang="zh-TW" altLang="en-US" dirty="0"/>
              <a:t>這還有我們不知道的嗎？</a:t>
            </a:r>
            <a:endParaRPr kumimoji="1" lang="en-US" altLang="zh-TW" dirty="0"/>
          </a:p>
          <a:p>
            <a:r>
              <a:rPr kumimoji="1" lang="zh-TW" altLang="en-US" dirty="0"/>
              <a:t>１．全民納保，沒問題～知道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全民健保是一種社會保險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具備強制性與公平性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從出生的嬰兒、學生、成年人、老人，甚至重症患者等，皆受到全民健保的照護，因此強制納保也是為了讓健保有穩定財源，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珍惜健保也是每一個人的責任。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zh-TW" altLang="en-US" dirty="0"/>
              <a:t>２．自助互助，這這這～不是為了自己。還有別人喔？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全民健保集結大家繳交的保費作合資，一但有疾病或意外風險，其所需的龐大醫療費便由這合資共同分攤，讓個人免於因病而貧的惡性循環，讓你所繳的保費不只能幫助自己、也能幫助別人</a:t>
            </a:r>
            <a:r>
              <a:rPr lang="zh-TW" altLang="zh-TW" dirty="0">
                <a:effectLst/>
              </a:rPr>
              <a:t> </a:t>
            </a:r>
            <a:br>
              <a:rPr kumimoji="1" lang="en-US" altLang="zh-TW" dirty="0"/>
            </a:br>
            <a:r>
              <a:rPr kumimoji="1" lang="zh-TW" altLang="en-US" dirty="0"/>
              <a:t>３．量能付費～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什麼意思呢？是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基於社會公平性，考量每個人經濟負擔能力差異，設有不同的投保身分與收費額度：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收入越多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繳交較多的保費，代表能力越大責任越大；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收入少的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人不是不需要繳保費，而是可以藉由申請低收入戶證明，向社會局或地方政府等單位，申請相關補助來協助支付健保費。</a:t>
            </a:r>
            <a:r>
              <a:rPr lang="zh-TW" altLang="zh-TW" dirty="0">
                <a:effectLst/>
              </a:rPr>
              <a:t> </a:t>
            </a:r>
            <a:endParaRPr kumimoji="1"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４．照顧弱勢，從上面三點，已經知道這個道理了。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對於健保費繳納困難之民眾，也提供保費減免、分期繳納、愛心轉介，或紓困貸款等幫助。藉由健保的幫助，落實醫療平等的基本人權。</a:t>
            </a:r>
          </a:p>
          <a:p>
            <a:r>
              <a:rPr kumimoji="1" lang="zh-TW" altLang="en-US" dirty="0"/>
              <a:t>５．最後一個知道是收支平衡，既然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民健保是攸關每個國人權益的社會保險，故無法任意調整保費收取標準，且調整保費也需受民意監督並依法修正，所以不是用完再徵收就好的簡單考量，其影響範圍甚廣，一旦健保倒閉恐會回到生病時需自付高額醫療費用的時代，將有許多家庭因病而貧，造成社會發展的滯礙。因此，應將收取來的有限保費在必要的情形下作適當的支出使用，才能使全民健保永續經營。</a:t>
            </a:r>
            <a:r>
              <a:rPr lang="zh-TW" altLang="zh-TW" dirty="0">
                <a:effectLst/>
              </a:rPr>
              <a:t> </a:t>
            </a:r>
            <a:endParaRPr lang="en-US" altLang="zh-TW" dirty="0">
              <a:effectLst/>
            </a:endParaRPr>
          </a:p>
          <a:p>
            <a:r>
              <a:rPr kumimoji="1" lang="zh-TW" altLang="en-US" dirty="0"/>
              <a:t>老師們，全民健保的五知道，我們知道了嗎？知道了，那要怎麼行動呢～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41870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哇～八行動，真的超棒的，分列清楚，來看看有哪八行動</a:t>
            </a:r>
            <a:endParaRPr kumimoji="1" lang="en-US" altLang="zh-TW" dirty="0"/>
          </a:p>
          <a:p>
            <a:r>
              <a:rPr kumimoji="1" lang="zh-TW" altLang="en-US" dirty="0"/>
              <a:t>１．正確使用分級醫療：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國內將醫院分為醫學中心、區域醫院、地區醫院、基層診所等四類，其目的是讓醫院專注照顧不同程度的急重症病患，避免小病佔用大醫院資源這類殺雞用牛刀的浪費，從而達到合理使用分級醫療資源的效果。</a:t>
            </a:r>
            <a:r>
              <a:rPr lang="zh-TW" altLang="zh-TW" dirty="0">
                <a:effectLst/>
              </a:rPr>
              <a:t> </a:t>
            </a:r>
            <a:endParaRPr lang="en-US" altLang="zh-TW" dirty="0">
              <a:effectLst/>
            </a:endParaRPr>
          </a:p>
          <a:p>
            <a:r>
              <a:rPr kumimoji="1" lang="zh-TW" altLang="en-US" dirty="0">
                <a:effectLst/>
              </a:rPr>
              <a:t>２．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正確使用急診醫療</a:t>
            </a:r>
            <a:r>
              <a:rPr lang="zh-TW" altLang="zh-TW" dirty="0">
                <a:effectLst/>
              </a:rPr>
              <a:t> </a:t>
            </a:r>
            <a:r>
              <a:rPr lang="zh-TW" altLang="en-US" dirty="0">
                <a:effectLst/>
              </a:rPr>
              <a:t>：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不少民眾對於急診仍抱持著「先到先看」、「急診就是快」的迷思，需明白，急診的功能在於快速處理急重傷病，看診順序是依據病症的危急程度，而非先來後到的考量。</a:t>
            </a:r>
            <a:r>
              <a:rPr lang="zh-TW" altLang="zh-TW" dirty="0">
                <a:effectLst/>
              </a:rPr>
              <a:t> </a:t>
            </a:r>
            <a:endParaRPr lang="en-US" altLang="zh-TW" dirty="0">
              <a:effectLst/>
            </a:endParaRPr>
          </a:p>
          <a:p>
            <a:r>
              <a:rPr kumimoji="1" lang="zh-TW" altLang="en-US" dirty="0">
                <a:effectLst/>
              </a:rPr>
              <a:t>３．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不重複就醫</a:t>
            </a:r>
            <a:r>
              <a:rPr lang="zh-TW" altLang="zh-TW" dirty="0">
                <a:effectLst/>
              </a:rPr>
              <a:t> </a:t>
            </a:r>
            <a:r>
              <a:rPr lang="zh-TW" altLang="en-US" dirty="0">
                <a:effectLst/>
              </a:rPr>
              <a:t>：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重複就醫是指在當原本醫囑沒有執行完的情況下，尋找另外一位醫師診斷與治療原本的病況。這樣的行為，除了帶來對健康的影響（如：醫療院所是疾病傳染高風險區域，頻繁看病也會增加感染風險），也會造成醫療資源的浪費，因此造成健保資源的枯竭。</a:t>
            </a:r>
            <a:r>
              <a:rPr lang="zh-TW" altLang="zh-TW" dirty="0">
                <a:effectLst/>
              </a:rPr>
              <a:t> </a:t>
            </a:r>
            <a:endParaRPr lang="en-US" altLang="zh-TW" dirty="0">
              <a:effectLst/>
            </a:endParaRPr>
          </a:p>
          <a:p>
            <a:r>
              <a:rPr kumimoji="1" lang="zh-TW" altLang="en-US" dirty="0"/>
              <a:t>４．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清楚表述病症</a:t>
            </a:r>
            <a:r>
              <a:rPr lang="zh-TW" altLang="zh-TW" dirty="0">
                <a:effectLst/>
              </a:rPr>
              <a:t> </a:t>
            </a:r>
            <a:r>
              <a:rPr lang="zh-TW" altLang="en-US" dirty="0">
                <a:effectLst/>
              </a:rPr>
              <a:t>：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清楚表述病症是指就醫時能詳述自己的症狀，使醫師了解病情後給予正確的診斷與治療。這樣的行為有助於醫病溝通提升治療效率，便能節省健保資源。</a:t>
            </a:r>
            <a:r>
              <a:rPr lang="zh-TW" altLang="zh-TW" dirty="0">
                <a:effectLst/>
              </a:rPr>
              <a:t> </a:t>
            </a:r>
            <a:endParaRPr lang="en-US" altLang="zh-TW" dirty="0">
              <a:effectLst/>
            </a:endParaRPr>
          </a:p>
          <a:p>
            <a:r>
              <a:rPr kumimoji="1" lang="zh-TW" altLang="en-US" dirty="0">
                <a:effectLst/>
              </a:rPr>
              <a:t>５．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尊重與感謝</a:t>
            </a:r>
            <a:r>
              <a:rPr lang="zh-TW" altLang="zh-TW" dirty="0">
                <a:effectLst/>
              </a:rPr>
              <a:t> </a:t>
            </a:r>
            <a:r>
              <a:rPr lang="zh-TW" altLang="en-US" dirty="0">
                <a:effectLst/>
              </a:rPr>
              <a:t>：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尊重與感謝是指對醫療人員的專業給予尊重，對他們的付出表達感謝，可以帶來良好的醫病關係，使就醫過程較為溫暖順暢，也是善用健保資源的一種方法。</a:t>
            </a:r>
            <a:r>
              <a:rPr lang="zh-TW" altLang="zh-TW" dirty="0">
                <a:effectLst/>
              </a:rPr>
              <a:t> </a:t>
            </a:r>
            <a:endParaRPr lang="en-US" altLang="zh-TW" dirty="0">
              <a:effectLst/>
            </a:endParaRPr>
          </a:p>
          <a:p>
            <a:r>
              <a:rPr kumimoji="1" lang="zh-TW" altLang="en-US" dirty="0">
                <a:effectLst/>
              </a:rPr>
              <a:t>６．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使用藥品前，先看清楚藥品標示去檢查藥品的名稱、成分、使用方法、注意事項、副作用或警語、核准的藥品許可證字號，及保存期限等。</a:t>
            </a:r>
            <a:r>
              <a:rPr lang="zh-TW" altLang="zh-TW" dirty="0">
                <a:effectLst/>
              </a:rPr>
              <a:t> </a:t>
            </a:r>
            <a:endParaRPr lang="en-US" altLang="zh-TW" dirty="0">
              <a:effectLst/>
            </a:endParaRPr>
          </a:p>
          <a:p>
            <a:r>
              <a:rPr kumimoji="1" lang="zh-TW" altLang="en-US" dirty="0">
                <a:effectLst/>
              </a:rPr>
              <a:t>７．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遵醫囑用藥</a:t>
            </a:r>
            <a:r>
              <a:rPr lang="zh-TW" altLang="zh-TW" dirty="0">
                <a:effectLst/>
              </a:rPr>
              <a:t> </a:t>
            </a:r>
            <a:r>
              <a:rPr lang="zh-TW" altLang="en-US" dirty="0">
                <a:effectLst/>
              </a:rPr>
              <a:t>：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遵循醫療囑咐，把需要完整療程的藥物服用完，且不要求多拿藥品便不會有囤積情形，不浪費藥品也是節省健保資源的好方法。</a:t>
            </a:r>
            <a:r>
              <a:rPr lang="zh-TW" altLang="zh-TW" dirty="0">
                <a:effectLst/>
              </a:rPr>
              <a:t> </a:t>
            </a:r>
            <a:endParaRPr lang="en-US" altLang="zh-TW" dirty="0">
              <a:effectLst/>
            </a:endParaRPr>
          </a:p>
          <a:p>
            <a:r>
              <a:rPr kumimoji="1" lang="zh-TW" altLang="en-US" dirty="0">
                <a:effectLst/>
              </a:rPr>
              <a:t>８．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倡議珍惜健保</a:t>
            </a:r>
            <a:r>
              <a:rPr lang="zh-TW" altLang="zh-TW" dirty="0">
                <a:effectLst/>
              </a:rPr>
              <a:t> </a:t>
            </a:r>
            <a:r>
              <a:rPr lang="zh-TW" altLang="en-US" dirty="0">
                <a:effectLst/>
              </a:rPr>
              <a:t>：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瞭解全民健保的優點，能發揮珍愛健保的行動，向家人說明全民健保的優點，發揮健康倡議的行動。</a:t>
            </a:r>
            <a:r>
              <a:rPr lang="zh-TW" altLang="zh-TW" dirty="0">
                <a:effectLst/>
              </a:rPr>
              <a:t> </a:t>
            </a:r>
            <a:endParaRPr lang="en-US" altLang="zh-TW" dirty="0">
              <a:effectLst/>
            </a:endParaRPr>
          </a:p>
          <a:p>
            <a:r>
              <a:rPr kumimoji="1" lang="zh-TW" altLang="en-US" dirty="0"/>
              <a:t>哇～繼上次保可夢桌遊依據就醫前、中、後六大要素後，這回有五知道、八行動超強組合。但這跟火箭什麼關係啊？整個版面都是宇宙、火箭的，地表最強的全民健保制度在台灣啊～</a:t>
            </a:r>
            <a:endParaRPr kumimoji="1"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B0A51-6AE1-8141-888F-561AB71FA9C2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4532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2CB0F-B7E0-44B9-8A5D-FE85A0B48758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189D-DBB9-428F-ABC0-F3269539E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8517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2CB0F-B7E0-44B9-8A5D-FE85A0B48758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189D-DBB9-428F-ABC0-F3269539E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508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2CB0F-B7E0-44B9-8A5D-FE85A0B48758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189D-DBB9-428F-ABC0-F3269539E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380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2CB0F-B7E0-44B9-8A5D-FE85A0B48758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189D-DBB9-428F-ABC0-F3269539E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522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2CB0F-B7E0-44B9-8A5D-FE85A0B48758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189D-DBB9-428F-ABC0-F3269539E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335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2CB0F-B7E0-44B9-8A5D-FE85A0B48758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189D-DBB9-428F-ABC0-F3269539E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889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2CB0F-B7E0-44B9-8A5D-FE85A0B48758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189D-DBB9-428F-ABC0-F3269539E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0611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2CB0F-B7E0-44B9-8A5D-FE85A0B48758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189D-DBB9-428F-ABC0-F3269539E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433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2CB0F-B7E0-44B9-8A5D-FE85A0B48758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189D-DBB9-428F-ABC0-F3269539E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158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2CB0F-B7E0-44B9-8A5D-FE85A0B48758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189D-DBB9-428F-ABC0-F3269539E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7566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2CB0F-B7E0-44B9-8A5D-FE85A0B48758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189D-DBB9-428F-ABC0-F3269539E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929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2CB0F-B7E0-44B9-8A5D-FE85A0B48758}" type="datetimeFigureOut">
              <a:rPr lang="th-TH" smtClean="0"/>
              <a:t>15/01/67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8189D-DBB9-428F-ABC0-F3269539E5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17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youtu.be/HJtUz7dFji0" TargetMode="External"/><Relationship Id="rId4" Type="http://schemas.openxmlformats.org/officeDocument/2006/relationships/hyperlink" Target="https://drive.google.com/drive/folders/13exmLRbDlc3sahB_MNNHfH0WDKhO77P_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10.png"/><Relationship Id="rId21" Type="http://schemas.openxmlformats.org/officeDocument/2006/relationships/image" Target="../media/image40.png"/><Relationship Id="rId7" Type="http://schemas.openxmlformats.org/officeDocument/2006/relationships/image" Target="../media/image12.png"/><Relationship Id="rId12" Type="http://schemas.openxmlformats.org/officeDocument/2006/relationships/image" Target="../media/image31.jpe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8.png"/><Relationship Id="rId15" Type="http://schemas.openxmlformats.org/officeDocument/2006/relationships/image" Target="../media/image34.jpe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11.svg"/><Relationship Id="rId9" Type="http://schemas.openxmlformats.org/officeDocument/2006/relationships/image" Target="../media/image28.jpeg"/><Relationship Id="rId14" Type="http://schemas.openxmlformats.org/officeDocument/2006/relationships/image" Target="../media/image33.svg"/><Relationship Id="rId22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3exmLRbDlc3sahB_MNNHfH0WDKhO77P_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youtu.be/etszqUle-cY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2T8w2K-lP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youtu.be/zAJBmL0bzqE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59.png"/><Relationship Id="rId4" Type="http://schemas.openxmlformats.org/officeDocument/2006/relationships/image" Target="../media/image1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7.sv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080E1A"/>
            </a:gs>
            <a:gs pos="66684">
              <a:srgbClr val="405A74"/>
            </a:gs>
            <a:gs pos="47000">
              <a:srgbClr val="182B4C"/>
            </a:gs>
            <a:gs pos="100000">
              <a:schemeClr val="accent1">
                <a:lumMod val="45000"/>
                <a:lumOff val="55000"/>
              </a:schemeClr>
            </a:gs>
            <a:gs pos="85000">
              <a:srgbClr val="A7DB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aphic 3">
            <a:extLst>
              <a:ext uri="{FF2B5EF4-FFF2-40B4-BE49-F238E27FC236}">
                <a16:creationId xmlns:a16="http://schemas.microsoft.com/office/drawing/2014/main" id="{95CAF1BA-543F-4A99-9483-1207FEC447B6}"/>
              </a:ext>
            </a:extLst>
          </p:cNvPr>
          <p:cNvGrpSpPr/>
          <p:nvPr/>
        </p:nvGrpSpPr>
        <p:grpSpPr>
          <a:xfrm>
            <a:off x="-220436" y="4232050"/>
            <a:ext cx="10115550" cy="2642120"/>
            <a:chOff x="-173738" y="4314672"/>
            <a:chExt cx="12760562" cy="3522827"/>
          </a:xfrm>
          <a:solidFill>
            <a:schemeClr val="tx1">
              <a:alpha val="15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9A3E306-1A0F-4F30-BC26-589D422FB173}"/>
                </a:ext>
              </a:extLst>
            </p:cNvPr>
            <p:cNvSpPr/>
            <p:nvPr/>
          </p:nvSpPr>
          <p:spPr>
            <a:xfrm>
              <a:off x="-173738" y="4314672"/>
              <a:ext cx="12758187" cy="3494993"/>
            </a:xfrm>
            <a:custGeom>
              <a:avLst/>
              <a:gdLst>
                <a:gd name="connsiteX0" fmla="*/ 12757688 w 12758187"/>
                <a:gd name="connsiteY0" fmla="*/ 2003513 h 3494993"/>
                <a:gd name="connsiteX1" fmla="*/ 12331768 w 12758187"/>
                <a:gd name="connsiteY1" fmla="*/ 1610199 h 3494993"/>
                <a:gd name="connsiteX2" fmla="*/ 12218458 w 12758187"/>
                <a:gd name="connsiteY2" fmla="*/ 1632709 h 3494993"/>
                <a:gd name="connsiteX3" fmla="*/ 11915824 w 12758187"/>
                <a:gd name="connsiteY3" fmla="*/ 1424313 h 3494993"/>
                <a:gd name="connsiteX4" fmla="*/ 11686829 w 12758187"/>
                <a:gd name="connsiteY4" fmla="*/ 1548479 h 3494993"/>
                <a:gd name="connsiteX5" fmla="*/ 11391322 w 12758187"/>
                <a:gd name="connsiteY5" fmla="*/ 1258516 h 3494993"/>
                <a:gd name="connsiteX6" fmla="*/ 11390846 w 12758187"/>
                <a:gd name="connsiteY6" fmla="*/ 1241573 h 3494993"/>
                <a:gd name="connsiteX7" fmla="*/ 11014098 w 12758187"/>
                <a:gd name="connsiteY7" fmla="*/ 848985 h 3494993"/>
                <a:gd name="connsiteX8" fmla="*/ 11014098 w 12758187"/>
                <a:gd name="connsiteY8" fmla="*/ 845839 h 3494993"/>
                <a:gd name="connsiteX9" fmla="*/ 10686521 w 12758187"/>
                <a:gd name="connsiteY9" fmla="*/ 543290 h 3494993"/>
                <a:gd name="connsiteX10" fmla="*/ 10389588 w 12758187"/>
                <a:gd name="connsiteY10" fmla="*/ 859393 h 3494993"/>
                <a:gd name="connsiteX11" fmla="*/ 10294332 w 12758187"/>
                <a:gd name="connsiteY11" fmla="*/ 849227 h 3494993"/>
                <a:gd name="connsiteX12" fmla="*/ 9997399 w 12758187"/>
                <a:gd name="connsiteY12" fmla="*/ 1183000 h 3494993"/>
                <a:gd name="connsiteX13" fmla="*/ 10006426 w 12758187"/>
                <a:gd name="connsiteY13" fmla="*/ 1244962 h 3494993"/>
                <a:gd name="connsiteX14" fmla="*/ 9722795 w 12758187"/>
                <a:gd name="connsiteY14" fmla="*/ 1456262 h 3494993"/>
                <a:gd name="connsiteX15" fmla="*/ 9719470 w 12758187"/>
                <a:gd name="connsiteY15" fmla="*/ 1471027 h 3494993"/>
                <a:gd name="connsiteX16" fmla="*/ 9603785 w 12758187"/>
                <a:gd name="connsiteY16" fmla="*/ 1407612 h 3494993"/>
                <a:gd name="connsiteX17" fmla="*/ 9313265 w 12758187"/>
                <a:gd name="connsiteY17" fmla="*/ 1509511 h 3494993"/>
                <a:gd name="connsiteX18" fmla="*/ 9137006 w 12758187"/>
                <a:gd name="connsiteY18" fmla="*/ 1366708 h 3494993"/>
                <a:gd name="connsiteX19" fmla="*/ 9105650 w 12758187"/>
                <a:gd name="connsiteY19" fmla="*/ 1360415 h 3494993"/>
                <a:gd name="connsiteX20" fmla="*/ 9104700 w 12758187"/>
                <a:gd name="connsiteY20" fmla="*/ 1326771 h 3494993"/>
                <a:gd name="connsiteX21" fmla="*/ 8942693 w 12758187"/>
                <a:gd name="connsiteY21" fmla="*/ 1074566 h 3494993"/>
                <a:gd name="connsiteX22" fmla="*/ 8944356 w 12758187"/>
                <a:gd name="connsiteY22" fmla="*/ 1008247 h 3494993"/>
                <a:gd name="connsiteX23" fmla="*/ 8736978 w 12758187"/>
                <a:gd name="connsiteY23" fmla="*/ 742004 h 3494993"/>
                <a:gd name="connsiteX24" fmla="*/ 8398237 w 12758187"/>
                <a:gd name="connsiteY24" fmla="*/ 944591 h 3494993"/>
                <a:gd name="connsiteX25" fmla="*/ 8394198 w 12758187"/>
                <a:gd name="connsiteY25" fmla="*/ 962744 h 3494993"/>
                <a:gd name="connsiteX26" fmla="*/ 8092277 w 12758187"/>
                <a:gd name="connsiteY26" fmla="*/ 1172350 h 3494993"/>
                <a:gd name="connsiteX27" fmla="*/ 8083963 w 12758187"/>
                <a:gd name="connsiteY27" fmla="*/ 1224389 h 3494993"/>
                <a:gd name="connsiteX28" fmla="*/ 7950462 w 12758187"/>
                <a:gd name="connsiteY28" fmla="*/ 1143063 h 3494993"/>
                <a:gd name="connsiteX29" fmla="*/ 7802470 w 12758187"/>
                <a:gd name="connsiteY29" fmla="*/ 1145242 h 3494993"/>
                <a:gd name="connsiteX30" fmla="*/ 7769214 w 12758187"/>
                <a:gd name="connsiteY30" fmla="*/ 1114503 h 3494993"/>
                <a:gd name="connsiteX31" fmla="*/ 7775390 w 12758187"/>
                <a:gd name="connsiteY31" fmla="*/ 1040439 h 3494993"/>
                <a:gd name="connsiteX32" fmla="*/ 7774678 w 12758187"/>
                <a:gd name="connsiteY32" fmla="*/ 1031967 h 3494993"/>
                <a:gd name="connsiteX33" fmla="*/ 7774678 w 12758187"/>
                <a:gd name="connsiteY33" fmla="*/ 1021317 h 3494993"/>
                <a:gd name="connsiteX34" fmla="*/ 7483684 w 12758187"/>
                <a:gd name="connsiteY34" fmla="*/ 752412 h 3494993"/>
                <a:gd name="connsiteX35" fmla="*/ 7377975 w 12758187"/>
                <a:gd name="connsiteY35" fmla="*/ 779520 h 3494993"/>
                <a:gd name="connsiteX36" fmla="*/ 7103609 w 12758187"/>
                <a:gd name="connsiteY36" fmla="*/ 612513 h 3494993"/>
                <a:gd name="connsiteX37" fmla="*/ 7104797 w 12758187"/>
                <a:gd name="connsiteY37" fmla="*/ 581290 h 3494993"/>
                <a:gd name="connsiteX38" fmla="*/ 7104084 w 12758187"/>
                <a:gd name="connsiteY38" fmla="*/ 573544 h 3494993"/>
                <a:gd name="connsiteX39" fmla="*/ 7103846 w 12758187"/>
                <a:gd name="connsiteY39" fmla="*/ 562169 h 3494993"/>
                <a:gd name="connsiteX40" fmla="*/ 6900982 w 12758187"/>
                <a:gd name="connsiteY40" fmla="*/ 374830 h 3494993"/>
                <a:gd name="connsiteX41" fmla="*/ 6698117 w 12758187"/>
                <a:gd name="connsiteY41" fmla="*/ 187491 h 3494993"/>
                <a:gd name="connsiteX42" fmla="*/ 6696217 w 12758187"/>
                <a:gd name="connsiteY42" fmla="*/ 187734 h 3494993"/>
                <a:gd name="connsiteX43" fmla="*/ 6496678 w 12758187"/>
                <a:gd name="connsiteY43" fmla="*/ 27261 h 3494993"/>
                <a:gd name="connsiteX44" fmla="*/ 6348449 w 12758187"/>
                <a:gd name="connsiteY44" fmla="*/ 110281 h 3494993"/>
                <a:gd name="connsiteX45" fmla="*/ 6192856 w 12758187"/>
                <a:gd name="connsiteY45" fmla="*/ 42510 h 3494993"/>
                <a:gd name="connsiteX46" fmla="*/ 6009708 w 12758187"/>
                <a:gd name="connsiteY46" fmla="*/ 222103 h 3494993"/>
                <a:gd name="connsiteX47" fmla="*/ 6007808 w 12758187"/>
                <a:gd name="connsiteY47" fmla="*/ 222103 h 3494993"/>
                <a:gd name="connsiteX48" fmla="*/ 5823947 w 12758187"/>
                <a:gd name="connsiteY48" fmla="*/ 428805 h 3494993"/>
                <a:gd name="connsiteX49" fmla="*/ 5824897 w 12758187"/>
                <a:gd name="connsiteY49" fmla="*/ 438970 h 3494993"/>
                <a:gd name="connsiteX50" fmla="*/ 5824897 w 12758187"/>
                <a:gd name="connsiteY50" fmla="*/ 447926 h 3494993"/>
                <a:gd name="connsiteX51" fmla="*/ 5825847 w 12758187"/>
                <a:gd name="connsiteY51" fmla="*/ 457123 h 3494993"/>
                <a:gd name="connsiteX52" fmla="*/ 5825372 w 12758187"/>
                <a:gd name="connsiteY52" fmla="*/ 457123 h 3494993"/>
                <a:gd name="connsiteX53" fmla="*/ 5677143 w 12758187"/>
                <a:gd name="connsiteY53" fmla="*/ 540143 h 3494993"/>
                <a:gd name="connsiteX54" fmla="*/ 5501834 w 12758187"/>
                <a:gd name="connsiteY54" fmla="*/ 445021 h 3494993"/>
                <a:gd name="connsiteX55" fmla="*/ 5455750 w 12758187"/>
                <a:gd name="connsiteY55" fmla="*/ 453251 h 3494993"/>
                <a:gd name="connsiteX56" fmla="*/ 5258111 w 12758187"/>
                <a:gd name="connsiteY56" fmla="*/ 301976 h 3494993"/>
                <a:gd name="connsiteX57" fmla="*/ 5074250 w 12758187"/>
                <a:gd name="connsiteY57" fmla="*/ 508678 h 3494993"/>
                <a:gd name="connsiteX58" fmla="*/ 5074488 w 12758187"/>
                <a:gd name="connsiteY58" fmla="*/ 511824 h 3494993"/>
                <a:gd name="connsiteX59" fmla="*/ 4994910 w 12758187"/>
                <a:gd name="connsiteY59" fmla="*/ 498512 h 3494993"/>
                <a:gd name="connsiteX60" fmla="*/ 4994435 w 12758187"/>
                <a:gd name="connsiteY60" fmla="*/ 498512 h 3494993"/>
                <a:gd name="connsiteX61" fmla="*/ 4994435 w 12758187"/>
                <a:gd name="connsiteY61" fmla="*/ 489315 h 3494993"/>
                <a:gd name="connsiteX62" fmla="*/ 4993484 w 12758187"/>
                <a:gd name="connsiteY62" fmla="*/ 479149 h 3494993"/>
                <a:gd name="connsiteX63" fmla="*/ 4993484 w 12758187"/>
                <a:gd name="connsiteY63" fmla="*/ 470194 h 3494993"/>
                <a:gd name="connsiteX64" fmla="*/ 4861646 w 12758187"/>
                <a:gd name="connsiteY64" fmla="*/ 293021 h 3494993"/>
                <a:gd name="connsiteX65" fmla="*/ 4516729 w 12758187"/>
                <a:gd name="connsiteY65" fmla="*/ 395 h 3494993"/>
                <a:gd name="connsiteX66" fmla="*/ 4201267 w 12758187"/>
                <a:gd name="connsiteY66" fmla="*/ 344817 h 3494993"/>
                <a:gd name="connsiteX67" fmla="*/ 3995076 w 12758187"/>
                <a:gd name="connsiteY67" fmla="*/ 569430 h 3494993"/>
                <a:gd name="connsiteX68" fmla="*/ 3878916 w 12758187"/>
                <a:gd name="connsiteY68" fmla="*/ 554181 h 3494993"/>
                <a:gd name="connsiteX69" fmla="*/ 3563692 w 12758187"/>
                <a:gd name="connsiteY69" fmla="*/ 908527 h 3494993"/>
                <a:gd name="connsiteX70" fmla="*/ 3564405 w 12758187"/>
                <a:gd name="connsiteY70" fmla="*/ 917483 h 3494993"/>
                <a:gd name="connsiteX71" fmla="*/ 3564643 w 12758187"/>
                <a:gd name="connsiteY71" fmla="*/ 927406 h 3494993"/>
                <a:gd name="connsiteX72" fmla="*/ 3596949 w 12758187"/>
                <a:gd name="connsiteY72" fmla="*/ 1057139 h 3494993"/>
                <a:gd name="connsiteX73" fmla="*/ 3491003 w 12758187"/>
                <a:gd name="connsiteY73" fmla="*/ 1244720 h 3494993"/>
                <a:gd name="connsiteX74" fmla="*/ 3331610 w 12758187"/>
                <a:gd name="connsiteY74" fmla="*/ 1209866 h 3494993"/>
                <a:gd name="connsiteX75" fmla="*/ 3082186 w 12758187"/>
                <a:gd name="connsiteY75" fmla="*/ 1355332 h 3494993"/>
                <a:gd name="connsiteX76" fmla="*/ 2819935 w 12758187"/>
                <a:gd name="connsiteY76" fmla="*/ 1202363 h 3494993"/>
                <a:gd name="connsiteX77" fmla="*/ 2558159 w 12758187"/>
                <a:gd name="connsiteY77" fmla="*/ 1434721 h 3494993"/>
                <a:gd name="connsiteX78" fmla="*/ 2458151 w 12758187"/>
                <a:gd name="connsiteY78" fmla="*/ 1420925 h 3494993"/>
                <a:gd name="connsiteX79" fmla="*/ 2191624 w 12758187"/>
                <a:gd name="connsiteY79" fmla="*/ 1720569 h 3494993"/>
                <a:gd name="connsiteX80" fmla="*/ 2193050 w 12758187"/>
                <a:gd name="connsiteY80" fmla="*/ 1736060 h 3494993"/>
                <a:gd name="connsiteX81" fmla="*/ 1922959 w 12758187"/>
                <a:gd name="connsiteY81" fmla="*/ 1634403 h 3494993"/>
                <a:gd name="connsiteX82" fmla="*/ 1937687 w 12758187"/>
                <a:gd name="connsiteY82" fmla="*/ 1532989 h 3494993"/>
                <a:gd name="connsiteX83" fmla="*/ 1665221 w 12758187"/>
                <a:gd name="connsiteY83" fmla="*/ 1281268 h 3494993"/>
                <a:gd name="connsiteX84" fmla="*/ 1430526 w 12758187"/>
                <a:gd name="connsiteY84" fmla="*/ 1464976 h 3494993"/>
                <a:gd name="connsiteX85" fmla="*/ 1265906 w 12758187"/>
                <a:gd name="connsiteY85" fmla="*/ 1438351 h 3494993"/>
                <a:gd name="connsiteX86" fmla="*/ 1104612 w 12758187"/>
                <a:gd name="connsiteY86" fmla="*/ 1481434 h 3494993"/>
                <a:gd name="connsiteX87" fmla="*/ 853288 w 12758187"/>
                <a:gd name="connsiteY87" fmla="*/ 1321930 h 3494993"/>
                <a:gd name="connsiteX88" fmla="*/ 606240 w 12758187"/>
                <a:gd name="connsiteY88" fmla="*/ 1599550 h 3494993"/>
                <a:gd name="connsiteX89" fmla="*/ 615979 w 12758187"/>
                <a:gd name="connsiteY89" fmla="*/ 1658607 h 3494993"/>
                <a:gd name="connsiteX90" fmla="*/ 312395 w 12758187"/>
                <a:gd name="connsiteY90" fmla="*/ 1960915 h 3494993"/>
                <a:gd name="connsiteX91" fmla="*/ 496 w 12758187"/>
                <a:gd name="connsiteY91" fmla="*/ 2384000 h 3494993"/>
                <a:gd name="connsiteX92" fmla="*/ 426417 w 12758187"/>
                <a:gd name="connsiteY92" fmla="*/ 2777314 h 3494993"/>
                <a:gd name="connsiteX93" fmla="*/ 775610 w 12758187"/>
                <a:gd name="connsiteY93" fmla="*/ 2537211 h 3494993"/>
                <a:gd name="connsiteX94" fmla="*/ 1146183 w 12758187"/>
                <a:gd name="connsiteY94" fmla="*/ 2741492 h 3494993"/>
                <a:gd name="connsiteX95" fmla="*/ 1333607 w 12758187"/>
                <a:gd name="connsiteY95" fmla="*/ 2683886 h 3494993"/>
                <a:gd name="connsiteX96" fmla="*/ 1747888 w 12758187"/>
                <a:gd name="connsiteY96" fmla="*/ 2997570 h 3494993"/>
                <a:gd name="connsiteX97" fmla="*/ 1935312 w 12758187"/>
                <a:gd name="connsiteY97" fmla="*/ 2940206 h 3494993"/>
                <a:gd name="connsiteX98" fmla="*/ 1935787 w 12758187"/>
                <a:gd name="connsiteY98" fmla="*/ 2959327 h 3494993"/>
                <a:gd name="connsiteX99" fmla="*/ 2340091 w 12758187"/>
                <a:gd name="connsiteY99" fmla="*/ 3353126 h 3494993"/>
                <a:gd name="connsiteX100" fmla="*/ 2666242 w 12758187"/>
                <a:gd name="connsiteY100" fmla="*/ 3494477 h 3494993"/>
                <a:gd name="connsiteX101" fmla="*/ 2988592 w 12758187"/>
                <a:gd name="connsiteY101" fmla="*/ 3303992 h 3494993"/>
                <a:gd name="connsiteX102" fmla="*/ 3327571 w 12758187"/>
                <a:gd name="connsiteY102" fmla="*/ 3461317 h 3494993"/>
                <a:gd name="connsiteX103" fmla="*/ 3666788 w 12758187"/>
                <a:gd name="connsiteY103" fmla="*/ 3241787 h 3494993"/>
                <a:gd name="connsiteX104" fmla="*/ 3853736 w 12758187"/>
                <a:gd name="connsiteY104" fmla="*/ 3277851 h 3494993"/>
                <a:gd name="connsiteX105" fmla="*/ 4177037 w 12758187"/>
                <a:gd name="connsiteY105" fmla="*/ 3085914 h 3494993"/>
                <a:gd name="connsiteX106" fmla="*/ 4517204 w 12758187"/>
                <a:gd name="connsiteY106" fmla="*/ 3244692 h 3494993"/>
                <a:gd name="connsiteX107" fmla="*/ 4772804 w 12758187"/>
                <a:gd name="connsiteY107" fmla="*/ 3135290 h 3494993"/>
                <a:gd name="connsiteX108" fmla="*/ 5037668 w 12758187"/>
                <a:gd name="connsiteY108" fmla="*/ 3218552 h 3494993"/>
                <a:gd name="connsiteX109" fmla="*/ 5201575 w 12758187"/>
                <a:gd name="connsiteY109" fmla="*/ 3174258 h 3494993"/>
                <a:gd name="connsiteX110" fmla="*/ 5512286 w 12758187"/>
                <a:gd name="connsiteY110" fmla="*/ 3298667 h 3494993"/>
                <a:gd name="connsiteX111" fmla="*/ 5713250 w 12758187"/>
                <a:gd name="connsiteY111" fmla="*/ 3232590 h 3494993"/>
                <a:gd name="connsiteX112" fmla="*/ 6078359 w 12758187"/>
                <a:gd name="connsiteY112" fmla="*/ 3427432 h 3494993"/>
                <a:gd name="connsiteX113" fmla="*/ 6329208 w 12758187"/>
                <a:gd name="connsiteY113" fmla="*/ 3322629 h 3494993"/>
                <a:gd name="connsiteX114" fmla="*/ 6588846 w 12758187"/>
                <a:gd name="connsiteY114" fmla="*/ 3402018 h 3494993"/>
                <a:gd name="connsiteX115" fmla="*/ 6873664 w 12758187"/>
                <a:gd name="connsiteY115" fmla="*/ 3262119 h 3494993"/>
                <a:gd name="connsiteX116" fmla="*/ 7170597 w 12758187"/>
                <a:gd name="connsiteY116" fmla="*/ 3372973 h 3494993"/>
                <a:gd name="connsiteX117" fmla="*/ 7527392 w 12758187"/>
                <a:gd name="connsiteY117" fmla="*/ 3114717 h 3494993"/>
                <a:gd name="connsiteX118" fmla="*/ 7775390 w 12758187"/>
                <a:gd name="connsiteY118" fmla="*/ 3185634 h 3494993"/>
                <a:gd name="connsiteX119" fmla="*/ 8139549 w 12758187"/>
                <a:gd name="connsiteY119" fmla="*/ 2907531 h 3494993"/>
                <a:gd name="connsiteX120" fmla="*/ 8486366 w 12758187"/>
                <a:gd name="connsiteY120" fmla="*/ 3075022 h 3494993"/>
                <a:gd name="connsiteX121" fmla="*/ 8806104 w 12758187"/>
                <a:gd name="connsiteY121" fmla="*/ 2888894 h 3494993"/>
                <a:gd name="connsiteX122" fmla="*/ 9118002 w 12758187"/>
                <a:gd name="connsiteY122" fmla="*/ 3014512 h 3494993"/>
                <a:gd name="connsiteX123" fmla="*/ 9428713 w 12758187"/>
                <a:gd name="connsiteY123" fmla="*/ 2841454 h 3494993"/>
                <a:gd name="connsiteX124" fmla="*/ 9818526 w 12758187"/>
                <a:gd name="connsiteY124" fmla="*/ 3083494 h 3494993"/>
                <a:gd name="connsiteX125" fmla="*/ 10151329 w 12758187"/>
                <a:gd name="connsiteY125" fmla="*/ 2875582 h 3494993"/>
                <a:gd name="connsiteX126" fmla="*/ 10215704 w 12758187"/>
                <a:gd name="connsiteY126" fmla="*/ 2877518 h 3494993"/>
                <a:gd name="connsiteX127" fmla="*/ 10546369 w 12758187"/>
                <a:gd name="connsiteY127" fmla="*/ 2673237 h 3494993"/>
                <a:gd name="connsiteX128" fmla="*/ 10645663 w 12758187"/>
                <a:gd name="connsiteY128" fmla="*/ 2680740 h 3494993"/>
                <a:gd name="connsiteX129" fmla="*/ 10784153 w 12758187"/>
                <a:gd name="connsiteY129" fmla="*/ 2648549 h 3494993"/>
                <a:gd name="connsiteX130" fmla="*/ 10925256 w 12758187"/>
                <a:gd name="connsiteY130" fmla="*/ 2666702 h 3494993"/>
                <a:gd name="connsiteX131" fmla="*/ 11251644 w 12758187"/>
                <a:gd name="connsiteY131" fmla="*/ 2469924 h 3494993"/>
                <a:gd name="connsiteX132" fmla="*/ 11358065 w 12758187"/>
                <a:gd name="connsiteY132" fmla="*/ 2505745 h 3494993"/>
                <a:gd name="connsiteX133" fmla="*/ 11358065 w 12758187"/>
                <a:gd name="connsiteY133" fmla="*/ 2516879 h 3494993"/>
                <a:gd name="connsiteX134" fmla="*/ 11677090 w 12758187"/>
                <a:gd name="connsiteY134" fmla="*/ 2811683 h 3494993"/>
                <a:gd name="connsiteX135" fmla="*/ 11731250 w 12758187"/>
                <a:gd name="connsiteY135" fmla="*/ 2803696 h 3494993"/>
                <a:gd name="connsiteX136" fmla="*/ 11987325 w 12758187"/>
                <a:gd name="connsiteY136" fmla="*/ 2924474 h 3494993"/>
                <a:gd name="connsiteX137" fmla="*/ 12230573 w 12758187"/>
                <a:gd name="connsiteY137" fmla="*/ 2778766 h 3494993"/>
                <a:gd name="connsiteX138" fmla="*/ 12285208 w 12758187"/>
                <a:gd name="connsiteY138" fmla="*/ 2781186 h 3494993"/>
                <a:gd name="connsiteX139" fmla="*/ 12574539 w 12758187"/>
                <a:gd name="connsiteY139" fmla="*/ 2455885 h 3494993"/>
                <a:gd name="connsiteX140" fmla="*/ 12560763 w 12758187"/>
                <a:gd name="connsiteY140" fmla="*/ 2378191 h 3494993"/>
                <a:gd name="connsiteX141" fmla="*/ 12757688 w 12758187"/>
                <a:gd name="connsiteY141" fmla="*/ 2003513 h 349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2758187" h="3494993">
                  <a:moveTo>
                    <a:pt x="12757688" y="2003513"/>
                  </a:moveTo>
                  <a:cubicBezTo>
                    <a:pt x="12746761" y="1775028"/>
                    <a:pt x="12556012" y="1599066"/>
                    <a:pt x="12331768" y="1610199"/>
                  </a:cubicBezTo>
                  <a:cubicBezTo>
                    <a:pt x="12292098" y="1612136"/>
                    <a:pt x="12254090" y="1619881"/>
                    <a:pt x="12218458" y="1632709"/>
                  </a:cubicBezTo>
                  <a:cubicBezTo>
                    <a:pt x="12175224" y="1505638"/>
                    <a:pt x="12054314" y="1417536"/>
                    <a:pt x="11915824" y="1424313"/>
                  </a:cubicBezTo>
                  <a:cubicBezTo>
                    <a:pt x="11821518" y="1428912"/>
                    <a:pt x="11739327" y="1477078"/>
                    <a:pt x="11686829" y="1548479"/>
                  </a:cubicBezTo>
                  <a:cubicBezTo>
                    <a:pt x="11646921" y="1404224"/>
                    <a:pt x="11532899" y="1293370"/>
                    <a:pt x="11391322" y="1258516"/>
                  </a:cubicBezTo>
                  <a:cubicBezTo>
                    <a:pt x="11391322" y="1252949"/>
                    <a:pt x="11391084" y="1247382"/>
                    <a:pt x="11390846" y="1241573"/>
                  </a:cubicBezTo>
                  <a:cubicBezTo>
                    <a:pt x="11380632" y="1030031"/>
                    <a:pt x="11216487" y="863508"/>
                    <a:pt x="11014098" y="848985"/>
                  </a:cubicBezTo>
                  <a:cubicBezTo>
                    <a:pt x="11014098" y="848017"/>
                    <a:pt x="11014098" y="846807"/>
                    <a:pt x="11014098" y="845839"/>
                  </a:cubicBezTo>
                  <a:cubicBezTo>
                    <a:pt x="11005546" y="670118"/>
                    <a:pt x="10858980" y="534818"/>
                    <a:pt x="10686521" y="543290"/>
                  </a:cubicBezTo>
                  <a:cubicBezTo>
                    <a:pt x="10519764" y="551519"/>
                    <a:pt x="10390539" y="691660"/>
                    <a:pt x="10389588" y="859393"/>
                  </a:cubicBezTo>
                  <a:cubicBezTo>
                    <a:pt x="10359182" y="851164"/>
                    <a:pt x="10327351" y="847533"/>
                    <a:pt x="10294332" y="849227"/>
                  </a:cubicBezTo>
                  <a:cubicBezTo>
                    <a:pt x="10121874" y="857941"/>
                    <a:pt x="9988847" y="1007279"/>
                    <a:pt x="9997399" y="1183000"/>
                  </a:cubicBezTo>
                  <a:cubicBezTo>
                    <a:pt x="9998349" y="1204299"/>
                    <a:pt x="10001675" y="1225115"/>
                    <a:pt x="10006426" y="1244962"/>
                  </a:cubicBezTo>
                  <a:cubicBezTo>
                    <a:pt x="9877200" y="1237943"/>
                    <a:pt x="9756765" y="1323867"/>
                    <a:pt x="9722795" y="1456262"/>
                  </a:cubicBezTo>
                  <a:cubicBezTo>
                    <a:pt x="9721608" y="1461103"/>
                    <a:pt x="9720420" y="1466186"/>
                    <a:pt x="9719470" y="1471027"/>
                  </a:cubicBezTo>
                  <a:cubicBezTo>
                    <a:pt x="9687401" y="1441740"/>
                    <a:pt x="9648444" y="1419472"/>
                    <a:pt x="9603785" y="1407612"/>
                  </a:cubicBezTo>
                  <a:cubicBezTo>
                    <a:pt x="9492376" y="1378084"/>
                    <a:pt x="9379066" y="1421893"/>
                    <a:pt x="9313265" y="1509511"/>
                  </a:cubicBezTo>
                  <a:cubicBezTo>
                    <a:pt x="9278108" y="1441256"/>
                    <a:pt x="9216109" y="1387523"/>
                    <a:pt x="9137006" y="1366708"/>
                  </a:cubicBezTo>
                  <a:cubicBezTo>
                    <a:pt x="9126554" y="1364045"/>
                    <a:pt x="9116102" y="1361867"/>
                    <a:pt x="9105650" y="1360415"/>
                  </a:cubicBezTo>
                  <a:cubicBezTo>
                    <a:pt x="9106125" y="1349039"/>
                    <a:pt x="9105650" y="1337905"/>
                    <a:pt x="9104700" y="1326771"/>
                  </a:cubicBezTo>
                  <a:cubicBezTo>
                    <a:pt x="9102800" y="1218822"/>
                    <a:pt x="9040325" y="1119827"/>
                    <a:pt x="8942693" y="1074566"/>
                  </a:cubicBezTo>
                  <a:cubicBezTo>
                    <a:pt x="8945781" y="1052299"/>
                    <a:pt x="8946494" y="1030031"/>
                    <a:pt x="8944356" y="1008247"/>
                  </a:cubicBezTo>
                  <a:cubicBezTo>
                    <a:pt x="8941031" y="885533"/>
                    <a:pt x="8859315" y="774437"/>
                    <a:pt x="8736978" y="742004"/>
                  </a:cubicBezTo>
                  <a:cubicBezTo>
                    <a:pt x="8588511" y="702551"/>
                    <a:pt x="8436957" y="793316"/>
                    <a:pt x="8398237" y="944591"/>
                  </a:cubicBezTo>
                  <a:cubicBezTo>
                    <a:pt x="8396812" y="950642"/>
                    <a:pt x="8395386" y="956693"/>
                    <a:pt x="8394198" y="962744"/>
                  </a:cubicBezTo>
                  <a:cubicBezTo>
                    <a:pt x="8258322" y="946043"/>
                    <a:pt x="8127909" y="1033661"/>
                    <a:pt x="8092277" y="1172350"/>
                  </a:cubicBezTo>
                  <a:cubicBezTo>
                    <a:pt x="8087764" y="1189777"/>
                    <a:pt x="8085150" y="1207204"/>
                    <a:pt x="8083963" y="1224389"/>
                  </a:cubicBezTo>
                  <a:cubicBezTo>
                    <a:pt x="8049281" y="1186146"/>
                    <a:pt x="8003672" y="1157102"/>
                    <a:pt x="7950462" y="1143063"/>
                  </a:cubicBezTo>
                  <a:cubicBezTo>
                    <a:pt x="7899865" y="1129751"/>
                    <a:pt x="7849030" y="1131445"/>
                    <a:pt x="7802470" y="1145242"/>
                  </a:cubicBezTo>
                  <a:cubicBezTo>
                    <a:pt x="7792256" y="1134108"/>
                    <a:pt x="7781091" y="1123700"/>
                    <a:pt x="7769214" y="1114503"/>
                  </a:cubicBezTo>
                  <a:cubicBezTo>
                    <a:pt x="7774202" y="1090783"/>
                    <a:pt x="7776578" y="1065853"/>
                    <a:pt x="7775390" y="1040439"/>
                  </a:cubicBezTo>
                  <a:cubicBezTo>
                    <a:pt x="7775153" y="1037534"/>
                    <a:pt x="7774678" y="1034872"/>
                    <a:pt x="7774678" y="1031967"/>
                  </a:cubicBezTo>
                  <a:cubicBezTo>
                    <a:pt x="7774678" y="1028337"/>
                    <a:pt x="7774678" y="1024948"/>
                    <a:pt x="7774678" y="1021317"/>
                  </a:cubicBezTo>
                  <a:cubicBezTo>
                    <a:pt x="7767076" y="865202"/>
                    <a:pt x="7636900" y="744908"/>
                    <a:pt x="7483684" y="752412"/>
                  </a:cubicBezTo>
                  <a:cubicBezTo>
                    <a:pt x="7445914" y="754348"/>
                    <a:pt x="7410282" y="763787"/>
                    <a:pt x="7377975" y="779520"/>
                  </a:cubicBezTo>
                  <a:cubicBezTo>
                    <a:pt x="7314788" y="688755"/>
                    <a:pt x="7215968" y="626551"/>
                    <a:pt x="7103609" y="612513"/>
                  </a:cubicBezTo>
                  <a:cubicBezTo>
                    <a:pt x="7104797" y="602347"/>
                    <a:pt x="7105272" y="591939"/>
                    <a:pt x="7104797" y="581290"/>
                  </a:cubicBezTo>
                  <a:cubicBezTo>
                    <a:pt x="7104559" y="578627"/>
                    <a:pt x="7104322" y="576207"/>
                    <a:pt x="7104084" y="573544"/>
                  </a:cubicBezTo>
                  <a:cubicBezTo>
                    <a:pt x="7104084" y="569914"/>
                    <a:pt x="7104084" y="566041"/>
                    <a:pt x="7103846" y="562169"/>
                  </a:cubicBezTo>
                  <a:cubicBezTo>
                    <a:pt x="7098620" y="453251"/>
                    <a:pt x="7007878" y="369505"/>
                    <a:pt x="6900982" y="374830"/>
                  </a:cubicBezTo>
                  <a:cubicBezTo>
                    <a:pt x="6895756" y="266154"/>
                    <a:pt x="6805013" y="182167"/>
                    <a:pt x="6698117" y="187491"/>
                  </a:cubicBezTo>
                  <a:cubicBezTo>
                    <a:pt x="6697405" y="187491"/>
                    <a:pt x="6696692" y="187734"/>
                    <a:pt x="6696217" y="187734"/>
                  </a:cubicBezTo>
                  <a:cubicBezTo>
                    <a:pt x="6678638" y="92370"/>
                    <a:pt x="6594547" y="22421"/>
                    <a:pt x="6496678" y="27261"/>
                  </a:cubicBezTo>
                  <a:cubicBezTo>
                    <a:pt x="6434916" y="30408"/>
                    <a:pt x="6381705" y="62599"/>
                    <a:pt x="6348449" y="110281"/>
                  </a:cubicBezTo>
                  <a:cubicBezTo>
                    <a:pt x="6310917" y="66230"/>
                    <a:pt x="6254618" y="39363"/>
                    <a:pt x="6192856" y="42510"/>
                  </a:cubicBezTo>
                  <a:cubicBezTo>
                    <a:pt x="6094987" y="47351"/>
                    <a:pt x="6018022" y="125529"/>
                    <a:pt x="6009708" y="222103"/>
                  </a:cubicBezTo>
                  <a:cubicBezTo>
                    <a:pt x="6008995" y="222103"/>
                    <a:pt x="6008282" y="222103"/>
                    <a:pt x="6007808" y="222103"/>
                  </a:cubicBezTo>
                  <a:cubicBezTo>
                    <a:pt x="5900912" y="227428"/>
                    <a:pt x="5818720" y="319887"/>
                    <a:pt x="5823947" y="428805"/>
                  </a:cubicBezTo>
                  <a:cubicBezTo>
                    <a:pt x="5824184" y="432193"/>
                    <a:pt x="5824422" y="435582"/>
                    <a:pt x="5824897" y="438970"/>
                  </a:cubicBezTo>
                  <a:cubicBezTo>
                    <a:pt x="5824897" y="441875"/>
                    <a:pt x="5824659" y="444779"/>
                    <a:pt x="5824897" y="447926"/>
                  </a:cubicBezTo>
                  <a:cubicBezTo>
                    <a:pt x="5825134" y="451072"/>
                    <a:pt x="5825372" y="453977"/>
                    <a:pt x="5825847" y="457123"/>
                  </a:cubicBezTo>
                  <a:cubicBezTo>
                    <a:pt x="5825610" y="457123"/>
                    <a:pt x="5825610" y="457123"/>
                    <a:pt x="5825372" y="457123"/>
                  </a:cubicBezTo>
                  <a:cubicBezTo>
                    <a:pt x="5763610" y="460270"/>
                    <a:pt x="5710162" y="492461"/>
                    <a:pt x="5677143" y="540143"/>
                  </a:cubicBezTo>
                  <a:cubicBezTo>
                    <a:pt x="5641511" y="480117"/>
                    <a:pt x="5575473" y="441391"/>
                    <a:pt x="5501834" y="445021"/>
                  </a:cubicBezTo>
                  <a:cubicBezTo>
                    <a:pt x="5485918" y="445748"/>
                    <a:pt x="5470477" y="448894"/>
                    <a:pt x="5455750" y="453251"/>
                  </a:cubicBezTo>
                  <a:cubicBezTo>
                    <a:pt x="5434608" y="362728"/>
                    <a:pt x="5352655" y="297377"/>
                    <a:pt x="5258111" y="301976"/>
                  </a:cubicBezTo>
                  <a:cubicBezTo>
                    <a:pt x="5151215" y="307301"/>
                    <a:pt x="5069024" y="399760"/>
                    <a:pt x="5074250" y="508678"/>
                  </a:cubicBezTo>
                  <a:cubicBezTo>
                    <a:pt x="5074250" y="509646"/>
                    <a:pt x="5074488" y="510856"/>
                    <a:pt x="5074488" y="511824"/>
                  </a:cubicBezTo>
                  <a:cubicBezTo>
                    <a:pt x="5049783" y="502143"/>
                    <a:pt x="5022940" y="497060"/>
                    <a:pt x="4994910" y="498512"/>
                  </a:cubicBezTo>
                  <a:cubicBezTo>
                    <a:pt x="4994672" y="498512"/>
                    <a:pt x="4994672" y="498512"/>
                    <a:pt x="4994435" y="498512"/>
                  </a:cubicBezTo>
                  <a:cubicBezTo>
                    <a:pt x="4994435" y="495366"/>
                    <a:pt x="4994435" y="492461"/>
                    <a:pt x="4994435" y="489315"/>
                  </a:cubicBezTo>
                  <a:cubicBezTo>
                    <a:pt x="4994197" y="485926"/>
                    <a:pt x="4993959" y="482538"/>
                    <a:pt x="4993484" y="479149"/>
                  </a:cubicBezTo>
                  <a:cubicBezTo>
                    <a:pt x="4993484" y="476245"/>
                    <a:pt x="4993484" y="473340"/>
                    <a:pt x="4993484" y="470194"/>
                  </a:cubicBezTo>
                  <a:cubicBezTo>
                    <a:pt x="4989446" y="386690"/>
                    <a:pt x="4935048" y="318193"/>
                    <a:pt x="4861646" y="293021"/>
                  </a:cubicBezTo>
                  <a:cubicBezTo>
                    <a:pt x="4839079" y="120689"/>
                    <a:pt x="4690138" y="-8076"/>
                    <a:pt x="4516729" y="395"/>
                  </a:cubicBezTo>
                  <a:cubicBezTo>
                    <a:pt x="4336906" y="9350"/>
                    <a:pt x="4197704" y="162561"/>
                    <a:pt x="4201267" y="344817"/>
                  </a:cubicBezTo>
                  <a:cubicBezTo>
                    <a:pt x="4095084" y="371684"/>
                    <a:pt x="4014318" y="460270"/>
                    <a:pt x="3995076" y="569430"/>
                  </a:cubicBezTo>
                  <a:cubicBezTo>
                    <a:pt x="3958494" y="557570"/>
                    <a:pt x="3919299" y="552245"/>
                    <a:pt x="3878916" y="554181"/>
                  </a:cubicBezTo>
                  <a:cubicBezTo>
                    <a:pt x="3695768" y="563379"/>
                    <a:pt x="3554666" y="721915"/>
                    <a:pt x="3563692" y="908527"/>
                  </a:cubicBezTo>
                  <a:cubicBezTo>
                    <a:pt x="3563930" y="911432"/>
                    <a:pt x="3564167" y="914578"/>
                    <a:pt x="3564405" y="917483"/>
                  </a:cubicBezTo>
                  <a:cubicBezTo>
                    <a:pt x="3564405" y="920871"/>
                    <a:pt x="3564405" y="924260"/>
                    <a:pt x="3564643" y="927406"/>
                  </a:cubicBezTo>
                  <a:cubicBezTo>
                    <a:pt x="3566780" y="973878"/>
                    <a:pt x="3578420" y="1017687"/>
                    <a:pt x="3596949" y="1057139"/>
                  </a:cubicBezTo>
                  <a:cubicBezTo>
                    <a:pt x="3542551" y="1104579"/>
                    <a:pt x="3504068" y="1170414"/>
                    <a:pt x="3491003" y="1244720"/>
                  </a:cubicBezTo>
                  <a:cubicBezTo>
                    <a:pt x="3443256" y="1220032"/>
                    <a:pt x="3388858" y="1206962"/>
                    <a:pt x="3331610" y="1209866"/>
                  </a:cubicBezTo>
                  <a:cubicBezTo>
                    <a:pt x="3226614" y="1215191"/>
                    <a:pt x="3135871" y="1272070"/>
                    <a:pt x="3082186" y="1355332"/>
                  </a:cubicBezTo>
                  <a:cubicBezTo>
                    <a:pt x="3033014" y="1259726"/>
                    <a:pt x="2932769" y="1196796"/>
                    <a:pt x="2819935" y="1202363"/>
                  </a:cubicBezTo>
                  <a:cubicBezTo>
                    <a:pt x="2687859" y="1208898"/>
                    <a:pt x="2581676" y="1307892"/>
                    <a:pt x="2558159" y="1434721"/>
                  </a:cubicBezTo>
                  <a:cubicBezTo>
                    <a:pt x="2526802" y="1424313"/>
                    <a:pt x="2493071" y="1419230"/>
                    <a:pt x="2458151" y="1420925"/>
                  </a:cubicBezTo>
                  <a:cubicBezTo>
                    <a:pt x="2303271" y="1428670"/>
                    <a:pt x="2184023" y="1562760"/>
                    <a:pt x="2191624" y="1720569"/>
                  </a:cubicBezTo>
                  <a:cubicBezTo>
                    <a:pt x="2191862" y="1725894"/>
                    <a:pt x="2192575" y="1730735"/>
                    <a:pt x="2193050" y="1736060"/>
                  </a:cubicBezTo>
                  <a:cubicBezTo>
                    <a:pt x="2120598" y="1671677"/>
                    <a:pt x="2025817" y="1633435"/>
                    <a:pt x="1922959" y="1634403"/>
                  </a:cubicBezTo>
                  <a:cubicBezTo>
                    <a:pt x="1933887" y="1602696"/>
                    <a:pt x="1939350" y="1568569"/>
                    <a:pt x="1937687" y="1532989"/>
                  </a:cubicBezTo>
                  <a:cubicBezTo>
                    <a:pt x="1930561" y="1386797"/>
                    <a:pt x="1808699" y="1274007"/>
                    <a:pt x="1665221" y="1281268"/>
                  </a:cubicBezTo>
                  <a:cubicBezTo>
                    <a:pt x="1554050" y="1286835"/>
                    <a:pt x="1462832" y="1363077"/>
                    <a:pt x="1430526" y="1464976"/>
                  </a:cubicBezTo>
                  <a:cubicBezTo>
                    <a:pt x="1379453" y="1445129"/>
                    <a:pt x="1323867" y="1435447"/>
                    <a:pt x="1265906" y="1438351"/>
                  </a:cubicBezTo>
                  <a:cubicBezTo>
                    <a:pt x="1207945" y="1441256"/>
                    <a:pt x="1153309" y="1456504"/>
                    <a:pt x="1104612" y="1481434"/>
                  </a:cubicBezTo>
                  <a:cubicBezTo>
                    <a:pt x="1062804" y="1383166"/>
                    <a:pt x="964697" y="1316364"/>
                    <a:pt x="853288" y="1321930"/>
                  </a:cubicBezTo>
                  <a:cubicBezTo>
                    <a:pt x="709810" y="1329192"/>
                    <a:pt x="599113" y="1453358"/>
                    <a:pt x="606240" y="1599550"/>
                  </a:cubicBezTo>
                  <a:cubicBezTo>
                    <a:pt x="607190" y="1620123"/>
                    <a:pt x="610753" y="1639728"/>
                    <a:pt x="615979" y="1658607"/>
                  </a:cubicBezTo>
                  <a:cubicBezTo>
                    <a:pt x="466087" y="1693219"/>
                    <a:pt x="349214" y="1811576"/>
                    <a:pt x="312395" y="1960915"/>
                  </a:cubicBezTo>
                  <a:cubicBezTo>
                    <a:pt x="125446" y="2006176"/>
                    <a:pt x="-9243" y="2181655"/>
                    <a:pt x="496" y="2384000"/>
                  </a:cubicBezTo>
                  <a:cubicBezTo>
                    <a:pt x="11423" y="2612485"/>
                    <a:pt x="202173" y="2788447"/>
                    <a:pt x="426417" y="2777314"/>
                  </a:cubicBezTo>
                  <a:cubicBezTo>
                    <a:pt x="582722" y="2769568"/>
                    <a:pt x="714086" y="2672511"/>
                    <a:pt x="775610" y="2537211"/>
                  </a:cubicBezTo>
                  <a:cubicBezTo>
                    <a:pt x="849725" y="2665976"/>
                    <a:pt x="989877" y="2749237"/>
                    <a:pt x="1146183" y="2741492"/>
                  </a:cubicBezTo>
                  <a:cubicBezTo>
                    <a:pt x="1214833" y="2738103"/>
                    <a:pt x="1278496" y="2717530"/>
                    <a:pt x="1333607" y="2683886"/>
                  </a:cubicBezTo>
                  <a:cubicBezTo>
                    <a:pt x="1379453" y="2872193"/>
                    <a:pt x="1550724" y="3007493"/>
                    <a:pt x="1747888" y="2997570"/>
                  </a:cubicBezTo>
                  <a:cubicBezTo>
                    <a:pt x="1816539" y="2994181"/>
                    <a:pt x="1880201" y="2973608"/>
                    <a:pt x="1935312" y="2940206"/>
                  </a:cubicBezTo>
                  <a:cubicBezTo>
                    <a:pt x="1935312" y="2946499"/>
                    <a:pt x="1935549" y="2953034"/>
                    <a:pt x="1935787" y="2959327"/>
                  </a:cubicBezTo>
                  <a:cubicBezTo>
                    <a:pt x="1946476" y="3180309"/>
                    <a:pt x="2125349" y="3352399"/>
                    <a:pt x="2340091" y="3353126"/>
                  </a:cubicBezTo>
                  <a:cubicBezTo>
                    <a:pt x="2418956" y="3445101"/>
                    <a:pt x="2537017" y="3501012"/>
                    <a:pt x="2666242" y="3494477"/>
                  </a:cubicBezTo>
                  <a:cubicBezTo>
                    <a:pt x="2802594" y="3487699"/>
                    <a:pt x="2919942" y="3412909"/>
                    <a:pt x="2988592" y="3303992"/>
                  </a:cubicBezTo>
                  <a:cubicBezTo>
                    <a:pt x="3067220" y="3405406"/>
                    <a:pt x="3191220" y="3468094"/>
                    <a:pt x="3327571" y="3461317"/>
                  </a:cubicBezTo>
                  <a:cubicBezTo>
                    <a:pt x="3475800" y="3453814"/>
                    <a:pt x="3601700" y="3366196"/>
                    <a:pt x="3666788" y="3241787"/>
                  </a:cubicBezTo>
                  <a:cubicBezTo>
                    <a:pt x="3723561" y="3267928"/>
                    <a:pt x="3787223" y="3281240"/>
                    <a:pt x="3853736" y="3277851"/>
                  </a:cubicBezTo>
                  <a:cubicBezTo>
                    <a:pt x="3990801" y="3271074"/>
                    <a:pt x="4108624" y="3195558"/>
                    <a:pt x="4177037" y="3085914"/>
                  </a:cubicBezTo>
                  <a:cubicBezTo>
                    <a:pt x="4255665" y="3188297"/>
                    <a:pt x="4380139" y="3251711"/>
                    <a:pt x="4517204" y="3244692"/>
                  </a:cubicBezTo>
                  <a:cubicBezTo>
                    <a:pt x="4616261" y="3239851"/>
                    <a:pt x="4705341" y="3198947"/>
                    <a:pt x="4772804" y="3135290"/>
                  </a:cubicBezTo>
                  <a:cubicBezTo>
                    <a:pt x="4846205" y="3191927"/>
                    <a:pt x="4938611" y="3223634"/>
                    <a:pt x="5037668" y="3218552"/>
                  </a:cubicBezTo>
                  <a:cubicBezTo>
                    <a:pt x="5096580" y="3215647"/>
                    <a:pt x="5151928" y="3199915"/>
                    <a:pt x="5201575" y="3174258"/>
                  </a:cubicBezTo>
                  <a:cubicBezTo>
                    <a:pt x="5279965" y="3256068"/>
                    <a:pt x="5391375" y="3304718"/>
                    <a:pt x="5512286" y="3298667"/>
                  </a:cubicBezTo>
                  <a:cubicBezTo>
                    <a:pt x="5586638" y="3295036"/>
                    <a:pt x="5655051" y="3271074"/>
                    <a:pt x="5713250" y="3232590"/>
                  </a:cubicBezTo>
                  <a:cubicBezTo>
                    <a:pt x="5788790" y="3356030"/>
                    <a:pt x="5925616" y="3435177"/>
                    <a:pt x="6078359" y="3427432"/>
                  </a:cubicBezTo>
                  <a:cubicBezTo>
                    <a:pt x="6175040" y="3422591"/>
                    <a:pt x="6262220" y="3383622"/>
                    <a:pt x="6329208" y="3322629"/>
                  </a:cubicBezTo>
                  <a:cubicBezTo>
                    <a:pt x="6401659" y="3376603"/>
                    <a:pt x="6492164" y="3406858"/>
                    <a:pt x="6588846" y="3402018"/>
                  </a:cubicBezTo>
                  <a:cubicBezTo>
                    <a:pt x="6702869" y="3396209"/>
                    <a:pt x="6803826" y="3343202"/>
                    <a:pt x="6873664" y="3262119"/>
                  </a:cubicBezTo>
                  <a:cubicBezTo>
                    <a:pt x="6951104" y="3335699"/>
                    <a:pt x="7056575" y="3378540"/>
                    <a:pt x="7170597" y="3372973"/>
                  </a:cubicBezTo>
                  <a:cubicBezTo>
                    <a:pt x="7333792" y="3364743"/>
                    <a:pt x="7469905" y="3259456"/>
                    <a:pt x="7527392" y="3114717"/>
                  </a:cubicBezTo>
                  <a:cubicBezTo>
                    <a:pt x="7597943" y="3163609"/>
                    <a:pt x="7683935" y="3190233"/>
                    <a:pt x="7775390" y="3185634"/>
                  </a:cubicBezTo>
                  <a:cubicBezTo>
                    <a:pt x="7945949" y="3177163"/>
                    <a:pt x="8086813" y="3062436"/>
                    <a:pt x="8139549" y="2907531"/>
                  </a:cubicBezTo>
                  <a:cubicBezTo>
                    <a:pt x="8217702" y="3014996"/>
                    <a:pt x="8345502" y="3082041"/>
                    <a:pt x="8486366" y="3075022"/>
                  </a:cubicBezTo>
                  <a:cubicBezTo>
                    <a:pt x="8621056" y="3068245"/>
                    <a:pt x="8737215" y="2995391"/>
                    <a:pt x="8806104" y="2888894"/>
                  </a:cubicBezTo>
                  <a:cubicBezTo>
                    <a:pt x="8884731" y="2971429"/>
                    <a:pt x="8996379" y="3020563"/>
                    <a:pt x="9118002" y="3014512"/>
                  </a:cubicBezTo>
                  <a:cubicBezTo>
                    <a:pt x="9246990" y="3007977"/>
                    <a:pt x="9359112" y="2940932"/>
                    <a:pt x="9428713" y="2841454"/>
                  </a:cubicBezTo>
                  <a:cubicBezTo>
                    <a:pt x="9495701" y="2991277"/>
                    <a:pt x="9647256" y="3091965"/>
                    <a:pt x="9818526" y="3083494"/>
                  </a:cubicBezTo>
                  <a:cubicBezTo>
                    <a:pt x="9962242" y="3076232"/>
                    <a:pt x="10084579" y="2993939"/>
                    <a:pt x="10151329" y="2875582"/>
                  </a:cubicBezTo>
                  <a:cubicBezTo>
                    <a:pt x="10172471" y="2878002"/>
                    <a:pt x="10193850" y="2878728"/>
                    <a:pt x="10215704" y="2877518"/>
                  </a:cubicBezTo>
                  <a:cubicBezTo>
                    <a:pt x="10357995" y="2870499"/>
                    <a:pt x="10479381" y="2789658"/>
                    <a:pt x="10546369" y="2673237"/>
                  </a:cubicBezTo>
                  <a:cubicBezTo>
                    <a:pt x="10578438" y="2679772"/>
                    <a:pt x="10611694" y="2682434"/>
                    <a:pt x="10645663" y="2680740"/>
                  </a:cubicBezTo>
                  <a:cubicBezTo>
                    <a:pt x="10694835" y="2678320"/>
                    <a:pt x="10741394" y="2666944"/>
                    <a:pt x="10784153" y="2648549"/>
                  </a:cubicBezTo>
                  <a:cubicBezTo>
                    <a:pt x="10828574" y="2662587"/>
                    <a:pt x="10876083" y="2669122"/>
                    <a:pt x="10925256" y="2666702"/>
                  </a:cubicBezTo>
                  <a:cubicBezTo>
                    <a:pt x="11064458" y="2659683"/>
                    <a:pt x="11183706" y="2582230"/>
                    <a:pt x="11251644" y="2469924"/>
                  </a:cubicBezTo>
                  <a:cubicBezTo>
                    <a:pt x="11284901" y="2486624"/>
                    <a:pt x="11320533" y="2498968"/>
                    <a:pt x="11358065" y="2505745"/>
                  </a:cubicBezTo>
                  <a:cubicBezTo>
                    <a:pt x="11358065" y="2509376"/>
                    <a:pt x="11357827" y="2513007"/>
                    <a:pt x="11358065" y="2516879"/>
                  </a:cubicBezTo>
                  <a:cubicBezTo>
                    <a:pt x="11366379" y="2688001"/>
                    <a:pt x="11509144" y="2820155"/>
                    <a:pt x="11677090" y="2811683"/>
                  </a:cubicBezTo>
                  <a:cubicBezTo>
                    <a:pt x="11695619" y="2810715"/>
                    <a:pt x="11713672" y="2807811"/>
                    <a:pt x="11731250" y="2803696"/>
                  </a:cubicBezTo>
                  <a:cubicBezTo>
                    <a:pt x="11790162" y="2881391"/>
                    <a:pt x="11883993" y="2929557"/>
                    <a:pt x="11987325" y="2924474"/>
                  </a:cubicBezTo>
                  <a:cubicBezTo>
                    <a:pt x="12090895" y="2919391"/>
                    <a:pt x="12179500" y="2862028"/>
                    <a:pt x="12230573" y="2778766"/>
                  </a:cubicBezTo>
                  <a:cubicBezTo>
                    <a:pt x="12248389" y="2781186"/>
                    <a:pt x="12266680" y="2782155"/>
                    <a:pt x="12285208" y="2781186"/>
                  </a:cubicBezTo>
                  <a:cubicBezTo>
                    <a:pt x="12453154" y="2772715"/>
                    <a:pt x="12582617" y="2627249"/>
                    <a:pt x="12574539" y="2455885"/>
                  </a:cubicBezTo>
                  <a:cubicBezTo>
                    <a:pt x="12573352" y="2428777"/>
                    <a:pt x="12568127" y="2402879"/>
                    <a:pt x="12560763" y="2378191"/>
                  </a:cubicBezTo>
                  <a:cubicBezTo>
                    <a:pt x="12685475" y="2302432"/>
                    <a:pt x="12765290" y="2161081"/>
                    <a:pt x="12757688" y="2003513"/>
                  </a:cubicBezTo>
                  <a:close/>
                </a:path>
              </a:pathLst>
            </a:custGeom>
            <a:grpFill/>
            <a:ln w="23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EC774A0-F05E-44F3-8F5E-E6F619551E58}"/>
                </a:ext>
              </a:extLst>
            </p:cNvPr>
            <p:cNvSpPr/>
            <p:nvPr/>
          </p:nvSpPr>
          <p:spPr>
            <a:xfrm>
              <a:off x="-171362" y="4342264"/>
              <a:ext cx="12758187" cy="3495235"/>
            </a:xfrm>
            <a:custGeom>
              <a:avLst/>
              <a:gdLst>
                <a:gd name="connsiteX0" fmla="*/ 12757688 w 12758187"/>
                <a:gd name="connsiteY0" fmla="*/ 2003514 h 3495235"/>
                <a:gd name="connsiteX1" fmla="*/ 12331767 w 12758187"/>
                <a:gd name="connsiteY1" fmla="*/ 1610200 h 3495235"/>
                <a:gd name="connsiteX2" fmla="*/ 12218459 w 12758187"/>
                <a:gd name="connsiteY2" fmla="*/ 1632709 h 3495235"/>
                <a:gd name="connsiteX3" fmla="*/ 11915824 w 12758187"/>
                <a:gd name="connsiteY3" fmla="*/ 1424313 h 3495235"/>
                <a:gd name="connsiteX4" fmla="*/ 11686829 w 12758187"/>
                <a:gd name="connsiteY4" fmla="*/ 1548479 h 3495235"/>
                <a:gd name="connsiteX5" fmla="*/ 11391084 w 12758187"/>
                <a:gd name="connsiteY5" fmla="*/ 1258516 h 3495235"/>
                <a:gd name="connsiteX6" fmla="*/ 11390608 w 12758187"/>
                <a:gd name="connsiteY6" fmla="*/ 1241573 h 3495235"/>
                <a:gd name="connsiteX7" fmla="*/ 11013860 w 12758187"/>
                <a:gd name="connsiteY7" fmla="*/ 848985 h 3495235"/>
                <a:gd name="connsiteX8" fmla="*/ 11013860 w 12758187"/>
                <a:gd name="connsiteY8" fmla="*/ 845839 h 3495235"/>
                <a:gd name="connsiteX9" fmla="*/ 10686284 w 12758187"/>
                <a:gd name="connsiteY9" fmla="*/ 543290 h 3495235"/>
                <a:gd name="connsiteX10" fmla="*/ 10389351 w 12758187"/>
                <a:gd name="connsiteY10" fmla="*/ 859393 h 3495235"/>
                <a:gd name="connsiteX11" fmla="*/ 10294095 w 12758187"/>
                <a:gd name="connsiteY11" fmla="*/ 849227 h 3495235"/>
                <a:gd name="connsiteX12" fmla="*/ 9997162 w 12758187"/>
                <a:gd name="connsiteY12" fmla="*/ 1183000 h 3495235"/>
                <a:gd name="connsiteX13" fmla="*/ 10006188 w 12758187"/>
                <a:gd name="connsiteY13" fmla="*/ 1244962 h 3495235"/>
                <a:gd name="connsiteX14" fmla="*/ 9722558 w 12758187"/>
                <a:gd name="connsiteY14" fmla="*/ 1456262 h 3495235"/>
                <a:gd name="connsiteX15" fmla="*/ 9719232 w 12758187"/>
                <a:gd name="connsiteY15" fmla="*/ 1471027 h 3495235"/>
                <a:gd name="connsiteX16" fmla="*/ 9603547 w 12758187"/>
                <a:gd name="connsiteY16" fmla="*/ 1407612 h 3495235"/>
                <a:gd name="connsiteX17" fmla="*/ 9313028 w 12758187"/>
                <a:gd name="connsiteY17" fmla="*/ 1509511 h 3495235"/>
                <a:gd name="connsiteX18" fmla="*/ 9136769 w 12758187"/>
                <a:gd name="connsiteY18" fmla="*/ 1366708 h 3495235"/>
                <a:gd name="connsiteX19" fmla="*/ 9105412 w 12758187"/>
                <a:gd name="connsiteY19" fmla="*/ 1360415 h 3495235"/>
                <a:gd name="connsiteX20" fmla="*/ 9104462 w 12758187"/>
                <a:gd name="connsiteY20" fmla="*/ 1326771 h 3495235"/>
                <a:gd name="connsiteX21" fmla="*/ 8942455 w 12758187"/>
                <a:gd name="connsiteY21" fmla="*/ 1074566 h 3495235"/>
                <a:gd name="connsiteX22" fmla="*/ 8944118 w 12758187"/>
                <a:gd name="connsiteY22" fmla="*/ 1008247 h 3495235"/>
                <a:gd name="connsiteX23" fmla="*/ 8736741 w 12758187"/>
                <a:gd name="connsiteY23" fmla="*/ 742004 h 3495235"/>
                <a:gd name="connsiteX24" fmla="*/ 8397999 w 12758187"/>
                <a:gd name="connsiteY24" fmla="*/ 944591 h 3495235"/>
                <a:gd name="connsiteX25" fmla="*/ 8393961 w 12758187"/>
                <a:gd name="connsiteY25" fmla="*/ 962744 h 3495235"/>
                <a:gd name="connsiteX26" fmla="*/ 8092040 w 12758187"/>
                <a:gd name="connsiteY26" fmla="*/ 1172350 h 3495235"/>
                <a:gd name="connsiteX27" fmla="*/ 8083725 w 12758187"/>
                <a:gd name="connsiteY27" fmla="*/ 1224389 h 3495235"/>
                <a:gd name="connsiteX28" fmla="*/ 7950224 w 12758187"/>
                <a:gd name="connsiteY28" fmla="*/ 1143063 h 3495235"/>
                <a:gd name="connsiteX29" fmla="*/ 7802233 w 12758187"/>
                <a:gd name="connsiteY29" fmla="*/ 1145242 h 3495235"/>
                <a:gd name="connsiteX30" fmla="*/ 7768976 w 12758187"/>
                <a:gd name="connsiteY30" fmla="*/ 1114503 h 3495235"/>
                <a:gd name="connsiteX31" fmla="*/ 7775153 w 12758187"/>
                <a:gd name="connsiteY31" fmla="*/ 1040439 h 3495235"/>
                <a:gd name="connsiteX32" fmla="*/ 7774440 w 12758187"/>
                <a:gd name="connsiteY32" fmla="*/ 1031967 h 3495235"/>
                <a:gd name="connsiteX33" fmla="*/ 7774440 w 12758187"/>
                <a:gd name="connsiteY33" fmla="*/ 1021317 h 3495235"/>
                <a:gd name="connsiteX34" fmla="*/ 7483446 w 12758187"/>
                <a:gd name="connsiteY34" fmla="*/ 752412 h 3495235"/>
                <a:gd name="connsiteX35" fmla="*/ 7377737 w 12758187"/>
                <a:gd name="connsiteY35" fmla="*/ 779520 h 3495235"/>
                <a:gd name="connsiteX36" fmla="*/ 7103372 w 12758187"/>
                <a:gd name="connsiteY36" fmla="*/ 612513 h 3495235"/>
                <a:gd name="connsiteX37" fmla="*/ 7104559 w 12758187"/>
                <a:gd name="connsiteY37" fmla="*/ 581290 h 3495235"/>
                <a:gd name="connsiteX38" fmla="*/ 7103846 w 12758187"/>
                <a:gd name="connsiteY38" fmla="*/ 573544 h 3495235"/>
                <a:gd name="connsiteX39" fmla="*/ 7103609 w 12758187"/>
                <a:gd name="connsiteY39" fmla="*/ 562169 h 3495235"/>
                <a:gd name="connsiteX40" fmla="*/ 6900745 w 12758187"/>
                <a:gd name="connsiteY40" fmla="*/ 374830 h 3495235"/>
                <a:gd name="connsiteX41" fmla="*/ 6697880 w 12758187"/>
                <a:gd name="connsiteY41" fmla="*/ 187491 h 3495235"/>
                <a:gd name="connsiteX42" fmla="*/ 6695980 w 12758187"/>
                <a:gd name="connsiteY42" fmla="*/ 187734 h 3495235"/>
                <a:gd name="connsiteX43" fmla="*/ 6496440 w 12758187"/>
                <a:gd name="connsiteY43" fmla="*/ 27261 h 3495235"/>
                <a:gd name="connsiteX44" fmla="*/ 6348211 w 12758187"/>
                <a:gd name="connsiteY44" fmla="*/ 110281 h 3495235"/>
                <a:gd name="connsiteX45" fmla="*/ 6192619 w 12758187"/>
                <a:gd name="connsiteY45" fmla="*/ 42510 h 3495235"/>
                <a:gd name="connsiteX46" fmla="*/ 6009470 w 12758187"/>
                <a:gd name="connsiteY46" fmla="*/ 222103 h 3495235"/>
                <a:gd name="connsiteX47" fmla="*/ 6007333 w 12758187"/>
                <a:gd name="connsiteY47" fmla="*/ 222103 h 3495235"/>
                <a:gd name="connsiteX48" fmla="*/ 5823471 w 12758187"/>
                <a:gd name="connsiteY48" fmla="*/ 428805 h 3495235"/>
                <a:gd name="connsiteX49" fmla="*/ 5824422 w 12758187"/>
                <a:gd name="connsiteY49" fmla="*/ 438971 h 3495235"/>
                <a:gd name="connsiteX50" fmla="*/ 5824422 w 12758187"/>
                <a:gd name="connsiteY50" fmla="*/ 447926 h 3495235"/>
                <a:gd name="connsiteX51" fmla="*/ 5825372 w 12758187"/>
                <a:gd name="connsiteY51" fmla="*/ 457123 h 3495235"/>
                <a:gd name="connsiteX52" fmla="*/ 5824897 w 12758187"/>
                <a:gd name="connsiteY52" fmla="*/ 457123 h 3495235"/>
                <a:gd name="connsiteX53" fmla="*/ 5676668 w 12758187"/>
                <a:gd name="connsiteY53" fmla="*/ 540143 h 3495235"/>
                <a:gd name="connsiteX54" fmla="*/ 5501359 w 12758187"/>
                <a:gd name="connsiteY54" fmla="*/ 445021 h 3495235"/>
                <a:gd name="connsiteX55" fmla="*/ 5455275 w 12758187"/>
                <a:gd name="connsiteY55" fmla="*/ 453251 h 3495235"/>
                <a:gd name="connsiteX56" fmla="*/ 5257636 w 12758187"/>
                <a:gd name="connsiteY56" fmla="*/ 301976 h 3495235"/>
                <a:gd name="connsiteX57" fmla="*/ 5073775 w 12758187"/>
                <a:gd name="connsiteY57" fmla="*/ 508678 h 3495235"/>
                <a:gd name="connsiteX58" fmla="*/ 5074013 w 12758187"/>
                <a:gd name="connsiteY58" fmla="*/ 511824 h 3495235"/>
                <a:gd name="connsiteX59" fmla="*/ 4994435 w 12758187"/>
                <a:gd name="connsiteY59" fmla="*/ 498512 h 3495235"/>
                <a:gd name="connsiteX60" fmla="*/ 4993959 w 12758187"/>
                <a:gd name="connsiteY60" fmla="*/ 498512 h 3495235"/>
                <a:gd name="connsiteX61" fmla="*/ 4993959 w 12758187"/>
                <a:gd name="connsiteY61" fmla="*/ 489315 h 3495235"/>
                <a:gd name="connsiteX62" fmla="*/ 4993009 w 12758187"/>
                <a:gd name="connsiteY62" fmla="*/ 479149 h 3495235"/>
                <a:gd name="connsiteX63" fmla="*/ 4993009 w 12758187"/>
                <a:gd name="connsiteY63" fmla="*/ 470194 h 3495235"/>
                <a:gd name="connsiteX64" fmla="*/ 4861171 w 12758187"/>
                <a:gd name="connsiteY64" fmla="*/ 293021 h 3495235"/>
                <a:gd name="connsiteX65" fmla="*/ 4516016 w 12758187"/>
                <a:gd name="connsiteY65" fmla="*/ 395 h 3495235"/>
                <a:gd name="connsiteX66" fmla="*/ 4200554 w 12758187"/>
                <a:gd name="connsiteY66" fmla="*/ 344817 h 3495235"/>
                <a:gd name="connsiteX67" fmla="*/ 3994364 w 12758187"/>
                <a:gd name="connsiteY67" fmla="*/ 569430 h 3495235"/>
                <a:gd name="connsiteX68" fmla="*/ 3878204 w 12758187"/>
                <a:gd name="connsiteY68" fmla="*/ 554181 h 3495235"/>
                <a:gd name="connsiteX69" fmla="*/ 3562980 w 12758187"/>
                <a:gd name="connsiteY69" fmla="*/ 908527 h 3495235"/>
                <a:gd name="connsiteX70" fmla="*/ 3563692 w 12758187"/>
                <a:gd name="connsiteY70" fmla="*/ 917483 h 3495235"/>
                <a:gd name="connsiteX71" fmla="*/ 3563930 w 12758187"/>
                <a:gd name="connsiteY71" fmla="*/ 927406 h 3495235"/>
                <a:gd name="connsiteX72" fmla="*/ 3596236 w 12758187"/>
                <a:gd name="connsiteY72" fmla="*/ 1057139 h 3495235"/>
                <a:gd name="connsiteX73" fmla="*/ 3490291 w 12758187"/>
                <a:gd name="connsiteY73" fmla="*/ 1244720 h 3495235"/>
                <a:gd name="connsiteX74" fmla="*/ 3330897 w 12758187"/>
                <a:gd name="connsiteY74" fmla="*/ 1209866 h 3495235"/>
                <a:gd name="connsiteX75" fmla="*/ 3081473 w 12758187"/>
                <a:gd name="connsiteY75" fmla="*/ 1355332 h 3495235"/>
                <a:gd name="connsiteX76" fmla="*/ 2819222 w 12758187"/>
                <a:gd name="connsiteY76" fmla="*/ 1202363 h 3495235"/>
                <a:gd name="connsiteX77" fmla="*/ 2557446 w 12758187"/>
                <a:gd name="connsiteY77" fmla="*/ 1434721 h 3495235"/>
                <a:gd name="connsiteX78" fmla="*/ 2457439 w 12758187"/>
                <a:gd name="connsiteY78" fmla="*/ 1420925 h 3495235"/>
                <a:gd name="connsiteX79" fmla="*/ 2190912 w 12758187"/>
                <a:gd name="connsiteY79" fmla="*/ 1720569 h 3495235"/>
                <a:gd name="connsiteX80" fmla="*/ 2192337 w 12758187"/>
                <a:gd name="connsiteY80" fmla="*/ 1736060 h 3495235"/>
                <a:gd name="connsiteX81" fmla="*/ 1922247 w 12758187"/>
                <a:gd name="connsiteY81" fmla="*/ 1634403 h 3495235"/>
                <a:gd name="connsiteX82" fmla="*/ 1936975 w 12758187"/>
                <a:gd name="connsiteY82" fmla="*/ 1532989 h 3495235"/>
                <a:gd name="connsiteX83" fmla="*/ 1664509 w 12758187"/>
                <a:gd name="connsiteY83" fmla="*/ 1281268 h 3495235"/>
                <a:gd name="connsiteX84" fmla="*/ 1429813 w 12758187"/>
                <a:gd name="connsiteY84" fmla="*/ 1464976 h 3495235"/>
                <a:gd name="connsiteX85" fmla="*/ 1265193 w 12758187"/>
                <a:gd name="connsiteY85" fmla="*/ 1438351 h 3495235"/>
                <a:gd name="connsiteX86" fmla="*/ 1103899 w 12758187"/>
                <a:gd name="connsiteY86" fmla="*/ 1481434 h 3495235"/>
                <a:gd name="connsiteX87" fmla="*/ 852575 w 12758187"/>
                <a:gd name="connsiteY87" fmla="*/ 1321930 h 3495235"/>
                <a:gd name="connsiteX88" fmla="*/ 605527 w 12758187"/>
                <a:gd name="connsiteY88" fmla="*/ 1599550 h 3495235"/>
                <a:gd name="connsiteX89" fmla="*/ 615266 w 12758187"/>
                <a:gd name="connsiteY89" fmla="*/ 1658607 h 3495235"/>
                <a:gd name="connsiteX90" fmla="*/ 311682 w 12758187"/>
                <a:gd name="connsiteY90" fmla="*/ 1960915 h 3495235"/>
                <a:gd name="connsiteX91" fmla="*/ 496 w 12758187"/>
                <a:gd name="connsiteY91" fmla="*/ 2384242 h 3495235"/>
                <a:gd name="connsiteX92" fmla="*/ 426417 w 12758187"/>
                <a:gd name="connsiteY92" fmla="*/ 2777556 h 3495235"/>
                <a:gd name="connsiteX93" fmla="*/ 775610 w 12758187"/>
                <a:gd name="connsiteY93" fmla="*/ 2537453 h 3495235"/>
                <a:gd name="connsiteX94" fmla="*/ 1146183 w 12758187"/>
                <a:gd name="connsiteY94" fmla="*/ 2741734 h 3495235"/>
                <a:gd name="connsiteX95" fmla="*/ 1333607 w 12758187"/>
                <a:gd name="connsiteY95" fmla="*/ 2684129 h 3495235"/>
                <a:gd name="connsiteX96" fmla="*/ 1747888 w 12758187"/>
                <a:gd name="connsiteY96" fmla="*/ 2997812 h 3495235"/>
                <a:gd name="connsiteX97" fmla="*/ 1935312 w 12758187"/>
                <a:gd name="connsiteY97" fmla="*/ 2940448 h 3495235"/>
                <a:gd name="connsiteX98" fmla="*/ 1935787 w 12758187"/>
                <a:gd name="connsiteY98" fmla="*/ 2959570 h 3495235"/>
                <a:gd name="connsiteX99" fmla="*/ 2340091 w 12758187"/>
                <a:gd name="connsiteY99" fmla="*/ 3353367 h 3495235"/>
                <a:gd name="connsiteX100" fmla="*/ 2666242 w 12758187"/>
                <a:gd name="connsiteY100" fmla="*/ 3494719 h 3495235"/>
                <a:gd name="connsiteX101" fmla="*/ 2988593 w 12758187"/>
                <a:gd name="connsiteY101" fmla="*/ 3304233 h 3495235"/>
                <a:gd name="connsiteX102" fmla="*/ 3327571 w 12758187"/>
                <a:gd name="connsiteY102" fmla="*/ 3461559 h 3495235"/>
                <a:gd name="connsiteX103" fmla="*/ 3666788 w 12758187"/>
                <a:gd name="connsiteY103" fmla="*/ 3242030 h 3495235"/>
                <a:gd name="connsiteX104" fmla="*/ 3853737 w 12758187"/>
                <a:gd name="connsiteY104" fmla="*/ 3278094 h 3495235"/>
                <a:gd name="connsiteX105" fmla="*/ 4177037 w 12758187"/>
                <a:gd name="connsiteY105" fmla="*/ 3086156 h 3495235"/>
                <a:gd name="connsiteX106" fmla="*/ 4517204 w 12758187"/>
                <a:gd name="connsiteY106" fmla="*/ 3244934 h 3495235"/>
                <a:gd name="connsiteX107" fmla="*/ 4772804 w 12758187"/>
                <a:gd name="connsiteY107" fmla="*/ 3135532 h 3495235"/>
                <a:gd name="connsiteX108" fmla="*/ 5037668 w 12758187"/>
                <a:gd name="connsiteY108" fmla="*/ 3218794 h 3495235"/>
                <a:gd name="connsiteX109" fmla="*/ 5201575 w 12758187"/>
                <a:gd name="connsiteY109" fmla="*/ 3174500 h 3495235"/>
                <a:gd name="connsiteX110" fmla="*/ 5512286 w 12758187"/>
                <a:gd name="connsiteY110" fmla="*/ 3298909 h 3495235"/>
                <a:gd name="connsiteX111" fmla="*/ 5713250 w 12758187"/>
                <a:gd name="connsiteY111" fmla="*/ 3232832 h 3495235"/>
                <a:gd name="connsiteX112" fmla="*/ 6078359 w 12758187"/>
                <a:gd name="connsiteY112" fmla="*/ 3427674 h 3495235"/>
                <a:gd name="connsiteX113" fmla="*/ 6329208 w 12758187"/>
                <a:gd name="connsiteY113" fmla="*/ 3322871 h 3495235"/>
                <a:gd name="connsiteX114" fmla="*/ 6588846 w 12758187"/>
                <a:gd name="connsiteY114" fmla="*/ 3402260 h 3495235"/>
                <a:gd name="connsiteX115" fmla="*/ 6873664 w 12758187"/>
                <a:gd name="connsiteY115" fmla="*/ 3262361 h 3495235"/>
                <a:gd name="connsiteX116" fmla="*/ 7170597 w 12758187"/>
                <a:gd name="connsiteY116" fmla="*/ 3373215 h 3495235"/>
                <a:gd name="connsiteX117" fmla="*/ 7527392 w 12758187"/>
                <a:gd name="connsiteY117" fmla="*/ 3114959 h 3495235"/>
                <a:gd name="connsiteX118" fmla="*/ 7775391 w 12758187"/>
                <a:gd name="connsiteY118" fmla="*/ 3185876 h 3495235"/>
                <a:gd name="connsiteX119" fmla="*/ 8139549 w 12758187"/>
                <a:gd name="connsiteY119" fmla="*/ 2907773 h 3495235"/>
                <a:gd name="connsiteX120" fmla="*/ 8486367 w 12758187"/>
                <a:gd name="connsiteY120" fmla="*/ 3075264 h 3495235"/>
                <a:gd name="connsiteX121" fmla="*/ 8806104 w 12758187"/>
                <a:gd name="connsiteY121" fmla="*/ 2889136 h 3495235"/>
                <a:gd name="connsiteX122" fmla="*/ 9118002 w 12758187"/>
                <a:gd name="connsiteY122" fmla="*/ 3014755 h 3495235"/>
                <a:gd name="connsiteX123" fmla="*/ 9428713 w 12758187"/>
                <a:gd name="connsiteY123" fmla="*/ 2841696 h 3495235"/>
                <a:gd name="connsiteX124" fmla="*/ 9818527 w 12758187"/>
                <a:gd name="connsiteY124" fmla="*/ 3083736 h 3495235"/>
                <a:gd name="connsiteX125" fmla="*/ 10151329 w 12758187"/>
                <a:gd name="connsiteY125" fmla="*/ 2875824 h 3495235"/>
                <a:gd name="connsiteX126" fmla="*/ 10215704 w 12758187"/>
                <a:gd name="connsiteY126" fmla="*/ 2877760 h 3495235"/>
                <a:gd name="connsiteX127" fmla="*/ 10546369 w 12758187"/>
                <a:gd name="connsiteY127" fmla="*/ 2673479 h 3495235"/>
                <a:gd name="connsiteX128" fmla="*/ 10645663 w 12758187"/>
                <a:gd name="connsiteY128" fmla="*/ 2680982 h 3495235"/>
                <a:gd name="connsiteX129" fmla="*/ 10784153 w 12758187"/>
                <a:gd name="connsiteY129" fmla="*/ 2648791 h 3495235"/>
                <a:gd name="connsiteX130" fmla="*/ 10925255 w 12758187"/>
                <a:gd name="connsiteY130" fmla="*/ 2666944 h 3495235"/>
                <a:gd name="connsiteX131" fmla="*/ 11251644 w 12758187"/>
                <a:gd name="connsiteY131" fmla="*/ 2470166 h 3495235"/>
                <a:gd name="connsiteX132" fmla="*/ 11358065 w 12758187"/>
                <a:gd name="connsiteY132" fmla="*/ 2505987 h 3495235"/>
                <a:gd name="connsiteX133" fmla="*/ 11358065 w 12758187"/>
                <a:gd name="connsiteY133" fmla="*/ 2517121 h 3495235"/>
                <a:gd name="connsiteX134" fmla="*/ 11677327 w 12758187"/>
                <a:gd name="connsiteY134" fmla="*/ 2811925 h 3495235"/>
                <a:gd name="connsiteX135" fmla="*/ 11731488 w 12758187"/>
                <a:gd name="connsiteY135" fmla="*/ 2803938 h 3495235"/>
                <a:gd name="connsiteX136" fmla="*/ 11987563 w 12758187"/>
                <a:gd name="connsiteY136" fmla="*/ 2924716 h 3495235"/>
                <a:gd name="connsiteX137" fmla="*/ 12230810 w 12758187"/>
                <a:gd name="connsiteY137" fmla="*/ 2779008 h 3495235"/>
                <a:gd name="connsiteX138" fmla="*/ 12285447 w 12758187"/>
                <a:gd name="connsiteY138" fmla="*/ 2781428 h 3495235"/>
                <a:gd name="connsiteX139" fmla="*/ 12574778 w 12758187"/>
                <a:gd name="connsiteY139" fmla="*/ 2456127 h 3495235"/>
                <a:gd name="connsiteX140" fmla="*/ 12561000 w 12758187"/>
                <a:gd name="connsiteY140" fmla="*/ 2378433 h 3495235"/>
                <a:gd name="connsiteX141" fmla="*/ 12757688 w 12758187"/>
                <a:gd name="connsiteY141" fmla="*/ 2003514 h 349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2758187" h="3495235">
                  <a:moveTo>
                    <a:pt x="12757688" y="2003514"/>
                  </a:moveTo>
                  <a:cubicBezTo>
                    <a:pt x="12746762" y="1775028"/>
                    <a:pt x="12556011" y="1599066"/>
                    <a:pt x="12331767" y="1610200"/>
                  </a:cubicBezTo>
                  <a:cubicBezTo>
                    <a:pt x="12292097" y="1612136"/>
                    <a:pt x="12254091" y="1619881"/>
                    <a:pt x="12218459" y="1632709"/>
                  </a:cubicBezTo>
                  <a:cubicBezTo>
                    <a:pt x="12175225" y="1505638"/>
                    <a:pt x="12054313" y="1417536"/>
                    <a:pt x="11915824" y="1424313"/>
                  </a:cubicBezTo>
                  <a:cubicBezTo>
                    <a:pt x="11821518" y="1428912"/>
                    <a:pt x="11739327" y="1477078"/>
                    <a:pt x="11686829" y="1548479"/>
                  </a:cubicBezTo>
                  <a:cubicBezTo>
                    <a:pt x="11646921" y="1404224"/>
                    <a:pt x="11532899" y="1293370"/>
                    <a:pt x="11391084" y="1258516"/>
                  </a:cubicBezTo>
                  <a:cubicBezTo>
                    <a:pt x="11391084" y="1252949"/>
                    <a:pt x="11390846" y="1247382"/>
                    <a:pt x="11390608" y="1241573"/>
                  </a:cubicBezTo>
                  <a:cubicBezTo>
                    <a:pt x="11380394" y="1030031"/>
                    <a:pt x="11216249" y="863508"/>
                    <a:pt x="11013860" y="848985"/>
                  </a:cubicBezTo>
                  <a:cubicBezTo>
                    <a:pt x="11013860" y="848017"/>
                    <a:pt x="11013860" y="846807"/>
                    <a:pt x="11013860" y="845839"/>
                  </a:cubicBezTo>
                  <a:cubicBezTo>
                    <a:pt x="11005309" y="670118"/>
                    <a:pt x="10858742" y="534818"/>
                    <a:pt x="10686284" y="543290"/>
                  </a:cubicBezTo>
                  <a:cubicBezTo>
                    <a:pt x="10519526" y="551519"/>
                    <a:pt x="10390301" y="691660"/>
                    <a:pt x="10389351" y="859393"/>
                  </a:cubicBezTo>
                  <a:cubicBezTo>
                    <a:pt x="10358945" y="851164"/>
                    <a:pt x="10327113" y="847533"/>
                    <a:pt x="10294095" y="849227"/>
                  </a:cubicBezTo>
                  <a:cubicBezTo>
                    <a:pt x="10121636" y="857941"/>
                    <a:pt x="9988848" y="1007279"/>
                    <a:pt x="9997162" y="1183000"/>
                  </a:cubicBezTo>
                  <a:cubicBezTo>
                    <a:pt x="9998112" y="1204299"/>
                    <a:pt x="10001438" y="1225115"/>
                    <a:pt x="10006188" y="1244962"/>
                  </a:cubicBezTo>
                  <a:cubicBezTo>
                    <a:pt x="9876963" y="1237943"/>
                    <a:pt x="9756527" y="1323867"/>
                    <a:pt x="9722558" y="1456262"/>
                  </a:cubicBezTo>
                  <a:cubicBezTo>
                    <a:pt x="9721370" y="1461103"/>
                    <a:pt x="9720183" y="1466186"/>
                    <a:pt x="9719232" y="1471027"/>
                  </a:cubicBezTo>
                  <a:cubicBezTo>
                    <a:pt x="9687163" y="1441740"/>
                    <a:pt x="9648206" y="1419472"/>
                    <a:pt x="9603547" y="1407612"/>
                  </a:cubicBezTo>
                  <a:cubicBezTo>
                    <a:pt x="9492138" y="1378084"/>
                    <a:pt x="9378829" y="1421893"/>
                    <a:pt x="9313028" y="1509511"/>
                  </a:cubicBezTo>
                  <a:cubicBezTo>
                    <a:pt x="9277871" y="1441256"/>
                    <a:pt x="9215871" y="1387523"/>
                    <a:pt x="9136769" y="1366708"/>
                  </a:cubicBezTo>
                  <a:cubicBezTo>
                    <a:pt x="9126317" y="1364045"/>
                    <a:pt x="9115865" y="1361867"/>
                    <a:pt x="9105412" y="1360415"/>
                  </a:cubicBezTo>
                  <a:cubicBezTo>
                    <a:pt x="9105887" y="1349039"/>
                    <a:pt x="9105412" y="1337905"/>
                    <a:pt x="9104462" y="1326771"/>
                  </a:cubicBezTo>
                  <a:cubicBezTo>
                    <a:pt x="9102562" y="1218822"/>
                    <a:pt x="9040087" y="1119828"/>
                    <a:pt x="8942455" y="1074566"/>
                  </a:cubicBezTo>
                  <a:cubicBezTo>
                    <a:pt x="8945543" y="1052299"/>
                    <a:pt x="8946256" y="1030031"/>
                    <a:pt x="8944118" y="1008247"/>
                  </a:cubicBezTo>
                  <a:cubicBezTo>
                    <a:pt x="8940793" y="885533"/>
                    <a:pt x="8859077" y="774437"/>
                    <a:pt x="8736741" y="742004"/>
                  </a:cubicBezTo>
                  <a:cubicBezTo>
                    <a:pt x="8588274" y="702551"/>
                    <a:pt x="8436719" y="793316"/>
                    <a:pt x="8397999" y="944591"/>
                  </a:cubicBezTo>
                  <a:cubicBezTo>
                    <a:pt x="8396574" y="950642"/>
                    <a:pt x="8395149" y="956693"/>
                    <a:pt x="8393961" y="962744"/>
                  </a:cubicBezTo>
                  <a:cubicBezTo>
                    <a:pt x="8258084" y="946043"/>
                    <a:pt x="8127672" y="1033661"/>
                    <a:pt x="8092040" y="1172350"/>
                  </a:cubicBezTo>
                  <a:cubicBezTo>
                    <a:pt x="8087526" y="1189777"/>
                    <a:pt x="8084914" y="1207204"/>
                    <a:pt x="8083725" y="1224389"/>
                  </a:cubicBezTo>
                  <a:cubicBezTo>
                    <a:pt x="8049044" y="1186146"/>
                    <a:pt x="8003435" y="1157102"/>
                    <a:pt x="7950224" y="1143063"/>
                  </a:cubicBezTo>
                  <a:cubicBezTo>
                    <a:pt x="7899627" y="1129751"/>
                    <a:pt x="7848792" y="1131445"/>
                    <a:pt x="7802233" y="1145242"/>
                  </a:cubicBezTo>
                  <a:cubicBezTo>
                    <a:pt x="7792018" y="1134108"/>
                    <a:pt x="7780854" y="1123700"/>
                    <a:pt x="7768976" y="1114503"/>
                  </a:cubicBezTo>
                  <a:cubicBezTo>
                    <a:pt x="7773965" y="1090783"/>
                    <a:pt x="7776340" y="1065853"/>
                    <a:pt x="7775153" y="1040439"/>
                  </a:cubicBezTo>
                  <a:cubicBezTo>
                    <a:pt x="7774915" y="1037534"/>
                    <a:pt x="7774440" y="1034872"/>
                    <a:pt x="7774440" y="1031967"/>
                  </a:cubicBezTo>
                  <a:cubicBezTo>
                    <a:pt x="7774440" y="1028337"/>
                    <a:pt x="7774440" y="1024948"/>
                    <a:pt x="7774440" y="1021317"/>
                  </a:cubicBezTo>
                  <a:cubicBezTo>
                    <a:pt x="7766839" y="865202"/>
                    <a:pt x="7636663" y="744908"/>
                    <a:pt x="7483446" y="752412"/>
                  </a:cubicBezTo>
                  <a:cubicBezTo>
                    <a:pt x="7445676" y="754348"/>
                    <a:pt x="7410044" y="763787"/>
                    <a:pt x="7377737" y="779520"/>
                  </a:cubicBezTo>
                  <a:cubicBezTo>
                    <a:pt x="7314550" y="688755"/>
                    <a:pt x="7215731" y="626551"/>
                    <a:pt x="7103372" y="612513"/>
                  </a:cubicBezTo>
                  <a:cubicBezTo>
                    <a:pt x="7104559" y="602347"/>
                    <a:pt x="7105035" y="591939"/>
                    <a:pt x="7104559" y="581290"/>
                  </a:cubicBezTo>
                  <a:cubicBezTo>
                    <a:pt x="7104322" y="578627"/>
                    <a:pt x="7104084" y="576207"/>
                    <a:pt x="7103846" y="573544"/>
                  </a:cubicBezTo>
                  <a:cubicBezTo>
                    <a:pt x="7103846" y="569914"/>
                    <a:pt x="7103846" y="566041"/>
                    <a:pt x="7103609" y="562169"/>
                  </a:cubicBezTo>
                  <a:cubicBezTo>
                    <a:pt x="7098383" y="453251"/>
                    <a:pt x="7007640" y="369505"/>
                    <a:pt x="6900745" y="374830"/>
                  </a:cubicBezTo>
                  <a:cubicBezTo>
                    <a:pt x="6895519" y="266154"/>
                    <a:pt x="6804776" y="182167"/>
                    <a:pt x="6697880" y="187491"/>
                  </a:cubicBezTo>
                  <a:cubicBezTo>
                    <a:pt x="6697167" y="187491"/>
                    <a:pt x="6696455" y="187734"/>
                    <a:pt x="6695980" y="187734"/>
                  </a:cubicBezTo>
                  <a:cubicBezTo>
                    <a:pt x="6678401" y="92370"/>
                    <a:pt x="6594310" y="22421"/>
                    <a:pt x="6496440" y="27261"/>
                  </a:cubicBezTo>
                  <a:cubicBezTo>
                    <a:pt x="6434679" y="30408"/>
                    <a:pt x="6381468" y="62599"/>
                    <a:pt x="6348211" y="110281"/>
                  </a:cubicBezTo>
                  <a:cubicBezTo>
                    <a:pt x="6310679" y="66230"/>
                    <a:pt x="6254381" y="39363"/>
                    <a:pt x="6192619" y="42510"/>
                  </a:cubicBezTo>
                  <a:cubicBezTo>
                    <a:pt x="6094750" y="47351"/>
                    <a:pt x="6017784" y="125529"/>
                    <a:pt x="6009470" y="222103"/>
                  </a:cubicBezTo>
                  <a:cubicBezTo>
                    <a:pt x="6008758" y="222103"/>
                    <a:pt x="6008045" y="222103"/>
                    <a:pt x="6007333" y="222103"/>
                  </a:cubicBezTo>
                  <a:cubicBezTo>
                    <a:pt x="5900674" y="227428"/>
                    <a:pt x="5818245" y="319887"/>
                    <a:pt x="5823471" y="428805"/>
                  </a:cubicBezTo>
                  <a:cubicBezTo>
                    <a:pt x="5823709" y="432193"/>
                    <a:pt x="5823947" y="435582"/>
                    <a:pt x="5824422" y="438971"/>
                  </a:cubicBezTo>
                  <a:cubicBezTo>
                    <a:pt x="5824422" y="441875"/>
                    <a:pt x="5824184" y="444779"/>
                    <a:pt x="5824422" y="447926"/>
                  </a:cubicBezTo>
                  <a:cubicBezTo>
                    <a:pt x="5824659" y="451072"/>
                    <a:pt x="5824897" y="453977"/>
                    <a:pt x="5825372" y="457123"/>
                  </a:cubicBezTo>
                  <a:cubicBezTo>
                    <a:pt x="5825134" y="457123"/>
                    <a:pt x="5825134" y="457123"/>
                    <a:pt x="5824897" y="457123"/>
                  </a:cubicBezTo>
                  <a:cubicBezTo>
                    <a:pt x="5763135" y="460270"/>
                    <a:pt x="5709687" y="492461"/>
                    <a:pt x="5676668" y="540143"/>
                  </a:cubicBezTo>
                  <a:cubicBezTo>
                    <a:pt x="5641036" y="480117"/>
                    <a:pt x="5574998" y="441391"/>
                    <a:pt x="5501359" y="445021"/>
                  </a:cubicBezTo>
                  <a:cubicBezTo>
                    <a:pt x="5485443" y="445748"/>
                    <a:pt x="5470002" y="448894"/>
                    <a:pt x="5455275" y="453251"/>
                  </a:cubicBezTo>
                  <a:cubicBezTo>
                    <a:pt x="5434133" y="362728"/>
                    <a:pt x="5352180" y="297377"/>
                    <a:pt x="5257636" y="301976"/>
                  </a:cubicBezTo>
                  <a:cubicBezTo>
                    <a:pt x="5150978" y="307301"/>
                    <a:pt x="5068549" y="399760"/>
                    <a:pt x="5073775" y="508678"/>
                  </a:cubicBezTo>
                  <a:cubicBezTo>
                    <a:pt x="5073775" y="509646"/>
                    <a:pt x="5074013" y="510856"/>
                    <a:pt x="5074013" y="511824"/>
                  </a:cubicBezTo>
                  <a:cubicBezTo>
                    <a:pt x="5049308" y="502143"/>
                    <a:pt x="5022465" y="497060"/>
                    <a:pt x="4994435" y="498512"/>
                  </a:cubicBezTo>
                  <a:cubicBezTo>
                    <a:pt x="4994197" y="498512"/>
                    <a:pt x="4994197" y="498512"/>
                    <a:pt x="4993959" y="498512"/>
                  </a:cubicBezTo>
                  <a:cubicBezTo>
                    <a:pt x="4993959" y="495366"/>
                    <a:pt x="4993959" y="492461"/>
                    <a:pt x="4993959" y="489315"/>
                  </a:cubicBezTo>
                  <a:cubicBezTo>
                    <a:pt x="4993722" y="485926"/>
                    <a:pt x="4993484" y="482538"/>
                    <a:pt x="4993009" y="479149"/>
                  </a:cubicBezTo>
                  <a:cubicBezTo>
                    <a:pt x="4993009" y="476245"/>
                    <a:pt x="4993009" y="473340"/>
                    <a:pt x="4993009" y="470194"/>
                  </a:cubicBezTo>
                  <a:cubicBezTo>
                    <a:pt x="4988971" y="386690"/>
                    <a:pt x="4934573" y="318193"/>
                    <a:pt x="4861171" y="293021"/>
                  </a:cubicBezTo>
                  <a:cubicBezTo>
                    <a:pt x="4838604" y="120689"/>
                    <a:pt x="4689663" y="-8076"/>
                    <a:pt x="4516016" y="395"/>
                  </a:cubicBezTo>
                  <a:cubicBezTo>
                    <a:pt x="4336193" y="9350"/>
                    <a:pt x="4196991" y="162561"/>
                    <a:pt x="4200554" y="344817"/>
                  </a:cubicBezTo>
                  <a:cubicBezTo>
                    <a:pt x="4094371" y="371684"/>
                    <a:pt x="4013605" y="460270"/>
                    <a:pt x="3994364" y="569430"/>
                  </a:cubicBezTo>
                  <a:cubicBezTo>
                    <a:pt x="3957782" y="557570"/>
                    <a:pt x="3918587" y="552245"/>
                    <a:pt x="3878204" y="554181"/>
                  </a:cubicBezTo>
                  <a:cubicBezTo>
                    <a:pt x="3695055" y="563379"/>
                    <a:pt x="3553953" y="721915"/>
                    <a:pt x="3562980" y="908527"/>
                  </a:cubicBezTo>
                  <a:cubicBezTo>
                    <a:pt x="3563217" y="911432"/>
                    <a:pt x="3563455" y="914578"/>
                    <a:pt x="3563692" y="917483"/>
                  </a:cubicBezTo>
                  <a:cubicBezTo>
                    <a:pt x="3563692" y="920871"/>
                    <a:pt x="3563692" y="924260"/>
                    <a:pt x="3563930" y="927406"/>
                  </a:cubicBezTo>
                  <a:cubicBezTo>
                    <a:pt x="3566068" y="973878"/>
                    <a:pt x="3577708" y="1017687"/>
                    <a:pt x="3596236" y="1057139"/>
                  </a:cubicBezTo>
                  <a:cubicBezTo>
                    <a:pt x="3541838" y="1104579"/>
                    <a:pt x="3503356" y="1170414"/>
                    <a:pt x="3490291" y="1244720"/>
                  </a:cubicBezTo>
                  <a:cubicBezTo>
                    <a:pt x="3442544" y="1220032"/>
                    <a:pt x="3388146" y="1206962"/>
                    <a:pt x="3330897" y="1209866"/>
                  </a:cubicBezTo>
                  <a:cubicBezTo>
                    <a:pt x="3225901" y="1215191"/>
                    <a:pt x="3135159" y="1272070"/>
                    <a:pt x="3081473" y="1355332"/>
                  </a:cubicBezTo>
                  <a:cubicBezTo>
                    <a:pt x="3032301" y="1259726"/>
                    <a:pt x="2932056" y="1196796"/>
                    <a:pt x="2819222" y="1202363"/>
                  </a:cubicBezTo>
                  <a:cubicBezTo>
                    <a:pt x="2687146" y="1208898"/>
                    <a:pt x="2580963" y="1307892"/>
                    <a:pt x="2557446" y="1434721"/>
                  </a:cubicBezTo>
                  <a:cubicBezTo>
                    <a:pt x="2526090" y="1424313"/>
                    <a:pt x="2492358" y="1419230"/>
                    <a:pt x="2457439" y="1420925"/>
                  </a:cubicBezTo>
                  <a:cubicBezTo>
                    <a:pt x="2302559" y="1428670"/>
                    <a:pt x="2183310" y="1562760"/>
                    <a:pt x="2190912" y="1720569"/>
                  </a:cubicBezTo>
                  <a:cubicBezTo>
                    <a:pt x="2191149" y="1725894"/>
                    <a:pt x="2191862" y="1730735"/>
                    <a:pt x="2192337" y="1736060"/>
                  </a:cubicBezTo>
                  <a:cubicBezTo>
                    <a:pt x="2119885" y="1671677"/>
                    <a:pt x="2025104" y="1633435"/>
                    <a:pt x="1922247" y="1634403"/>
                  </a:cubicBezTo>
                  <a:cubicBezTo>
                    <a:pt x="1933174" y="1602696"/>
                    <a:pt x="1938637" y="1568569"/>
                    <a:pt x="1936975" y="1532989"/>
                  </a:cubicBezTo>
                  <a:cubicBezTo>
                    <a:pt x="1929848" y="1386797"/>
                    <a:pt x="1807987" y="1274007"/>
                    <a:pt x="1664509" y="1281268"/>
                  </a:cubicBezTo>
                  <a:cubicBezTo>
                    <a:pt x="1553337" y="1286835"/>
                    <a:pt x="1462119" y="1363077"/>
                    <a:pt x="1429813" y="1464976"/>
                  </a:cubicBezTo>
                  <a:cubicBezTo>
                    <a:pt x="1378740" y="1445129"/>
                    <a:pt x="1323155" y="1435447"/>
                    <a:pt x="1265193" y="1438351"/>
                  </a:cubicBezTo>
                  <a:cubicBezTo>
                    <a:pt x="1207232" y="1441256"/>
                    <a:pt x="1152596" y="1456504"/>
                    <a:pt x="1103899" y="1481434"/>
                  </a:cubicBezTo>
                  <a:cubicBezTo>
                    <a:pt x="1062091" y="1383166"/>
                    <a:pt x="963984" y="1316364"/>
                    <a:pt x="852575" y="1321930"/>
                  </a:cubicBezTo>
                  <a:cubicBezTo>
                    <a:pt x="709097" y="1329192"/>
                    <a:pt x="598401" y="1453358"/>
                    <a:pt x="605527" y="1599550"/>
                  </a:cubicBezTo>
                  <a:cubicBezTo>
                    <a:pt x="606477" y="1620123"/>
                    <a:pt x="610040" y="1639728"/>
                    <a:pt x="615266" y="1658607"/>
                  </a:cubicBezTo>
                  <a:cubicBezTo>
                    <a:pt x="465375" y="1693219"/>
                    <a:pt x="348502" y="1811576"/>
                    <a:pt x="311682" y="1960915"/>
                  </a:cubicBezTo>
                  <a:cubicBezTo>
                    <a:pt x="125446" y="2006176"/>
                    <a:pt x="-9243" y="2181655"/>
                    <a:pt x="496" y="2384242"/>
                  </a:cubicBezTo>
                  <a:cubicBezTo>
                    <a:pt x="11423" y="2612727"/>
                    <a:pt x="202173" y="2788690"/>
                    <a:pt x="426417" y="2777556"/>
                  </a:cubicBezTo>
                  <a:cubicBezTo>
                    <a:pt x="582722" y="2769811"/>
                    <a:pt x="714086" y="2672753"/>
                    <a:pt x="775610" y="2537453"/>
                  </a:cubicBezTo>
                  <a:cubicBezTo>
                    <a:pt x="849725" y="2666218"/>
                    <a:pt x="989877" y="2749479"/>
                    <a:pt x="1146183" y="2741734"/>
                  </a:cubicBezTo>
                  <a:cubicBezTo>
                    <a:pt x="1214834" y="2738345"/>
                    <a:pt x="1278496" y="2717772"/>
                    <a:pt x="1333607" y="2684129"/>
                  </a:cubicBezTo>
                  <a:cubicBezTo>
                    <a:pt x="1379453" y="2872435"/>
                    <a:pt x="1550724" y="3007735"/>
                    <a:pt x="1747888" y="2997812"/>
                  </a:cubicBezTo>
                  <a:cubicBezTo>
                    <a:pt x="1816539" y="2994423"/>
                    <a:pt x="1880201" y="2973850"/>
                    <a:pt x="1935312" y="2940448"/>
                  </a:cubicBezTo>
                  <a:cubicBezTo>
                    <a:pt x="1935312" y="2946741"/>
                    <a:pt x="1935549" y="2953276"/>
                    <a:pt x="1935787" y="2959570"/>
                  </a:cubicBezTo>
                  <a:cubicBezTo>
                    <a:pt x="1946476" y="3180551"/>
                    <a:pt x="2125349" y="3352641"/>
                    <a:pt x="2340091" y="3353367"/>
                  </a:cubicBezTo>
                  <a:cubicBezTo>
                    <a:pt x="2418956" y="3445343"/>
                    <a:pt x="2537017" y="3501254"/>
                    <a:pt x="2666242" y="3494719"/>
                  </a:cubicBezTo>
                  <a:cubicBezTo>
                    <a:pt x="2802594" y="3487942"/>
                    <a:pt x="2919942" y="3413151"/>
                    <a:pt x="2988593" y="3304233"/>
                  </a:cubicBezTo>
                  <a:cubicBezTo>
                    <a:pt x="3067220" y="3405648"/>
                    <a:pt x="3191220" y="3468336"/>
                    <a:pt x="3327571" y="3461559"/>
                  </a:cubicBezTo>
                  <a:cubicBezTo>
                    <a:pt x="3475800" y="3454056"/>
                    <a:pt x="3601700" y="3366680"/>
                    <a:pt x="3666788" y="3242030"/>
                  </a:cubicBezTo>
                  <a:cubicBezTo>
                    <a:pt x="3723561" y="3268170"/>
                    <a:pt x="3787224" y="3281482"/>
                    <a:pt x="3853737" y="3278094"/>
                  </a:cubicBezTo>
                  <a:cubicBezTo>
                    <a:pt x="3990801" y="3271316"/>
                    <a:pt x="4108624" y="3195800"/>
                    <a:pt x="4177037" y="3086156"/>
                  </a:cubicBezTo>
                  <a:cubicBezTo>
                    <a:pt x="4255665" y="3188539"/>
                    <a:pt x="4380140" y="3251953"/>
                    <a:pt x="4517204" y="3244934"/>
                  </a:cubicBezTo>
                  <a:cubicBezTo>
                    <a:pt x="4616260" y="3240093"/>
                    <a:pt x="4705340" y="3199188"/>
                    <a:pt x="4772804" y="3135532"/>
                  </a:cubicBezTo>
                  <a:cubicBezTo>
                    <a:pt x="4846206" y="3192169"/>
                    <a:pt x="4938611" y="3223877"/>
                    <a:pt x="5037668" y="3218794"/>
                  </a:cubicBezTo>
                  <a:cubicBezTo>
                    <a:pt x="5096579" y="3215889"/>
                    <a:pt x="5151928" y="3200157"/>
                    <a:pt x="5201575" y="3174500"/>
                  </a:cubicBezTo>
                  <a:cubicBezTo>
                    <a:pt x="5279965" y="3256310"/>
                    <a:pt x="5391375" y="3304960"/>
                    <a:pt x="5512286" y="3298909"/>
                  </a:cubicBezTo>
                  <a:cubicBezTo>
                    <a:pt x="5586638" y="3295278"/>
                    <a:pt x="5655051" y="3271316"/>
                    <a:pt x="5713250" y="3232832"/>
                  </a:cubicBezTo>
                  <a:cubicBezTo>
                    <a:pt x="5788790" y="3356272"/>
                    <a:pt x="5925617" y="3435419"/>
                    <a:pt x="6078359" y="3427674"/>
                  </a:cubicBezTo>
                  <a:cubicBezTo>
                    <a:pt x="6175040" y="3422833"/>
                    <a:pt x="6262220" y="3383865"/>
                    <a:pt x="6329208" y="3322871"/>
                  </a:cubicBezTo>
                  <a:cubicBezTo>
                    <a:pt x="6401659" y="3376845"/>
                    <a:pt x="6492164" y="3407100"/>
                    <a:pt x="6588846" y="3402260"/>
                  </a:cubicBezTo>
                  <a:cubicBezTo>
                    <a:pt x="6702868" y="3396451"/>
                    <a:pt x="6803825" y="3343444"/>
                    <a:pt x="6873664" y="3262361"/>
                  </a:cubicBezTo>
                  <a:cubicBezTo>
                    <a:pt x="6951104" y="3335941"/>
                    <a:pt x="7056575" y="3378782"/>
                    <a:pt x="7170597" y="3373215"/>
                  </a:cubicBezTo>
                  <a:cubicBezTo>
                    <a:pt x="7333791" y="3364986"/>
                    <a:pt x="7469906" y="3259698"/>
                    <a:pt x="7527392" y="3114959"/>
                  </a:cubicBezTo>
                  <a:cubicBezTo>
                    <a:pt x="7597943" y="3163851"/>
                    <a:pt x="7683935" y="3190475"/>
                    <a:pt x="7775391" y="3185876"/>
                  </a:cubicBezTo>
                  <a:cubicBezTo>
                    <a:pt x="7945949" y="3177405"/>
                    <a:pt x="8086814" y="3062678"/>
                    <a:pt x="8139549" y="2907773"/>
                  </a:cubicBezTo>
                  <a:cubicBezTo>
                    <a:pt x="8217702" y="3015239"/>
                    <a:pt x="8345502" y="3082283"/>
                    <a:pt x="8486367" y="3075264"/>
                  </a:cubicBezTo>
                  <a:cubicBezTo>
                    <a:pt x="8621055" y="3068487"/>
                    <a:pt x="8737216" y="2995633"/>
                    <a:pt x="8806104" y="2889136"/>
                  </a:cubicBezTo>
                  <a:cubicBezTo>
                    <a:pt x="8884732" y="2971672"/>
                    <a:pt x="8996379" y="3020805"/>
                    <a:pt x="9118002" y="3014755"/>
                  </a:cubicBezTo>
                  <a:cubicBezTo>
                    <a:pt x="9246990" y="3008219"/>
                    <a:pt x="9359112" y="2941174"/>
                    <a:pt x="9428713" y="2841696"/>
                  </a:cubicBezTo>
                  <a:cubicBezTo>
                    <a:pt x="9495701" y="2991519"/>
                    <a:pt x="9647256" y="3092207"/>
                    <a:pt x="9818527" y="3083736"/>
                  </a:cubicBezTo>
                  <a:cubicBezTo>
                    <a:pt x="9962243" y="3076475"/>
                    <a:pt x="10084579" y="2994181"/>
                    <a:pt x="10151329" y="2875824"/>
                  </a:cubicBezTo>
                  <a:cubicBezTo>
                    <a:pt x="10172471" y="2878244"/>
                    <a:pt x="10193850" y="2878970"/>
                    <a:pt x="10215704" y="2877760"/>
                  </a:cubicBezTo>
                  <a:cubicBezTo>
                    <a:pt x="10357995" y="2870741"/>
                    <a:pt x="10479381" y="2789900"/>
                    <a:pt x="10546369" y="2673479"/>
                  </a:cubicBezTo>
                  <a:cubicBezTo>
                    <a:pt x="10578438" y="2680014"/>
                    <a:pt x="10611694" y="2682676"/>
                    <a:pt x="10645663" y="2680982"/>
                  </a:cubicBezTo>
                  <a:cubicBezTo>
                    <a:pt x="10694836" y="2678562"/>
                    <a:pt x="10741394" y="2667186"/>
                    <a:pt x="10784153" y="2648791"/>
                  </a:cubicBezTo>
                  <a:cubicBezTo>
                    <a:pt x="10828574" y="2662829"/>
                    <a:pt x="10876084" y="2669364"/>
                    <a:pt x="10925255" y="2666944"/>
                  </a:cubicBezTo>
                  <a:cubicBezTo>
                    <a:pt x="11064458" y="2659925"/>
                    <a:pt x="11183706" y="2582472"/>
                    <a:pt x="11251644" y="2470166"/>
                  </a:cubicBezTo>
                  <a:cubicBezTo>
                    <a:pt x="11284901" y="2486866"/>
                    <a:pt x="11320533" y="2499210"/>
                    <a:pt x="11358065" y="2505987"/>
                  </a:cubicBezTo>
                  <a:cubicBezTo>
                    <a:pt x="11358065" y="2509618"/>
                    <a:pt x="11357828" y="2513249"/>
                    <a:pt x="11358065" y="2517121"/>
                  </a:cubicBezTo>
                  <a:cubicBezTo>
                    <a:pt x="11366379" y="2688243"/>
                    <a:pt x="11509145" y="2820397"/>
                    <a:pt x="11677327" y="2811925"/>
                  </a:cubicBezTo>
                  <a:cubicBezTo>
                    <a:pt x="11695856" y="2810957"/>
                    <a:pt x="11713910" y="2808053"/>
                    <a:pt x="11731488" y="2803938"/>
                  </a:cubicBezTo>
                  <a:cubicBezTo>
                    <a:pt x="11790399" y="2881633"/>
                    <a:pt x="11884231" y="2929799"/>
                    <a:pt x="11987563" y="2924716"/>
                  </a:cubicBezTo>
                  <a:cubicBezTo>
                    <a:pt x="12091133" y="2919633"/>
                    <a:pt x="12179738" y="2862270"/>
                    <a:pt x="12230810" y="2779008"/>
                  </a:cubicBezTo>
                  <a:cubicBezTo>
                    <a:pt x="12248626" y="2781428"/>
                    <a:pt x="12266918" y="2782396"/>
                    <a:pt x="12285447" y="2781428"/>
                  </a:cubicBezTo>
                  <a:cubicBezTo>
                    <a:pt x="12453391" y="2772957"/>
                    <a:pt x="12582854" y="2627491"/>
                    <a:pt x="12574778" y="2456127"/>
                  </a:cubicBezTo>
                  <a:cubicBezTo>
                    <a:pt x="12573589" y="2429019"/>
                    <a:pt x="12568364" y="2403121"/>
                    <a:pt x="12561000" y="2378433"/>
                  </a:cubicBezTo>
                  <a:cubicBezTo>
                    <a:pt x="12685474" y="2302432"/>
                    <a:pt x="12765289" y="2161081"/>
                    <a:pt x="12757688" y="2003514"/>
                  </a:cubicBezTo>
                  <a:close/>
                </a:path>
              </a:pathLst>
            </a:custGeom>
            <a:grpFill/>
            <a:ln w="23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" name="Graphic 3">
            <a:extLst>
              <a:ext uri="{FF2B5EF4-FFF2-40B4-BE49-F238E27FC236}">
                <a16:creationId xmlns:a16="http://schemas.microsoft.com/office/drawing/2014/main" id="{388B84B7-9A7B-4BB5-A546-EEC7BEA99ADB}"/>
              </a:ext>
            </a:extLst>
          </p:cNvPr>
          <p:cNvGrpSpPr/>
          <p:nvPr/>
        </p:nvGrpSpPr>
        <p:grpSpPr>
          <a:xfrm>
            <a:off x="21080" y="3978127"/>
            <a:ext cx="10115550" cy="2642120"/>
            <a:chOff x="-173738" y="4314672"/>
            <a:chExt cx="12760562" cy="3522827"/>
          </a:xfrm>
          <a:solidFill>
            <a:srgbClr val="FFFFFF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B941C0E-0DAC-48C7-BF5E-C0193AFDBD29}"/>
                </a:ext>
              </a:extLst>
            </p:cNvPr>
            <p:cNvSpPr/>
            <p:nvPr/>
          </p:nvSpPr>
          <p:spPr>
            <a:xfrm>
              <a:off x="-173738" y="4314672"/>
              <a:ext cx="12758187" cy="3494993"/>
            </a:xfrm>
            <a:custGeom>
              <a:avLst/>
              <a:gdLst>
                <a:gd name="connsiteX0" fmla="*/ 12757688 w 12758187"/>
                <a:gd name="connsiteY0" fmla="*/ 2003513 h 3494993"/>
                <a:gd name="connsiteX1" fmla="*/ 12331768 w 12758187"/>
                <a:gd name="connsiteY1" fmla="*/ 1610199 h 3494993"/>
                <a:gd name="connsiteX2" fmla="*/ 12218458 w 12758187"/>
                <a:gd name="connsiteY2" fmla="*/ 1632709 h 3494993"/>
                <a:gd name="connsiteX3" fmla="*/ 11915824 w 12758187"/>
                <a:gd name="connsiteY3" fmla="*/ 1424313 h 3494993"/>
                <a:gd name="connsiteX4" fmla="*/ 11686829 w 12758187"/>
                <a:gd name="connsiteY4" fmla="*/ 1548479 h 3494993"/>
                <a:gd name="connsiteX5" fmla="*/ 11391322 w 12758187"/>
                <a:gd name="connsiteY5" fmla="*/ 1258516 h 3494993"/>
                <a:gd name="connsiteX6" fmla="*/ 11390846 w 12758187"/>
                <a:gd name="connsiteY6" fmla="*/ 1241573 h 3494993"/>
                <a:gd name="connsiteX7" fmla="*/ 11014098 w 12758187"/>
                <a:gd name="connsiteY7" fmla="*/ 848985 h 3494993"/>
                <a:gd name="connsiteX8" fmla="*/ 11014098 w 12758187"/>
                <a:gd name="connsiteY8" fmla="*/ 845839 h 3494993"/>
                <a:gd name="connsiteX9" fmla="*/ 10686521 w 12758187"/>
                <a:gd name="connsiteY9" fmla="*/ 543290 h 3494993"/>
                <a:gd name="connsiteX10" fmla="*/ 10389588 w 12758187"/>
                <a:gd name="connsiteY10" fmla="*/ 859393 h 3494993"/>
                <a:gd name="connsiteX11" fmla="*/ 10294332 w 12758187"/>
                <a:gd name="connsiteY11" fmla="*/ 849227 h 3494993"/>
                <a:gd name="connsiteX12" fmla="*/ 9997399 w 12758187"/>
                <a:gd name="connsiteY12" fmla="*/ 1183000 h 3494993"/>
                <a:gd name="connsiteX13" fmla="*/ 10006426 w 12758187"/>
                <a:gd name="connsiteY13" fmla="*/ 1244962 h 3494993"/>
                <a:gd name="connsiteX14" fmla="*/ 9722795 w 12758187"/>
                <a:gd name="connsiteY14" fmla="*/ 1456262 h 3494993"/>
                <a:gd name="connsiteX15" fmla="*/ 9719470 w 12758187"/>
                <a:gd name="connsiteY15" fmla="*/ 1471027 h 3494993"/>
                <a:gd name="connsiteX16" fmla="*/ 9603785 w 12758187"/>
                <a:gd name="connsiteY16" fmla="*/ 1407612 h 3494993"/>
                <a:gd name="connsiteX17" fmla="*/ 9313265 w 12758187"/>
                <a:gd name="connsiteY17" fmla="*/ 1509511 h 3494993"/>
                <a:gd name="connsiteX18" fmla="*/ 9137006 w 12758187"/>
                <a:gd name="connsiteY18" fmla="*/ 1366708 h 3494993"/>
                <a:gd name="connsiteX19" fmla="*/ 9105650 w 12758187"/>
                <a:gd name="connsiteY19" fmla="*/ 1360415 h 3494993"/>
                <a:gd name="connsiteX20" fmla="*/ 9104700 w 12758187"/>
                <a:gd name="connsiteY20" fmla="*/ 1326771 h 3494993"/>
                <a:gd name="connsiteX21" fmla="*/ 8942693 w 12758187"/>
                <a:gd name="connsiteY21" fmla="*/ 1074566 h 3494993"/>
                <a:gd name="connsiteX22" fmla="*/ 8944356 w 12758187"/>
                <a:gd name="connsiteY22" fmla="*/ 1008247 h 3494993"/>
                <a:gd name="connsiteX23" fmla="*/ 8736978 w 12758187"/>
                <a:gd name="connsiteY23" fmla="*/ 742004 h 3494993"/>
                <a:gd name="connsiteX24" fmla="*/ 8398237 w 12758187"/>
                <a:gd name="connsiteY24" fmla="*/ 944591 h 3494993"/>
                <a:gd name="connsiteX25" fmla="*/ 8394198 w 12758187"/>
                <a:gd name="connsiteY25" fmla="*/ 962744 h 3494993"/>
                <a:gd name="connsiteX26" fmla="*/ 8092277 w 12758187"/>
                <a:gd name="connsiteY26" fmla="*/ 1172350 h 3494993"/>
                <a:gd name="connsiteX27" fmla="*/ 8083963 w 12758187"/>
                <a:gd name="connsiteY27" fmla="*/ 1224389 h 3494993"/>
                <a:gd name="connsiteX28" fmla="*/ 7950462 w 12758187"/>
                <a:gd name="connsiteY28" fmla="*/ 1143063 h 3494993"/>
                <a:gd name="connsiteX29" fmla="*/ 7802470 w 12758187"/>
                <a:gd name="connsiteY29" fmla="*/ 1145242 h 3494993"/>
                <a:gd name="connsiteX30" fmla="*/ 7769214 w 12758187"/>
                <a:gd name="connsiteY30" fmla="*/ 1114503 h 3494993"/>
                <a:gd name="connsiteX31" fmla="*/ 7775390 w 12758187"/>
                <a:gd name="connsiteY31" fmla="*/ 1040439 h 3494993"/>
                <a:gd name="connsiteX32" fmla="*/ 7774678 w 12758187"/>
                <a:gd name="connsiteY32" fmla="*/ 1031967 h 3494993"/>
                <a:gd name="connsiteX33" fmla="*/ 7774678 w 12758187"/>
                <a:gd name="connsiteY33" fmla="*/ 1021317 h 3494993"/>
                <a:gd name="connsiteX34" fmla="*/ 7483684 w 12758187"/>
                <a:gd name="connsiteY34" fmla="*/ 752412 h 3494993"/>
                <a:gd name="connsiteX35" fmla="*/ 7377975 w 12758187"/>
                <a:gd name="connsiteY35" fmla="*/ 779520 h 3494993"/>
                <a:gd name="connsiteX36" fmla="*/ 7103609 w 12758187"/>
                <a:gd name="connsiteY36" fmla="*/ 612513 h 3494993"/>
                <a:gd name="connsiteX37" fmla="*/ 7104797 w 12758187"/>
                <a:gd name="connsiteY37" fmla="*/ 581290 h 3494993"/>
                <a:gd name="connsiteX38" fmla="*/ 7104084 w 12758187"/>
                <a:gd name="connsiteY38" fmla="*/ 573544 h 3494993"/>
                <a:gd name="connsiteX39" fmla="*/ 7103846 w 12758187"/>
                <a:gd name="connsiteY39" fmla="*/ 562169 h 3494993"/>
                <a:gd name="connsiteX40" fmla="*/ 6900982 w 12758187"/>
                <a:gd name="connsiteY40" fmla="*/ 374830 h 3494993"/>
                <a:gd name="connsiteX41" fmla="*/ 6698117 w 12758187"/>
                <a:gd name="connsiteY41" fmla="*/ 187491 h 3494993"/>
                <a:gd name="connsiteX42" fmla="*/ 6696217 w 12758187"/>
                <a:gd name="connsiteY42" fmla="*/ 187734 h 3494993"/>
                <a:gd name="connsiteX43" fmla="*/ 6496678 w 12758187"/>
                <a:gd name="connsiteY43" fmla="*/ 27261 h 3494993"/>
                <a:gd name="connsiteX44" fmla="*/ 6348449 w 12758187"/>
                <a:gd name="connsiteY44" fmla="*/ 110281 h 3494993"/>
                <a:gd name="connsiteX45" fmla="*/ 6192856 w 12758187"/>
                <a:gd name="connsiteY45" fmla="*/ 42510 h 3494993"/>
                <a:gd name="connsiteX46" fmla="*/ 6009708 w 12758187"/>
                <a:gd name="connsiteY46" fmla="*/ 222103 h 3494993"/>
                <a:gd name="connsiteX47" fmla="*/ 6007808 w 12758187"/>
                <a:gd name="connsiteY47" fmla="*/ 222103 h 3494993"/>
                <a:gd name="connsiteX48" fmla="*/ 5823947 w 12758187"/>
                <a:gd name="connsiteY48" fmla="*/ 428805 h 3494993"/>
                <a:gd name="connsiteX49" fmla="*/ 5824897 w 12758187"/>
                <a:gd name="connsiteY49" fmla="*/ 438970 h 3494993"/>
                <a:gd name="connsiteX50" fmla="*/ 5824897 w 12758187"/>
                <a:gd name="connsiteY50" fmla="*/ 447926 h 3494993"/>
                <a:gd name="connsiteX51" fmla="*/ 5825847 w 12758187"/>
                <a:gd name="connsiteY51" fmla="*/ 457123 h 3494993"/>
                <a:gd name="connsiteX52" fmla="*/ 5825372 w 12758187"/>
                <a:gd name="connsiteY52" fmla="*/ 457123 h 3494993"/>
                <a:gd name="connsiteX53" fmla="*/ 5677143 w 12758187"/>
                <a:gd name="connsiteY53" fmla="*/ 540143 h 3494993"/>
                <a:gd name="connsiteX54" fmla="*/ 5501834 w 12758187"/>
                <a:gd name="connsiteY54" fmla="*/ 445021 h 3494993"/>
                <a:gd name="connsiteX55" fmla="*/ 5455750 w 12758187"/>
                <a:gd name="connsiteY55" fmla="*/ 453251 h 3494993"/>
                <a:gd name="connsiteX56" fmla="*/ 5258111 w 12758187"/>
                <a:gd name="connsiteY56" fmla="*/ 301976 h 3494993"/>
                <a:gd name="connsiteX57" fmla="*/ 5074250 w 12758187"/>
                <a:gd name="connsiteY57" fmla="*/ 508678 h 3494993"/>
                <a:gd name="connsiteX58" fmla="*/ 5074488 w 12758187"/>
                <a:gd name="connsiteY58" fmla="*/ 511824 h 3494993"/>
                <a:gd name="connsiteX59" fmla="*/ 4994910 w 12758187"/>
                <a:gd name="connsiteY59" fmla="*/ 498512 h 3494993"/>
                <a:gd name="connsiteX60" fmla="*/ 4994435 w 12758187"/>
                <a:gd name="connsiteY60" fmla="*/ 498512 h 3494993"/>
                <a:gd name="connsiteX61" fmla="*/ 4994435 w 12758187"/>
                <a:gd name="connsiteY61" fmla="*/ 489315 h 3494993"/>
                <a:gd name="connsiteX62" fmla="*/ 4993484 w 12758187"/>
                <a:gd name="connsiteY62" fmla="*/ 479149 h 3494993"/>
                <a:gd name="connsiteX63" fmla="*/ 4993484 w 12758187"/>
                <a:gd name="connsiteY63" fmla="*/ 470194 h 3494993"/>
                <a:gd name="connsiteX64" fmla="*/ 4861646 w 12758187"/>
                <a:gd name="connsiteY64" fmla="*/ 293021 h 3494993"/>
                <a:gd name="connsiteX65" fmla="*/ 4516729 w 12758187"/>
                <a:gd name="connsiteY65" fmla="*/ 395 h 3494993"/>
                <a:gd name="connsiteX66" fmla="*/ 4201267 w 12758187"/>
                <a:gd name="connsiteY66" fmla="*/ 344817 h 3494993"/>
                <a:gd name="connsiteX67" fmla="*/ 3995076 w 12758187"/>
                <a:gd name="connsiteY67" fmla="*/ 569430 h 3494993"/>
                <a:gd name="connsiteX68" fmla="*/ 3878916 w 12758187"/>
                <a:gd name="connsiteY68" fmla="*/ 554181 h 3494993"/>
                <a:gd name="connsiteX69" fmla="*/ 3563692 w 12758187"/>
                <a:gd name="connsiteY69" fmla="*/ 908527 h 3494993"/>
                <a:gd name="connsiteX70" fmla="*/ 3564405 w 12758187"/>
                <a:gd name="connsiteY70" fmla="*/ 917483 h 3494993"/>
                <a:gd name="connsiteX71" fmla="*/ 3564643 w 12758187"/>
                <a:gd name="connsiteY71" fmla="*/ 927406 h 3494993"/>
                <a:gd name="connsiteX72" fmla="*/ 3596949 w 12758187"/>
                <a:gd name="connsiteY72" fmla="*/ 1057139 h 3494993"/>
                <a:gd name="connsiteX73" fmla="*/ 3491003 w 12758187"/>
                <a:gd name="connsiteY73" fmla="*/ 1244720 h 3494993"/>
                <a:gd name="connsiteX74" fmla="*/ 3331610 w 12758187"/>
                <a:gd name="connsiteY74" fmla="*/ 1209866 h 3494993"/>
                <a:gd name="connsiteX75" fmla="*/ 3082186 w 12758187"/>
                <a:gd name="connsiteY75" fmla="*/ 1355332 h 3494993"/>
                <a:gd name="connsiteX76" fmla="*/ 2819935 w 12758187"/>
                <a:gd name="connsiteY76" fmla="*/ 1202363 h 3494993"/>
                <a:gd name="connsiteX77" fmla="*/ 2558159 w 12758187"/>
                <a:gd name="connsiteY77" fmla="*/ 1434721 h 3494993"/>
                <a:gd name="connsiteX78" fmla="*/ 2458151 w 12758187"/>
                <a:gd name="connsiteY78" fmla="*/ 1420925 h 3494993"/>
                <a:gd name="connsiteX79" fmla="*/ 2191624 w 12758187"/>
                <a:gd name="connsiteY79" fmla="*/ 1720569 h 3494993"/>
                <a:gd name="connsiteX80" fmla="*/ 2193050 w 12758187"/>
                <a:gd name="connsiteY80" fmla="*/ 1736060 h 3494993"/>
                <a:gd name="connsiteX81" fmla="*/ 1922959 w 12758187"/>
                <a:gd name="connsiteY81" fmla="*/ 1634403 h 3494993"/>
                <a:gd name="connsiteX82" fmla="*/ 1937687 w 12758187"/>
                <a:gd name="connsiteY82" fmla="*/ 1532989 h 3494993"/>
                <a:gd name="connsiteX83" fmla="*/ 1665221 w 12758187"/>
                <a:gd name="connsiteY83" fmla="*/ 1281268 h 3494993"/>
                <a:gd name="connsiteX84" fmla="*/ 1430526 w 12758187"/>
                <a:gd name="connsiteY84" fmla="*/ 1464976 h 3494993"/>
                <a:gd name="connsiteX85" fmla="*/ 1265906 w 12758187"/>
                <a:gd name="connsiteY85" fmla="*/ 1438351 h 3494993"/>
                <a:gd name="connsiteX86" fmla="*/ 1104612 w 12758187"/>
                <a:gd name="connsiteY86" fmla="*/ 1481434 h 3494993"/>
                <a:gd name="connsiteX87" fmla="*/ 853288 w 12758187"/>
                <a:gd name="connsiteY87" fmla="*/ 1321930 h 3494993"/>
                <a:gd name="connsiteX88" fmla="*/ 606240 w 12758187"/>
                <a:gd name="connsiteY88" fmla="*/ 1599550 h 3494993"/>
                <a:gd name="connsiteX89" fmla="*/ 615979 w 12758187"/>
                <a:gd name="connsiteY89" fmla="*/ 1658607 h 3494993"/>
                <a:gd name="connsiteX90" fmla="*/ 312395 w 12758187"/>
                <a:gd name="connsiteY90" fmla="*/ 1960915 h 3494993"/>
                <a:gd name="connsiteX91" fmla="*/ 496 w 12758187"/>
                <a:gd name="connsiteY91" fmla="*/ 2384000 h 3494993"/>
                <a:gd name="connsiteX92" fmla="*/ 426417 w 12758187"/>
                <a:gd name="connsiteY92" fmla="*/ 2777314 h 3494993"/>
                <a:gd name="connsiteX93" fmla="*/ 775610 w 12758187"/>
                <a:gd name="connsiteY93" fmla="*/ 2537211 h 3494993"/>
                <a:gd name="connsiteX94" fmla="*/ 1146183 w 12758187"/>
                <a:gd name="connsiteY94" fmla="*/ 2741492 h 3494993"/>
                <a:gd name="connsiteX95" fmla="*/ 1333607 w 12758187"/>
                <a:gd name="connsiteY95" fmla="*/ 2683886 h 3494993"/>
                <a:gd name="connsiteX96" fmla="*/ 1747888 w 12758187"/>
                <a:gd name="connsiteY96" fmla="*/ 2997570 h 3494993"/>
                <a:gd name="connsiteX97" fmla="*/ 1935312 w 12758187"/>
                <a:gd name="connsiteY97" fmla="*/ 2940206 h 3494993"/>
                <a:gd name="connsiteX98" fmla="*/ 1935787 w 12758187"/>
                <a:gd name="connsiteY98" fmla="*/ 2959327 h 3494993"/>
                <a:gd name="connsiteX99" fmla="*/ 2340091 w 12758187"/>
                <a:gd name="connsiteY99" fmla="*/ 3353126 h 3494993"/>
                <a:gd name="connsiteX100" fmla="*/ 2666242 w 12758187"/>
                <a:gd name="connsiteY100" fmla="*/ 3494477 h 3494993"/>
                <a:gd name="connsiteX101" fmla="*/ 2988592 w 12758187"/>
                <a:gd name="connsiteY101" fmla="*/ 3303992 h 3494993"/>
                <a:gd name="connsiteX102" fmla="*/ 3327571 w 12758187"/>
                <a:gd name="connsiteY102" fmla="*/ 3461317 h 3494993"/>
                <a:gd name="connsiteX103" fmla="*/ 3666788 w 12758187"/>
                <a:gd name="connsiteY103" fmla="*/ 3241787 h 3494993"/>
                <a:gd name="connsiteX104" fmla="*/ 3853736 w 12758187"/>
                <a:gd name="connsiteY104" fmla="*/ 3277851 h 3494993"/>
                <a:gd name="connsiteX105" fmla="*/ 4177037 w 12758187"/>
                <a:gd name="connsiteY105" fmla="*/ 3085914 h 3494993"/>
                <a:gd name="connsiteX106" fmla="*/ 4517204 w 12758187"/>
                <a:gd name="connsiteY106" fmla="*/ 3244692 h 3494993"/>
                <a:gd name="connsiteX107" fmla="*/ 4772804 w 12758187"/>
                <a:gd name="connsiteY107" fmla="*/ 3135290 h 3494993"/>
                <a:gd name="connsiteX108" fmla="*/ 5037668 w 12758187"/>
                <a:gd name="connsiteY108" fmla="*/ 3218552 h 3494993"/>
                <a:gd name="connsiteX109" fmla="*/ 5201575 w 12758187"/>
                <a:gd name="connsiteY109" fmla="*/ 3174258 h 3494993"/>
                <a:gd name="connsiteX110" fmla="*/ 5512286 w 12758187"/>
                <a:gd name="connsiteY110" fmla="*/ 3298667 h 3494993"/>
                <a:gd name="connsiteX111" fmla="*/ 5713250 w 12758187"/>
                <a:gd name="connsiteY111" fmla="*/ 3232590 h 3494993"/>
                <a:gd name="connsiteX112" fmla="*/ 6078359 w 12758187"/>
                <a:gd name="connsiteY112" fmla="*/ 3427432 h 3494993"/>
                <a:gd name="connsiteX113" fmla="*/ 6329208 w 12758187"/>
                <a:gd name="connsiteY113" fmla="*/ 3322629 h 3494993"/>
                <a:gd name="connsiteX114" fmla="*/ 6588846 w 12758187"/>
                <a:gd name="connsiteY114" fmla="*/ 3402018 h 3494993"/>
                <a:gd name="connsiteX115" fmla="*/ 6873664 w 12758187"/>
                <a:gd name="connsiteY115" fmla="*/ 3262119 h 3494993"/>
                <a:gd name="connsiteX116" fmla="*/ 7170597 w 12758187"/>
                <a:gd name="connsiteY116" fmla="*/ 3372973 h 3494993"/>
                <a:gd name="connsiteX117" fmla="*/ 7527392 w 12758187"/>
                <a:gd name="connsiteY117" fmla="*/ 3114717 h 3494993"/>
                <a:gd name="connsiteX118" fmla="*/ 7775390 w 12758187"/>
                <a:gd name="connsiteY118" fmla="*/ 3185634 h 3494993"/>
                <a:gd name="connsiteX119" fmla="*/ 8139549 w 12758187"/>
                <a:gd name="connsiteY119" fmla="*/ 2907531 h 3494993"/>
                <a:gd name="connsiteX120" fmla="*/ 8486366 w 12758187"/>
                <a:gd name="connsiteY120" fmla="*/ 3075022 h 3494993"/>
                <a:gd name="connsiteX121" fmla="*/ 8806104 w 12758187"/>
                <a:gd name="connsiteY121" fmla="*/ 2888894 h 3494993"/>
                <a:gd name="connsiteX122" fmla="*/ 9118002 w 12758187"/>
                <a:gd name="connsiteY122" fmla="*/ 3014512 h 3494993"/>
                <a:gd name="connsiteX123" fmla="*/ 9428713 w 12758187"/>
                <a:gd name="connsiteY123" fmla="*/ 2841454 h 3494993"/>
                <a:gd name="connsiteX124" fmla="*/ 9818526 w 12758187"/>
                <a:gd name="connsiteY124" fmla="*/ 3083494 h 3494993"/>
                <a:gd name="connsiteX125" fmla="*/ 10151329 w 12758187"/>
                <a:gd name="connsiteY125" fmla="*/ 2875582 h 3494993"/>
                <a:gd name="connsiteX126" fmla="*/ 10215704 w 12758187"/>
                <a:gd name="connsiteY126" fmla="*/ 2877518 h 3494993"/>
                <a:gd name="connsiteX127" fmla="*/ 10546369 w 12758187"/>
                <a:gd name="connsiteY127" fmla="*/ 2673237 h 3494993"/>
                <a:gd name="connsiteX128" fmla="*/ 10645663 w 12758187"/>
                <a:gd name="connsiteY128" fmla="*/ 2680740 h 3494993"/>
                <a:gd name="connsiteX129" fmla="*/ 10784153 w 12758187"/>
                <a:gd name="connsiteY129" fmla="*/ 2648549 h 3494993"/>
                <a:gd name="connsiteX130" fmla="*/ 10925256 w 12758187"/>
                <a:gd name="connsiteY130" fmla="*/ 2666702 h 3494993"/>
                <a:gd name="connsiteX131" fmla="*/ 11251644 w 12758187"/>
                <a:gd name="connsiteY131" fmla="*/ 2469924 h 3494993"/>
                <a:gd name="connsiteX132" fmla="*/ 11358065 w 12758187"/>
                <a:gd name="connsiteY132" fmla="*/ 2505745 h 3494993"/>
                <a:gd name="connsiteX133" fmla="*/ 11358065 w 12758187"/>
                <a:gd name="connsiteY133" fmla="*/ 2516879 h 3494993"/>
                <a:gd name="connsiteX134" fmla="*/ 11677090 w 12758187"/>
                <a:gd name="connsiteY134" fmla="*/ 2811683 h 3494993"/>
                <a:gd name="connsiteX135" fmla="*/ 11731250 w 12758187"/>
                <a:gd name="connsiteY135" fmla="*/ 2803696 h 3494993"/>
                <a:gd name="connsiteX136" fmla="*/ 11987325 w 12758187"/>
                <a:gd name="connsiteY136" fmla="*/ 2924474 h 3494993"/>
                <a:gd name="connsiteX137" fmla="*/ 12230573 w 12758187"/>
                <a:gd name="connsiteY137" fmla="*/ 2778766 h 3494993"/>
                <a:gd name="connsiteX138" fmla="*/ 12285208 w 12758187"/>
                <a:gd name="connsiteY138" fmla="*/ 2781186 h 3494993"/>
                <a:gd name="connsiteX139" fmla="*/ 12574539 w 12758187"/>
                <a:gd name="connsiteY139" fmla="*/ 2455885 h 3494993"/>
                <a:gd name="connsiteX140" fmla="*/ 12560763 w 12758187"/>
                <a:gd name="connsiteY140" fmla="*/ 2378191 h 3494993"/>
                <a:gd name="connsiteX141" fmla="*/ 12757688 w 12758187"/>
                <a:gd name="connsiteY141" fmla="*/ 2003513 h 349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2758187" h="3494993">
                  <a:moveTo>
                    <a:pt x="12757688" y="2003513"/>
                  </a:moveTo>
                  <a:cubicBezTo>
                    <a:pt x="12746761" y="1775028"/>
                    <a:pt x="12556012" y="1599066"/>
                    <a:pt x="12331768" y="1610199"/>
                  </a:cubicBezTo>
                  <a:cubicBezTo>
                    <a:pt x="12292098" y="1612136"/>
                    <a:pt x="12254090" y="1619881"/>
                    <a:pt x="12218458" y="1632709"/>
                  </a:cubicBezTo>
                  <a:cubicBezTo>
                    <a:pt x="12175224" y="1505638"/>
                    <a:pt x="12054314" y="1417536"/>
                    <a:pt x="11915824" y="1424313"/>
                  </a:cubicBezTo>
                  <a:cubicBezTo>
                    <a:pt x="11821518" y="1428912"/>
                    <a:pt x="11739327" y="1477078"/>
                    <a:pt x="11686829" y="1548479"/>
                  </a:cubicBezTo>
                  <a:cubicBezTo>
                    <a:pt x="11646921" y="1404224"/>
                    <a:pt x="11532899" y="1293370"/>
                    <a:pt x="11391322" y="1258516"/>
                  </a:cubicBezTo>
                  <a:cubicBezTo>
                    <a:pt x="11391322" y="1252949"/>
                    <a:pt x="11391084" y="1247382"/>
                    <a:pt x="11390846" y="1241573"/>
                  </a:cubicBezTo>
                  <a:cubicBezTo>
                    <a:pt x="11380632" y="1030031"/>
                    <a:pt x="11216487" y="863508"/>
                    <a:pt x="11014098" y="848985"/>
                  </a:cubicBezTo>
                  <a:cubicBezTo>
                    <a:pt x="11014098" y="848017"/>
                    <a:pt x="11014098" y="846807"/>
                    <a:pt x="11014098" y="845839"/>
                  </a:cubicBezTo>
                  <a:cubicBezTo>
                    <a:pt x="11005546" y="670118"/>
                    <a:pt x="10858980" y="534818"/>
                    <a:pt x="10686521" y="543290"/>
                  </a:cubicBezTo>
                  <a:cubicBezTo>
                    <a:pt x="10519764" y="551519"/>
                    <a:pt x="10390539" y="691660"/>
                    <a:pt x="10389588" y="859393"/>
                  </a:cubicBezTo>
                  <a:cubicBezTo>
                    <a:pt x="10359182" y="851164"/>
                    <a:pt x="10327351" y="847533"/>
                    <a:pt x="10294332" y="849227"/>
                  </a:cubicBezTo>
                  <a:cubicBezTo>
                    <a:pt x="10121874" y="857941"/>
                    <a:pt x="9988847" y="1007279"/>
                    <a:pt x="9997399" y="1183000"/>
                  </a:cubicBezTo>
                  <a:cubicBezTo>
                    <a:pt x="9998349" y="1204299"/>
                    <a:pt x="10001675" y="1225115"/>
                    <a:pt x="10006426" y="1244962"/>
                  </a:cubicBezTo>
                  <a:cubicBezTo>
                    <a:pt x="9877200" y="1237943"/>
                    <a:pt x="9756765" y="1323867"/>
                    <a:pt x="9722795" y="1456262"/>
                  </a:cubicBezTo>
                  <a:cubicBezTo>
                    <a:pt x="9721608" y="1461103"/>
                    <a:pt x="9720420" y="1466186"/>
                    <a:pt x="9719470" y="1471027"/>
                  </a:cubicBezTo>
                  <a:cubicBezTo>
                    <a:pt x="9687401" y="1441740"/>
                    <a:pt x="9648444" y="1419472"/>
                    <a:pt x="9603785" y="1407612"/>
                  </a:cubicBezTo>
                  <a:cubicBezTo>
                    <a:pt x="9492376" y="1378084"/>
                    <a:pt x="9379066" y="1421893"/>
                    <a:pt x="9313265" y="1509511"/>
                  </a:cubicBezTo>
                  <a:cubicBezTo>
                    <a:pt x="9278108" y="1441256"/>
                    <a:pt x="9216109" y="1387523"/>
                    <a:pt x="9137006" y="1366708"/>
                  </a:cubicBezTo>
                  <a:cubicBezTo>
                    <a:pt x="9126554" y="1364045"/>
                    <a:pt x="9116102" y="1361867"/>
                    <a:pt x="9105650" y="1360415"/>
                  </a:cubicBezTo>
                  <a:cubicBezTo>
                    <a:pt x="9106125" y="1349039"/>
                    <a:pt x="9105650" y="1337905"/>
                    <a:pt x="9104700" y="1326771"/>
                  </a:cubicBezTo>
                  <a:cubicBezTo>
                    <a:pt x="9102800" y="1218822"/>
                    <a:pt x="9040325" y="1119827"/>
                    <a:pt x="8942693" y="1074566"/>
                  </a:cubicBezTo>
                  <a:cubicBezTo>
                    <a:pt x="8945781" y="1052299"/>
                    <a:pt x="8946494" y="1030031"/>
                    <a:pt x="8944356" y="1008247"/>
                  </a:cubicBezTo>
                  <a:cubicBezTo>
                    <a:pt x="8941031" y="885533"/>
                    <a:pt x="8859315" y="774437"/>
                    <a:pt x="8736978" y="742004"/>
                  </a:cubicBezTo>
                  <a:cubicBezTo>
                    <a:pt x="8588511" y="702551"/>
                    <a:pt x="8436957" y="793316"/>
                    <a:pt x="8398237" y="944591"/>
                  </a:cubicBezTo>
                  <a:cubicBezTo>
                    <a:pt x="8396812" y="950642"/>
                    <a:pt x="8395386" y="956693"/>
                    <a:pt x="8394198" y="962744"/>
                  </a:cubicBezTo>
                  <a:cubicBezTo>
                    <a:pt x="8258322" y="946043"/>
                    <a:pt x="8127909" y="1033661"/>
                    <a:pt x="8092277" y="1172350"/>
                  </a:cubicBezTo>
                  <a:cubicBezTo>
                    <a:pt x="8087764" y="1189777"/>
                    <a:pt x="8085150" y="1207204"/>
                    <a:pt x="8083963" y="1224389"/>
                  </a:cubicBezTo>
                  <a:cubicBezTo>
                    <a:pt x="8049281" y="1186146"/>
                    <a:pt x="8003672" y="1157102"/>
                    <a:pt x="7950462" y="1143063"/>
                  </a:cubicBezTo>
                  <a:cubicBezTo>
                    <a:pt x="7899865" y="1129751"/>
                    <a:pt x="7849030" y="1131445"/>
                    <a:pt x="7802470" y="1145242"/>
                  </a:cubicBezTo>
                  <a:cubicBezTo>
                    <a:pt x="7792256" y="1134108"/>
                    <a:pt x="7781091" y="1123700"/>
                    <a:pt x="7769214" y="1114503"/>
                  </a:cubicBezTo>
                  <a:cubicBezTo>
                    <a:pt x="7774202" y="1090783"/>
                    <a:pt x="7776578" y="1065853"/>
                    <a:pt x="7775390" y="1040439"/>
                  </a:cubicBezTo>
                  <a:cubicBezTo>
                    <a:pt x="7775153" y="1037534"/>
                    <a:pt x="7774678" y="1034872"/>
                    <a:pt x="7774678" y="1031967"/>
                  </a:cubicBezTo>
                  <a:cubicBezTo>
                    <a:pt x="7774678" y="1028337"/>
                    <a:pt x="7774678" y="1024948"/>
                    <a:pt x="7774678" y="1021317"/>
                  </a:cubicBezTo>
                  <a:cubicBezTo>
                    <a:pt x="7767076" y="865202"/>
                    <a:pt x="7636900" y="744908"/>
                    <a:pt x="7483684" y="752412"/>
                  </a:cubicBezTo>
                  <a:cubicBezTo>
                    <a:pt x="7445914" y="754348"/>
                    <a:pt x="7410282" y="763787"/>
                    <a:pt x="7377975" y="779520"/>
                  </a:cubicBezTo>
                  <a:cubicBezTo>
                    <a:pt x="7314788" y="688755"/>
                    <a:pt x="7215968" y="626551"/>
                    <a:pt x="7103609" y="612513"/>
                  </a:cubicBezTo>
                  <a:cubicBezTo>
                    <a:pt x="7104797" y="602347"/>
                    <a:pt x="7105272" y="591939"/>
                    <a:pt x="7104797" y="581290"/>
                  </a:cubicBezTo>
                  <a:cubicBezTo>
                    <a:pt x="7104559" y="578627"/>
                    <a:pt x="7104322" y="576207"/>
                    <a:pt x="7104084" y="573544"/>
                  </a:cubicBezTo>
                  <a:cubicBezTo>
                    <a:pt x="7104084" y="569914"/>
                    <a:pt x="7104084" y="566041"/>
                    <a:pt x="7103846" y="562169"/>
                  </a:cubicBezTo>
                  <a:cubicBezTo>
                    <a:pt x="7098620" y="453251"/>
                    <a:pt x="7007878" y="369505"/>
                    <a:pt x="6900982" y="374830"/>
                  </a:cubicBezTo>
                  <a:cubicBezTo>
                    <a:pt x="6895756" y="266154"/>
                    <a:pt x="6805013" y="182167"/>
                    <a:pt x="6698117" y="187491"/>
                  </a:cubicBezTo>
                  <a:cubicBezTo>
                    <a:pt x="6697405" y="187491"/>
                    <a:pt x="6696692" y="187734"/>
                    <a:pt x="6696217" y="187734"/>
                  </a:cubicBezTo>
                  <a:cubicBezTo>
                    <a:pt x="6678638" y="92370"/>
                    <a:pt x="6594547" y="22421"/>
                    <a:pt x="6496678" y="27261"/>
                  </a:cubicBezTo>
                  <a:cubicBezTo>
                    <a:pt x="6434916" y="30408"/>
                    <a:pt x="6381705" y="62599"/>
                    <a:pt x="6348449" y="110281"/>
                  </a:cubicBezTo>
                  <a:cubicBezTo>
                    <a:pt x="6310917" y="66230"/>
                    <a:pt x="6254618" y="39363"/>
                    <a:pt x="6192856" y="42510"/>
                  </a:cubicBezTo>
                  <a:cubicBezTo>
                    <a:pt x="6094987" y="47351"/>
                    <a:pt x="6018022" y="125529"/>
                    <a:pt x="6009708" y="222103"/>
                  </a:cubicBezTo>
                  <a:cubicBezTo>
                    <a:pt x="6008995" y="222103"/>
                    <a:pt x="6008282" y="222103"/>
                    <a:pt x="6007808" y="222103"/>
                  </a:cubicBezTo>
                  <a:cubicBezTo>
                    <a:pt x="5900912" y="227428"/>
                    <a:pt x="5818720" y="319887"/>
                    <a:pt x="5823947" y="428805"/>
                  </a:cubicBezTo>
                  <a:cubicBezTo>
                    <a:pt x="5824184" y="432193"/>
                    <a:pt x="5824422" y="435582"/>
                    <a:pt x="5824897" y="438970"/>
                  </a:cubicBezTo>
                  <a:cubicBezTo>
                    <a:pt x="5824897" y="441875"/>
                    <a:pt x="5824659" y="444779"/>
                    <a:pt x="5824897" y="447926"/>
                  </a:cubicBezTo>
                  <a:cubicBezTo>
                    <a:pt x="5825134" y="451072"/>
                    <a:pt x="5825372" y="453977"/>
                    <a:pt x="5825847" y="457123"/>
                  </a:cubicBezTo>
                  <a:cubicBezTo>
                    <a:pt x="5825610" y="457123"/>
                    <a:pt x="5825610" y="457123"/>
                    <a:pt x="5825372" y="457123"/>
                  </a:cubicBezTo>
                  <a:cubicBezTo>
                    <a:pt x="5763610" y="460270"/>
                    <a:pt x="5710162" y="492461"/>
                    <a:pt x="5677143" y="540143"/>
                  </a:cubicBezTo>
                  <a:cubicBezTo>
                    <a:pt x="5641511" y="480117"/>
                    <a:pt x="5575473" y="441391"/>
                    <a:pt x="5501834" y="445021"/>
                  </a:cubicBezTo>
                  <a:cubicBezTo>
                    <a:pt x="5485918" y="445748"/>
                    <a:pt x="5470477" y="448894"/>
                    <a:pt x="5455750" y="453251"/>
                  </a:cubicBezTo>
                  <a:cubicBezTo>
                    <a:pt x="5434608" y="362728"/>
                    <a:pt x="5352655" y="297377"/>
                    <a:pt x="5258111" y="301976"/>
                  </a:cubicBezTo>
                  <a:cubicBezTo>
                    <a:pt x="5151215" y="307301"/>
                    <a:pt x="5069024" y="399760"/>
                    <a:pt x="5074250" y="508678"/>
                  </a:cubicBezTo>
                  <a:cubicBezTo>
                    <a:pt x="5074250" y="509646"/>
                    <a:pt x="5074488" y="510856"/>
                    <a:pt x="5074488" y="511824"/>
                  </a:cubicBezTo>
                  <a:cubicBezTo>
                    <a:pt x="5049783" y="502143"/>
                    <a:pt x="5022940" y="497060"/>
                    <a:pt x="4994910" y="498512"/>
                  </a:cubicBezTo>
                  <a:cubicBezTo>
                    <a:pt x="4994672" y="498512"/>
                    <a:pt x="4994672" y="498512"/>
                    <a:pt x="4994435" y="498512"/>
                  </a:cubicBezTo>
                  <a:cubicBezTo>
                    <a:pt x="4994435" y="495366"/>
                    <a:pt x="4994435" y="492461"/>
                    <a:pt x="4994435" y="489315"/>
                  </a:cubicBezTo>
                  <a:cubicBezTo>
                    <a:pt x="4994197" y="485926"/>
                    <a:pt x="4993959" y="482538"/>
                    <a:pt x="4993484" y="479149"/>
                  </a:cubicBezTo>
                  <a:cubicBezTo>
                    <a:pt x="4993484" y="476245"/>
                    <a:pt x="4993484" y="473340"/>
                    <a:pt x="4993484" y="470194"/>
                  </a:cubicBezTo>
                  <a:cubicBezTo>
                    <a:pt x="4989446" y="386690"/>
                    <a:pt x="4935048" y="318193"/>
                    <a:pt x="4861646" y="293021"/>
                  </a:cubicBezTo>
                  <a:cubicBezTo>
                    <a:pt x="4839079" y="120689"/>
                    <a:pt x="4690138" y="-8076"/>
                    <a:pt x="4516729" y="395"/>
                  </a:cubicBezTo>
                  <a:cubicBezTo>
                    <a:pt x="4336906" y="9350"/>
                    <a:pt x="4197704" y="162561"/>
                    <a:pt x="4201267" y="344817"/>
                  </a:cubicBezTo>
                  <a:cubicBezTo>
                    <a:pt x="4095084" y="371684"/>
                    <a:pt x="4014318" y="460270"/>
                    <a:pt x="3995076" y="569430"/>
                  </a:cubicBezTo>
                  <a:cubicBezTo>
                    <a:pt x="3958494" y="557570"/>
                    <a:pt x="3919299" y="552245"/>
                    <a:pt x="3878916" y="554181"/>
                  </a:cubicBezTo>
                  <a:cubicBezTo>
                    <a:pt x="3695768" y="563379"/>
                    <a:pt x="3554666" y="721915"/>
                    <a:pt x="3563692" y="908527"/>
                  </a:cubicBezTo>
                  <a:cubicBezTo>
                    <a:pt x="3563930" y="911432"/>
                    <a:pt x="3564167" y="914578"/>
                    <a:pt x="3564405" y="917483"/>
                  </a:cubicBezTo>
                  <a:cubicBezTo>
                    <a:pt x="3564405" y="920871"/>
                    <a:pt x="3564405" y="924260"/>
                    <a:pt x="3564643" y="927406"/>
                  </a:cubicBezTo>
                  <a:cubicBezTo>
                    <a:pt x="3566780" y="973878"/>
                    <a:pt x="3578420" y="1017687"/>
                    <a:pt x="3596949" y="1057139"/>
                  </a:cubicBezTo>
                  <a:cubicBezTo>
                    <a:pt x="3542551" y="1104579"/>
                    <a:pt x="3504068" y="1170414"/>
                    <a:pt x="3491003" y="1244720"/>
                  </a:cubicBezTo>
                  <a:cubicBezTo>
                    <a:pt x="3443256" y="1220032"/>
                    <a:pt x="3388858" y="1206962"/>
                    <a:pt x="3331610" y="1209866"/>
                  </a:cubicBezTo>
                  <a:cubicBezTo>
                    <a:pt x="3226614" y="1215191"/>
                    <a:pt x="3135871" y="1272070"/>
                    <a:pt x="3082186" y="1355332"/>
                  </a:cubicBezTo>
                  <a:cubicBezTo>
                    <a:pt x="3033014" y="1259726"/>
                    <a:pt x="2932769" y="1196796"/>
                    <a:pt x="2819935" y="1202363"/>
                  </a:cubicBezTo>
                  <a:cubicBezTo>
                    <a:pt x="2687859" y="1208898"/>
                    <a:pt x="2581676" y="1307892"/>
                    <a:pt x="2558159" y="1434721"/>
                  </a:cubicBezTo>
                  <a:cubicBezTo>
                    <a:pt x="2526802" y="1424313"/>
                    <a:pt x="2493071" y="1419230"/>
                    <a:pt x="2458151" y="1420925"/>
                  </a:cubicBezTo>
                  <a:cubicBezTo>
                    <a:pt x="2303271" y="1428670"/>
                    <a:pt x="2184023" y="1562760"/>
                    <a:pt x="2191624" y="1720569"/>
                  </a:cubicBezTo>
                  <a:cubicBezTo>
                    <a:pt x="2191862" y="1725894"/>
                    <a:pt x="2192575" y="1730735"/>
                    <a:pt x="2193050" y="1736060"/>
                  </a:cubicBezTo>
                  <a:cubicBezTo>
                    <a:pt x="2120598" y="1671677"/>
                    <a:pt x="2025817" y="1633435"/>
                    <a:pt x="1922959" y="1634403"/>
                  </a:cubicBezTo>
                  <a:cubicBezTo>
                    <a:pt x="1933887" y="1602696"/>
                    <a:pt x="1939350" y="1568569"/>
                    <a:pt x="1937687" y="1532989"/>
                  </a:cubicBezTo>
                  <a:cubicBezTo>
                    <a:pt x="1930561" y="1386797"/>
                    <a:pt x="1808699" y="1274007"/>
                    <a:pt x="1665221" y="1281268"/>
                  </a:cubicBezTo>
                  <a:cubicBezTo>
                    <a:pt x="1554050" y="1286835"/>
                    <a:pt x="1462832" y="1363077"/>
                    <a:pt x="1430526" y="1464976"/>
                  </a:cubicBezTo>
                  <a:cubicBezTo>
                    <a:pt x="1379453" y="1445129"/>
                    <a:pt x="1323867" y="1435447"/>
                    <a:pt x="1265906" y="1438351"/>
                  </a:cubicBezTo>
                  <a:cubicBezTo>
                    <a:pt x="1207945" y="1441256"/>
                    <a:pt x="1153309" y="1456504"/>
                    <a:pt x="1104612" y="1481434"/>
                  </a:cubicBezTo>
                  <a:cubicBezTo>
                    <a:pt x="1062804" y="1383166"/>
                    <a:pt x="964697" y="1316364"/>
                    <a:pt x="853288" y="1321930"/>
                  </a:cubicBezTo>
                  <a:cubicBezTo>
                    <a:pt x="709810" y="1329192"/>
                    <a:pt x="599113" y="1453358"/>
                    <a:pt x="606240" y="1599550"/>
                  </a:cubicBezTo>
                  <a:cubicBezTo>
                    <a:pt x="607190" y="1620123"/>
                    <a:pt x="610753" y="1639728"/>
                    <a:pt x="615979" y="1658607"/>
                  </a:cubicBezTo>
                  <a:cubicBezTo>
                    <a:pt x="466087" y="1693219"/>
                    <a:pt x="349214" y="1811576"/>
                    <a:pt x="312395" y="1960915"/>
                  </a:cubicBezTo>
                  <a:cubicBezTo>
                    <a:pt x="125446" y="2006176"/>
                    <a:pt x="-9243" y="2181655"/>
                    <a:pt x="496" y="2384000"/>
                  </a:cubicBezTo>
                  <a:cubicBezTo>
                    <a:pt x="11423" y="2612485"/>
                    <a:pt x="202173" y="2788447"/>
                    <a:pt x="426417" y="2777314"/>
                  </a:cubicBezTo>
                  <a:cubicBezTo>
                    <a:pt x="582722" y="2769568"/>
                    <a:pt x="714086" y="2672511"/>
                    <a:pt x="775610" y="2537211"/>
                  </a:cubicBezTo>
                  <a:cubicBezTo>
                    <a:pt x="849725" y="2665976"/>
                    <a:pt x="989877" y="2749237"/>
                    <a:pt x="1146183" y="2741492"/>
                  </a:cubicBezTo>
                  <a:cubicBezTo>
                    <a:pt x="1214833" y="2738103"/>
                    <a:pt x="1278496" y="2717530"/>
                    <a:pt x="1333607" y="2683886"/>
                  </a:cubicBezTo>
                  <a:cubicBezTo>
                    <a:pt x="1379453" y="2872193"/>
                    <a:pt x="1550724" y="3007493"/>
                    <a:pt x="1747888" y="2997570"/>
                  </a:cubicBezTo>
                  <a:cubicBezTo>
                    <a:pt x="1816539" y="2994181"/>
                    <a:pt x="1880201" y="2973608"/>
                    <a:pt x="1935312" y="2940206"/>
                  </a:cubicBezTo>
                  <a:cubicBezTo>
                    <a:pt x="1935312" y="2946499"/>
                    <a:pt x="1935549" y="2953034"/>
                    <a:pt x="1935787" y="2959327"/>
                  </a:cubicBezTo>
                  <a:cubicBezTo>
                    <a:pt x="1946476" y="3180309"/>
                    <a:pt x="2125349" y="3352399"/>
                    <a:pt x="2340091" y="3353126"/>
                  </a:cubicBezTo>
                  <a:cubicBezTo>
                    <a:pt x="2418956" y="3445101"/>
                    <a:pt x="2537017" y="3501012"/>
                    <a:pt x="2666242" y="3494477"/>
                  </a:cubicBezTo>
                  <a:cubicBezTo>
                    <a:pt x="2802594" y="3487699"/>
                    <a:pt x="2919942" y="3412909"/>
                    <a:pt x="2988592" y="3303992"/>
                  </a:cubicBezTo>
                  <a:cubicBezTo>
                    <a:pt x="3067220" y="3405406"/>
                    <a:pt x="3191220" y="3468094"/>
                    <a:pt x="3327571" y="3461317"/>
                  </a:cubicBezTo>
                  <a:cubicBezTo>
                    <a:pt x="3475800" y="3453814"/>
                    <a:pt x="3601700" y="3366196"/>
                    <a:pt x="3666788" y="3241787"/>
                  </a:cubicBezTo>
                  <a:cubicBezTo>
                    <a:pt x="3723561" y="3267928"/>
                    <a:pt x="3787223" y="3281240"/>
                    <a:pt x="3853736" y="3277851"/>
                  </a:cubicBezTo>
                  <a:cubicBezTo>
                    <a:pt x="3990801" y="3271074"/>
                    <a:pt x="4108624" y="3195558"/>
                    <a:pt x="4177037" y="3085914"/>
                  </a:cubicBezTo>
                  <a:cubicBezTo>
                    <a:pt x="4255665" y="3188297"/>
                    <a:pt x="4380139" y="3251711"/>
                    <a:pt x="4517204" y="3244692"/>
                  </a:cubicBezTo>
                  <a:cubicBezTo>
                    <a:pt x="4616261" y="3239851"/>
                    <a:pt x="4705341" y="3198947"/>
                    <a:pt x="4772804" y="3135290"/>
                  </a:cubicBezTo>
                  <a:cubicBezTo>
                    <a:pt x="4846205" y="3191927"/>
                    <a:pt x="4938611" y="3223634"/>
                    <a:pt x="5037668" y="3218552"/>
                  </a:cubicBezTo>
                  <a:cubicBezTo>
                    <a:pt x="5096580" y="3215647"/>
                    <a:pt x="5151928" y="3199915"/>
                    <a:pt x="5201575" y="3174258"/>
                  </a:cubicBezTo>
                  <a:cubicBezTo>
                    <a:pt x="5279965" y="3256068"/>
                    <a:pt x="5391375" y="3304718"/>
                    <a:pt x="5512286" y="3298667"/>
                  </a:cubicBezTo>
                  <a:cubicBezTo>
                    <a:pt x="5586638" y="3295036"/>
                    <a:pt x="5655051" y="3271074"/>
                    <a:pt x="5713250" y="3232590"/>
                  </a:cubicBezTo>
                  <a:cubicBezTo>
                    <a:pt x="5788790" y="3356030"/>
                    <a:pt x="5925616" y="3435177"/>
                    <a:pt x="6078359" y="3427432"/>
                  </a:cubicBezTo>
                  <a:cubicBezTo>
                    <a:pt x="6175040" y="3422591"/>
                    <a:pt x="6262220" y="3383622"/>
                    <a:pt x="6329208" y="3322629"/>
                  </a:cubicBezTo>
                  <a:cubicBezTo>
                    <a:pt x="6401659" y="3376603"/>
                    <a:pt x="6492164" y="3406858"/>
                    <a:pt x="6588846" y="3402018"/>
                  </a:cubicBezTo>
                  <a:cubicBezTo>
                    <a:pt x="6702869" y="3396209"/>
                    <a:pt x="6803826" y="3343202"/>
                    <a:pt x="6873664" y="3262119"/>
                  </a:cubicBezTo>
                  <a:cubicBezTo>
                    <a:pt x="6951104" y="3335699"/>
                    <a:pt x="7056575" y="3378540"/>
                    <a:pt x="7170597" y="3372973"/>
                  </a:cubicBezTo>
                  <a:cubicBezTo>
                    <a:pt x="7333792" y="3364743"/>
                    <a:pt x="7469905" y="3259456"/>
                    <a:pt x="7527392" y="3114717"/>
                  </a:cubicBezTo>
                  <a:cubicBezTo>
                    <a:pt x="7597943" y="3163609"/>
                    <a:pt x="7683935" y="3190233"/>
                    <a:pt x="7775390" y="3185634"/>
                  </a:cubicBezTo>
                  <a:cubicBezTo>
                    <a:pt x="7945949" y="3177163"/>
                    <a:pt x="8086813" y="3062436"/>
                    <a:pt x="8139549" y="2907531"/>
                  </a:cubicBezTo>
                  <a:cubicBezTo>
                    <a:pt x="8217702" y="3014996"/>
                    <a:pt x="8345502" y="3082041"/>
                    <a:pt x="8486366" y="3075022"/>
                  </a:cubicBezTo>
                  <a:cubicBezTo>
                    <a:pt x="8621056" y="3068245"/>
                    <a:pt x="8737215" y="2995391"/>
                    <a:pt x="8806104" y="2888894"/>
                  </a:cubicBezTo>
                  <a:cubicBezTo>
                    <a:pt x="8884731" y="2971429"/>
                    <a:pt x="8996379" y="3020563"/>
                    <a:pt x="9118002" y="3014512"/>
                  </a:cubicBezTo>
                  <a:cubicBezTo>
                    <a:pt x="9246990" y="3007977"/>
                    <a:pt x="9359112" y="2940932"/>
                    <a:pt x="9428713" y="2841454"/>
                  </a:cubicBezTo>
                  <a:cubicBezTo>
                    <a:pt x="9495701" y="2991277"/>
                    <a:pt x="9647256" y="3091965"/>
                    <a:pt x="9818526" y="3083494"/>
                  </a:cubicBezTo>
                  <a:cubicBezTo>
                    <a:pt x="9962242" y="3076232"/>
                    <a:pt x="10084579" y="2993939"/>
                    <a:pt x="10151329" y="2875582"/>
                  </a:cubicBezTo>
                  <a:cubicBezTo>
                    <a:pt x="10172471" y="2878002"/>
                    <a:pt x="10193850" y="2878728"/>
                    <a:pt x="10215704" y="2877518"/>
                  </a:cubicBezTo>
                  <a:cubicBezTo>
                    <a:pt x="10357995" y="2870499"/>
                    <a:pt x="10479381" y="2789658"/>
                    <a:pt x="10546369" y="2673237"/>
                  </a:cubicBezTo>
                  <a:cubicBezTo>
                    <a:pt x="10578438" y="2679772"/>
                    <a:pt x="10611694" y="2682434"/>
                    <a:pt x="10645663" y="2680740"/>
                  </a:cubicBezTo>
                  <a:cubicBezTo>
                    <a:pt x="10694835" y="2678320"/>
                    <a:pt x="10741394" y="2666944"/>
                    <a:pt x="10784153" y="2648549"/>
                  </a:cubicBezTo>
                  <a:cubicBezTo>
                    <a:pt x="10828574" y="2662587"/>
                    <a:pt x="10876083" y="2669122"/>
                    <a:pt x="10925256" y="2666702"/>
                  </a:cubicBezTo>
                  <a:cubicBezTo>
                    <a:pt x="11064458" y="2659683"/>
                    <a:pt x="11183706" y="2582230"/>
                    <a:pt x="11251644" y="2469924"/>
                  </a:cubicBezTo>
                  <a:cubicBezTo>
                    <a:pt x="11284901" y="2486624"/>
                    <a:pt x="11320533" y="2498968"/>
                    <a:pt x="11358065" y="2505745"/>
                  </a:cubicBezTo>
                  <a:cubicBezTo>
                    <a:pt x="11358065" y="2509376"/>
                    <a:pt x="11357827" y="2513007"/>
                    <a:pt x="11358065" y="2516879"/>
                  </a:cubicBezTo>
                  <a:cubicBezTo>
                    <a:pt x="11366379" y="2688001"/>
                    <a:pt x="11509144" y="2820155"/>
                    <a:pt x="11677090" y="2811683"/>
                  </a:cubicBezTo>
                  <a:cubicBezTo>
                    <a:pt x="11695619" y="2810715"/>
                    <a:pt x="11713672" y="2807811"/>
                    <a:pt x="11731250" y="2803696"/>
                  </a:cubicBezTo>
                  <a:cubicBezTo>
                    <a:pt x="11790162" y="2881391"/>
                    <a:pt x="11883993" y="2929557"/>
                    <a:pt x="11987325" y="2924474"/>
                  </a:cubicBezTo>
                  <a:cubicBezTo>
                    <a:pt x="12090895" y="2919391"/>
                    <a:pt x="12179500" y="2862028"/>
                    <a:pt x="12230573" y="2778766"/>
                  </a:cubicBezTo>
                  <a:cubicBezTo>
                    <a:pt x="12248389" y="2781186"/>
                    <a:pt x="12266680" y="2782155"/>
                    <a:pt x="12285208" y="2781186"/>
                  </a:cubicBezTo>
                  <a:cubicBezTo>
                    <a:pt x="12453154" y="2772715"/>
                    <a:pt x="12582617" y="2627249"/>
                    <a:pt x="12574539" y="2455885"/>
                  </a:cubicBezTo>
                  <a:cubicBezTo>
                    <a:pt x="12573352" y="2428777"/>
                    <a:pt x="12568127" y="2402879"/>
                    <a:pt x="12560763" y="2378191"/>
                  </a:cubicBezTo>
                  <a:cubicBezTo>
                    <a:pt x="12685475" y="2302432"/>
                    <a:pt x="12765290" y="2161081"/>
                    <a:pt x="12757688" y="2003513"/>
                  </a:cubicBezTo>
                  <a:close/>
                </a:path>
              </a:pathLst>
            </a:custGeom>
            <a:solidFill>
              <a:srgbClr val="FFFFFF"/>
            </a:solidFill>
            <a:ln w="23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9837252-FCFE-486B-B21B-9621BA9EDD16}"/>
                </a:ext>
              </a:extLst>
            </p:cNvPr>
            <p:cNvSpPr/>
            <p:nvPr/>
          </p:nvSpPr>
          <p:spPr>
            <a:xfrm>
              <a:off x="-171362" y="4342264"/>
              <a:ext cx="12758187" cy="3495235"/>
            </a:xfrm>
            <a:custGeom>
              <a:avLst/>
              <a:gdLst>
                <a:gd name="connsiteX0" fmla="*/ 12757688 w 12758187"/>
                <a:gd name="connsiteY0" fmla="*/ 2003514 h 3495235"/>
                <a:gd name="connsiteX1" fmla="*/ 12331767 w 12758187"/>
                <a:gd name="connsiteY1" fmla="*/ 1610200 h 3495235"/>
                <a:gd name="connsiteX2" fmla="*/ 12218459 w 12758187"/>
                <a:gd name="connsiteY2" fmla="*/ 1632709 h 3495235"/>
                <a:gd name="connsiteX3" fmla="*/ 11915824 w 12758187"/>
                <a:gd name="connsiteY3" fmla="*/ 1424313 h 3495235"/>
                <a:gd name="connsiteX4" fmla="*/ 11686829 w 12758187"/>
                <a:gd name="connsiteY4" fmla="*/ 1548479 h 3495235"/>
                <a:gd name="connsiteX5" fmla="*/ 11391084 w 12758187"/>
                <a:gd name="connsiteY5" fmla="*/ 1258516 h 3495235"/>
                <a:gd name="connsiteX6" fmla="*/ 11390608 w 12758187"/>
                <a:gd name="connsiteY6" fmla="*/ 1241573 h 3495235"/>
                <a:gd name="connsiteX7" fmla="*/ 11013860 w 12758187"/>
                <a:gd name="connsiteY7" fmla="*/ 848985 h 3495235"/>
                <a:gd name="connsiteX8" fmla="*/ 11013860 w 12758187"/>
                <a:gd name="connsiteY8" fmla="*/ 845839 h 3495235"/>
                <a:gd name="connsiteX9" fmla="*/ 10686284 w 12758187"/>
                <a:gd name="connsiteY9" fmla="*/ 543290 h 3495235"/>
                <a:gd name="connsiteX10" fmla="*/ 10389351 w 12758187"/>
                <a:gd name="connsiteY10" fmla="*/ 859393 h 3495235"/>
                <a:gd name="connsiteX11" fmla="*/ 10294095 w 12758187"/>
                <a:gd name="connsiteY11" fmla="*/ 849227 h 3495235"/>
                <a:gd name="connsiteX12" fmla="*/ 9997162 w 12758187"/>
                <a:gd name="connsiteY12" fmla="*/ 1183000 h 3495235"/>
                <a:gd name="connsiteX13" fmla="*/ 10006188 w 12758187"/>
                <a:gd name="connsiteY13" fmla="*/ 1244962 h 3495235"/>
                <a:gd name="connsiteX14" fmla="*/ 9722558 w 12758187"/>
                <a:gd name="connsiteY14" fmla="*/ 1456262 h 3495235"/>
                <a:gd name="connsiteX15" fmla="*/ 9719232 w 12758187"/>
                <a:gd name="connsiteY15" fmla="*/ 1471027 h 3495235"/>
                <a:gd name="connsiteX16" fmla="*/ 9603547 w 12758187"/>
                <a:gd name="connsiteY16" fmla="*/ 1407612 h 3495235"/>
                <a:gd name="connsiteX17" fmla="*/ 9313028 w 12758187"/>
                <a:gd name="connsiteY17" fmla="*/ 1509511 h 3495235"/>
                <a:gd name="connsiteX18" fmla="*/ 9136769 w 12758187"/>
                <a:gd name="connsiteY18" fmla="*/ 1366708 h 3495235"/>
                <a:gd name="connsiteX19" fmla="*/ 9105412 w 12758187"/>
                <a:gd name="connsiteY19" fmla="*/ 1360415 h 3495235"/>
                <a:gd name="connsiteX20" fmla="*/ 9104462 w 12758187"/>
                <a:gd name="connsiteY20" fmla="*/ 1326771 h 3495235"/>
                <a:gd name="connsiteX21" fmla="*/ 8942455 w 12758187"/>
                <a:gd name="connsiteY21" fmla="*/ 1074566 h 3495235"/>
                <a:gd name="connsiteX22" fmla="*/ 8944118 w 12758187"/>
                <a:gd name="connsiteY22" fmla="*/ 1008247 h 3495235"/>
                <a:gd name="connsiteX23" fmla="*/ 8736741 w 12758187"/>
                <a:gd name="connsiteY23" fmla="*/ 742004 h 3495235"/>
                <a:gd name="connsiteX24" fmla="*/ 8397999 w 12758187"/>
                <a:gd name="connsiteY24" fmla="*/ 944591 h 3495235"/>
                <a:gd name="connsiteX25" fmla="*/ 8393961 w 12758187"/>
                <a:gd name="connsiteY25" fmla="*/ 962744 h 3495235"/>
                <a:gd name="connsiteX26" fmla="*/ 8092040 w 12758187"/>
                <a:gd name="connsiteY26" fmla="*/ 1172350 h 3495235"/>
                <a:gd name="connsiteX27" fmla="*/ 8083725 w 12758187"/>
                <a:gd name="connsiteY27" fmla="*/ 1224389 h 3495235"/>
                <a:gd name="connsiteX28" fmla="*/ 7950224 w 12758187"/>
                <a:gd name="connsiteY28" fmla="*/ 1143063 h 3495235"/>
                <a:gd name="connsiteX29" fmla="*/ 7802233 w 12758187"/>
                <a:gd name="connsiteY29" fmla="*/ 1145242 h 3495235"/>
                <a:gd name="connsiteX30" fmla="*/ 7768976 w 12758187"/>
                <a:gd name="connsiteY30" fmla="*/ 1114503 h 3495235"/>
                <a:gd name="connsiteX31" fmla="*/ 7775153 w 12758187"/>
                <a:gd name="connsiteY31" fmla="*/ 1040439 h 3495235"/>
                <a:gd name="connsiteX32" fmla="*/ 7774440 w 12758187"/>
                <a:gd name="connsiteY32" fmla="*/ 1031967 h 3495235"/>
                <a:gd name="connsiteX33" fmla="*/ 7774440 w 12758187"/>
                <a:gd name="connsiteY33" fmla="*/ 1021317 h 3495235"/>
                <a:gd name="connsiteX34" fmla="*/ 7483446 w 12758187"/>
                <a:gd name="connsiteY34" fmla="*/ 752412 h 3495235"/>
                <a:gd name="connsiteX35" fmla="*/ 7377737 w 12758187"/>
                <a:gd name="connsiteY35" fmla="*/ 779520 h 3495235"/>
                <a:gd name="connsiteX36" fmla="*/ 7103372 w 12758187"/>
                <a:gd name="connsiteY36" fmla="*/ 612513 h 3495235"/>
                <a:gd name="connsiteX37" fmla="*/ 7104559 w 12758187"/>
                <a:gd name="connsiteY37" fmla="*/ 581290 h 3495235"/>
                <a:gd name="connsiteX38" fmla="*/ 7103846 w 12758187"/>
                <a:gd name="connsiteY38" fmla="*/ 573544 h 3495235"/>
                <a:gd name="connsiteX39" fmla="*/ 7103609 w 12758187"/>
                <a:gd name="connsiteY39" fmla="*/ 562169 h 3495235"/>
                <a:gd name="connsiteX40" fmla="*/ 6900745 w 12758187"/>
                <a:gd name="connsiteY40" fmla="*/ 374830 h 3495235"/>
                <a:gd name="connsiteX41" fmla="*/ 6697880 w 12758187"/>
                <a:gd name="connsiteY41" fmla="*/ 187491 h 3495235"/>
                <a:gd name="connsiteX42" fmla="*/ 6695980 w 12758187"/>
                <a:gd name="connsiteY42" fmla="*/ 187734 h 3495235"/>
                <a:gd name="connsiteX43" fmla="*/ 6496440 w 12758187"/>
                <a:gd name="connsiteY43" fmla="*/ 27261 h 3495235"/>
                <a:gd name="connsiteX44" fmla="*/ 6348211 w 12758187"/>
                <a:gd name="connsiteY44" fmla="*/ 110281 h 3495235"/>
                <a:gd name="connsiteX45" fmla="*/ 6192619 w 12758187"/>
                <a:gd name="connsiteY45" fmla="*/ 42510 h 3495235"/>
                <a:gd name="connsiteX46" fmla="*/ 6009470 w 12758187"/>
                <a:gd name="connsiteY46" fmla="*/ 222103 h 3495235"/>
                <a:gd name="connsiteX47" fmla="*/ 6007333 w 12758187"/>
                <a:gd name="connsiteY47" fmla="*/ 222103 h 3495235"/>
                <a:gd name="connsiteX48" fmla="*/ 5823471 w 12758187"/>
                <a:gd name="connsiteY48" fmla="*/ 428805 h 3495235"/>
                <a:gd name="connsiteX49" fmla="*/ 5824422 w 12758187"/>
                <a:gd name="connsiteY49" fmla="*/ 438971 h 3495235"/>
                <a:gd name="connsiteX50" fmla="*/ 5824422 w 12758187"/>
                <a:gd name="connsiteY50" fmla="*/ 447926 h 3495235"/>
                <a:gd name="connsiteX51" fmla="*/ 5825372 w 12758187"/>
                <a:gd name="connsiteY51" fmla="*/ 457123 h 3495235"/>
                <a:gd name="connsiteX52" fmla="*/ 5824897 w 12758187"/>
                <a:gd name="connsiteY52" fmla="*/ 457123 h 3495235"/>
                <a:gd name="connsiteX53" fmla="*/ 5676668 w 12758187"/>
                <a:gd name="connsiteY53" fmla="*/ 540143 h 3495235"/>
                <a:gd name="connsiteX54" fmla="*/ 5501359 w 12758187"/>
                <a:gd name="connsiteY54" fmla="*/ 445021 h 3495235"/>
                <a:gd name="connsiteX55" fmla="*/ 5455275 w 12758187"/>
                <a:gd name="connsiteY55" fmla="*/ 453251 h 3495235"/>
                <a:gd name="connsiteX56" fmla="*/ 5257636 w 12758187"/>
                <a:gd name="connsiteY56" fmla="*/ 301976 h 3495235"/>
                <a:gd name="connsiteX57" fmla="*/ 5073775 w 12758187"/>
                <a:gd name="connsiteY57" fmla="*/ 508678 h 3495235"/>
                <a:gd name="connsiteX58" fmla="*/ 5074013 w 12758187"/>
                <a:gd name="connsiteY58" fmla="*/ 511824 h 3495235"/>
                <a:gd name="connsiteX59" fmla="*/ 4994435 w 12758187"/>
                <a:gd name="connsiteY59" fmla="*/ 498512 h 3495235"/>
                <a:gd name="connsiteX60" fmla="*/ 4993959 w 12758187"/>
                <a:gd name="connsiteY60" fmla="*/ 498512 h 3495235"/>
                <a:gd name="connsiteX61" fmla="*/ 4993959 w 12758187"/>
                <a:gd name="connsiteY61" fmla="*/ 489315 h 3495235"/>
                <a:gd name="connsiteX62" fmla="*/ 4993009 w 12758187"/>
                <a:gd name="connsiteY62" fmla="*/ 479149 h 3495235"/>
                <a:gd name="connsiteX63" fmla="*/ 4993009 w 12758187"/>
                <a:gd name="connsiteY63" fmla="*/ 470194 h 3495235"/>
                <a:gd name="connsiteX64" fmla="*/ 4861171 w 12758187"/>
                <a:gd name="connsiteY64" fmla="*/ 293021 h 3495235"/>
                <a:gd name="connsiteX65" fmla="*/ 4516016 w 12758187"/>
                <a:gd name="connsiteY65" fmla="*/ 395 h 3495235"/>
                <a:gd name="connsiteX66" fmla="*/ 4200554 w 12758187"/>
                <a:gd name="connsiteY66" fmla="*/ 344817 h 3495235"/>
                <a:gd name="connsiteX67" fmla="*/ 3994364 w 12758187"/>
                <a:gd name="connsiteY67" fmla="*/ 569430 h 3495235"/>
                <a:gd name="connsiteX68" fmla="*/ 3878204 w 12758187"/>
                <a:gd name="connsiteY68" fmla="*/ 554181 h 3495235"/>
                <a:gd name="connsiteX69" fmla="*/ 3562980 w 12758187"/>
                <a:gd name="connsiteY69" fmla="*/ 908527 h 3495235"/>
                <a:gd name="connsiteX70" fmla="*/ 3563692 w 12758187"/>
                <a:gd name="connsiteY70" fmla="*/ 917483 h 3495235"/>
                <a:gd name="connsiteX71" fmla="*/ 3563930 w 12758187"/>
                <a:gd name="connsiteY71" fmla="*/ 927406 h 3495235"/>
                <a:gd name="connsiteX72" fmla="*/ 3596236 w 12758187"/>
                <a:gd name="connsiteY72" fmla="*/ 1057139 h 3495235"/>
                <a:gd name="connsiteX73" fmla="*/ 3490291 w 12758187"/>
                <a:gd name="connsiteY73" fmla="*/ 1244720 h 3495235"/>
                <a:gd name="connsiteX74" fmla="*/ 3330897 w 12758187"/>
                <a:gd name="connsiteY74" fmla="*/ 1209866 h 3495235"/>
                <a:gd name="connsiteX75" fmla="*/ 3081473 w 12758187"/>
                <a:gd name="connsiteY75" fmla="*/ 1355332 h 3495235"/>
                <a:gd name="connsiteX76" fmla="*/ 2819222 w 12758187"/>
                <a:gd name="connsiteY76" fmla="*/ 1202363 h 3495235"/>
                <a:gd name="connsiteX77" fmla="*/ 2557446 w 12758187"/>
                <a:gd name="connsiteY77" fmla="*/ 1434721 h 3495235"/>
                <a:gd name="connsiteX78" fmla="*/ 2457439 w 12758187"/>
                <a:gd name="connsiteY78" fmla="*/ 1420925 h 3495235"/>
                <a:gd name="connsiteX79" fmla="*/ 2190912 w 12758187"/>
                <a:gd name="connsiteY79" fmla="*/ 1720569 h 3495235"/>
                <a:gd name="connsiteX80" fmla="*/ 2192337 w 12758187"/>
                <a:gd name="connsiteY80" fmla="*/ 1736060 h 3495235"/>
                <a:gd name="connsiteX81" fmla="*/ 1922247 w 12758187"/>
                <a:gd name="connsiteY81" fmla="*/ 1634403 h 3495235"/>
                <a:gd name="connsiteX82" fmla="*/ 1936975 w 12758187"/>
                <a:gd name="connsiteY82" fmla="*/ 1532989 h 3495235"/>
                <a:gd name="connsiteX83" fmla="*/ 1664509 w 12758187"/>
                <a:gd name="connsiteY83" fmla="*/ 1281268 h 3495235"/>
                <a:gd name="connsiteX84" fmla="*/ 1429813 w 12758187"/>
                <a:gd name="connsiteY84" fmla="*/ 1464976 h 3495235"/>
                <a:gd name="connsiteX85" fmla="*/ 1265193 w 12758187"/>
                <a:gd name="connsiteY85" fmla="*/ 1438351 h 3495235"/>
                <a:gd name="connsiteX86" fmla="*/ 1103899 w 12758187"/>
                <a:gd name="connsiteY86" fmla="*/ 1481434 h 3495235"/>
                <a:gd name="connsiteX87" fmla="*/ 852575 w 12758187"/>
                <a:gd name="connsiteY87" fmla="*/ 1321930 h 3495235"/>
                <a:gd name="connsiteX88" fmla="*/ 605527 w 12758187"/>
                <a:gd name="connsiteY88" fmla="*/ 1599550 h 3495235"/>
                <a:gd name="connsiteX89" fmla="*/ 615266 w 12758187"/>
                <a:gd name="connsiteY89" fmla="*/ 1658607 h 3495235"/>
                <a:gd name="connsiteX90" fmla="*/ 311682 w 12758187"/>
                <a:gd name="connsiteY90" fmla="*/ 1960915 h 3495235"/>
                <a:gd name="connsiteX91" fmla="*/ 496 w 12758187"/>
                <a:gd name="connsiteY91" fmla="*/ 2384242 h 3495235"/>
                <a:gd name="connsiteX92" fmla="*/ 426417 w 12758187"/>
                <a:gd name="connsiteY92" fmla="*/ 2777556 h 3495235"/>
                <a:gd name="connsiteX93" fmla="*/ 775610 w 12758187"/>
                <a:gd name="connsiteY93" fmla="*/ 2537453 h 3495235"/>
                <a:gd name="connsiteX94" fmla="*/ 1146183 w 12758187"/>
                <a:gd name="connsiteY94" fmla="*/ 2741734 h 3495235"/>
                <a:gd name="connsiteX95" fmla="*/ 1333607 w 12758187"/>
                <a:gd name="connsiteY95" fmla="*/ 2684129 h 3495235"/>
                <a:gd name="connsiteX96" fmla="*/ 1747888 w 12758187"/>
                <a:gd name="connsiteY96" fmla="*/ 2997812 h 3495235"/>
                <a:gd name="connsiteX97" fmla="*/ 1935312 w 12758187"/>
                <a:gd name="connsiteY97" fmla="*/ 2940448 h 3495235"/>
                <a:gd name="connsiteX98" fmla="*/ 1935787 w 12758187"/>
                <a:gd name="connsiteY98" fmla="*/ 2959570 h 3495235"/>
                <a:gd name="connsiteX99" fmla="*/ 2340091 w 12758187"/>
                <a:gd name="connsiteY99" fmla="*/ 3353367 h 3495235"/>
                <a:gd name="connsiteX100" fmla="*/ 2666242 w 12758187"/>
                <a:gd name="connsiteY100" fmla="*/ 3494719 h 3495235"/>
                <a:gd name="connsiteX101" fmla="*/ 2988593 w 12758187"/>
                <a:gd name="connsiteY101" fmla="*/ 3304233 h 3495235"/>
                <a:gd name="connsiteX102" fmla="*/ 3327571 w 12758187"/>
                <a:gd name="connsiteY102" fmla="*/ 3461559 h 3495235"/>
                <a:gd name="connsiteX103" fmla="*/ 3666788 w 12758187"/>
                <a:gd name="connsiteY103" fmla="*/ 3242030 h 3495235"/>
                <a:gd name="connsiteX104" fmla="*/ 3853737 w 12758187"/>
                <a:gd name="connsiteY104" fmla="*/ 3278094 h 3495235"/>
                <a:gd name="connsiteX105" fmla="*/ 4177037 w 12758187"/>
                <a:gd name="connsiteY105" fmla="*/ 3086156 h 3495235"/>
                <a:gd name="connsiteX106" fmla="*/ 4517204 w 12758187"/>
                <a:gd name="connsiteY106" fmla="*/ 3244934 h 3495235"/>
                <a:gd name="connsiteX107" fmla="*/ 4772804 w 12758187"/>
                <a:gd name="connsiteY107" fmla="*/ 3135532 h 3495235"/>
                <a:gd name="connsiteX108" fmla="*/ 5037668 w 12758187"/>
                <a:gd name="connsiteY108" fmla="*/ 3218794 h 3495235"/>
                <a:gd name="connsiteX109" fmla="*/ 5201575 w 12758187"/>
                <a:gd name="connsiteY109" fmla="*/ 3174500 h 3495235"/>
                <a:gd name="connsiteX110" fmla="*/ 5512286 w 12758187"/>
                <a:gd name="connsiteY110" fmla="*/ 3298909 h 3495235"/>
                <a:gd name="connsiteX111" fmla="*/ 5713250 w 12758187"/>
                <a:gd name="connsiteY111" fmla="*/ 3232832 h 3495235"/>
                <a:gd name="connsiteX112" fmla="*/ 6078359 w 12758187"/>
                <a:gd name="connsiteY112" fmla="*/ 3427674 h 3495235"/>
                <a:gd name="connsiteX113" fmla="*/ 6329208 w 12758187"/>
                <a:gd name="connsiteY113" fmla="*/ 3322871 h 3495235"/>
                <a:gd name="connsiteX114" fmla="*/ 6588846 w 12758187"/>
                <a:gd name="connsiteY114" fmla="*/ 3402260 h 3495235"/>
                <a:gd name="connsiteX115" fmla="*/ 6873664 w 12758187"/>
                <a:gd name="connsiteY115" fmla="*/ 3262361 h 3495235"/>
                <a:gd name="connsiteX116" fmla="*/ 7170597 w 12758187"/>
                <a:gd name="connsiteY116" fmla="*/ 3373215 h 3495235"/>
                <a:gd name="connsiteX117" fmla="*/ 7527392 w 12758187"/>
                <a:gd name="connsiteY117" fmla="*/ 3114959 h 3495235"/>
                <a:gd name="connsiteX118" fmla="*/ 7775391 w 12758187"/>
                <a:gd name="connsiteY118" fmla="*/ 3185876 h 3495235"/>
                <a:gd name="connsiteX119" fmla="*/ 8139549 w 12758187"/>
                <a:gd name="connsiteY119" fmla="*/ 2907773 h 3495235"/>
                <a:gd name="connsiteX120" fmla="*/ 8486367 w 12758187"/>
                <a:gd name="connsiteY120" fmla="*/ 3075264 h 3495235"/>
                <a:gd name="connsiteX121" fmla="*/ 8806104 w 12758187"/>
                <a:gd name="connsiteY121" fmla="*/ 2889136 h 3495235"/>
                <a:gd name="connsiteX122" fmla="*/ 9118002 w 12758187"/>
                <a:gd name="connsiteY122" fmla="*/ 3014755 h 3495235"/>
                <a:gd name="connsiteX123" fmla="*/ 9428713 w 12758187"/>
                <a:gd name="connsiteY123" fmla="*/ 2841696 h 3495235"/>
                <a:gd name="connsiteX124" fmla="*/ 9818527 w 12758187"/>
                <a:gd name="connsiteY124" fmla="*/ 3083736 h 3495235"/>
                <a:gd name="connsiteX125" fmla="*/ 10151329 w 12758187"/>
                <a:gd name="connsiteY125" fmla="*/ 2875824 h 3495235"/>
                <a:gd name="connsiteX126" fmla="*/ 10215704 w 12758187"/>
                <a:gd name="connsiteY126" fmla="*/ 2877760 h 3495235"/>
                <a:gd name="connsiteX127" fmla="*/ 10546369 w 12758187"/>
                <a:gd name="connsiteY127" fmla="*/ 2673479 h 3495235"/>
                <a:gd name="connsiteX128" fmla="*/ 10645663 w 12758187"/>
                <a:gd name="connsiteY128" fmla="*/ 2680982 h 3495235"/>
                <a:gd name="connsiteX129" fmla="*/ 10784153 w 12758187"/>
                <a:gd name="connsiteY129" fmla="*/ 2648791 h 3495235"/>
                <a:gd name="connsiteX130" fmla="*/ 10925255 w 12758187"/>
                <a:gd name="connsiteY130" fmla="*/ 2666944 h 3495235"/>
                <a:gd name="connsiteX131" fmla="*/ 11251644 w 12758187"/>
                <a:gd name="connsiteY131" fmla="*/ 2470166 h 3495235"/>
                <a:gd name="connsiteX132" fmla="*/ 11358065 w 12758187"/>
                <a:gd name="connsiteY132" fmla="*/ 2505987 h 3495235"/>
                <a:gd name="connsiteX133" fmla="*/ 11358065 w 12758187"/>
                <a:gd name="connsiteY133" fmla="*/ 2517121 h 3495235"/>
                <a:gd name="connsiteX134" fmla="*/ 11677327 w 12758187"/>
                <a:gd name="connsiteY134" fmla="*/ 2811925 h 3495235"/>
                <a:gd name="connsiteX135" fmla="*/ 11731488 w 12758187"/>
                <a:gd name="connsiteY135" fmla="*/ 2803938 h 3495235"/>
                <a:gd name="connsiteX136" fmla="*/ 11987563 w 12758187"/>
                <a:gd name="connsiteY136" fmla="*/ 2924716 h 3495235"/>
                <a:gd name="connsiteX137" fmla="*/ 12230810 w 12758187"/>
                <a:gd name="connsiteY137" fmla="*/ 2779008 h 3495235"/>
                <a:gd name="connsiteX138" fmla="*/ 12285447 w 12758187"/>
                <a:gd name="connsiteY138" fmla="*/ 2781428 h 3495235"/>
                <a:gd name="connsiteX139" fmla="*/ 12574778 w 12758187"/>
                <a:gd name="connsiteY139" fmla="*/ 2456127 h 3495235"/>
                <a:gd name="connsiteX140" fmla="*/ 12561000 w 12758187"/>
                <a:gd name="connsiteY140" fmla="*/ 2378433 h 3495235"/>
                <a:gd name="connsiteX141" fmla="*/ 12757688 w 12758187"/>
                <a:gd name="connsiteY141" fmla="*/ 2003514 h 349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2758187" h="3495235">
                  <a:moveTo>
                    <a:pt x="12757688" y="2003514"/>
                  </a:moveTo>
                  <a:cubicBezTo>
                    <a:pt x="12746762" y="1775028"/>
                    <a:pt x="12556011" y="1599066"/>
                    <a:pt x="12331767" y="1610200"/>
                  </a:cubicBezTo>
                  <a:cubicBezTo>
                    <a:pt x="12292097" y="1612136"/>
                    <a:pt x="12254091" y="1619881"/>
                    <a:pt x="12218459" y="1632709"/>
                  </a:cubicBezTo>
                  <a:cubicBezTo>
                    <a:pt x="12175225" y="1505638"/>
                    <a:pt x="12054313" y="1417536"/>
                    <a:pt x="11915824" y="1424313"/>
                  </a:cubicBezTo>
                  <a:cubicBezTo>
                    <a:pt x="11821518" y="1428912"/>
                    <a:pt x="11739327" y="1477078"/>
                    <a:pt x="11686829" y="1548479"/>
                  </a:cubicBezTo>
                  <a:cubicBezTo>
                    <a:pt x="11646921" y="1404224"/>
                    <a:pt x="11532899" y="1293370"/>
                    <a:pt x="11391084" y="1258516"/>
                  </a:cubicBezTo>
                  <a:cubicBezTo>
                    <a:pt x="11391084" y="1252949"/>
                    <a:pt x="11390846" y="1247382"/>
                    <a:pt x="11390608" y="1241573"/>
                  </a:cubicBezTo>
                  <a:cubicBezTo>
                    <a:pt x="11380394" y="1030031"/>
                    <a:pt x="11216249" y="863508"/>
                    <a:pt x="11013860" y="848985"/>
                  </a:cubicBezTo>
                  <a:cubicBezTo>
                    <a:pt x="11013860" y="848017"/>
                    <a:pt x="11013860" y="846807"/>
                    <a:pt x="11013860" y="845839"/>
                  </a:cubicBezTo>
                  <a:cubicBezTo>
                    <a:pt x="11005309" y="670118"/>
                    <a:pt x="10858742" y="534818"/>
                    <a:pt x="10686284" y="543290"/>
                  </a:cubicBezTo>
                  <a:cubicBezTo>
                    <a:pt x="10519526" y="551519"/>
                    <a:pt x="10390301" y="691660"/>
                    <a:pt x="10389351" y="859393"/>
                  </a:cubicBezTo>
                  <a:cubicBezTo>
                    <a:pt x="10358945" y="851164"/>
                    <a:pt x="10327113" y="847533"/>
                    <a:pt x="10294095" y="849227"/>
                  </a:cubicBezTo>
                  <a:cubicBezTo>
                    <a:pt x="10121636" y="857941"/>
                    <a:pt x="9988848" y="1007279"/>
                    <a:pt x="9997162" y="1183000"/>
                  </a:cubicBezTo>
                  <a:cubicBezTo>
                    <a:pt x="9998112" y="1204299"/>
                    <a:pt x="10001438" y="1225115"/>
                    <a:pt x="10006188" y="1244962"/>
                  </a:cubicBezTo>
                  <a:cubicBezTo>
                    <a:pt x="9876963" y="1237943"/>
                    <a:pt x="9756527" y="1323867"/>
                    <a:pt x="9722558" y="1456262"/>
                  </a:cubicBezTo>
                  <a:cubicBezTo>
                    <a:pt x="9721370" y="1461103"/>
                    <a:pt x="9720183" y="1466186"/>
                    <a:pt x="9719232" y="1471027"/>
                  </a:cubicBezTo>
                  <a:cubicBezTo>
                    <a:pt x="9687163" y="1441740"/>
                    <a:pt x="9648206" y="1419472"/>
                    <a:pt x="9603547" y="1407612"/>
                  </a:cubicBezTo>
                  <a:cubicBezTo>
                    <a:pt x="9492138" y="1378084"/>
                    <a:pt x="9378829" y="1421893"/>
                    <a:pt x="9313028" y="1509511"/>
                  </a:cubicBezTo>
                  <a:cubicBezTo>
                    <a:pt x="9277871" y="1441256"/>
                    <a:pt x="9215871" y="1387523"/>
                    <a:pt x="9136769" y="1366708"/>
                  </a:cubicBezTo>
                  <a:cubicBezTo>
                    <a:pt x="9126317" y="1364045"/>
                    <a:pt x="9115865" y="1361867"/>
                    <a:pt x="9105412" y="1360415"/>
                  </a:cubicBezTo>
                  <a:cubicBezTo>
                    <a:pt x="9105887" y="1349039"/>
                    <a:pt x="9105412" y="1337905"/>
                    <a:pt x="9104462" y="1326771"/>
                  </a:cubicBezTo>
                  <a:cubicBezTo>
                    <a:pt x="9102562" y="1218822"/>
                    <a:pt x="9040087" y="1119828"/>
                    <a:pt x="8942455" y="1074566"/>
                  </a:cubicBezTo>
                  <a:cubicBezTo>
                    <a:pt x="8945543" y="1052299"/>
                    <a:pt x="8946256" y="1030031"/>
                    <a:pt x="8944118" y="1008247"/>
                  </a:cubicBezTo>
                  <a:cubicBezTo>
                    <a:pt x="8940793" y="885533"/>
                    <a:pt x="8859077" y="774437"/>
                    <a:pt x="8736741" y="742004"/>
                  </a:cubicBezTo>
                  <a:cubicBezTo>
                    <a:pt x="8588274" y="702551"/>
                    <a:pt x="8436719" y="793316"/>
                    <a:pt x="8397999" y="944591"/>
                  </a:cubicBezTo>
                  <a:cubicBezTo>
                    <a:pt x="8396574" y="950642"/>
                    <a:pt x="8395149" y="956693"/>
                    <a:pt x="8393961" y="962744"/>
                  </a:cubicBezTo>
                  <a:cubicBezTo>
                    <a:pt x="8258084" y="946043"/>
                    <a:pt x="8127672" y="1033661"/>
                    <a:pt x="8092040" y="1172350"/>
                  </a:cubicBezTo>
                  <a:cubicBezTo>
                    <a:pt x="8087526" y="1189777"/>
                    <a:pt x="8084914" y="1207204"/>
                    <a:pt x="8083725" y="1224389"/>
                  </a:cubicBezTo>
                  <a:cubicBezTo>
                    <a:pt x="8049044" y="1186146"/>
                    <a:pt x="8003435" y="1157102"/>
                    <a:pt x="7950224" y="1143063"/>
                  </a:cubicBezTo>
                  <a:cubicBezTo>
                    <a:pt x="7899627" y="1129751"/>
                    <a:pt x="7848792" y="1131445"/>
                    <a:pt x="7802233" y="1145242"/>
                  </a:cubicBezTo>
                  <a:cubicBezTo>
                    <a:pt x="7792018" y="1134108"/>
                    <a:pt x="7780854" y="1123700"/>
                    <a:pt x="7768976" y="1114503"/>
                  </a:cubicBezTo>
                  <a:cubicBezTo>
                    <a:pt x="7773965" y="1090783"/>
                    <a:pt x="7776340" y="1065853"/>
                    <a:pt x="7775153" y="1040439"/>
                  </a:cubicBezTo>
                  <a:cubicBezTo>
                    <a:pt x="7774915" y="1037534"/>
                    <a:pt x="7774440" y="1034872"/>
                    <a:pt x="7774440" y="1031967"/>
                  </a:cubicBezTo>
                  <a:cubicBezTo>
                    <a:pt x="7774440" y="1028337"/>
                    <a:pt x="7774440" y="1024948"/>
                    <a:pt x="7774440" y="1021317"/>
                  </a:cubicBezTo>
                  <a:cubicBezTo>
                    <a:pt x="7766839" y="865202"/>
                    <a:pt x="7636663" y="744908"/>
                    <a:pt x="7483446" y="752412"/>
                  </a:cubicBezTo>
                  <a:cubicBezTo>
                    <a:pt x="7445676" y="754348"/>
                    <a:pt x="7410044" y="763787"/>
                    <a:pt x="7377737" y="779520"/>
                  </a:cubicBezTo>
                  <a:cubicBezTo>
                    <a:pt x="7314550" y="688755"/>
                    <a:pt x="7215731" y="626551"/>
                    <a:pt x="7103372" y="612513"/>
                  </a:cubicBezTo>
                  <a:cubicBezTo>
                    <a:pt x="7104559" y="602347"/>
                    <a:pt x="7105035" y="591939"/>
                    <a:pt x="7104559" y="581290"/>
                  </a:cubicBezTo>
                  <a:cubicBezTo>
                    <a:pt x="7104322" y="578627"/>
                    <a:pt x="7104084" y="576207"/>
                    <a:pt x="7103846" y="573544"/>
                  </a:cubicBezTo>
                  <a:cubicBezTo>
                    <a:pt x="7103846" y="569914"/>
                    <a:pt x="7103846" y="566041"/>
                    <a:pt x="7103609" y="562169"/>
                  </a:cubicBezTo>
                  <a:cubicBezTo>
                    <a:pt x="7098383" y="453251"/>
                    <a:pt x="7007640" y="369505"/>
                    <a:pt x="6900745" y="374830"/>
                  </a:cubicBezTo>
                  <a:cubicBezTo>
                    <a:pt x="6895519" y="266154"/>
                    <a:pt x="6804776" y="182167"/>
                    <a:pt x="6697880" y="187491"/>
                  </a:cubicBezTo>
                  <a:cubicBezTo>
                    <a:pt x="6697167" y="187491"/>
                    <a:pt x="6696455" y="187734"/>
                    <a:pt x="6695980" y="187734"/>
                  </a:cubicBezTo>
                  <a:cubicBezTo>
                    <a:pt x="6678401" y="92370"/>
                    <a:pt x="6594310" y="22421"/>
                    <a:pt x="6496440" y="27261"/>
                  </a:cubicBezTo>
                  <a:cubicBezTo>
                    <a:pt x="6434679" y="30408"/>
                    <a:pt x="6381468" y="62599"/>
                    <a:pt x="6348211" y="110281"/>
                  </a:cubicBezTo>
                  <a:cubicBezTo>
                    <a:pt x="6310679" y="66230"/>
                    <a:pt x="6254381" y="39363"/>
                    <a:pt x="6192619" y="42510"/>
                  </a:cubicBezTo>
                  <a:cubicBezTo>
                    <a:pt x="6094750" y="47351"/>
                    <a:pt x="6017784" y="125529"/>
                    <a:pt x="6009470" y="222103"/>
                  </a:cubicBezTo>
                  <a:cubicBezTo>
                    <a:pt x="6008758" y="222103"/>
                    <a:pt x="6008045" y="222103"/>
                    <a:pt x="6007333" y="222103"/>
                  </a:cubicBezTo>
                  <a:cubicBezTo>
                    <a:pt x="5900674" y="227428"/>
                    <a:pt x="5818245" y="319887"/>
                    <a:pt x="5823471" y="428805"/>
                  </a:cubicBezTo>
                  <a:cubicBezTo>
                    <a:pt x="5823709" y="432193"/>
                    <a:pt x="5823947" y="435582"/>
                    <a:pt x="5824422" y="438971"/>
                  </a:cubicBezTo>
                  <a:cubicBezTo>
                    <a:pt x="5824422" y="441875"/>
                    <a:pt x="5824184" y="444779"/>
                    <a:pt x="5824422" y="447926"/>
                  </a:cubicBezTo>
                  <a:cubicBezTo>
                    <a:pt x="5824659" y="451072"/>
                    <a:pt x="5824897" y="453977"/>
                    <a:pt x="5825372" y="457123"/>
                  </a:cubicBezTo>
                  <a:cubicBezTo>
                    <a:pt x="5825134" y="457123"/>
                    <a:pt x="5825134" y="457123"/>
                    <a:pt x="5824897" y="457123"/>
                  </a:cubicBezTo>
                  <a:cubicBezTo>
                    <a:pt x="5763135" y="460270"/>
                    <a:pt x="5709687" y="492461"/>
                    <a:pt x="5676668" y="540143"/>
                  </a:cubicBezTo>
                  <a:cubicBezTo>
                    <a:pt x="5641036" y="480117"/>
                    <a:pt x="5574998" y="441391"/>
                    <a:pt x="5501359" y="445021"/>
                  </a:cubicBezTo>
                  <a:cubicBezTo>
                    <a:pt x="5485443" y="445748"/>
                    <a:pt x="5470002" y="448894"/>
                    <a:pt x="5455275" y="453251"/>
                  </a:cubicBezTo>
                  <a:cubicBezTo>
                    <a:pt x="5434133" y="362728"/>
                    <a:pt x="5352180" y="297377"/>
                    <a:pt x="5257636" y="301976"/>
                  </a:cubicBezTo>
                  <a:cubicBezTo>
                    <a:pt x="5150978" y="307301"/>
                    <a:pt x="5068549" y="399760"/>
                    <a:pt x="5073775" y="508678"/>
                  </a:cubicBezTo>
                  <a:cubicBezTo>
                    <a:pt x="5073775" y="509646"/>
                    <a:pt x="5074013" y="510856"/>
                    <a:pt x="5074013" y="511824"/>
                  </a:cubicBezTo>
                  <a:cubicBezTo>
                    <a:pt x="5049308" y="502143"/>
                    <a:pt x="5022465" y="497060"/>
                    <a:pt x="4994435" y="498512"/>
                  </a:cubicBezTo>
                  <a:cubicBezTo>
                    <a:pt x="4994197" y="498512"/>
                    <a:pt x="4994197" y="498512"/>
                    <a:pt x="4993959" y="498512"/>
                  </a:cubicBezTo>
                  <a:cubicBezTo>
                    <a:pt x="4993959" y="495366"/>
                    <a:pt x="4993959" y="492461"/>
                    <a:pt x="4993959" y="489315"/>
                  </a:cubicBezTo>
                  <a:cubicBezTo>
                    <a:pt x="4993722" y="485926"/>
                    <a:pt x="4993484" y="482538"/>
                    <a:pt x="4993009" y="479149"/>
                  </a:cubicBezTo>
                  <a:cubicBezTo>
                    <a:pt x="4993009" y="476245"/>
                    <a:pt x="4993009" y="473340"/>
                    <a:pt x="4993009" y="470194"/>
                  </a:cubicBezTo>
                  <a:cubicBezTo>
                    <a:pt x="4988971" y="386690"/>
                    <a:pt x="4934573" y="318193"/>
                    <a:pt x="4861171" y="293021"/>
                  </a:cubicBezTo>
                  <a:cubicBezTo>
                    <a:pt x="4838604" y="120689"/>
                    <a:pt x="4689663" y="-8076"/>
                    <a:pt x="4516016" y="395"/>
                  </a:cubicBezTo>
                  <a:cubicBezTo>
                    <a:pt x="4336193" y="9350"/>
                    <a:pt x="4196991" y="162561"/>
                    <a:pt x="4200554" y="344817"/>
                  </a:cubicBezTo>
                  <a:cubicBezTo>
                    <a:pt x="4094371" y="371684"/>
                    <a:pt x="4013605" y="460270"/>
                    <a:pt x="3994364" y="569430"/>
                  </a:cubicBezTo>
                  <a:cubicBezTo>
                    <a:pt x="3957782" y="557570"/>
                    <a:pt x="3918587" y="552245"/>
                    <a:pt x="3878204" y="554181"/>
                  </a:cubicBezTo>
                  <a:cubicBezTo>
                    <a:pt x="3695055" y="563379"/>
                    <a:pt x="3553953" y="721915"/>
                    <a:pt x="3562980" y="908527"/>
                  </a:cubicBezTo>
                  <a:cubicBezTo>
                    <a:pt x="3563217" y="911432"/>
                    <a:pt x="3563455" y="914578"/>
                    <a:pt x="3563692" y="917483"/>
                  </a:cubicBezTo>
                  <a:cubicBezTo>
                    <a:pt x="3563692" y="920871"/>
                    <a:pt x="3563692" y="924260"/>
                    <a:pt x="3563930" y="927406"/>
                  </a:cubicBezTo>
                  <a:cubicBezTo>
                    <a:pt x="3566068" y="973878"/>
                    <a:pt x="3577708" y="1017687"/>
                    <a:pt x="3596236" y="1057139"/>
                  </a:cubicBezTo>
                  <a:cubicBezTo>
                    <a:pt x="3541838" y="1104579"/>
                    <a:pt x="3503356" y="1170414"/>
                    <a:pt x="3490291" y="1244720"/>
                  </a:cubicBezTo>
                  <a:cubicBezTo>
                    <a:pt x="3442544" y="1220032"/>
                    <a:pt x="3388146" y="1206962"/>
                    <a:pt x="3330897" y="1209866"/>
                  </a:cubicBezTo>
                  <a:cubicBezTo>
                    <a:pt x="3225901" y="1215191"/>
                    <a:pt x="3135159" y="1272070"/>
                    <a:pt x="3081473" y="1355332"/>
                  </a:cubicBezTo>
                  <a:cubicBezTo>
                    <a:pt x="3032301" y="1259726"/>
                    <a:pt x="2932056" y="1196796"/>
                    <a:pt x="2819222" y="1202363"/>
                  </a:cubicBezTo>
                  <a:cubicBezTo>
                    <a:pt x="2687146" y="1208898"/>
                    <a:pt x="2580963" y="1307892"/>
                    <a:pt x="2557446" y="1434721"/>
                  </a:cubicBezTo>
                  <a:cubicBezTo>
                    <a:pt x="2526090" y="1424313"/>
                    <a:pt x="2492358" y="1419230"/>
                    <a:pt x="2457439" y="1420925"/>
                  </a:cubicBezTo>
                  <a:cubicBezTo>
                    <a:pt x="2302559" y="1428670"/>
                    <a:pt x="2183310" y="1562760"/>
                    <a:pt x="2190912" y="1720569"/>
                  </a:cubicBezTo>
                  <a:cubicBezTo>
                    <a:pt x="2191149" y="1725894"/>
                    <a:pt x="2191862" y="1730735"/>
                    <a:pt x="2192337" y="1736060"/>
                  </a:cubicBezTo>
                  <a:cubicBezTo>
                    <a:pt x="2119885" y="1671677"/>
                    <a:pt x="2025104" y="1633435"/>
                    <a:pt x="1922247" y="1634403"/>
                  </a:cubicBezTo>
                  <a:cubicBezTo>
                    <a:pt x="1933174" y="1602696"/>
                    <a:pt x="1938637" y="1568569"/>
                    <a:pt x="1936975" y="1532989"/>
                  </a:cubicBezTo>
                  <a:cubicBezTo>
                    <a:pt x="1929848" y="1386797"/>
                    <a:pt x="1807987" y="1274007"/>
                    <a:pt x="1664509" y="1281268"/>
                  </a:cubicBezTo>
                  <a:cubicBezTo>
                    <a:pt x="1553337" y="1286835"/>
                    <a:pt x="1462119" y="1363077"/>
                    <a:pt x="1429813" y="1464976"/>
                  </a:cubicBezTo>
                  <a:cubicBezTo>
                    <a:pt x="1378740" y="1445129"/>
                    <a:pt x="1323155" y="1435447"/>
                    <a:pt x="1265193" y="1438351"/>
                  </a:cubicBezTo>
                  <a:cubicBezTo>
                    <a:pt x="1207232" y="1441256"/>
                    <a:pt x="1152596" y="1456504"/>
                    <a:pt x="1103899" y="1481434"/>
                  </a:cubicBezTo>
                  <a:cubicBezTo>
                    <a:pt x="1062091" y="1383166"/>
                    <a:pt x="963984" y="1316364"/>
                    <a:pt x="852575" y="1321930"/>
                  </a:cubicBezTo>
                  <a:cubicBezTo>
                    <a:pt x="709097" y="1329192"/>
                    <a:pt x="598401" y="1453358"/>
                    <a:pt x="605527" y="1599550"/>
                  </a:cubicBezTo>
                  <a:cubicBezTo>
                    <a:pt x="606477" y="1620123"/>
                    <a:pt x="610040" y="1639728"/>
                    <a:pt x="615266" y="1658607"/>
                  </a:cubicBezTo>
                  <a:cubicBezTo>
                    <a:pt x="465375" y="1693219"/>
                    <a:pt x="348502" y="1811576"/>
                    <a:pt x="311682" y="1960915"/>
                  </a:cubicBezTo>
                  <a:cubicBezTo>
                    <a:pt x="125446" y="2006176"/>
                    <a:pt x="-9243" y="2181655"/>
                    <a:pt x="496" y="2384242"/>
                  </a:cubicBezTo>
                  <a:cubicBezTo>
                    <a:pt x="11423" y="2612727"/>
                    <a:pt x="202173" y="2788690"/>
                    <a:pt x="426417" y="2777556"/>
                  </a:cubicBezTo>
                  <a:cubicBezTo>
                    <a:pt x="582722" y="2769811"/>
                    <a:pt x="714086" y="2672753"/>
                    <a:pt x="775610" y="2537453"/>
                  </a:cubicBezTo>
                  <a:cubicBezTo>
                    <a:pt x="849725" y="2666218"/>
                    <a:pt x="989877" y="2749479"/>
                    <a:pt x="1146183" y="2741734"/>
                  </a:cubicBezTo>
                  <a:cubicBezTo>
                    <a:pt x="1214834" y="2738345"/>
                    <a:pt x="1278496" y="2717772"/>
                    <a:pt x="1333607" y="2684129"/>
                  </a:cubicBezTo>
                  <a:cubicBezTo>
                    <a:pt x="1379453" y="2872435"/>
                    <a:pt x="1550724" y="3007735"/>
                    <a:pt x="1747888" y="2997812"/>
                  </a:cubicBezTo>
                  <a:cubicBezTo>
                    <a:pt x="1816539" y="2994423"/>
                    <a:pt x="1880201" y="2973850"/>
                    <a:pt x="1935312" y="2940448"/>
                  </a:cubicBezTo>
                  <a:cubicBezTo>
                    <a:pt x="1935312" y="2946741"/>
                    <a:pt x="1935549" y="2953276"/>
                    <a:pt x="1935787" y="2959570"/>
                  </a:cubicBezTo>
                  <a:cubicBezTo>
                    <a:pt x="1946476" y="3180551"/>
                    <a:pt x="2125349" y="3352641"/>
                    <a:pt x="2340091" y="3353367"/>
                  </a:cubicBezTo>
                  <a:cubicBezTo>
                    <a:pt x="2418956" y="3445343"/>
                    <a:pt x="2537017" y="3501254"/>
                    <a:pt x="2666242" y="3494719"/>
                  </a:cubicBezTo>
                  <a:cubicBezTo>
                    <a:pt x="2802594" y="3487942"/>
                    <a:pt x="2919942" y="3413151"/>
                    <a:pt x="2988593" y="3304233"/>
                  </a:cubicBezTo>
                  <a:cubicBezTo>
                    <a:pt x="3067220" y="3405648"/>
                    <a:pt x="3191220" y="3468336"/>
                    <a:pt x="3327571" y="3461559"/>
                  </a:cubicBezTo>
                  <a:cubicBezTo>
                    <a:pt x="3475800" y="3454056"/>
                    <a:pt x="3601700" y="3366680"/>
                    <a:pt x="3666788" y="3242030"/>
                  </a:cubicBezTo>
                  <a:cubicBezTo>
                    <a:pt x="3723561" y="3268170"/>
                    <a:pt x="3787224" y="3281482"/>
                    <a:pt x="3853737" y="3278094"/>
                  </a:cubicBezTo>
                  <a:cubicBezTo>
                    <a:pt x="3990801" y="3271316"/>
                    <a:pt x="4108624" y="3195800"/>
                    <a:pt x="4177037" y="3086156"/>
                  </a:cubicBezTo>
                  <a:cubicBezTo>
                    <a:pt x="4255665" y="3188539"/>
                    <a:pt x="4380140" y="3251953"/>
                    <a:pt x="4517204" y="3244934"/>
                  </a:cubicBezTo>
                  <a:cubicBezTo>
                    <a:pt x="4616260" y="3240093"/>
                    <a:pt x="4705340" y="3199188"/>
                    <a:pt x="4772804" y="3135532"/>
                  </a:cubicBezTo>
                  <a:cubicBezTo>
                    <a:pt x="4846206" y="3192169"/>
                    <a:pt x="4938611" y="3223877"/>
                    <a:pt x="5037668" y="3218794"/>
                  </a:cubicBezTo>
                  <a:cubicBezTo>
                    <a:pt x="5096579" y="3215889"/>
                    <a:pt x="5151928" y="3200157"/>
                    <a:pt x="5201575" y="3174500"/>
                  </a:cubicBezTo>
                  <a:cubicBezTo>
                    <a:pt x="5279965" y="3256310"/>
                    <a:pt x="5391375" y="3304960"/>
                    <a:pt x="5512286" y="3298909"/>
                  </a:cubicBezTo>
                  <a:cubicBezTo>
                    <a:pt x="5586638" y="3295278"/>
                    <a:pt x="5655051" y="3271316"/>
                    <a:pt x="5713250" y="3232832"/>
                  </a:cubicBezTo>
                  <a:cubicBezTo>
                    <a:pt x="5788790" y="3356272"/>
                    <a:pt x="5925617" y="3435419"/>
                    <a:pt x="6078359" y="3427674"/>
                  </a:cubicBezTo>
                  <a:cubicBezTo>
                    <a:pt x="6175040" y="3422833"/>
                    <a:pt x="6262220" y="3383865"/>
                    <a:pt x="6329208" y="3322871"/>
                  </a:cubicBezTo>
                  <a:cubicBezTo>
                    <a:pt x="6401659" y="3376845"/>
                    <a:pt x="6492164" y="3407100"/>
                    <a:pt x="6588846" y="3402260"/>
                  </a:cubicBezTo>
                  <a:cubicBezTo>
                    <a:pt x="6702868" y="3396451"/>
                    <a:pt x="6803825" y="3343444"/>
                    <a:pt x="6873664" y="3262361"/>
                  </a:cubicBezTo>
                  <a:cubicBezTo>
                    <a:pt x="6951104" y="3335941"/>
                    <a:pt x="7056575" y="3378782"/>
                    <a:pt x="7170597" y="3373215"/>
                  </a:cubicBezTo>
                  <a:cubicBezTo>
                    <a:pt x="7333791" y="3364986"/>
                    <a:pt x="7469906" y="3259698"/>
                    <a:pt x="7527392" y="3114959"/>
                  </a:cubicBezTo>
                  <a:cubicBezTo>
                    <a:pt x="7597943" y="3163851"/>
                    <a:pt x="7683935" y="3190475"/>
                    <a:pt x="7775391" y="3185876"/>
                  </a:cubicBezTo>
                  <a:cubicBezTo>
                    <a:pt x="7945949" y="3177405"/>
                    <a:pt x="8086814" y="3062678"/>
                    <a:pt x="8139549" y="2907773"/>
                  </a:cubicBezTo>
                  <a:cubicBezTo>
                    <a:pt x="8217702" y="3015239"/>
                    <a:pt x="8345502" y="3082283"/>
                    <a:pt x="8486367" y="3075264"/>
                  </a:cubicBezTo>
                  <a:cubicBezTo>
                    <a:pt x="8621055" y="3068487"/>
                    <a:pt x="8737216" y="2995633"/>
                    <a:pt x="8806104" y="2889136"/>
                  </a:cubicBezTo>
                  <a:cubicBezTo>
                    <a:pt x="8884732" y="2971672"/>
                    <a:pt x="8996379" y="3020805"/>
                    <a:pt x="9118002" y="3014755"/>
                  </a:cubicBezTo>
                  <a:cubicBezTo>
                    <a:pt x="9246990" y="3008219"/>
                    <a:pt x="9359112" y="2941174"/>
                    <a:pt x="9428713" y="2841696"/>
                  </a:cubicBezTo>
                  <a:cubicBezTo>
                    <a:pt x="9495701" y="2991519"/>
                    <a:pt x="9647256" y="3092207"/>
                    <a:pt x="9818527" y="3083736"/>
                  </a:cubicBezTo>
                  <a:cubicBezTo>
                    <a:pt x="9962243" y="3076475"/>
                    <a:pt x="10084579" y="2994181"/>
                    <a:pt x="10151329" y="2875824"/>
                  </a:cubicBezTo>
                  <a:cubicBezTo>
                    <a:pt x="10172471" y="2878244"/>
                    <a:pt x="10193850" y="2878970"/>
                    <a:pt x="10215704" y="2877760"/>
                  </a:cubicBezTo>
                  <a:cubicBezTo>
                    <a:pt x="10357995" y="2870741"/>
                    <a:pt x="10479381" y="2789900"/>
                    <a:pt x="10546369" y="2673479"/>
                  </a:cubicBezTo>
                  <a:cubicBezTo>
                    <a:pt x="10578438" y="2680014"/>
                    <a:pt x="10611694" y="2682676"/>
                    <a:pt x="10645663" y="2680982"/>
                  </a:cubicBezTo>
                  <a:cubicBezTo>
                    <a:pt x="10694836" y="2678562"/>
                    <a:pt x="10741394" y="2667186"/>
                    <a:pt x="10784153" y="2648791"/>
                  </a:cubicBezTo>
                  <a:cubicBezTo>
                    <a:pt x="10828574" y="2662829"/>
                    <a:pt x="10876084" y="2669364"/>
                    <a:pt x="10925255" y="2666944"/>
                  </a:cubicBezTo>
                  <a:cubicBezTo>
                    <a:pt x="11064458" y="2659925"/>
                    <a:pt x="11183706" y="2582472"/>
                    <a:pt x="11251644" y="2470166"/>
                  </a:cubicBezTo>
                  <a:cubicBezTo>
                    <a:pt x="11284901" y="2486866"/>
                    <a:pt x="11320533" y="2499210"/>
                    <a:pt x="11358065" y="2505987"/>
                  </a:cubicBezTo>
                  <a:cubicBezTo>
                    <a:pt x="11358065" y="2509618"/>
                    <a:pt x="11357828" y="2513249"/>
                    <a:pt x="11358065" y="2517121"/>
                  </a:cubicBezTo>
                  <a:cubicBezTo>
                    <a:pt x="11366379" y="2688243"/>
                    <a:pt x="11509145" y="2820397"/>
                    <a:pt x="11677327" y="2811925"/>
                  </a:cubicBezTo>
                  <a:cubicBezTo>
                    <a:pt x="11695856" y="2810957"/>
                    <a:pt x="11713910" y="2808053"/>
                    <a:pt x="11731488" y="2803938"/>
                  </a:cubicBezTo>
                  <a:cubicBezTo>
                    <a:pt x="11790399" y="2881633"/>
                    <a:pt x="11884231" y="2929799"/>
                    <a:pt x="11987563" y="2924716"/>
                  </a:cubicBezTo>
                  <a:cubicBezTo>
                    <a:pt x="12091133" y="2919633"/>
                    <a:pt x="12179738" y="2862270"/>
                    <a:pt x="12230810" y="2779008"/>
                  </a:cubicBezTo>
                  <a:cubicBezTo>
                    <a:pt x="12248626" y="2781428"/>
                    <a:pt x="12266918" y="2782396"/>
                    <a:pt x="12285447" y="2781428"/>
                  </a:cubicBezTo>
                  <a:cubicBezTo>
                    <a:pt x="12453391" y="2772957"/>
                    <a:pt x="12582854" y="2627491"/>
                    <a:pt x="12574778" y="2456127"/>
                  </a:cubicBezTo>
                  <a:cubicBezTo>
                    <a:pt x="12573589" y="2429019"/>
                    <a:pt x="12568364" y="2403121"/>
                    <a:pt x="12561000" y="2378433"/>
                  </a:cubicBezTo>
                  <a:cubicBezTo>
                    <a:pt x="12685474" y="2302432"/>
                    <a:pt x="12765289" y="2161081"/>
                    <a:pt x="12757688" y="2003514"/>
                  </a:cubicBezTo>
                  <a:close/>
                </a:path>
              </a:pathLst>
            </a:custGeom>
            <a:solidFill>
              <a:srgbClr val="FFFFFF"/>
            </a:solidFill>
            <a:ln w="23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0BD6D93-CC3E-472F-8B8F-709B7D919A2F}"/>
              </a:ext>
            </a:extLst>
          </p:cNvPr>
          <p:cNvSpPr/>
          <p:nvPr/>
        </p:nvSpPr>
        <p:spPr>
          <a:xfrm>
            <a:off x="-245032" y="684954"/>
            <a:ext cx="8940967" cy="4560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珍惜健保 聰明就醫</a:t>
            </a:r>
            <a:endParaRPr lang="en-US" altLang="zh-TW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algn="ctr"/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數位教學模組與教材演示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A124D5-ED92-4FA6-8974-D51F7A082789}"/>
              </a:ext>
            </a:extLst>
          </p:cNvPr>
          <p:cNvSpPr/>
          <p:nvPr/>
        </p:nvSpPr>
        <p:spPr>
          <a:xfrm>
            <a:off x="1805573" y="5208286"/>
            <a:ext cx="4879088" cy="773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182B4C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全民健保永續經營計畫團隊</a:t>
            </a:r>
            <a:endParaRPr lang="en-US" altLang="zh-TW" sz="2400" b="1" dirty="0">
              <a:solidFill>
                <a:srgbClr val="182B4C"/>
              </a:solidFill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algn="ctr"/>
            <a:r>
              <a:rPr lang="zh-TW" altLang="en-US" sz="2400" b="1" dirty="0">
                <a:solidFill>
                  <a:srgbClr val="182B4C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張家臻助理教授</a:t>
            </a:r>
            <a:r>
              <a:rPr lang="en-US" altLang="zh-TW" sz="2400" b="1" dirty="0">
                <a:solidFill>
                  <a:srgbClr val="182B4C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/</a:t>
            </a:r>
            <a:r>
              <a:rPr lang="zh-TW" altLang="en-US" sz="2400" b="1" dirty="0">
                <a:solidFill>
                  <a:srgbClr val="182B4C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輔導委員</a:t>
            </a:r>
            <a:endParaRPr lang="en-US" altLang="zh-TW" sz="2400" b="1" dirty="0">
              <a:solidFill>
                <a:srgbClr val="182B4C"/>
              </a:solidFill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grpSp>
        <p:nvGrpSpPr>
          <p:cNvPr id="9" name="Graphic 2">
            <a:extLst>
              <a:ext uri="{FF2B5EF4-FFF2-40B4-BE49-F238E27FC236}">
                <a16:creationId xmlns:a16="http://schemas.microsoft.com/office/drawing/2014/main" id="{603FD82C-40BE-4EDE-BA78-BC71E90EE740}"/>
              </a:ext>
            </a:extLst>
          </p:cNvPr>
          <p:cNvGrpSpPr/>
          <p:nvPr/>
        </p:nvGrpSpPr>
        <p:grpSpPr>
          <a:xfrm>
            <a:off x="7747044" y="1459625"/>
            <a:ext cx="1239319" cy="5639636"/>
            <a:chOff x="9055963" y="784430"/>
            <a:chExt cx="1652425" cy="7519514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757F094-D00C-4166-A8AD-E2797149CC0A}"/>
                </a:ext>
              </a:extLst>
            </p:cNvPr>
            <p:cNvSpPr/>
            <p:nvPr/>
          </p:nvSpPr>
          <p:spPr>
            <a:xfrm>
              <a:off x="9433251" y="3541086"/>
              <a:ext cx="904723" cy="4762858"/>
            </a:xfrm>
            <a:custGeom>
              <a:avLst/>
              <a:gdLst>
                <a:gd name="connsiteX0" fmla="*/ 327515 w 904723"/>
                <a:gd name="connsiteY0" fmla="*/ 0 h 4762858"/>
                <a:gd name="connsiteX1" fmla="*/ 452362 w 904723"/>
                <a:gd name="connsiteY1" fmla="*/ 0 h 4762858"/>
                <a:gd name="connsiteX2" fmla="*/ 577208 w 904723"/>
                <a:gd name="connsiteY2" fmla="*/ 0 h 4762858"/>
                <a:gd name="connsiteX3" fmla="*/ 904723 w 904723"/>
                <a:gd name="connsiteY3" fmla="*/ 4762859 h 4762858"/>
                <a:gd name="connsiteX4" fmla="*/ 452087 w 904723"/>
                <a:gd name="connsiteY4" fmla="*/ 4762859 h 4762858"/>
                <a:gd name="connsiteX5" fmla="*/ 0 w 904723"/>
                <a:gd name="connsiteY5" fmla="*/ 4762859 h 4762858"/>
                <a:gd name="connsiteX6" fmla="*/ 327515 w 904723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4723" h="4762858">
                  <a:moveTo>
                    <a:pt x="327515" y="0"/>
                  </a:moveTo>
                  <a:lnTo>
                    <a:pt x="452362" y="0"/>
                  </a:lnTo>
                  <a:lnTo>
                    <a:pt x="577208" y="0"/>
                  </a:lnTo>
                  <a:cubicBezTo>
                    <a:pt x="577208" y="0"/>
                    <a:pt x="468311" y="4387220"/>
                    <a:pt x="904723" y="4762859"/>
                  </a:cubicBezTo>
                  <a:lnTo>
                    <a:pt x="452087" y="4762859"/>
                  </a:lnTo>
                  <a:lnTo>
                    <a:pt x="0" y="4762859"/>
                  </a:lnTo>
                  <a:cubicBezTo>
                    <a:pt x="436412" y="4387220"/>
                    <a:pt x="327515" y="0"/>
                    <a:pt x="327515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5846C-CAAA-4F83-9A91-721A9380FD8B}"/>
                </a:ext>
              </a:extLst>
            </p:cNvPr>
            <p:cNvSpPr/>
            <p:nvPr/>
          </p:nvSpPr>
          <p:spPr>
            <a:xfrm>
              <a:off x="9541048" y="3541086"/>
              <a:ext cx="689129" cy="4762858"/>
            </a:xfrm>
            <a:custGeom>
              <a:avLst/>
              <a:gdLst>
                <a:gd name="connsiteX0" fmla="*/ 249418 w 689129"/>
                <a:gd name="connsiteY0" fmla="*/ 0 h 4762858"/>
                <a:gd name="connsiteX1" fmla="*/ 344565 w 689129"/>
                <a:gd name="connsiteY1" fmla="*/ 0 h 4762858"/>
                <a:gd name="connsiteX2" fmla="*/ 439712 w 689129"/>
                <a:gd name="connsiteY2" fmla="*/ 0 h 4762858"/>
                <a:gd name="connsiteX3" fmla="*/ 689130 w 689129"/>
                <a:gd name="connsiteY3" fmla="*/ 4762859 h 4762858"/>
                <a:gd name="connsiteX4" fmla="*/ 344290 w 689129"/>
                <a:gd name="connsiteY4" fmla="*/ 4762859 h 4762858"/>
                <a:gd name="connsiteX5" fmla="*/ 0 w 689129"/>
                <a:gd name="connsiteY5" fmla="*/ 4762859 h 4762858"/>
                <a:gd name="connsiteX6" fmla="*/ 249418 w 689129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9129" h="4762858">
                  <a:moveTo>
                    <a:pt x="249418" y="0"/>
                  </a:moveTo>
                  <a:lnTo>
                    <a:pt x="344565" y="0"/>
                  </a:lnTo>
                  <a:lnTo>
                    <a:pt x="439712" y="0"/>
                  </a:lnTo>
                  <a:cubicBezTo>
                    <a:pt x="439712" y="0"/>
                    <a:pt x="356664" y="4387220"/>
                    <a:pt x="689130" y="4762859"/>
                  </a:cubicBezTo>
                  <a:lnTo>
                    <a:pt x="344290" y="4762859"/>
                  </a:lnTo>
                  <a:lnTo>
                    <a:pt x="0" y="4762859"/>
                  </a:lnTo>
                  <a:cubicBezTo>
                    <a:pt x="332465" y="4387220"/>
                    <a:pt x="249418" y="0"/>
                    <a:pt x="249418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CA0BE61-25CF-4478-846C-C705D8CE1406}"/>
                </a:ext>
              </a:extLst>
            </p:cNvPr>
            <p:cNvSpPr/>
            <p:nvPr/>
          </p:nvSpPr>
          <p:spPr>
            <a:xfrm>
              <a:off x="9640045" y="3541086"/>
              <a:ext cx="490585" cy="4762858"/>
            </a:xfrm>
            <a:custGeom>
              <a:avLst/>
              <a:gdLst>
                <a:gd name="connsiteX0" fmla="*/ 177645 w 490585"/>
                <a:gd name="connsiteY0" fmla="*/ 0 h 4762858"/>
                <a:gd name="connsiteX1" fmla="*/ 245293 w 490585"/>
                <a:gd name="connsiteY1" fmla="*/ 0 h 4762858"/>
                <a:gd name="connsiteX2" fmla="*/ 312941 w 490585"/>
                <a:gd name="connsiteY2" fmla="*/ 0 h 4762858"/>
                <a:gd name="connsiteX3" fmla="*/ 490586 w 490585"/>
                <a:gd name="connsiteY3" fmla="*/ 4762859 h 4762858"/>
                <a:gd name="connsiteX4" fmla="*/ 245293 w 490585"/>
                <a:gd name="connsiteY4" fmla="*/ 4762859 h 4762858"/>
                <a:gd name="connsiteX5" fmla="*/ 0 w 490585"/>
                <a:gd name="connsiteY5" fmla="*/ 4762859 h 4762858"/>
                <a:gd name="connsiteX6" fmla="*/ 177645 w 490585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585" h="4762858">
                  <a:moveTo>
                    <a:pt x="177645" y="0"/>
                  </a:moveTo>
                  <a:lnTo>
                    <a:pt x="245293" y="0"/>
                  </a:lnTo>
                  <a:lnTo>
                    <a:pt x="312941" y="0"/>
                  </a:lnTo>
                  <a:cubicBezTo>
                    <a:pt x="312941" y="0"/>
                    <a:pt x="253817" y="4387220"/>
                    <a:pt x="490586" y="4762859"/>
                  </a:cubicBezTo>
                  <a:lnTo>
                    <a:pt x="245293" y="4762859"/>
                  </a:lnTo>
                  <a:lnTo>
                    <a:pt x="0" y="4762859"/>
                  </a:lnTo>
                  <a:cubicBezTo>
                    <a:pt x="236768" y="4387220"/>
                    <a:pt x="177645" y="0"/>
                    <a:pt x="177645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F2387C-F3B2-4DE5-AB30-AF3F85E40040}"/>
                </a:ext>
              </a:extLst>
            </p:cNvPr>
            <p:cNvSpPr/>
            <p:nvPr/>
          </p:nvSpPr>
          <p:spPr>
            <a:xfrm>
              <a:off x="9620521" y="3161322"/>
              <a:ext cx="529634" cy="513134"/>
            </a:xfrm>
            <a:custGeom>
              <a:avLst/>
              <a:gdLst>
                <a:gd name="connsiteX0" fmla="*/ 529634 w 529634"/>
                <a:gd name="connsiteY0" fmla="*/ 256567 h 513134"/>
                <a:gd name="connsiteX1" fmla="*/ 264817 w 529634"/>
                <a:gd name="connsiteY1" fmla="*/ 513135 h 513134"/>
                <a:gd name="connsiteX2" fmla="*/ 0 w 529634"/>
                <a:gd name="connsiteY2" fmla="*/ 256567 h 513134"/>
                <a:gd name="connsiteX3" fmla="*/ 264817 w 529634"/>
                <a:gd name="connsiteY3" fmla="*/ 0 h 513134"/>
                <a:gd name="connsiteX4" fmla="*/ 529634 w 529634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634" h="513134">
                  <a:moveTo>
                    <a:pt x="529634" y="256567"/>
                  </a:moveTo>
                  <a:cubicBezTo>
                    <a:pt x="529634" y="398266"/>
                    <a:pt x="411072" y="513135"/>
                    <a:pt x="264817" y="513135"/>
                  </a:cubicBezTo>
                  <a:cubicBezTo>
                    <a:pt x="118563" y="513135"/>
                    <a:pt x="0" y="398266"/>
                    <a:pt x="0" y="256567"/>
                  </a:cubicBezTo>
                  <a:cubicBezTo>
                    <a:pt x="0" y="114869"/>
                    <a:pt x="118563" y="0"/>
                    <a:pt x="264817" y="0"/>
                  </a:cubicBezTo>
                  <a:cubicBezTo>
                    <a:pt x="411072" y="0"/>
                    <a:pt x="529634" y="114869"/>
                    <a:pt x="529634" y="256567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B1476A-463F-411C-9DC0-DA078AF25CB7}"/>
                </a:ext>
              </a:extLst>
            </p:cNvPr>
            <p:cNvSpPr/>
            <p:nvPr/>
          </p:nvSpPr>
          <p:spPr>
            <a:xfrm rot="-2700000">
              <a:off x="9628870" y="3161367"/>
              <a:ext cx="513129" cy="513129"/>
            </a:xfrm>
            <a:custGeom>
              <a:avLst/>
              <a:gdLst>
                <a:gd name="connsiteX0" fmla="*/ 513130 w 513129"/>
                <a:gd name="connsiteY0" fmla="*/ 256565 h 513129"/>
                <a:gd name="connsiteX1" fmla="*/ 256565 w 513129"/>
                <a:gd name="connsiteY1" fmla="*/ 513130 h 513129"/>
                <a:gd name="connsiteX2" fmla="*/ 0 w 513129"/>
                <a:gd name="connsiteY2" fmla="*/ 256565 h 513129"/>
                <a:gd name="connsiteX3" fmla="*/ 256565 w 513129"/>
                <a:gd name="connsiteY3" fmla="*/ 0 h 513129"/>
                <a:gd name="connsiteX4" fmla="*/ 513130 w 513129"/>
                <a:gd name="connsiteY4" fmla="*/ 256565 h 51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129" h="513129">
                  <a:moveTo>
                    <a:pt x="513130" y="256565"/>
                  </a:moveTo>
                  <a:cubicBezTo>
                    <a:pt x="513130" y="398262"/>
                    <a:pt x="398262" y="513130"/>
                    <a:pt x="256565" y="513130"/>
                  </a:cubicBezTo>
                  <a:cubicBezTo>
                    <a:pt x="114868" y="513130"/>
                    <a:pt x="0" y="398262"/>
                    <a:pt x="0" y="256565"/>
                  </a:cubicBezTo>
                  <a:cubicBezTo>
                    <a:pt x="0" y="114868"/>
                    <a:pt x="114868" y="0"/>
                    <a:pt x="256565" y="0"/>
                  </a:cubicBezTo>
                  <a:cubicBezTo>
                    <a:pt x="398262" y="0"/>
                    <a:pt x="513130" y="114868"/>
                    <a:pt x="513130" y="256565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91E01B-E579-4C0A-B29D-86BC67166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8191" y="2810672"/>
              <a:ext cx="907473" cy="1209964"/>
            </a:xfrm>
            <a:custGeom>
              <a:avLst/>
              <a:gdLst>
                <a:gd name="connsiteX0" fmla="*/ 12 w 907473"/>
                <a:gd name="connsiteY0" fmla="*/ 74 h 1209964"/>
                <a:gd name="connsiteX1" fmla="*/ 907485 w 907473"/>
                <a:gd name="connsiteY1" fmla="*/ 74 h 1209964"/>
                <a:gd name="connsiteX2" fmla="*/ 907485 w 907473"/>
                <a:gd name="connsiteY2" fmla="*/ 1210038 h 1209964"/>
                <a:gd name="connsiteX3" fmla="*/ 12 w 907473"/>
                <a:gd name="connsiteY3" fmla="*/ 1210038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473" h="1209964">
                  <a:moveTo>
                    <a:pt x="12" y="74"/>
                  </a:moveTo>
                  <a:lnTo>
                    <a:pt x="907485" y="74"/>
                  </a:lnTo>
                  <a:lnTo>
                    <a:pt x="907485" y="1210038"/>
                  </a:lnTo>
                  <a:lnTo>
                    <a:pt x="12" y="1210038"/>
                  </a:lnTo>
                  <a:close/>
                </a:path>
              </a:pathLst>
            </a:cu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237EFA1-3548-41B8-B17F-65049EDBBF3B}"/>
                </a:ext>
              </a:extLst>
            </p:cNvPr>
            <p:cNvSpPr/>
            <p:nvPr/>
          </p:nvSpPr>
          <p:spPr>
            <a:xfrm>
              <a:off x="9695869" y="3161321"/>
              <a:ext cx="378938" cy="513135"/>
            </a:xfrm>
            <a:custGeom>
              <a:avLst/>
              <a:gdLst>
                <a:gd name="connsiteX0" fmla="*/ 0 w 378938"/>
                <a:gd name="connsiteY0" fmla="*/ 256568 h 513135"/>
                <a:gd name="connsiteX1" fmla="*/ 189469 w 378938"/>
                <a:gd name="connsiteY1" fmla="*/ 513135 h 513135"/>
                <a:gd name="connsiteX2" fmla="*/ 378939 w 378938"/>
                <a:gd name="connsiteY2" fmla="*/ 256568 h 513135"/>
                <a:gd name="connsiteX3" fmla="*/ 189469 w 378938"/>
                <a:gd name="connsiteY3" fmla="*/ 0 h 513135"/>
                <a:gd name="connsiteX4" fmla="*/ 0 w 378938"/>
                <a:gd name="connsiteY4" fmla="*/ 256568 h 5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38" h="513135">
                  <a:moveTo>
                    <a:pt x="0" y="256568"/>
                  </a:moveTo>
                  <a:cubicBezTo>
                    <a:pt x="0" y="398189"/>
                    <a:pt x="84972" y="513135"/>
                    <a:pt x="189469" y="513135"/>
                  </a:cubicBezTo>
                  <a:cubicBezTo>
                    <a:pt x="294241" y="513135"/>
                    <a:pt x="378939" y="398189"/>
                    <a:pt x="378939" y="256568"/>
                  </a:cubicBezTo>
                  <a:cubicBezTo>
                    <a:pt x="378939" y="114947"/>
                    <a:pt x="293966" y="0"/>
                    <a:pt x="189469" y="0"/>
                  </a:cubicBezTo>
                  <a:cubicBezTo>
                    <a:pt x="84972" y="-275"/>
                    <a:pt x="0" y="114672"/>
                    <a:pt x="0" y="256568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071E5C2-3D28-47E9-B225-431D6718AF49}"/>
                </a:ext>
              </a:extLst>
            </p:cNvPr>
            <p:cNvSpPr/>
            <p:nvPr/>
          </p:nvSpPr>
          <p:spPr>
            <a:xfrm>
              <a:off x="9705493" y="3161321"/>
              <a:ext cx="359689" cy="513135"/>
            </a:xfrm>
            <a:custGeom>
              <a:avLst/>
              <a:gdLst>
                <a:gd name="connsiteX0" fmla="*/ 0 w 359689"/>
                <a:gd name="connsiteY0" fmla="*/ 256568 h 513135"/>
                <a:gd name="connsiteX1" fmla="*/ 179845 w 359689"/>
                <a:gd name="connsiteY1" fmla="*/ 513135 h 513135"/>
                <a:gd name="connsiteX2" fmla="*/ 359689 w 359689"/>
                <a:gd name="connsiteY2" fmla="*/ 256568 h 513135"/>
                <a:gd name="connsiteX3" fmla="*/ 179845 w 359689"/>
                <a:gd name="connsiteY3" fmla="*/ 0 h 513135"/>
                <a:gd name="connsiteX4" fmla="*/ 0 w 359689"/>
                <a:gd name="connsiteY4" fmla="*/ 256568 h 5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689" h="513135">
                  <a:moveTo>
                    <a:pt x="0" y="256568"/>
                  </a:moveTo>
                  <a:cubicBezTo>
                    <a:pt x="0" y="398189"/>
                    <a:pt x="80573" y="513135"/>
                    <a:pt x="179845" y="513135"/>
                  </a:cubicBezTo>
                  <a:cubicBezTo>
                    <a:pt x="279117" y="513135"/>
                    <a:pt x="359689" y="398189"/>
                    <a:pt x="359689" y="256568"/>
                  </a:cubicBezTo>
                  <a:cubicBezTo>
                    <a:pt x="359689" y="114947"/>
                    <a:pt x="279117" y="0"/>
                    <a:pt x="179845" y="0"/>
                  </a:cubicBezTo>
                  <a:cubicBezTo>
                    <a:pt x="80573" y="-275"/>
                    <a:pt x="0" y="114672"/>
                    <a:pt x="0" y="256568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8C73A29-858C-47C4-B3A1-28C960920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8191" y="2810672"/>
              <a:ext cx="907473" cy="1209964"/>
            </a:xfrm>
            <a:custGeom>
              <a:avLst/>
              <a:gdLst>
                <a:gd name="connsiteX0" fmla="*/ 12 w 907473"/>
                <a:gd name="connsiteY0" fmla="*/ 74 h 1209964"/>
                <a:gd name="connsiteX1" fmla="*/ 907485 w 907473"/>
                <a:gd name="connsiteY1" fmla="*/ 74 h 1209964"/>
                <a:gd name="connsiteX2" fmla="*/ 907485 w 907473"/>
                <a:gd name="connsiteY2" fmla="*/ 1210038 h 1209964"/>
                <a:gd name="connsiteX3" fmla="*/ 12 w 907473"/>
                <a:gd name="connsiteY3" fmla="*/ 1210038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473" h="1209964">
                  <a:moveTo>
                    <a:pt x="12" y="74"/>
                  </a:moveTo>
                  <a:lnTo>
                    <a:pt x="907485" y="74"/>
                  </a:lnTo>
                  <a:lnTo>
                    <a:pt x="907485" y="1210038"/>
                  </a:lnTo>
                  <a:lnTo>
                    <a:pt x="12" y="1210038"/>
                  </a:lnTo>
                  <a:close/>
                </a:path>
              </a:pathLst>
            </a:custGeom>
          </p:spPr>
        </p:pic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66BBF5-1E6B-4D21-8923-BD55717D2685}"/>
                </a:ext>
              </a:extLst>
            </p:cNvPr>
            <p:cNvSpPr/>
            <p:nvPr/>
          </p:nvSpPr>
          <p:spPr>
            <a:xfrm>
              <a:off x="9766266" y="3161322"/>
              <a:ext cx="238142" cy="513134"/>
            </a:xfrm>
            <a:custGeom>
              <a:avLst/>
              <a:gdLst>
                <a:gd name="connsiteX0" fmla="*/ 238143 w 238142"/>
                <a:gd name="connsiteY0" fmla="*/ 256567 h 513134"/>
                <a:gd name="connsiteX1" fmla="*/ 119072 w 238142"/>
                <a:gd name="connsiteY1" fmla="*/ 513135 h 513134"/>
                <a:gd name="connsiteX2" fmla="*/ 0 w 238142"/>
                <a:gd name="connsiteY2" fmla="*/ 256567 h 513134"/>
                <a:gd name="connsiteX3" fmla="*/ 119072 w 238142"/>
                <a:gd name="connsiteY3" fmla="*/ 0 h 513134"/>
                <a:gd name="connsiteX4" fmla="*/ 238143 w 238142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42" h="513134">
                  <a:moveTo>
                    <a:pt x="238143" y="256567"/>
                  </a:moveTo>
                  <a:cubicBezTo>
                    <a:pt x="238143" y="398266"/>
                    <a:pt x="184833" y="513135"/>
                    <a:pt x="119072" y="513135"/>
                  </a:cubicBezTo>
                  <a:cubicBezTo>
                    <a:pt x="53310" y="513135"/>
                    <a:pt x="0" y="398266"/>
                    <a:pt x="0" y="256567"/>
                  </a:cubicBezTo>
                  <a:cubicBezTo>
                    <a:pt x="0" y="114869"/>
                    <a:pt x="53310" y="0"/>
                    <a:pt x="119072" y="0"/>
                  </a:cubicBezTo>
                  <a:cubicBezTo>
                    <a:pt x="184833" y="0"/>
                    <a:pt x="238143" y="114869"/>
                    <a:pt x="238143" y="256567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4DA3A17-DCE0-4116-A19F-7C475AE7BD7D}"/>
                </a:ext>
              </a:extLst>
            </p:cNvPr>
            <p:cNvSpPr/>
            <p:nvPr/>
          </p:nvSpPr>
          <p:spPr>
            <a:xfrm>
              <a:off x="9776991" y="3161322"/>
              <a:ext cx="217243" cy="513134"/>
            </a:xfrm>
            <a:custGeom>
              <a:avLst/>
              <a:gdLst>
                <a:gd name="connsiteX0" fmla="*/ 0 w 217243"/>
                <a:gd name="connsiteY0" fmla="*/ 256567 h 513134"/>
                <a:gd name="connsiteX1" fmla="*/ 108622 w 217243"/>
                <a:gd name="connsiteY1" fmla="*/ 513135 h 513134"/>
                <a:gd name="connsiteX2" fmla="*/ 217244 w 217243"/>
                <a:gd name="connsiteY2" fmla="*/ 256567 h 513134"/>
                <a:gd name="connsiteX3" fmla="*/ 108622 w 217243"/>
                <a:gd name="connsiteY3" fmla="*/ 0 h 513134"/>
                <a:gd name="connsiteX4" fmla="*/ 0 w 217243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43" h="513134">
                  <a:moveTo>
                    <a:pt x="0" y="256567"/>
                  </a:moveTo>
                  <a:cubicBezTo>
                    <a:pt x="0" y="398188"/>
                    <a:pt x="48674" y="513135"/>
                    <a:pt x="108622" y="513135"/>
                  </a:cubicBezTo>
                  <a:cubicBezTo>
                    <a:pt x="168570" y="513135"/>
                    <a:pt x="217244" y="398188"/>
                    <a:pt x="217244" y="256567"/>
                  </a:cubicBezTo>
                  <a:cubicBezTo>
                    <a:pt x="217244" y="114947"/>
                    <a:pt x="168570" y="0"/>
                    <a:pt x="108622" y="0"/>
                  </a:cubicBezTo>
                  <a:cubicBezTo>
                    <a:pt x="48674" y="0"/>
                    <a:pt x="0" y="114672"/>
                    <a:pt x="0" y="256567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BF4E9C-BE3E-4374-BFAE-0F28ECC9BA1D}"/>
                </a:ext>
              </a:extLst>
            </p:cNvPr>
            <p:cNvSpPr/>
            <p:nvPr/>
          </p:nvSpPr>
          <p:spPr>
            <a:xfrm>
              <a:off x="9136810" y="3302668"/>
              <a:ext cx="270591" cy="5001276"/>
            </a:xfrm>
            <a:custGeom>
              <a:avLst/>
              <a:gdLst>
                <a:gd name="connsiteX0" fmla="*/ 97897 w 270591"/>
                <a:gd name="connsiteY0" fmla="*/ 0 h 5001276"/>
                <a:gd name="connsiteX1" fmla="*/ 135296 w 270591"/>
                <a:gd name="connsiteY1" fmla="*/ 0 h 5001276"/>
                <a:gd name="connsiteX2" fmla="*/ 172695 w 270591"/>
                <a:gd name="connsiteY2" fmla="*/ 0 h 5001276"/>
                <a:gd name="connsiteX3" fmla="*/ 270592 w 270591"/>
                <a:gd name="connsiteY3" fmla="*/ 5001277 h 5001276"/>
                <a:gd name="connsiteX4" fmla="*/ 135021 w 270591"/>
                <a:gd name="connsiteY4" fmla="*/ 5001277 h 5001276"/>
                <a:gd name="connsiteX5" fmla="*/ 0 w 270591"/>
                <a:gd name="connsiteY5" fmla="*/ 5001277 h 5001276"/>
                <a:gd name="connsiteX6" fmla="*/ 97897 w 270591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91" h="5001276">
                  <a:moveTo>
                    <a:pt x="97897" y="0"/>
                  </a:moveTo>
                  <a:lnTo>
                    <a:pt x="135296" y="0"/>
                  </a:lnTo>
                  <a:lnTo>
                    <a:pt x="172695" y="0"/>
                  </a:lnTo>
                  <a:cubicBezTo>
                    <a:pt x="172695" y="0"/>
                    <a:pt x="140246" y="4571464"/>
                    <a:pt x="270592" y="5001277"/>
                  </a:cubicBezTo>
                  <a:lnTo>
                    <a:pt x="135021" y="5001277"/>
                  </a:lnTo>
                  <a:lnTo>
                    <a:pt x="0" y="5001277"/>
                  </a:lnTo>
                  <a:cubicBezTo>
                    <a:pt x="130346" y="4571464"/>
                    <a:pt x="97897" y="0"/>
                    <a:pt x="97897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9453922-40B4-4150-891B-650BAD613D99}"/>
                </a:ext>
              </a:extLst>
            </p:cNvPr>
            <p:cNvSpPr/>
            <p:nvPr/>
          </p:nvSpPr>
          <p:spPr>
            <a:xfrm>
              <a:off x="9168984" y="3302668"/>
              <a:ext cx="205693" cy="5001276"/>
            </a:xfrm>
            <a:custGeom>
              <a:avLst/>
              <a:gdLst>
                <a:gd name="connsiteX0" fmla="*/ 74523 w 205693"/>
                <a:gd name="connsiteY0" fmla="*/ 0 h 5001276"/>
                <a:gd name="connsiteX1" fmla="*/ 102847 w 205693"/>
                <a:gd name="connsiteY1" fmla="*/ 0 h 5001276"/>
                <a:gd name="connsiteX2" fmla="*/ 131171 w 205693"/>
                <a:gd name="connsiteY2" fmla="*/ 0 h 5001276"/>
                <a:gd name="connsiteX3" fmla="*/ 205694 w 205693"/>
                <a:gd name="connsiteY3" fmla="*/ 5001277 h 5001276"/>
                <a:gd name="connsiteX4" fmla="*/ 102847 w 205693"/>
                <a:gd name="connsiteY4" fmla="*/ 5001277 h 5001276"/>
                <a:gd name="connsiteX5" fmla="*/ 0 w 205693"/>
                <a:gd name="connsiteY5" fmla="*/ 5001277 h 5001276"/>
                <a:gd name="connsiteX6" fmla="*/ 74523 w 205693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693" h="5001276">
                  <a:moveTo>
                    <a:pt x="74523" y="0"/>
                  </a:moveTo>
                  <a:lnTo>
                    <a:pt x="102847" y="0"/>
                  </a:lnTo>
                  <a:lnTo>
                    <a:pt x="131171" y="0"/>
                  </a:lnTo>
                  <a:cubicBezTo>
                    <a:pt x="131171" y="0"/>
                    <a:pt x="106422" y="4571464"/>
                    <a:pt x="205694" y="5001277"/>
                  </a:cubicBezTo>
                  <a:lnTo>
                    <a:pt x="102847" y="5001277"/>
                  </a:lnTo>
                  <a:lnTo>
                    <a:pt x="0" y="5001277"/>
                  </a:lnTo>
                  <a:cubicBezTo>
                    <a:pt x="99272" y="4571464"/>
                    <a:pt x="74523" y="0"/>
                    <a:pt x="74523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225B7EF-5E09-4517-A27B-660028635D6F}"/>
                </a:ext>
              </a:extLst>
            </p:cNvPr>
            <p:cNvSpPr/>
            <p:nvPr/>
          </p:nvSpPr>
          <p:spPr>
            <a:xfrm>
              <a:off x="9198683" y="3302668"/>
              <a:ext cx="146845" cy="5001276"/>
            </a:xfrm>
            <a:custGeom>
              <a:avLst/>
              <a:gdLst>
                <a:gd name="connsiteX0" fmla="*/ 53073 w 146845"/>
                <a:gd name="connsiteY0" fmla="*/ 0 h 5001276"/>
                <a:gd name="connsiteX1" fmla="*/ 73423 w 146845"/>
                <a:gd name="connsiteY1" fmla="*/ 0 h 5001276"/>
                <a:gd name="connsiteX2" fmla="*/ 93772 w 146845"/>
                <a:gd name="connsiteY2" fmla="*/ 0 h 5001276"/>
                <a:gd name="connsiteX3" fmla="*/ 146846 w 146845"/>
                <a:gd name="connsiteY3" fmla="*/ 5001277 h 5001276"/>
                <a:gd name="connsiteX4" fmla="*/ 73148 w 146845"/>
                <a:gd name="connsiteY4" fmla="*/ 5001277 h 5001276"/>
                <a:gd name="connsiteX5" fmla="*/ 0 w 146845"/>
                <a:gd name="connsiteY5" fmla="*/ 5001277 h 5001276"/>
                <a:gd name="connsiteX6" fmla="*/ 53073 w 146845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45" h="5001276">
                  <a:moveTo>
                    <a:pt x="53073" y="0"/>
                  </a:moveTo>
                  <a:lnTo>
                    <a:pt x="73423" y="0"/>
                  </a:lnTo>
                  <a:lnTo>
                    <a:pt x="93772" y="0"/>
                  </a:lnTo>
                  <a:cubicBezTo>
                    <a:pt x="93772" y="0"/>
                    <a:pt x="76173" y="4571464"/>
                    <a:pt x="146846" y="5001277"/>
                  </a:cubicBezTo>
                  <a:lnTo>
                    <a:pt x="73148" y="5001277"/>
                  </a:lnTo>
                  <a:lnTo>
                    <a:pt x="0" y="5001277"/>
                  </a:lnTo>
                  <a:cubicBezTo>
                    <a:pt x="70673" y="4571464"/>
                    <a:pt x="53073" y="0"/>
                    <a:pt x="53073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FEE957D-C014-475A-BF70-C69717AA74DA}"/>
                </a:ext>
              </a:extLst>
            </p:cNvPr>
            <p:cNvSpPr/>
            <p:nvPr/>
          </p:nvSpPr>
          <p:spPr>
            <a:xfrm>
              <a:off x="9192633" y="3189096"/>
              <a:ext cx="158395" cy="153445"/>
            </a:xfrm>
            <a:custGeom>
              <a:avLst/>
              <a:gdLst>
                <a:gd name="connsiteX0" fmla="*/ 0 w 158395"/>
                <a:gd name="connsiteY0" fmla="*/ 76723 h 153445"/>
                <a:gd name="connsiteX1" fmla="*/ 79198 w 158395"/>
                <a:gd name="connsiteY1" fmla="*/ 153445 h 153445"/>
                <a:gd name="connsiteX2" fmla="*/ 158395 w 158395"/>
                <a:gd name="connsiteY2" fmla="*/ 76723 h 153445"/>
                <a:gd name="connsiteX3" fmla="*/ 79198 w 158395"/>
                <a:gd name="connsiteY3" fmla="*/ 0 h 153445"/>
                <a:gd name="connsiteX4" fmla="*/ 0 w 15839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95" h="153445">
                  <a:moveTo>
                    <a:pt x="0" y="76723"/>
                  </a:moveTo>
                  <a:cubicBezTo>
                    <a:pt x="0" y="119071"/>
                    <a:pt x="35474" y="153445"/>
                    <a:pt x="79198" y="153445"/>
                  </a:cubicBezTo>
                  <a:cubicBezTo>
                    <a:pt x="122921" y="153445"/>
                    <a:pt x="158395" y="119071"/>
                    <a:pt x="158395" y="76723"/>
                  </a:cubicBezTo>
                  <a:cubicBezTo>
                    <a:pt x="158395" y="34374"/>
                    <a:pt x="122921" y="0"/>
                    <a:pt x="79198" y="0"/>
                  </a:cubicBezTo>
                  <a:cubicBezTo>
                    <a:pt x="354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987F324-B62B-4A04-B8B7-05D6E7506FB0}"/>
                </a:ext>
              </a:extLst>
            </p:cNvPr>
            <p:cNvSpPr/>
            <p:nvPr/>
          </p:nvSpPr>
          <p:spPr>
            <a:xfrm>
              <a:off x="9195108" y="3189096"/>
              <a:ext cx="153445" cy="153445"/>
            </a:xfrm>
            <a:custGeom>
              <a:avLst/>
              <a:gdLst>
                <a:gd name="connsiteX0" fmla="*/ 0 w 153445"/>
                <a:gd name="connsiteY0" fmla="*/ 76723 h 153445"/>
                <a:gd name="connsiteX1" fmla="*/ 76723 w 153445"/>
                <a:gd name="connsiteY1" fmla="*/ 153445 h 153445"/>
                <a:gd name="connsiteX2" fmla="*/ 153445 w 153445"/>
                <a:gd name="connsiteY2" fmla="*/ 76723 h 153445"/>
                <a:gd name="connsiteX3" fmla="*/ 76723 w 153445"/>
                <a:gd name="connsiteY3" fmla="*/ 0 h 153445"/>
                <a:gd name="connsiteX4" fmla="*/ 0 w 15344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45" h="153445">
                  <a:moveTo>
                    <a:pt x="0" y="76723"/>
                  </a:moveTo>
                  <a:cubicBezTo>
                    <a:pt x="0" y="119071"/>
                    <a:pt x="34374" y="153445"/>
                    <a:pt x="76723" y="153445"/>
                  </a:cubicBezTo>
                  <a:cubicBezTo>
                    <a:pt x="119071" y="153445"/>
                    <a:pt x="153445" y="119071"/>
                    <a:pt x="153445" y="76723"/>
                  </a:cubicBezTo>
                  <a:cubicBezTo>
                    <a:pt x="153445" y="34374"/>
                    <a:pt x="119071" y="0"/>
                    <a:pt x="76723" y="0"/>
                  </a:cubicBezTo>
                  <a:cubicBezTo>
                    <a:pt x="343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4A3000B-78F4-498C-A6CF-D5F94CA46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3199" y="3113163"/>
              <a:ext cx="274991" cy="302491"/>
            </a:xfrm>
            <a:custGeom>
              <a:avLst/>
              <a:gdLst>
                <a:gd name="connsiteX0" fmla="*/ 2 w 274991"/>
                <a:gd name="connsiteY0" fmla="*/ 85 h 302491"/>
                <a:gd name="connsiteX1" fmla="*/ 274994 w 274991"/>
                <a:gd name="connsiteY1" fmla="*/ 85 h 302491"/>
                <a:gd name="connsiteX2" fmla="*/ 274994 w 274991"/>
                <a:gd name="connsiteY2" fmla="*/ 302576 h 302491"/>
                <a:gd name="connsiteX3" fmla="*/ 2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2" y="85"/>
                  </a:moveTo>
                  <a:lnTo>
                    <a:pt x="274994" y="85"/>
                  </a:lnTo>
                  <a:lnTo>
                    <a:pt x="274994" y="302576"/>
                  </a:lnTo>
                  <a:lnTo>
                    <a:pt x="2" y="302576"/>
                  </a:lnTo>
                  <a:close/>
                </a:path>
              </a:pathLst>
            </a:custGeom>
          </p:spPr>
        </p:pic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A1CDD85-51DE-4A6B-A490-7CF58FDF5634}"/>
                </a:ext>
              </a:extLst>
            </p:cNvPr>
            <p:cNvSpPr/>
            <p:nvPr/>
          </p:nvSpPr>
          <p:spPr>
            <a:xfrm>
              <a:off x="9215183" y="3189096"/>
              <a:ext cx="113296" cy="153445"/>
            </a:xfrm>
            <a:custGeom>
              <a:avLst/>
              <a:gdLst>
                <a:gd name="connsiteX0" fmla="*/ 0 w 113296"/>
                <a:gd name="connsiteY0" fmla="*/ 76723 h 153445"/>
                <a:gd name="connsiteX1" fmla="*/ 56648 w 113296"/>
                <a:gd name="connsiteY1" fmla="*/ 153445 h 153445"/>
                <a:gd name="connsiteX2" fmla="*/ 113297 w 113296"/>
                <a:gd name="connsiteY2" fmla="*/ 76723 h 153445"/>
                <a:gd name="connsiteX3" fmla="*/ 56648 w 113296"/>
                <a:gd name="connsiteY3" fmla="*/ 0 h 153445"/>
                <a:gd name="connsiteX4" fmla="*/ 0 w 1132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6" h="153445">
                  <a:moveTo>
                    <a:pt x="0" y="76723"/>
                  </a:moveTo>
                  <a:cubicBezTo>
                    <a:pt x="0" y="119071"/>
                    <a:pt x="25299" y="153445"/>
                    <a:pt x="56648" y="153445"/>
                  </a:cubicBezTo>
                  <a:cubicBezTo>
                    <a:pt x="87997" y="153445"/>
                    <a:pt x="113297" y="119071"/>
                    <a:pt x="113297" y="76723"/>
                  </a:cubicBezTo>
                  <a:cubicBezTo>
                    <a:pt x="113297" y="34374"/>
                    <a:pt x="87997" y="0"/>
                    <a:pt x="56648" y="0"/>
                  </a:cubicBezTo>
                  <a:cubicBezTo>
                    <a:pt x="255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1BE25F2-0CF5-4C74-B836-F9E1520246E8}"/>
                </a:ext>
              </a:extLst>
            </p:cNvPr>
            <p:cNvSpPr/>
            <p:nvPr/>
          </p:nvSpPr>
          <p:spPr>
            <a:xfrm>
              <a:off x="9218208" y="3189096"/>
              <a:ext cx="107796" cy="153445"/>
            </a:xfrm>
            <a:custGeom>
              <a:avLst/>
              <a:gdLst>
                <a:gd name="connsiteX0" fmla="*/ 0 w 107796"/>
                <a:gd name="connsiteY0" fmla="*/ 76723 h 153445"/>
                <a:gd name="connsiteX1" fmla="*/ 53898 w 107796"/>
                <a:gd name="connsiteY1" fmla="*/ 153445 h 153445"/>
                <a:gd name="connsiteX2" fmla="*/ 107797 w 107796"/>
                <a:gd name="connsiteY2" fmla="*/ 76723 h 153445"/>
                <a:gd name="connsiteX3" fmla="*/ 53898 w 107796"/>
                <a:gd name="connsiteY3" fmla="*/ 0 h 153445"/>
                <a:gd name="connsiteX4" fmla="*/ 0 w 1077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96" h="153445">
                  <a:moveTo>
                    <a:pt x="0" y="76723"/>
                  </a:moveTo>
                  <a:cubicBezTo>
                    <a:pt x="0" y="119071"/>
                    <a:pt x="24199" y="153445"/>
                    <a:pt x="53898" y="153445"/>
                  </a:cubicBezTo>
                  <a:cubicBezTo>
                    <a:pt x="83598" y="153445"/>
                    <a:pt x="107797" y="119071"/>
                    <a:pt x="107797" y="76723"/>
                  </a:cubicBezTo>
                  <a:cubicBezTo>
                    <a:pt x="107797" y="34374"/>
                    <a:pt x="83598" y="0"/>
                    <a:pt x="53898" y="0"/>
                  </a:cubicBezTo>
                  <a:cubicBezTo>
                    <a:pt x="2392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38D54B3-0A3A-4739-8A95-D8266523B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0698" y="3113163"/>
              <a:ext cx="274991" cy="302491"/>
            </a:xfrm>
            <a:custGeom>
              <a:avLst/>
              <a:gdLst>
                <a:gd name="connsiteX0" fmla="*/ 3 w 274991"/>
                <a:gd name="connsiteY0" fmla="*/ 85 h 302491"/>
                <a:gd name="connsiteX1" fmla="*/ 274995 w 274991"/>
                <a:gd name="connsiteY1" fmla="*/ 85 h 302491"/>
                <a:gd name="connsiteX2" fmla="*/ 274995 w 274991"/>
                <a:gd name="connsiteY2" fmla="*/ 302576 h 302491"/>
                <a:gd name="connsiteX3" fmla="*/ 3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3" y="85"/>
                  </a:moveTo>
                  <a:lnTo>
                    <a:pt x="274995" y="85"/>
                  </a:lnTo>
                  <a:lnTo>
                    <a:pt x="274995" y="302576"/>
                  </a:lnTo>
                  <a:lnTo>
                    <a:pt x="3" y="302576"/>
                  </a:lnTo>
                  <a:close/>
                </a:path>
              </a:pathLst>
            </a:custGeom>
          </p:spPr>
        </p:pic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811AB14-D4DB-4787-AB1B-2031585D7793}"/>
                </a:ext>
              </a:extLst>
            </p:cNvPr>
            <p:cNvSpPr/>
            <p:nvPr/>
          </p:nvSpPr>
          <p:spPr>
            <a:xfrm>
              <a:off x="9236357" y="3189096"/>
              <a:ext cx="70947" cy="153445"/>
            </a:xfrm>
            <a:custGeom>
              <a:avLst/>
              <a:gdLst>
                <a:gd name="connsiteX0" fmla="*/ 0 w 70947"/>
                <a:gd name="connsiteY0" fmla="*/ 76723 h 153445"/>
                <a:gd name="connsiteX1" fmla="*/ 35474 w 70947"/>
                <a:gd name="connsiteY1" fmla="*/ 153445 h 153445"/>
                <a:gd name="connsiteX2" fmla="*/ 70948 w 70947"/>
                <a:gd name="connsiteY2" fmla="*/ 76723 h 153445"/>
                <a:gd name="connsiteX3" fmla="*/ 35474 w 70947"/>
                <a:gd name="connsiteY3" fmla="*/ 0 h 153445"/>
                <a:gd name="connsiteX4" fmla="*/ 0 w 7094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7" h="153445">
                  <a:moveTo>
                    <a:pt x="0" y="76723"/>
                  </a:moveTo>
                  <a:cubicBezTo>
                    <a:pt x="0" y="119071"/>
                    <a:pt x="15950" y="153445"/>
                    <a:pt x="35474" y="153445"/>
                  </a:cubicBezTo>
                  <a:cubicBezTo>
                    <a:pt x="55273" y="153445"/>
                    <a:pt x="70948" y="119071"/>
                    <a:pt x="70948" y="76723"/>
                  </a:cubicBezTo>
                  <a:cubicBezTo>
                    <a:pt x="70948" y="34374"/>
                    <a:pt x="54998" y="0"/>
                    <a:pt x="35474" y="0"/>
                  </a:cubicBezTo>
                  <a:cubicBezTo>
                    <a:pt x="15950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93FE203-9313-491A-95EF-815BF7DD001F}"/>
                </a:ext>
              </a:extLst>
            </p:cNvPr>
            <p:cNvSpPr/>
            <p:nvPr/>
          </p:nvSpPr>
          <p:spPr>
            <a:xfrm>
              <a:off x="9239382" y="3189096"/>
              <a:ext cx="64898" cy="153445"/>
            </a:xfrm>
            <a:custGeom>
              <a:avLst/>
              <a:gdLst>
                <a:gd name="connsiteX0" fmla="*/ 0 w 64898"/>
                <a:gd name="connsiteY0" fmla="*/ 76723 h 153445"/>
                <a:gd name="connsiteX1" fmla="*/ 32449 w 64898"/>
                <a:gd name="connsiteY1" fmla="*/ 153445 h 153445"/>
                <a:gd name="connsiteX2" fmla="*/ 64898 w 64898"/>
                <a:gd name="connsiteY2" fmla="*/ 76723 h 153445"/>
                <a:gd name="connsiteX3" fmla="*/ 32449 w 64898"/>
                <a:gd name="connsiteY3" fmla="*/ 0 h 153445"/>
                <a:gd name="connsiteX4" fmla="*/ 0 w 64898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8" h="153445">
                  <a:moveTo>
                    <a:pt x="0" y="76723"/>
                  </a:moveTo>
                  <a:cubicBezTo>
                    <a:pt x="0" y="119071"/>
                    <a:pt x="14575" y="153445"/>
                    <a:pt x="32449" y="153445"/>
                  </a:cubicBezTo>
                  <a:cubicBezTo>
                    <a:pt x="50324" y="153445"/>
                    <a:pt x="64898" y="119071"/>
                    <a:pt x="64898" y="76723"/>
                  </a:cubicBezTo>
                  <a:cubicBezTo>
                    <a:pt x="64898" y="34374"/>
                    <a:pt x="50324" y="0"/>
                    <a:pt x="32449" y="0"/>
                  </a:cubicBezTo>
                  <a:cubicBezTo>
                    <a:pt x="14575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B1E3659-EC2F-4CFF-ACA8-2B93483E39EE}"/>
                </a:ext>
              </a:extLst>
            </p:cNvPr>
            <p:cNvSpPr/>
            <p:nvPr/>
          </p:nvSpPr>
          <p:spPr>
            <a:xfrm>
              <a:off x="10348424" y="3302668"/>
              <a:ext cx="270591" cy="5001276"/>
            </a:xfrm>
            <a:custGeom>
              <a:avLst/>
              <a:gdLst>
                <a:gd name="connsiteX0" fmla="*/ 97897 w 270591"/>
                <a:gd name="connsiteY0" fmla="*/ 0 h 5001276"/>
                <a:gd name="connsiteX1" fmla="*/ 135296 w 270591"/>
                <a:gd name="connsiteY1" fmla="*/ 0 h 5001276"/>
                <a:gd name="connsiteX2" fmla="*/ 172695 w 270591"/>
                <a:gd name="connsiteY2" fmla="*/ 0 h 5001276"/>
                <a:gd name="connsiteX3" fmla="*/ 270592 w 270591"/>
                <a:gd name="connsiteY3" fmla="*/ 5001277 h 5001276"/>
                <a:gd name="connsiteX4" fmla="*/ 135296 w 270591"/>
                <a:gd name="connsiteY4" fmla="*/ 5001277 h 5001276"/>
                <a:gd name="connsiteX5" fmla="*/ 0 w 270591"/>
                <a:gd name="connsiteY5" fmla="*/ 5001277 h 5001276"/>
                <a:gd name="connsiteX6" fmla="*/ 97897 w 270591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91" h="5001276">
                  <a:moveTo>
                    <a:pt x="97897" y="0"/>
                  </a:moveTo>
                  <a:lnTo>
                    <a:pt x="135296" y="0"/>
                  </a:lnTo>
                  <a:lnTo>
                    <a:pt x="172695" y="0"/>
                  </a:lnTo>
                  <a:cubicBezTo>
                    <a:pt x="172695" y="0"/>
                    <a:pt x="140246" y="4571464"/>
                    <a:pt x="270592" y="5001277"/>
                  </a:cubicBezTo>
                  <a:lnTo>
                    <a:pt x="135296" y="5001277"/>
                  </a:lnTo>
                  <a:lnTo>
                    <a:pt x="0" y="5001277"/>
                  </a:lnTo>
                  <a:cubicBezTo>
                    <a:pt x="130621" y="4571464"/>
                    <a:pt x="97897" y="0"/>
                    <a:pt x="97897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87AA5CD-8630-4614-A63F-2A5E58E99427}"/>
                </a:ext>
              </a:extLst>
            </p:cNvPr>
            <p:cNvSpPr/>
            <p:nvPr/>
          </p:nvSpPr>
          <p:spPr>
            <a:xfrm>
              <a:off x="10380048" y="3302668"/>
              <a:ext cx="206243" cy="5001276"/>
            </a:xfrm>
            <a:custGeom>
              <a:avLst/>
              <a:gdLst>
                <a:gd name="connsiteX0" fmla="*/ 75073 w 206243"/>
                <a:gd name="connsiteY0" fmla="*/ 0 h 5001276"/>
                <a:gd name="connsiteX1" fmla="*/ 103397 w 206243"/>
                <a:gd name="connsiteY1" fmla="*/ 0 h 5001276"/>
                <a:gd name="connsiteX2" fmla="*/ 131721 w 206243"/>
                <a:gd name="connsiteY2" fmla="*/ 0 h 5001276"/>
                <a:gd name="connsiteX3" fmla="*/ 206244 w 206243"/>
                <a:gd name="connsiteY3" fmla="*/ 5001277 h 5001276"/>
                <a:gd name="connsiteX4" fmla="*/ 103122 w 206243"/>
                <a:gd name="connsiteY4" fmla="*/ 5001277 h 5001276"/>
                <a:gd name="connsiteX5" fmla="*/ 0 w 206243"/>
                <a:gd name="connsiteY5" fmla="*/ 5001277 h 5001276"/>
                <a:gd name="connsiteX6" fmla="*/ 75073 w 206243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243" h="5001276">
                  <a:moveTo>
                    <a:pt x="75073" y="0"/>
                  </a:moveTo>
                  <a:lnTo>
                    <a:pt x="103397" y="0"/>
                  </a:lnTo>
                  <a:lnTo>
                    <a:pt x="131721" y="0"/>
                  </a:lnTo>
                  <a:cubicBezTo>
                    <a:pt x="131721" y="0"/>
                    <a:pt x="106972" y="4571464"/>
                    <a:pt x="206244" y="5001277"/>
                  </a:cubicBezTo>
                  <a:lnTo>
                    <a:pt x="103122" y="5001277"/>
                  </a:lnTo>
                  <a:lnTo>
                    <a:pt x="0" y="5001277"/>
                  </a:lnTo>
                  <a:cubicBezTo>
                    <a:pt x="100097" y="4571464"/>
                    <a:pt x="75073" y="0"/>
                    <a:pt x="75073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0E44C1B-DC0E-4F6D-A50F-44EEB7AFD032}"/>
                </a:ext>
              </a:extLst>
            </p:cNvPr>
            <p:cNvSpPr/>
            <p:nvPr/>
          </p:nvSpPr>
          <p:spPr>
            <a:xfrm>
              <a:off x="10410297" y="3302668"/>
              <a:ext cx="146845" cy="5001276"/>
            </a:xfrm>
            <a:custGeom>
              <a:avLst/>
              <a:gdLst>
                <a:gd name="connsiteX0" fmla="*/ 53073 w 146845"/>
                <a:gd name="connsiteY0" fmla="*/ 0 h 5001276"/>
                <a:gd name="connsiteX1" fmla="*/ 73423 w 146845"/>
                <a:gd name="connsiteY1" fmla="*/ 0 h 5001276"/>
                <a:gd name="connsiteX2" fmla="*/ 93772 w 146845"/>
                <a:gd name="connsiteY2" fmla="*/ 0 h 5001276"/>
                <a:gd name="connsiteX3" fmla="*/ 146846 w 146845"/>
                <a:gd name="connsiteY3" fmla="*/ 5001277 h 5001276"/>
                <a:gd name="connsiteX4" fmla="*/ 73423 w 146845"/>
                <a:gd name="connsiteY4" fmla="*/ 5001277 h 5001276"/>
                <a:gd name="connsiteX5" fmla="*/ 0 w 146845"/>
                <a:gd name="connsiteY5" fmla="*/ 5001277 h 5001276"/>
                <a:gd name="connsiteX6" fmla="*/ 53073 w 146845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45" h="5001276">
                  <a:moveTo>
                    <a:pt x="53073" y="0"/>
                  </a:moveTo>
                  <a:lnTo>
                    <a:pt x="73423" y="0"/>
                  </a:lnTo>
                  <a:lnTo>
                    <a:pt x="93772" y="0"/>
                  </a:lnTo>
                  <a:cubicBezTo>
                    <a:pt x="93772" y="0"/>
                    <a:pt x="76173" y="4571464"/>
                    <a:pt x="146846" y="5001277"/>
                  </a:cubicBezTo>
                  <a:lnTo>
                    <a:pt x="73423" y="5001277"/>
                  </a:lnTo>
                  <a:lnTo>
                    <a:pt x="0" y="5001277"/>
                  </a:lnTo>
                  <a:cubicBezTo>
                    <a:pt x="70673" y="4571464"/>
                    <a:pt x="53073" y="0"/>
                    <a:pt x="53073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1A7AAA5-78D4-43AC-9BA4-53223D2B30BE}"/>
                </a:ext>
              </a:extLst>
            </p:cNvPr>
            <p:cNvSpPr/>
            <p:nvPr/>
          </p:nvSpPr>
          <p:spPr>
            <a:xfrm>
              <a:off x="10404522" y="3189096"/>
              <a:ext cx="158395" cy="153445"/>
            </a:xfrm>
            <a:custGeom>
              <a:avLst/>
              <a:gdLst>
                <a:gd name="connsiteX0" fmla="*/ 0 w 158395"/>
                <a:gd name="connsiteY0" fmla="*/ 76723 h 153445"/>
                <a:gd name="connsiteX1" fmla="*/ 79198 w 158395"/>
                <a:gd name="connsiteY1" fmla="*/ 153445 h 153445"/>
                <a:gd name="connsiteX2" fmla="*/ 158395 w 158395"/>
                <a:gd name="connsiteY2" fmla="*/ 76723 h 153445"/>
                <a:gd name="connsiteX3" fmla="*/ 79198 w 158395"/>
                <a:gd name="connsiteY3" fmla="*/ 0 h 153445"/>
                <a:gd name="connsiteX4" fmla="*/ 0 w 15839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95" h="153445">
                  <a:moveTo>
                    <a:pt x="0" y="76723"/>
                  </a:moveTo>
                  <a:cubicBezTo>
                    <a:pt x="0" y="119071"/>
                    <a:pt x="35474" y="153445"/>
                    <a:pt x="79198" y="153445"/>
                  </a:cubicBezTo>
                  <a:cubicBezTo>
                    <a:pt x="122921" y="153445"/>
                    <a:pt x="158395" y="119071"/>
                    <a:pt x="158395" y="76723"/>
                  </a:cubicBezTo>
                  <a:cubicBezTo>
                    <a:pt x="158395" y="34374"/>
                    <a:pt x="122921" y="0"/>
                    <a:pt x="79198" y="0"/>
                  </a:cubicBezTo>
                  <a:cubicBezTo>
                    <a:pt x="354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FB32B34-38F9-41E5-B5DD-A118502FEB79}"/>
                </a:ext>
              </a:extLst>
            </p:cNvPr>
            <p:cNvSpPr/>
            <p:nvPr/>
          </p:nvSpPr>
          <p:spPr>
            <a:xfrm>
              <a:off x="10406997" y="3189096"/>
              <a:ext cx="153445" cy="153445"/>
            </a:xfrm>
            <a:custGeom>
              <a:avLst/>
              <a:gdLst>
                <a:gd name="connsiteX0" fmla="*/ 0 w 153445"/>
                <a:gd name="connsiteY0" fmla="*/ 76723 h 153445"/>
                <a:gd name="connsiteX1" fmla="*/ 76723 w 153445"/>
                <a:gd name="connsiteY1" fmla="*/ 153445 h 153445"/>
                <a:gd name="connsiteX2" fmla="*/ 153445 w 153445"/>
                <a:gd name="connsiteY2" fmla="*/ 76723 h 153445"/>
                <a:gd name="connsiteX3" fmla="*/ 76723 w 153445"/>
                <a:gd name="connsiteY3" fmla="*/ 0 h 153445"/>
                <a:gd name="connsiteX4" fmla="*/ 0 w 15344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45" h="153445">
                  <a:moveTo>
                    <a:pt x="0" y="76723"/>
                  </a:moveTo>
                  <a:cubicBezTo>
                    <a:pt x="0" y="119071"/>
                    <a:pt x="34374" y="153445"/>
                    <a:pt x="76723" y="153445"/>
                  </a:cubicBezTo>
                  <a:cubicBezTo>
                    <a:pt x="119071" y="153445"/>
                    <a:pt x="153445" y="119071"/>
                    <a:pt x="153445" y="76723"/>
                  </a:cubicBezTo>
                  <a:cubicBezTo>
                    <a:pt x="153445" y="34374"/>
                    <a:pt x="119071" y="0"/>
                    <a:pt x="76723" y="0"/>
                  </a:cubicBezTo>
                  <a:cubicBezTo>
                    <a:pt x="343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1E360BF-7A3B-4F04-B2CA-3EC5DA2EA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23163" y="3113163"/>
              <a:ext cx="274991" cy="302491"/>
            </a:xfrm>
            <a:custGeom>
              <a:avLst/>
              <a:gdLst>
                <a:gd name="connsiteX0" fmla="*/ 46 w 274991"/>
                <a:gd name="connsiteY0" fmla="*/ 85 h 302491"/>
                <a:gd name="connsiteX1" fmla="*/ 275038 w 274991"/>
                <a:gd name="connsiteY1" fmla="*/ 85 h 302491"/>
                <a:gd name="connsiteX2" fmla="*/ 275038 w 274991"/>
                <a:gd name="connsiteY2" fmla="*/ 302576 h 302491"/>
                <a:gd name="connsiteX3" fmla="*/ 46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46" y="85"/>
                  </a:moveTo>
                  <a:lnTo>
                    <a:pt x="275038" y="85"/>
                  </a:lnTo>
                  <a:lnTo>
                    <a:pt x="275038" y="302576"/>
                  </a:lnTo>
                  <a:lnTo>
                    <a:pt x="46" y="302576"/>
                  </a:lnTo>
                  <a:close/>
                </a:path>
              </a:pathLst>
            </a:custGeom>
          </p:spPr>
        </p:pic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B3AE7D3-B147-4C84-9EF2-A25808A312F7}"/>
                </a:ext>
              </a:extLst>
            </p:cNvPr>
            <p:cNvSpPr/>
            <p:nvPr/>
          </p:nvSpPr>
          <p:spPr>
            <a:xfrm>
              <a:off x="10427072" y="3189096"/>
              <a:ext cx="113296" cy="153445"/>
            </a:xfrm>
            <a:custGeom>
              <a:avLst/>
              <a:gdLst>
                <a:gd name="connsiteX0" fmla="*/ 0 w 113296"/>
                <a:gd name="connsiteY0" fmla="*/ 76723 h 153445"/>
                <a:gd name="connsiteX1" fmla="*/ 56648 w 113296"/>
                <a:gd name="connsiteY1" fmla="*/ 153445 h 153445"/>
                <a:gd name="connsiteX2" fmla="*/ 113297 w 113296"/>
                <a:gd name="connsiteY2" fmla="*/ 76723 h 153445"/>
                <a:gd name="connsiteX3" fmla="*/ 56648 w 113296"/>
                <a:gd name="connsiteY3" fmla="*/ 0 h 153445"/>
                <a:gd name="connsiteX4" fmla="*/ 0 w 1132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6" h="153445">
                  <a:moveTo>
                    <a:pt x="0" y="76723"/>
                  </a:moveTo>
                  <a:cubicBezTo>
                    <a:pt x="0" y="119071"/>
                    <a:pt x="25299" y="153445"/>
                    <a:pt x="56648" y="153445"/>
                  </a:cubicBezTo>
                  <a:cubicBezTo>
                    <a:pt x="87997" y="153445"/>
                    <a:pt x="113297" y="119071"/>
                    <a:pt x="113297" y="76723"/>
                  </a:cubicBezTo>
                  <a:cubicBezTo>
                    <a:pt x="113297" y="34374"/>
                    <a:pt x="87997" y="0"/>
                    <a:pt x="56648" y="0"/>
                  </a:cubicBezTo>
                  <a:cubicBezTo>
                    <a:pt x="25299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B6F11EF-5A6D-4164-9F7C-57C05CB8A943}"/>
                </a:ext>
              </a:extLst>
            </p:cNvPr>
            <p:cNvSpPr/>
            <p:nvPr/>
          </p:nvSpPr>
          <p:spPr>
            <a:xfrm>
              <a:off x="10429822" y="3189096"/>
              <a:ext cx="107796" cy="153445"/>
            </a:xfrm>
            <a:custGeom>
              <a:avLst/>
              <a:gdLst>
                <a:gd name="connsiteX0" fmla="*/ 0 w 107796"/>
                <a:gd name="connsiteY0" fmla="*/ 76723 h 153445"/>
                <a:gd name="connsiteX1" fmla="*/ 53898 w 107796"/>
                <a:gd name="connsiteY1" fmla="*/ 153445 h 153445"/>
                <a:gd name="connsiteX2" fmla="*/ 107797 w 107796"/>
                <a:gd name="connsiteY2" fmla="*/ 76723 h 153445"/>
                <a:gd name="connsiteX3" fmla="*/ 53898 w 107796"/>
                <a:gd name="connsiteY3" fmla="*/ 0 h 153445"/>
                <a:gd name="connsiteX4" fmla="*/ 0 w 1077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96" h="153445">
                  <a:moveTo>
                    <a:pt x="0" y="76723"/>
                  </a:moveTo>
                  <a:cubicBezTo>
                    <a:pt x="0" y="119071"/>
                    <a:pt x="24199" y="153445"/>
                    <a:pt x="53898" y="153445"/>
                  </a:cubicBezTo>
                  <a:cubicBezTo>
                    <a:pt x="83598" y="153445"/>
                    <a:pt x="107797" y="119071"/>
                    <a:pt x="107797" y="76723"/>
                  </a:cubicBezTo>
                  <a:cubicBezTo>
                    <a:pt x="107797" y="34374"/>
                    <a:pt x="83598" y="0"/>
                    <a:pt x="53898" y="0"/>
                  </a:cubicBezTo>
                  <a:cubicBezTo>
                    <a:pt x="24199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613628D-CD8E-4317-B531-CA5ACF341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50663" y="3113163"/>
              <a:ext cx="274991" cy="302491"/>
            </a:xfrm>
            <a:custGeom>
              <a:avLst/>
              <a:gdLst>
                <a:gd name="connsiteX0" fmla="*/ 47 w 274991"/>
                <a:gd name="connsiteY0" fmla="*/ 85 h 302491"/>
                <a:gd name="connsiteX1" fmla="*/ 275039 w 274991"/>
                <a:gd name="connsiteY1" fmla="*/ 85 h 302491"/>
                <a:gd name="connsiteX2" fmla="*/ 275039 w 274991"/>
                <a:gd name="connsiteY2" fmla="*/ 302576 h 302491"/>
                <a:gd name="connsiteX3" fmla="*/ 47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47" y="85"/>
                  </a:moveTo>
                  <a:lnTo>
                    <a:pt x="275039" y="85"/>
                  </a:lnTo>
                  <a:lnTo>
                    <a:pt x="275039" y="302576"/>
                  </a:lnTo>
                  <a:lnTo>
                    <a:pt x="47" y="302576"/>
                  </a:lnTo>
                  <a:close/>
                </a:path>
              </a:pathLst>
            </a:custGeom>
          </p:spPr>
        </p:pic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07D2F94-6DCE-4798-8B28-5A1C0BFD9CD4}"/>
                </a:ext>
              </a:extLst>
            </p:cNvPr>
            <p:cNvSpPr/>
            <p:nvPr/>
          </p:nvSpPr>
          <p:spPr>
            <a:xfrm>
              <a:off x="10447971" y="3189096"/>
              <a:ext cx="70947" cy="153445"/>
            </a:xfrm>
            <a:custGeom>
              <a:avLst/>
              <a:gdLst>
                <a:gd name="connsiteX0" fmla="*/ 0 w 70947"/>
                <a:gd name="connsiteY0" fmla="*/ 76723 h 153445"/>
                <a:gd name="connsiteX1" fmla="*/ 35474 w 70947"/>
                <a:gd name="connsiteY1" fmla="*/ 153445 h 153445"/>
                <a:gd name="connsiteX2" fmla="*/ 70948 w 70947"/>
                <a:gd name="connsiteY2" fmla="*/ 76723 h 153445"/>
                <a:gd name="connsiteX3" fmla="*/ 35474 w 70947"/>
                <a:gd name="connsiteY3" fmla="*/ 0 h 153445"/>
                <a:gd name="connsiteX4" fmla="*/ 0 w 7094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7" h="153445">
                  <a:moveTo>
                    <a:pt x="0" y="76723"/>
                  </a:moveTo>
                  <a:cubicBezTo>
                    <a:pt x="0" y="119071"/>
                    <a:pt x="15950" y="153445"/>
                    <a:pt x="35474" y="153445"/>
                  </a:cubicBezTo>
                  <a:cubicBezTo>
                    <a:pt x="55273" y="153445"/>
                    <a:pt x="70948" y="119071"/>
                    <a:pt x="70948" y="76723"/>
                  </a:cubicBezTo>
                  <a:cubicBezTo>
                    <a:pt x="70948" y="34374"/>
                    <a:pt x="54998" y="0"/>
                    <a:pt x="35474" y="0"/>
                  </a:cubicBezTo>
                  <a:cubicBezTo>
                    <a:pt x="15950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012679F-38D3-4994-9626-C8FFF1BEE05B}"/>
                </a:ext>
              </a:extLst>
            </p:cNvPr>
            <p:cNvSpPr/>
            <p:nvPr/>
          </p:nvSpPr>
          <p:spPr>
            <a:xfrm>
              <a:off x="10451271" y="3189096"/>
              <a:ext cx="64897" cy="153445"/>
            </a:xfrm>
            <a:custGeom>
              <a:avLst/>
              <a:gdLst>
                <a:gd name="connsiteX0" fmla="*/ 0 w 64897"/>
                <a:gd name="connsiteY0" fmla="*/ 76723 h 153445"/>
                <a:gd name="connsiteX1" fmla="*/ 32449 w 64897"/>
                <a:gd name="connsiteY1" fmla="*/ 153445 h 153445"/>
                <a:gd name="connsiteX2" fmla="*/ 64898 w 64897"/>
                <a:gd name="connsiteY2" fmla="*/ 76723 h 153445"/>
                <a:gd name="connsiteX3" fmla="*/ 32449 w 64897"/>
                <a:gd name="connsiteY3" fmla="*/ 0 h 153445"/>
                <a:gd name="connsiteX4" fmla="*/ 0 w 6489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7" h="153445">
                  <a:moveTo>
                    <a:pt x="0" y="76723"/>
                  </a:moveTo>
                  <a:cubicBezTo>
                    <a:pt x="0" y="119071"/>
                    <a:pt x="14575" y="153445"/>
                    <a:pt x="32449" y="153445"/>
                  </a:cubicBezTo>
                  <a:cubicBezTo>
                    <a:pt x="50323" y="153445"/>
                    <a:pt x="64898" y="119071"/>
                    <a:pt x="64898" y="76723"/>
                  </a:cubicBezTo>
                  <a:cubicBezTo>
                    <a:pt x="64898" y="34374"/>
                    <a:pt x="50323" y="0"/>
                    <a:pt x="32449" y="0"/>
                  </a:cubicBezTo>
                  <a:cubicBezTo>
                    <a:pt x="14575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3EC30D3-0CC9-415A-AD4F-4C5EEDAB5879}"/>
                </a:ext>
              </a:extLst>
            </p:cNvPr>
            <p:cNvSpPr/>
            <p:nvPr/>
          </p:nvSpPr>
          <p:spPr>
            <a:xfrm>
              <a:off x="9062012" y="978437"/>
              <a:ext cx="1646376" cy="2223308"/>
            </a:xfrm>
            <a:custGeom>
              <a:avLst/>
              <a:gdLst>
                <a:gd name="connsiteX0" fmla="*/ 550 w 1646376"/>
                <a:gd name="connsiteY0" fmla="*/ 1765448 h 2223308"/>
                <a:gd name="connsiteX1" fmla="*/ 18149 w 1646376"/>
                <a:gd name="connsiteY1" fmla="*/ 1781672 h 2223308"/>
                <a:gd name="connsiteX2" fmla="*/ 82498 w 1646376"/>
                <a:gd name="connsiteY2" fmla="*/ 1781672 h 2223308"/>
                <a:gd name="connsiteX3" fmla="*/ 80573 w 1646376"/>
                <a:gd name="connsiteY3" fmla="*/ 1980491 h 2223308"/>
                <a:gd name="connsiteX4" fmla="*/ 70398 w 1646376"/>
                <a:gd name="connsiteY4" fmla="*/ 1980491 h 2223308"/>
                <a:gd name="connsiteX5" fmla="*/ 43999 w 1646376"/>
                <a:gd name="connsiteY5" fmla="*/ 2006890 h 2223308"/>
                <a:gd name="connsiteX6" fmla="*/ 70398 w 1646376"/>
                <a:gd name="connsiteY6" fmla="*/ 2033290 h 2223308"/>
                <a:gd name="connsiteX7" fmla="*/ 87722 w 1646376"/>
                <a:gd name="connsiteY7" fmla="*/ 2033290 h 2223308"/>
                <a:gd name="connsiteX8" fmla="*/ 169120 w 1646376"/>
                <a:gd name="connsiteY8" fmla="*/ 2223309 h 2223308"/>
                <a:gd name="connsiteX9" fmla="*/ 216144 w 1646376"/>
                <a:gd name="connsiteY9" fmla="*/ 2223309 h 2223308"/>
                <a:gd name="connsiteX10" fmla="*/ 263167 w 1646376"/>
                <a:gd name="connsiteY10" fmla="*/ 2223309 h 2223308"/>
                <a:gd name="connsiteX11" fmla="*/ 344290 w 1646376"/>
                <a:gd name="connsiteY11" fmla="*/ 2033290 h 2223308"/>
                <a:gd name="connsiteX12" fmla="*/ 361614 w 1646376"/>
                <a:gd name="connsiteY12" fmla="*/ 2033290 h 2223308"/>
                <a:gd name="connsiteX13" fmla="*/ 388013 w 1646376"/>
                <a:gd name="connsiteY13" fmla="*/ 2006890 h 2223308"/>
                <a:gd name="connsiteX14" fmla="*/ 361614 w 1646376"/>
                <a:gd name="connsiteY14" fmla="*/ 1980491 h 2223308"/>
                <a:gd name="connsiteX15" fmla="*/ 351165 w 1646376"/>
                <a:gd name="connsiteY15" fmla="*/ 1980491 h 2223308"/>
                <a:gd name="connsiteX16" fmla="*/ 340440 w 1646376"/>
                <a:gd name="connsiteY16" fmla="*/ 1708249 h 2223308"/>
                <a:gd name="connsiteX17" fmla="*/ 346215 w 1646376"/>
                <a:gd name="connsiteY17" fmla="*/ 1696425 h 2223308"/>
                <a:gd name="connsiteX18" fmla="*/ 400938 w 1646376"/>
                <a:gd name="connsiteY18" fmla="*/ 1631802 h 2223308"/>
                <a:gd name="connsiteX19" fmla="*/ 417988 w 1646376"/>
                <a:gd name="connsiteY19" fmla="*/ 1690375 h 2223308"/>
                <a:gd name="connsiteX20" fmla="*/ 435037 w 1646376"/>
                <a:gd name="connsiteY20" fmla="*/ 1690375 h 2223308"/>
                <a:gd name="connsiteX21" fmla="*/ 431462 w 1646376"/>
                <a:gd name="connsiteY21" fmla="*/ 1703574 h 2223308"/>
                <a:gd name="connsiteX22" fmla="*/ 434762 w 1646376"/>
                <a:gd name="connsiteY22" fmla="*/ 1716224 h 2223308"/>
                <a:gd name="connsiteX23" fmla="*/ 427337 w 1646376"/>
                <a:gd name="connsiteY23" fmla="*/ 1716224 h 2223308"/>
                <a:gd name="connsiteX24" fmla="*/ 612682 w 1646376"/>
                <a:gd name="connsiteY24" fmla="*/ 2134212 h 2223308"/>
                <a:gd name="connsiteX25" fmla="*/ 649806 w 1646376"/>
                <a:gd name="connsiteY25" fmla="*/ 2134212 h 2223308"/>
                <a:gd name="connsiteX26" fmla="*/ 727628 w 1646376"/>
                <a:gd name="connsiteY26" fmla="*/ 2204335 h 2223308"/>
                <a:gd name="connsiteX27" fmla="*/ 915448 w 1646376"/>
                <a:gd name="connsiteY27" fmla="*/ 2204335 h 2223308"/>
                <a:gd name="connsiteX28" fmla="*/ 993271 w 1646376"/>
                <a:gd name="connsiteY28" fmla="*/ 2134212 h 2223308"/>
                <a:gd name="connsiteX29" fmla="*/ 1030394 w 1646376"/>
                <a:gd name="connsiteY29" fmla="*/ 2134212 h 2223308"/>
                <a:gd name="connsiteX30" fmla="*/ 1215739 w 1646376"/>
                <a:gd name="connsiteY30" fmla="*/ 1716224 h 2223308"/>
                <a:gd name="connsiteX31" fmla="*/ 1208314 w 1646376"/>
                <a:gd name="connsiteY31" fmla="*/ 1716224 h 2223308"/>
                <a:gd name="connsiteX32" fmla="*/ 1211614 w 1646376"/>
                <a:gd name="connsiteY32" fmla="*/ 1703574 h 2223308"/>
                <a:gd name="connsiteX33" fmla="*/ 1208039 w 1646376"/>
                <a:gd name="connsiteY33" fmla="*/ 1690375 h 2223308"/>
                <a:gd name="connsiteX34" fmla="*/ 1225089 w 1646376"/>
                <a:gd name="connsiteY34" fmla="*/ 1690375 h 2223308"/>
                <a:gd name="connsiteX35" fmla="*/ 1243238 w 1646376"/>
                <a:gd name="connsiteY35" fmla="*/ 1627127 h 2223308"/>
                <a:gd name="connsiteX36" fmla="*/ 1304011 w 1646376"/>
                <a:gd name="connsiteY36" fmla="*/ 1696425 h 2223308"/>
                <a:gd name="connsiteX37" fmla="*/ 1291637 w 1646376"/>
                <a:gd name="connsiteY37" fmla="*/ 1980491 h 2223308"/>
                <a:gd name="connsiteX38" fmla="*/ 1281187 w 1646376"/>
                <a:gd name="connsiteY38" fmla="*/ 1980491 h 2223308"/>
                <a:gd name="connsiteX39" fmla="*/ 1254788 w 1646376"/>
                <a:gd name="connsiteY39" fmla="*/ 2006890 h 2223308"/>
                <a:gd name="connsiteX40" fmla="*/ 1281187 w 1646376"/>
                <a:gd name="connsiteY40" fmla="*/ 2033290 h 2223308"/>
                <a:gd name="connsiteX41" fmla="*/ 1298511 w 1646376"/>
                <a:gd name="connsiteY41" fmla="*/ 2033290 h 2223308"/>
                <a:gd name="connsiteX42" fmla="*/ 1379909 w 1646376"/>
                <a:gd name="connsiteY42" fmla="*/ 2223309 h 2223308"/>
                <a:gd name="connsiteX43" fmla="*/ 1426933 w 1646376"/>
                <a:gd name="connsiteY43" fmla="*/ 2223309 h 2223308"/>
                <a:gd name="connsiteX44" fmla="*/ 1473956 w 1646376"/>
                <a:gd name="connsiteY44" fmla="*/ 2223309 h 2223308"/>
                <a:gd name="connsiteX45" fmla="*/ 1555354 w 1646376"/>
                <a:gd name="connsiteY45" fmla="*/ 2033290 h 2223308"/>
                <a:gd name="connsiteX46" fmla="*/ 1572678 w 1646376"/>
                <a:gd name="connsiteY46" fmla="*/ 2033290 h 2223308"/>
                <a:gd name="connsiteX47" fmla="*/ 1599078 w 1646376"/>
                <a:gd name="connsiteY47" fmla="*/ 2006890 h 2223308"/>
                <a:gd name="connsiteX48" fmla="*/ 1572678 w 1646376"/>
                <a:gd name="connsiteY48" fmla="*/ 1980491 h 2223308"/>
                <a:gd name="connsiteX49" fmla="*/ 1562504 w 1646376"/>
                <a:gd name="connsiteY49" fmla="*/ 1980491 h 2223308"/>
                <a:gd name="connsiteX50" fmla="*/ 1560304 w 1646376"/>
                <a:gd name="connsiteY50" fmla="*/ 1777272 h 2223308"/>
                <a:gd name="connsiteX51" fmla="*/ 1628777 w 1646376"/>
                <a:gd name="connsiteY51" fmla="*/ 1777272 h 2223308"/>
                <a:gd name="connsiteX52" fmla="*/ 1646376 w 1646376"/>
                <a:gd name="connsiteY52" fmla="*/ 1759673 h 2223308"/>
                <a:gd name="connsiteX53" fmla="*/ 1646101 w 1646376"/>
                <a:gd name="connsiteY53" fmla="*/ 1758298 h 2223308"/>
                <a:gd name="connsiteX54" fmla="*/ 1646376 w 1646376"/>
                <a:gd name="connsiteY54" fmla="*/ 1756923 h 2223308"/>
                <a:gd name="connsiteX55" fmla="*/ 1628777 w 1646376"/>
                <a:gd name="connsiteY55" fmla="*/ 1739323 h 2223308"/>
                <a:gd name="connsiteX56" fmla="*/ 1556454 w 1646376"/>
                <a:gd name="connsiteY56" fmla="*/ 1739323 h 2223308"/>
                <a:gd name="connsiteX57" fmla="*/ 1556179 w 1646376"/>
                <a:gd name="connsiteY57" fmla="*/ 1739323 h 2223308"/>
                <a:gd name="connsiteX58" fmla="*/ 1549304 w 1646376"/>
                <a:gd name="connsiteY58" fmla="*/ 1690375 h 2223308"/>
                <a:gd name="connsiteX59" fmla="*/ 1610902 w 1646376"/>
                <a:gd name="connsiteY59" fmla="*/ 1690375 h 2223308"/>
                <a:gd name="connsiteX60" fmla="*/ 1628502 w 1646376"/>
                <a:gd name="connsiteY60" fmla="*/ 1672775 h 2223308"/>
                <a:gd name="connsiteX61" fmla="*/ 1628502 w 1646376"/>
                <a:gd name="connsiteY61" fmla="*/ 1671675 h 2223308"/>
                <a:gd name="connsiteX62" fmla="*/ 1628502 w 1646376"/>
                <a:gd name="connsiteY62" fmla="*/ 1670576 h 2223308"/>
                <a:gd name="connsiteX63" fmla="*/ 1610902 w 1646376"/>
                <a:gd name="connsiteY63" fmla="*/ 1652976 h 2223308"/>
                <a:gd name="connsiteX64" fmla="*/ 1543529 w 1646376"/>
                <a:gd name="connsiteY64" fmla="*/ 1652976 h 2223308"/>
                <a:gd name="connsiteX65" fmla="*/ 1542979 w 1646376"/>
                <a:gd name="connsiteY65" fmla="*/ 1652976 h 2223308"/>
                <a:gd name="connsiteX66" fmla="*/ 1531980 w 1646376"/>
                <a:gd name="connsiteY66" fmla="*/ 1594953 h 2223308"/>
                <a:gd name="connsiteX67" fmla="*/ 1592203 w 1646376"/>
                <a:gd name="connsiteY67" fmla="*/ 1594953 h 2223308"/>
                <a:gd name="connsiteX68" fmla="*/ 1609802 w 1646376"/>
                <a:gd name="connsiteY68" fmla="*/ 1577353 h 2223308"/>
                <a:gd name="connsiteX69" fmla="*/ 1609802 w 1646376"/>
                <a:gd name="connsiteY69" fmla="*/ 1576253 h 2223308"/>
                <a:gd name="connsiteX70" fmla="*/ 1609802 w 1646376"/>
                <a:gd name="connsiteY70" fmla="*/ 1575153 h 2223308"/>
                <a:gd name="connsiteX71" fmla="*/ 1592203 w 1646376"/>
                <a:gd name="connsiteY71" fmla="*/ 1557554 h 2223308"/>
                <a:gd name="connsiteX72" fmla="*/ 1524555 w 1646376"/>
                <a:gd name="connsiteY72" fmla="*/ 1557554 h 2223308"/>
                <a:gd name="connsiteX73" fmla="*/ 1524005 w 1646376"/>
                <a:gd name="connsiteY73" fmla="*/ 1557554 h 2223308"/>
                <a:gd name="connsiteX74" fmla="*/ 1421433 w 1646376"/>
                <a:gd name="connsiteY74" fmla="*/ 1232788 h 2223308"/>
                <a:gd name="connsiteX75" fmla="*/ 1363685 w 1646376"/>
                <a:gd name="connsiteY75" fmla="*/ 1428583 h 2223308"/>
                <a:gd name="connsiteX76" fmla="*/ 1305111 w 1646376"/>
                <a:gd name="connsiteY76" fmla="*/ 1362585 h 2223308"/>
                <a:gd name="connsiteX77" fmla="*/ 1298237 w 1646376"/>
                <a:gd name="connsiteY77" fmla="*/ 1354885 h 2223308"/>
                <a:gd name="connsiteX78" fmla="*/ 1029569 w 1646376"/>
                <a:gd name="connsiteY78" fmla="*/ 172695 h 2223308"/>
                <a:gd name="connsiteX79" fmla="*/ 821676 w 1646376"/>
                <a:gd name="connsiteY79" fmla="*/ 0 h 2223308"/>
                <a:gd name="connsiteX80" fmla="*/ 613782 w 1646376"/>
                <a:gd name="connsiteY80" fmla="*/ 172695 h 2223308"/>
                <a:gd name="connsiteX81" fmla="*/ 346215 w 1646376"/>
                <a:gd name="connsiteY81" fmla="*/ 1362035 h 2223308"/>
                <a:gd name="connsiteX82" fmla="*/ 345665 w 1646376"/>
                <a:gd name="connsiteY82" fmla="*/ 1362585 h 2223308"/>
                <a:gd name="connsiteX83" fmla="*/ 281592 w 1646376"/>
                <a:gd name="connsiteY83" fmla="*/ 1434907 h 2223308"/>
                <a:gd name="connsiteX84" fmla="*/ 281592 w 1646376"/>
                <a:gd name="connsiteY84" fmla="*/ 1434907 h 2223308"/>
                <a:gd name="connsiteX85" fmla="*/ 209819 w 1646376"/>
                <a:gd name="connsiteY85" fmla="*/ 1232513 h 2223308"/>
                <a:gd name="connsiteX86" fmla="*/ 118521 w 1646376"/>
                <a:gd name="connsiteY86" fmla="*/ 1561404 h 2223308"/>
                <a:gd name="connsiteX87" fmla="*/ 117697 w 1646376"/>
                <a:gd name="connsiteY87" fmla="*/ 1561404 h 2223308"/>
                <a:gd name="connsiteX88" fmla="*/ 54448 w 1646376"/>
                <a:gd name="connsiteY88" fmla="*/ 1561404 h 2223308"/>
                <a:gd name="connsiteX89" fmla="*/ 36849 w 1646376"/>
                <a:gd name="connsiteY89" fmla="*/ 1579003 h 2223308"/>
                <a:gd name="connsiteX90" fmla="*/ 37399 w 1646376"/>
                <a:gd name="connsiteY90" fmla="*/ 1583128 h 2223308"/>
                <a:gd name="connsiteX91" fmla="*/ 54998 w 1646376"/>
                <a:gd name="connsiteY91" fmla="*/ 1599353 h 2223308"/>
                <a:gd name="connsiteX92" fmla="*/ 110547 w 1646376"/>
                <a:gd name="connsiteY92" fmla="*/ 1599353 h 2223308"/>
                <a:gd name="connsiteX93" fmla="*/ 99547 w 1646376"/>
                <a:gd name="connsiteY93" fmla="*/ 1657101 h 2223308"/>
                <a:gd name="connsiteX94" fmla="*/ 98722 w 1646376"/>
                <a:gd name="connsiteY94" fmla="*/ 1657101 h 2223308"/>
                <a:gd name="connsiteX95" fmla="*/ 35749 w 1646376"/>
                <a:gd name="connsiteY95" fmla="*/ 1657101 h 2223308"/>
                <a:gd name="connsiteX96" fmla="*/ 18149 w 1646376"/>
                <a:gd name="connsiteY96" fmla="*/ 1674700 h 2223308"/>
                <a:gd name="connsiteX97" fmla="*/ 18699 w 1646376"/>
                <a:gd name="connsiteY97" fmla="*/ 1678825 h 2223308"/>
                <a:gd name="connsiteX98" fmla="*/ 36299 w 1646376"/>
                <a:gd name="connsiteY98" fmla="*/ 1695050 h 2223308"/>
                <a:gd name="connsiteX99" fmla="*/ 93497 w 1646376"/>
                <a:gd name="connsiteY99" fmla="*/ 1695050 h 2223308"/>
                <a:gd name="connsiteX100" fmla="*/ 86897 w 1646376"/>
                <a:gd name="connsiteY100" fmla="*/ 1743998 h 2223308"/>
                <a:gd name="connsiteX101" fmla="*/ 86072 w 1646376"/>
                <a:gd name="connsiteY101" fmla="*/ 1743998 h 2223308"/>
                <a:gd name="connsiteX102" fmla="*/ 17599 w 1646376"/>
                <a:gd name="connsiteY102" fmla="*/ 1743998 h 2223308"/>
                <a:gd name="connsiteX103" fmla="*/ 0 w 1646376"/>
                <a:gd name="connsiteY103" fmla="*/ 1761598 h 2223308"/>
                <a:gd name="connsiteX104" fmla="*/ 550 w 1646376"/>
                <a:gd name="connsiteY104" fmla="*/ 1765448 h 2223308"/>
                <a:gd name="connsiteX105" fmla="*/ 312941 w 1646376"/>
                <a:gd name="connsiteY105" fmla="*/ 1792122 h 2223308"/>
                <a:gd name="connsiteX106" fmla="*/ 312391 w 1646376"/>
                <a:gd name="connsiteY106" fmla="*/ 1787722 h 2223308"/>
                <a:gd name="connsiteX107" fmla="*/ 313216 w 1646376"/>
                <a:gd name="connsiteY107" fmla="*/ 1787997 h 2223308"/>
                <a:gd name="connsiteX108" fmla="*/ 312941 w 1646376"/>
                <a:gd name="connsiteY108" fmla="*/ 1792122 h 222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1646376" h="2223308">
                  <a:moveTo>
                    <a:pt x="550" y="1765448"/>
                  </a:moveTo>
                  <a:cubicBezTo>
                    <a:pt x="1375" y="1774522"/>
                    <a:pt x="8800" y="1781672"/>
                    <a:pt x="18149" y="1781672"/>
                  </a:cubicBezTo>
                  <a:lnTo>
                    <a:pt x="82498" y="1781672"/>
                  </a:lnTo>
                  <a:cubicBezTo>
                    <a:pt x="75898" y="1849320"/>
                    <a:pt x="74523" y="1916968"/>
                    <a:pt x="80573" y="1980491"/>
                  </a:cubicBezTo>
                  <a:lnTo>
                    <a:pt x="70398" y="1980491"/>
                  </a:lnTo>
                  <a:cubicBezTo>
                    <a:pt x="55823" y="1980491"/>
                    <a:pt x="43999" y="1992316"/>
                    <a:pt x="43999" y="2006890"/>
                  </a:cubicBezTo>
                  <a:cubicBezTo>
                    <a:pt x="43999" y="2021465"/>
                    <a:pt x="55823" y="2033290"/>
                    <a:pt x="70398" y="2033290"/>
                  </a:cubicBezTo>
                  <a:lnTo>
                    <a:pt x="87722" y="2033290"/>
                  </a:lnTo>
                  <a:cubicBezTo>
                    <a:pt x="100647" y="2106713"/>
                    <a:pt x="126221" y="2172436"/>
                    <a:pt x="169120" y="2223309"/>
                  </a:cubicBezTo>
                  <a:lnTo>
                    <a:pt x="216144" y="2223309"/>
                  </a:lnTo>
                  <a:lnTo>
                    <a:pt x="263167" y="2223309"/>
                  </a:lnTo>
                  <a:cubicBezTo>
                    <a:pt x="306066" y="2172711"/>
                    <a:pt x="331365" y="2106713"/>
                    <a:pt x="344290" y="2033290"/>
                  </a:cubicBezTo>
                  <a:lnTo>
                    <a:pt x="361614" y="2033290"/>
                  </a:lnTo>
                  <a:cubicBezTo>
                    <a:pt x="376189" y="2033290"/>
                    <a:pt x="388013" y="2021465"/>
                    <a:pt x="388013" y="2006890"/>
                  </a:cubicBezTo>
                  <a:cubicBezTo>
                    <a:pt x="388013" y="1992316"/>
                    <a:pt x="376189" y="1980491"/>
                    <a:pt x="361614" y="1980491"/>
                  </a:cubicBezTo>
                  <a:lnTo>
                    <a:pt x="351165" y="1980491"/>
                  </a:lnTo>
                  <a:cubicBezTo>
                    <a:pt x="359414" y="1893869"/>
                    <a:pt x="353640" y="1799822"/>
                    <a:pt x="340440" y="1708249"/>
                  </a:cubicBezTo>
                  <a:cubicBezTo>
                    <a:pt x="342090" y="1704399"/>
                    <a:pt x="344015" y="1700550"/>
                    <a:pt x="346215" y="1696425"/>
                  </a:cubicBezTo>
                  <a:cubicBezTo>
                    <a:pt x="358039" y="1674150"/>
                    <a:pt x="375639" y="1651326"/>
                    <a:pt x="400938" y="1631802"/>
                  </a:cubicBezTo>
                  <a:cubicBezTo>
                    <a:pt x="411113" y="1669476"/>
                    <a:pt x="417988" y="1690375"/>
                    <a:pt x="417988" y="1690375"/>
                  </a:cubicBezTo>
                  <a:lnTo>
                    <a:pt x="435037" y="1690375"/>
                  </a:lnTo>
                  <a:cubicBezTo>
                    <a:pt x="432837" y="1694225"/>
                    <a:pt x="431462" y="1698625"/>
                    <a:pt x="431462" y="1703574"/>
                  </a:cubicBezTo>
                  <a:cubicBezTo>
                    <a:pt x="431462" y="1708249"/>
                    <a:pt x="432837" y="1712374"/>
                    <a:pt x="434762" y="1716224"/>
                  </a:cubicBezTo>
                  <a:lnTo>
                    <a:pt x="427337" y="1716224"/>
                  </a:lnTo>
                  <a:lnTo>
                    <a:pt x="612682" y="2134212"/>
                  </a:lnTo>
                  <a:lnTo>
                    <a:pt x="649806" y="2134212"/>
                  </a:lnTo>
                  <a:cubicBezTo>
                    <a:pt x="653931" y="2173535"/>
                    <a:pt x="687205" y="2204335"/>
                    <a:pt x="727628" y="2204335"/>
                  </a:cubicBezTo>
                  <a:lnTo>
                    <a:pt x="915448" y="2204335"/>
                  </a:lnTo>
                  <a:cubicBezTo>
                    <a:pt x="955872" y="2204335"/>
                    <a:pt x="989146" y="2173535"/>
                    <a:pt x="993271" y="2134212"/>
                  </a:cubicBezTo>
                  <a:lnTo>
                    <a:pt x="1030394" y="2134212"/>
                  </a:lnTo>
                  <a:lnTo>
                    <a:pt x="1215739" y="1716224"/>
                  </a:lnTo>
                  <a:lnTo>
                    <a:pt x="1208314" y="1716224"/>
                  </a:lnTo>
                  <a:cubicBezTo>
                    <a:pt x="1210514" y="1712374"/>
                    <a:pt x="1211614" y="1708249"/>
                    <a:pt x="1211614" y="1703574"/>
                  </a:cubicBezTo>
                  <a:cubicBezTo>
                    <a:pt x="1211614" y="1698625"/>
                    <a:pt x="1210239" y="1694225"/>
                    <a:pt x="1208039" y="1690375"/>
                  </a:cubicBezTo>
                  <a:lnTo>
                    <a:pt x="1225089" y="1690375"/>
                  </a:lnTo>
                  <a:cubicBezTo>
                    <a:pt x="1225089" y="1690375"/>
                    <a:pt x="1232513" y="1667551"/>
                    <a:pt x="1243238" y="1627127"/>
                  </a:cubicBezTo>
                  <a:cubicBezTo>
                    <a:pt x="1272112" y="1647751"/>
                    <a:pt x="1291362" y="1672500"/>
                    <a:pt x="1304011" y="1696425"/>
                  </a:cubicBezTo>
                  <a:cubicBezTo>
                    <a:pt x="1289712" y="1791572"/>
                    <a:pt x="1282837" y="1890019"/>
                    <a:pt x="1291637" y="1980491"/>
                  </a:cubicBezTo>
                  <a:lnTo>
                    <a:pt x="1281187" y="1980491"/>
                  </a:lnTo>
                  <a:cubicBezTo>
                    <a:pt x="1266612" y="1980491"/>
                    <a:pt x="1254788" y="1992316"/>
                    <a:pt x="1254788" y="2006890"/>
                  </a:cubicBezTo>
                  <a:cubicBezTo>
                    <a:pt x="1254788" y="2021465"/>
                    <a:pt x="1266612" y="2033290"/>
                    <a:pt x="1281187" y="2033290"/>
                  </a:cubicBezTo>
                  <a:lnTo>
                    <a:pt x="1298511" y="2033290"/>
                  </a:lnTo>
                  <a:cubicBezTo>
                    <a:pt x="1311436" y="2106713"/>
                    <a:pt x="1337010" y="2172436"/>
                    <a:pt x="1379909" y="2223309"/>
                  </a:cubicBezTo>
                  <a:lnTo>
                    <a:pt x="1426933" y="2223309"/>
                  </a:lnTo>
                  <a:lnTo>
                    <a:pt x="1473956" y="2223309"/>
                  </a:lnTo>
                  <a:cubicBezTo>
                    <a:pt x="1516855" y="2172711"/>
                    <a:pt x="1542154" y="2106713"/>
                    <a:pt x="1555354" y="2033290"/>
                  </a:cubicBezTo>
                  <a:lnTo>
                    <a:pt x="1572678" y="2033290"/>
                  </a:lnTo>
                  <a:cubicBezTo>
                    <a:pt x="1587253" y="2033290"/>
                    <a:pt x="1599078" y="2021465"/>
                    <a:pt x="1599078" y="2006890"/>
                  </a:cubicBezTo>
                  <a:cubicBezTo>
                    <a:pt x="1599078" y="1992316"/>
                    <a:pt x="1587253" y="1980491"/>
                    <a:pt x="1572678" y="1980491"/>
                  </a:cubicBezTo>
                  <a:lnTo>
                    <a:pt x="1562504" y="1980491"/>
                  </a:lnTo>
                  <a:cubicBezTo>
                    <a:pt x="1568828" y="1915593"/>
                    <a:pt x="1567178" y="1846570"/>
                    <a:pt x="1560304" y="1777272"/>
                  </a:cubicBezTo>
                  <a:lnTo>
                    <a:pt x="1628777" y="1777272"/>
                  </a:lnTo>
                  <a:cubicBezTo>
                    <a:pt x="1638401" y="1777272"/>
                    <a:pt x="1646376" y="1769297"/>
                    <a:pt x="1646376" y="1759673"/>
                  </a:cubicBezTo>
                  <a:cubicBezTo>
                    <a:pt x="1646376" y="1759123"/>
                    <a:pt x="1646376" y="1758848"/>
                    <a:pt x="1646101" y="1758298"/>
                  </a:cubicBezTo>
                  <a:cubicBezTo>
                    <a:pt x="1646101" y="1757748"/>
                    <a:pt x="1646376" y="1757473"/>
                    <a:pt x="1646376" y="1756923"/>
                  </a:cubicBezTo>
                  <a:cubicBezTo>
                    <a:pt x="1646376" y="1747298"/>
                    <a:pt x="1638401" y="1739323"/>
                    <a:pt x="1628777" y="1739323"/>
                  </a:cubicBezTo>
                  <a:lnTo>
                    <a:pt x="1556454" y="1739323"/>
                  </a:lnTo>
                  <a:lnTo>
                    <a:pt x="1556179" y="1739323"/>
                  </a:lnTo>
                  <a:cubicBezTo>
                    <a:pt x="1554254" y="1723099"/>
                    <a:pt x="1551779" y="1706599"/>
                    <a:pt x="1549304" y="1690375"/>
                  </a:cubicBezTo>
                  <a:lnTo>
                    <a:pt x="1610902" y="1690375"/>
                  </a:lnTo>
                  <a:cubicBezTo>
                    <a:pt x="1620527" y="1690375"/>
                    <a:pt x="1628502" y="1682400"/>
                    <a:pt x="1628502" y="1672775"/>
                  </a:cubicBezTo>
                  <a:cubicBezTo>
                    <a:pt x="1628502" y="1672500"/>
                    <a:pt x="1628502" y="1671950"/>
                    <a:pt x="1628502" y="1671675"/>
                  </a:cubicBezTo>
                  <a:cubicBezTo>
                    <a:pt x="1628502" y="1671400"/>
                    <a:pt x="1628502" y="1670850"/>
                    <a:pt x="1628502" y="1670576"/>
                  </a:cubicBezTo>
                  <a:cubicBezTo>
                    <a:pt x="1628502" y="1660951"/>
                    <a:pt x="1620527" y="1652976"/>
                    <a:pt x="1610902" y="1652976"/>
                  </a:cubicBezTo>
                  <a:lnTo>
                    <a:pt x="1543529" y="1652976"/>
                  </a:lnTo>
                  <a:lnTo>
                    <a:pt x="1542979" y="1652976"/>
                  </a:lnTo>
                  <a:cubicBezTo>
                    <a:pt x="1539404" y="1633451"/>
                    <a:pt x="1535829" y="1613927"/>
                    <a:pt x="1531980" y="1594953"/>
                  </a:cubicBezTo>
                  <a:lnTo>
                    <a:pt x="1592203" y="1594953"/>
                  </a:lnTo>
                  <a:cubicBezTo>
                    <a:pt x="1601828" y="1594953"/>
                    <a:pt x="1609802" y="1586978"/>
                    <a:pt x="1609802" y="1577353"/>
                  </a:cubicBezTo>
                  <a:cubicBezTo>
                    <a:pt x="1609802" y="1577078"/>
                    <a:pt x="1609802" y="1576528"/>
                    <a:pt x="1609802" y="1576253"/>
                  </a:cubicBezTo>
                  <a:cubicBezTo>
                    <a:pt x="1609802" y="1575978"/>
                    <a:pt x="1609802" y="1575428"/>
                    <a:pt x="1609802" y="1575153"/>
                  </a:cubicBezTo>
                  <a:cubicBezTo>
                    <a:pt x="1609802" y="1565529"/>
                    <a:pt x="1601828" y="1557554"/>
                    <a:pt x="1592203" y="1557554"/>
                  </a:cubicBezTo>
                  <a:lnTo>
                    <a:pt x="1524555" y="1557554"/>
                  </a:lnTo>
                  <a:lnTo>
                    <a:pt x="1524005" y="1557554"/>
                  </a:lnTo>
                  <a:cubicBezTo>
                    <a:pt x="1483031" y="1375234"/>
                    <a:pt x="1421433" y="1232788"/>
                    <a:pt x="1421433" y="1232788"/>
                  </a:cubicBezTo>
                  <a:cubicBezTo>
                    <a:pt x="1421433" y="1232788"/>
                    <a:pt x="1396409" y="1312261"/>
                    <a:pt x="1363685" y="1428583"/>
                  </a:cubicBezTo>
                  <a:lnTo>
                    <a:pt x="1305111" y="1362585"/>
                  </a:lnTo>
                  <a:lnTo>
                    <a:pt x="1298237" y="1354885"/>
                  </a:lnTo>
                  <a:cubicBezTo>
                    <a:pt x="1345260" y="1024345"/>
                    <a:pt x="1347735" y="520010"/>
                    <a:pt x="1029569" y="172695"/>
                  </a:cubicBezTo>
                  <a:cubicBezTo>
                    <a:pt x="971546" y="109172"/>
                    <a:pt x="902798" y="50873"/>
                    <a:pt x="821676" y="0"/>
                  </a:cubicBezTo>
                  <a:cubicBezTo>
                    <a:pt x="740553" y="50873"/>
                    <a:pt x="671805" y="109172"/>
                    <a:pt x="613782" y="172695"/>
                  </a:cubicBezTo>
                  <a:cubicBezTo>
                    <a:pt x="293416" y="522484"/>
                    <a:pt x="298366" y="1031769"/>
                    <a:pt x="346215" y="1362035"/>
                  </a:cubicBezTo>
                  <a:lnTo>
                    <a:pt x="345665" y="1362585"/>
                  </a:lnTo>
                  <a:lnTo>
                    <a:pt x="281592" y="1434907"/>
                  </a:lnTo>
                  <a:lnTo>
                    <a:pt x="281592" y="1434907"/>
                  </a:lnTo>
                  <a:cubicBezTo>
                    <a:pt x="248043" y="1315011"/>
                    <a:pt x="209819" y="1232513"/>
                    <a:pt x="209819" y="1232513"/>
                  </a:cubicBezTo>
                  <a:cubicBezTo>
                    <a:pt x="209819" y="1232513"/>
                    <a:pt x="159495" y="1377159"/>
                    <a:pt x="118521" y="1561404"/>
                  </a:cubicBezTo>
                  <a:lnTo>
                    <a:pt x="117697" y="1561404"/>
                  </a:lnTo>
                  <a:lnTo>
                    <a:pt x="54448" y="1561404"/>
                  </a:lnTo>
                  <a:cubicBezTo>
                    <a:pt x="44824" y="1561404"/>
                    <a:pt x="36849" y="1569379"/>
                    <a:pt x="36849" y="1579003"/>
                  </a:cubicBezTo>
                  <a:cubicBezTo>
                    <a:pt x="36849" y="1580378"/>
                    <a:pt x="37124" y="1581753"/>
                    <a:pt x="37399" y="1583128"/>
                  </a:cubicBezTo>
                  <a:cubicBezTo>
                    <a:pt x="38224" y="1592203"/>
                    <a:pt x="45649" y="1599353"/>
                    <a:pt x="54998" y="1599353"/>
                  </a:cubicBezTo>
                  <a:lnTo>
                    <a:pt x="110547" y="1599353"/>
                  </a:lnTo>
                  <a:cubicBezTo>
                    <a:pt x="106697" y="1618327"/>
                    <a:pt x="103122" y="1637576"/>
                    <a:pt x="99547" y="1657101"/>
                  </a:cubicBezTo>
                  <a:lnTo>
                    <a:pt x="98722" y="1657101"/>
                  </a:lnTo>
                  <a:lnTo>
                    <a:pt x="35749" y="1657101"/>
                  </a:lnTo>
                  <a:cubicBezTo>
                    <a:pt x="26124" y="1657101"/>
                    <a:pt x="18149" y="1665076"/>
                    <a:pt x="18149" y="1674700"/>
                  </a:cubicBezTo>
                  <a:cubicBezTo>
                    <a:pt x="18149" y="1676075"/>
                    <a:pt x="18424" y="1677450"/>
                    <a:pt x="18699" y="1678825"/>
                  </a:cubicBezTo>
                  <a:cubicBezTo>
                    <a:pt x="19524" y="1687900"/>
                    <a:pt x="26949" y="1695050"/>
                    <a:pt x="36299" y="1695050"/>
                  </a:cubicBezTo>
                  <a:lnTo>
                    <a:pt x="93497" y="1695050"/>
                  </a:lnTo>
                  <a:cubicBezTo>
                    <a:pt x="91022" y="1711274"/>
                    <a:pt x="88822" y="1727774"/>
                    <a:pt x="86897" y="1743998"/>
                  </a:cubicBezTo>
                  <a:lnTo>
                    <a:pt x="86072" y="1743998"/>
                  </a:lnTo>
                  <a:lnTo>
                    <a:pt x="17599" y="1743998"/>
                  </a:lnTo>
                  <a:cubicBezTo>
                    <a:pt x="7975" y="1743998"/>
                    <a:pt x="0" y="1751973"/>
                    <a:pt x="0" y="1761598"/>
                  </a:cubicBezTo>
                  <a:cubicBezTo>
                    <a:pt x="0" y="1762698"/>
                    <a:pt x="275" y="1764073"/>
                    <a:pt x="550" y="1765448"/>
                  </a:cubicBezTo>
                  <a:close/>
                  <a:moveTo>
                    <a:pt x="312941" y="1792122"/>
                  </a:moveTo>
                  <a:lnTo>
                    <a:pt x="312391" y="1787722"/>
                  </a:lnTo>
                  <a:lnTo>
                    <a:pt x="313216" y="1787997"/>
                  </a:lnTo>
                  <a:cubicBezTo>
                    <a:pt x="312941" y="1790747"/>
                    <a:pt x="312941" y="1792122"/>
                    <a:pt x="312941" y="1792122"/>
                  </a:cubicBezTo>
                  <a:close/>
                </a:path>
              </a:pathLst>
            </a:custGeom>
            <a:solidFill>
              <a:srgbClr val="E6E6E6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72A52F8-5F09-466D-80DA-C2DA2ABDE9C6}"/>
                </a:ext>
              </a:extLst>
            </p:cNvPr>
            <p:cNvSpPr/>
            <p:nvPr/>
          </p:nvSpPr>
          <p:spPr>
            <a:xfrm>
              <a:off x="9859465" y="784430"/>
              <a:ext cx="41547" cy="209956"/>
            </a:xfrm>
            <a:custGeom>
              <a:avLst/>
              <a:gdLst>
                <a:gd name="connsiteX0" fmla="*/ 4423 w 41547"/>
                <a:gd name="connsiteY0" fmla="*/ 200607 h 209956"/>
                <a:gd name="connsiteX1" fmla="*/ 16798 w 41547"/>
                <a:gd name="connsiteY1" fmla="*/ 3712 h 209956"/>
                <a:gd name="connsiteX2" fmla="*/ 24498 w 41547"/>
                <a:gd name="connsiteY2" fmla="*/ 3712 h 209956"/>
                <a:gd name="connsiteX3" fmla="*/ 36872 w 41547"/>
                <a:gd name="connsiteY3" fmla="*/ 200607 h 209956"/>
                <a:gd name="connsiteX4" fmla="*/ 41547 w 41547"/>
                <a:gd name="connsiteY4" fmla="*/ 205281 h 209956"/>
                <a:gd name="connsiteX5" fmla="*/ 36872 w 41547"/>
                <a:gd name="connsiteY5" fmla="*/ 209956 h 209956"/>
                <a:gd name="connsiteX6" fmla="*/ 4698 w 41547"/>
                <a:gd name="connsiteY6" fmla="*/ 209956 h 209956"/>
                <a:gd name="connsiteX7" fmla="*/ 23 w 41547"/>
                <a:gd name="connsiteY7" fmla="*/ 205281 h 209956"/>
                <a:gd name="connsiteX8" fmla="*/ 4423 w 41547"/>
                <a:gd name="connsiteY8" fmla="*/ 200607 h 20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47" h="209956">
                  <a:moveTo>
                    <a:pt x="4423" y="200607"/>
                  </a:moveTo>
                  <a:lnTo>
                    <a:pt x="16798" y="3712"/>
                  </a:lnTo>
                  <a:cubicBezTo>
                    <a:pt x="17073" y="-1237"/>
                    <a:pt x="24223" y="-1237"/>
                    <a:pt x="24498" y="3712"/>
                  </a:cubicBezTo>
                  <a:lnTo>
                    <a:pt x="36872" y="200607"/>
                  </a:lnTo>
                  <a:cubicBezTo>
                    <a:pt x="39347" y="200607"/>
                    <a:pt x="41547" y="202806"/>
                    <a:pt x="41547" y="205281"/>
                  </a:cubicBezTo>
                  <a:cubicBezTo>
                    <a:pt x="41547" y="207756"/>
                    <a:pt x="39347" y="209956"/>
                    <a:pt x="36872" y="209956"/>
                  </a:cubicBezTo>
                  <a:lnTo>
                    <a:pt x="4698" y="209956"/>
                  </a:lnTo>
                  <a:cubicBezTo>
                    <a:pt x="2223" y="209956"/>
                    <a:pt x="23" y="207756"/>
                    <a:pt x="23" y="205281"/>
                  </a:cubicBezTo>
                  <a:cubicBezTo>
                    <a:pt x="-252" y="202806"/>
                    <a:pt x="1948" y="200607"/>
                    <a:pt x="4423" y="200607"/>
                  </a:cubicBezTo>
                  <a:close/>
                </a:path>
              </a:pathLst>
            </a:custGeom>
            <a:solidFill>
              <a:srgbClr val="E6E6E6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48" name="Graphic 2">
              <a:extLst>
                <a:ext uri="{FF2B5EF4-FFF2-40B4-BE49-F238E27FC236}">
                  <a16:creationId xmlns:a16="http://schemas.microsoft.com/office/drawing/2014/main" id="{603FD82C-40BE-4EDE-BA78-BC71E90EE740}"/>
                </a:ext>
              </a:extLst>
            </p:cNvPr>
            <p:cNvGrpSpPr/>
            <p:nvPr/>
          </p:nvGrpSpPr>
          <p:grpSpPr>
            <a:xfrm>
              <a:off x="9055963" y="784636"/>
              <a:ext cx="1646376" cy="2417109"/>
              <a:chOff x="9055963" y="784636"/>
              <a:chExt cx="1646376" cy="2417109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F1F0766-9180-47A0-B0DD-37B248EC587A}"/>
                  </a:ext>
                </a:extLst>
              </p:cNvPr>
              <p:cNvSpPr/>
              <p:nvPr/>
            </p:nvSpPr>
            <p:spPr>
              <a:xfrm>
                <a:off x="9487420" y="2655887"/>
                <a:ext cx="780706" cy="52798"/>
              </a:xfrm>
              <a:custGeom>
                <a:avLst/>
                <a:gdLst>
                  <a:gd name="connsiteX0" fmla="*/ 26404 w 780706"/>
                  <a:gd name="connsiteY0" fmla="*/ 52798 h 52798"/>
                  <a:gd name="connsiteX1" fmla="*/ 754307 w 780706"/>
                  <a:gd name="connsiteY1" fmla="*/ 52798 h 52798"/>
                  <a:gd name="connsiteX2" fmla="*/ 780707 w 780706"/>
                  <a:gd name="connsiteY2" fmla="*/ 26399 h 52798"/>
                  <a:gd name="connsiteX3" fmla="*/ 780707 w 780706"/>
                  <a:gd name="connsiteY3" fmla="*/ 26399 h 52798"/>
                  <a:gd name="connsiteX4" fmla="*/ 754307 w 780706"/>
                  <a:gd name="connsiteY4" fmla="*/ 0 h 52798"/>
                  <a:gd name="connsiteX5" fmla="*/ 26404 w 780706"/>
                  <a:gd name="connsiteY5" fmla="*/ 0 h 52798"/>
                  <a:gd name="connsiteX6" fmla="*/ 5 w 780706"/>
                  <a:gd name="connsiteY6" fmla="*/ 26399 h 52798"/>
                  <a:gd name="connsiteX7" fmla="*/ 5 w 780706"/>
                  <a:gd name="connsiteY7" fmla="*/ 26399 h 52798"/>
                  <a:gd name="connsiteX8" fmla="*/ 26404 w 780706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0706" h="52798">
                    <a:moveTo>
                      <a:pt x="26404" y="52798"/>
                    </a:moveTo>
                    <a:lnTo>
                      <a:pt x="754307" y="52798"/>
                    </a:lnTo>
                    <a:cubicBezTo>
                      <a:pt x="768882" y="52798"/>
                      <a:pt x="780707" y="40974"/>
                      <a:pt x="780707" y="26399"/>
                    </a:cubicBezTo>
                    <a:lnTo>
                      <a:pt x="780707" y="26399"/>
                    </a:lnTo>
                    <a:cubicBezTo>
                      <a:pt x="780707" y="11825"/>
                      <a:pt x="768882" y="0"/>
                      <a:pt x="754307" y="0"/>
                    </a:cubicBezTo>
                    <a:lnTo>
                      <a:pt x="26404" y="0"/>
                    </a:lnTo>
                    <a:cubicBezTo>
                      <a:pt x="11829" y="0"/>
                      <a:pt x="5" y="11825"/>
                      <a:pt x="5" y="26399"/>
                    </a:cubicBezTo>
                    <a:lnTo>
                      <a:pt x="5" y="26399"/>
                    </a:lnTo>
                    <a:cubicBezTo>
                      <a:pt x="-270" y="40699"/>
                      <a:pt x="11829" y="52798"/>
                      <a:pt x="26404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1E018AA6-C0AD-45F9-A081-7EF64FBCB11B}"/>
                  </a:ext>
                </a:extLst>
              </p:cNvPr>
              <p:cNvSpPr/>
              <p:nvPr/>
            </p:nvSpPr>
            <p:spPr>
              <a:xfrm>
                <a:off x="9705493" y="3026026"/>
                <a:ext cx="344564" cy="156745"/>
              </a:xfrm>
              <a:custGeom>
                <a:avLst/>
                <a:gdLst>
                  <a:gd name="connsiteX0" fmla="*/ 78373 w 344564"/>
                  <a:gd name="connsiteY0" fmla="*/ 156745 h 156745"/>
                  <a:gd name="connsiteX1" fmla="*/ 266192 w 344564"/>
                  <a:gd name="connsiteY1" fmla="*/ 156745 h 156745"/>
                  <a:gd name="connsiteX2" fmla="*/ 344565 w 344564"/>
                  <a:gd name="connsiteY2" fmla="*/ 78373 h 156745"/>
                  <a:gd name="connsiteX3" fmla="*/ 344565 w 344564"/>
                  <a:gd name="connsiteY3" fmla="*/ 78373 h 156745"/>
                  <a:gd name="connsiteX4" fmla="*/ 266192 w 344564"/>
                  <a:gd name="connsiteY4" fmla="*/ 0 h 156745"/>
                  <a:gd name="connsiteX5" fmla="*/ 78373 w 344564"/>
                  <a:gd name="connsiteY5" fmla="*/ 0 h 156745"/>
                  <a:gd name="connsiteX6" fmla="*/ 0 w 344564"/>
                  <a:gd name="connsiteY6" fmla="*/ 78373 h 156745"/>
                  <a:gd name="connsiteX7" fmla="*/ 0 w 344564"/>
                  <a:gd name="connsiteY7" fmla="*/ 78373 h 156745"/>
                  <a:gd name="connsiteX8" fmla="*/ 78373 w 344564"/>
                  <a:gd name="connsiteY8" fmla="*/ 156745 h 15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564" h="156745">
                    <a:moveTo>
                      <a:pt x="78373" y="156745"/>
                    </a:moveTo>
                    <a:lnTo>
                      <a:pt x="266192" y="156745"/>
                    </a:lnTo>
                    <a:cubicBezTo>
                      <a:pt x="309366" y="156745"/>
                      <a:pt x="344565" y="121546"/>
                      <a:pt x="344565" y="78373"/>
                    </a:cubicBezTo>
                    <a:lnTo>
                      <a:pt x="344565" y="78373"/>
                    </a:lnTo>
                    <a:cubicBezTo>
                      <a:pt x="344565" y="35199"/>
                      <a:pt x="309366" y="0"/>
                      <a:pt x="266192" y="0"/>
                    </a:cubicBezTo>
                    <a:lnTo>
                      <a:pt x="78373" y="0"/>
                    </a:lnTo>
                    <a:cubicBezTo>
                      <a:pt x="35199" y="0"/>
                      <a:pt x="0" y="35199"/>
                      <a:pt x="0" y="78373"/>
                    </a:cubicBezTo>
                    <a:lnTo>
                      <a:pt x="0" y="78373"/>
                    </a:lnTo>
                    <a:cubicBezTo>
                      <a:pt x="0" y="121546"/>
                      <a:pt x="35199" y="156745"/>
                      <a:pt x="78373" y="1567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CE76CDE5-18E4-45F9-B24B-0AA29AE56F9D}"/>
                  </a:ext>
                </a:extLst>
              </p:cNvPr>
              <p:cNvSpPr/>
              <p:nvPr/>
            </p:nvSpPr>
            <p:spPr>
              <a:xfrm>
                <a:off x="9378168" y="1151132"/>
                <a:ext cx="997974" cy="1517679"/>
              </a:xfrm>
              <a:custGeom>
                <a:avLst/>
                <a:gdLst>
                  <a:gd name="connsiteX0" fmla="*/ 24559 w 997974"/>
                  <a:gd name="connsiteY0" fmla="*/ 1194565 h 1517679"/>
                  <a:gd name="connsiteX1" fmla="*/ 39134 w 997974"/>
                  <a:gd name="connsiteY1" fmla="*/ 1178065 h 1517679"/>
                  <a:gd name="connsiteX2" fmla="*/ 57833 w 997974"/>
                  <a:gd name="connsiteY2" fmla="*/ 1154691 h 1517679"/>
                  <a:gd name="connsiteX3" fmla="*/ 117231 w 997974"/>
                  <a:gd name="connsiteY3" fmla="*/ 1431608 h 1517679"/>
                  <a:gd name="connsiteX4" fmla="*/ 77083 w 997974"/>
                  <a:gd name="connsiteY4" fmla="*/ 1454432 h 1517679"/>
                  <a:gd name="connsiteX5" fmla="*/ 95232 w 997974"/>
                  <a:gd name="connsiteY5" fmla="*/ 1517680 h 1517679"/>
                  <a:gd name="connsiteX6" fmla="*/ 250602 w 997974"/>
                  <a:gd name="connsiteY6" fmla="*/ 1517680 h 1517679"/>
                  <a:gd name="connsiteX7" fmla="*/ 498920 w 997974"/>
                  <a:gd name="connsiteY7" fmla="*/ 1517680 h 1517679"/>
                  <a:gd name="connsiteX8" fmla="*/ 747238 w 997974"/>
                  <a:gd name="connsiteY8" fmla="*/ 1517680 h 1517679"/>
                  <a:gd name="connsiteX9" fmla="*/ 902608 w 997974"/>
                  <a:gd name="connsiteY9" fmla="*/ 1517680 h 1517679"/>
                  <a:gd name="connsiteX10" fmla="*/ 920757 w 997974"/>
                  <a:gd name="connsiteY10" fmla="*/ 1454432 h 1517679"/>
                  <a:gd name="connsiteX11" fmla="*/ 880609 w 997974"/>
                  <a:gd name="connsiteY11" fmla="*/ 1431608 h 1517679"/>
                  <a:gd name="connsiteX12" fmla="*/ 940007 w 997974"/>
                  <a:gd name="connsiteY12" fmla="*/ 1154691 h 1517679"/>
                  <a:gd name="connsiteX13" fmla="*/ 958706 w 997974"/>
                  <a:gd name="connsiteY13" fmla="*/ 1178065 h 1517679"/>
                  <a:gd name="connsiteX14" fmla="*/ 973281 w 997974"/>
                  <a:gd name="connsiteY14" fmla="*/ 1194565 h 1517679"/>
                  <a:gd name="connsiteX15" fmla="*/ 706539 w 997974"/>
                  <a:gd name="connsiteY15" fmla="*/ 0 h 1517679"/>
                  <a:gd name="connsiteX16" fmla="*/ 638616 w 997974"/>
                  <a:gd name="connsiteY16" fmla="*/ 22274 h 1517679"/>
                  <a:gd name="connsiteX17" fmla="*/ 638616 w 997974"/>
                  <a:gd name="connsiteY17" fmla="*/ 22274 h 1517679"/>
                  <a:gd name="connsiteX18" fmla="*/ 359499 w 997974"/>
                  <a:gd name="connsiteY18" fmla="*/ 22274 h 1517679"/>
                  <a:gd name="connsiteX19" fmla="*/ 359499 w 997974"/>
                  <a:gd name="connsiteY19" fmla="*/ 22274 h 1517679"/>
                  <a:gd name="connsiteX20" fmla="*/ 291851 w 997974"/>
                  <a:gd name="connsiteY20" fmla="*/ 0 h 1517679"/>
                  <a:gd name="connsiteX21" fmla="*/ 24559 w 997974"/>
                  <a:gd name="connsiteY21" fmla="*/ 1194565 h 1517679"/>
                  <a:gd name="connsiteX22" fmla="*/ 241253 w 997974"/>
                  <a:gd name="connsiteY22" fmla="*/ 672630 h 1517679"/>
                  <a:gd name="connsiteX23" fmla="*/ 499470 w 997974"/>
                  <a:gd name="connsiteY23" fmla="*/ 414413 h 1517679"/>
                  <a:gd name="connsiteX24" fmla="*/ 757687 w 997974"/>
                  <a:gd name="connsiteY24" fmla="*/ 672630 h 1517679"/>
                  <a:gd name="connsiteX25" fmla="*/ 499470 w 997974"/>
                  <a:gd name="connsiteY25" fmla="*/ 930847 h 1517679"/>
                  <a:gd name="connsiteX26" fmla="*/ 241253 w 997974"/>
                  <a:gd name="connsiteY26" fmla="*/ 672630 h 151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97974" h="1517679">
                    <a:moveTo>
                      <a:pt x="24559" y="1194565"/>
                    </a:moveTo>
                    <a:lnTo>
                      <a:pt x="39134" y="1178065"/>
                    </a:lnTo>
                    <a:lnTo>
                      <a:pt x="57833" y="1154691"/>
                    </a:lnTo>
                    <a:lnTo>
                      <a:pt x="117231" y="1431608"/>
                    </a:lnTo>
                    <a:cubicBezTo>
                      <a:pt x="102107" y="1438207"/>
                      <a:pt x="88907" y="1445907"/>
                      <a:pt x="77083" y="1454432"/>
                    </a:cubicBezTo>
                    <a:cubicBezTo>
                      <a:pt x="87807" y="1494856"/>
                      <a:pt x="95232" y="1517680"/>
                      <a:pt x="95232" y="1517680"/>
                    </a:cubicBezTo>
                    <a:lnTo>
                      <a:pt x="250602" y="1517680"/>
                    </a:lnTo>
                    <a:lnTo>
                      <a:pt x="498920" y="1517680"/>
                    </a:lnTo>
                    <a:lnTo>
                      <a:pt x="747238" y="1517680"/>
                    </a:lnTo>
                    <a:lnTo>
                      <a:pt x="902608" y="1517680"/>
                    </a:lnTo>
                    <a:cubicBezTo>
                      <a:pt x="902608" y="1517680"/>
                      <a:pt x="910033" y="1494856"/>
                      <a:pt x="920757" y="1454432"/>
                    </a:cubicBezTo>
                    <a:cubicBezTo>
                      <a:pt x="908933" y="1446182"/>
                      <a:pt x="895733" y="1438482"/>
                      <a:pt x="880609" y="1431608"/>
                    </a:cubicBezTo>
                    <a:lnTo>
                      <a:pt x="940007" y="1154691"/>
                    </a:lnTo>
                    <a:lnTo>
                      <a:pt x="958706" y="1178065"/>
                    </a:lnTo>
                    <a:lnTo>
                      <a:pt x="973281" y="1194565"/>
                    </a:lnTo>
                    <a:cubicBezTo>
                      <a:pt x="1021954" y="864299"/>
                      <a:pt x="1028279" y="351715"/>
                      <a:pt x="706539" y="0"/>
                    </a:cubicBezTo>
                    <a:lnTo>
                      <a:pt x="638616" y="22274"/>
                    </a:lnTo>
                    <a:lnTo>
                      <a:pt x="638616" y="22274"/>
                    </a:lnTo>
                    <a:lnTo>
                      <a:pt x="359499" y="22274"/>
                    </a:lnTo>
                    <a:lnTo>
                      <a:pt x="359499" y="22274"/>
                    </a:lnTo>
                    <a:lnTo>
                      <a:pt x="291851" y="0"/>
                    </a:lnTo>
                    <a:cubicBezTo>
                      <a:pt x="-30439" y="351715"/>
                      <a:pt x="-23840" y="864299"/>
                      <a:pt x="24559" y="1194565"/>
                    </a:cubicBezTo>
                    <a:close/>
                    <a:moveTo>
                      <a:pt x="241253" y="672630"/>
                    </a:moveTo>
                    <a:cubicBezTo>
                      <a:pt x="241253" y="529909"/>
                      <a:pt x="356749" y="414413"/>
                      <a:pt x="499470" y="414413"/>
                    </a:cubicBezTo>
                    <a:cubicBezTo>
                      <a:pt x="642191" y="414413"/>
                      <a:pt x="757687" y="529909"/>
                      <a:pt x="757687" y="672630"/>
                    </a:cubicBezTo>
                    <a:cubicBezTo>
                      <a:pt x="757687" y="815351"/>
                      <a:pt x="642191" y="930847"/>
                      <a:pt x="499470" y="930847"/>
                    </a:cubicBezTo>
                    <a:cubicBezTo>
                      <a:pt x="356749" y="930847"/>
                      <a:pt x="241253" y="815076"/>
                      <a:pt x="241253" y="672630"/>
                    </a:cubicBezTo>
                    <a:close/>
                  </a:path>
                </a:pathLst>
              </a:custGeom>
              <a:solidFill>
                <a:srgbClr val="DCD7D8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E8CC236-54E3-43D9-8B9F-6316F55AE75C}"/>
                  </a:ext>
                </a:extLst>
              </p:cNvPr>
              <p:cNvSpPr/>
              <p:nvPr/>
            </p:nvSpPr>
            <p:spPr>
              <a:xfrm>
                <a:off x="10014034" y="2682561"/>
                <a:ext cx="265917" cy="417987"/>
              </a:xfrm>
              <a:custGeom>
                <a:avLst/>
                <a:gdLst>
                  <a:gd name="connsiteX0" fmla="*/ 265917 w 265917"/>
                  <a:gd name="connsiteY0" fmla="*/ 0 h 417987"/>
                  <a:gd name="connsiteX1" fmla="*/ 80298 w 265917"/>
                  <a:gd name="connsiteY1" fmla="*/ 417988 h 417987"/>
                  <a:gd name="connsiteX2" fmla="*/ 0 w 265917"/>
                  <a:gd name="connsiteY2" fmla="*/ 417988 h 417987"/>
                  <a:gd name="connsiteX3" fmla="*/ 114397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265917" y="0"/>
                    </a:moveTo>
                    <a:lnTo>
                      <a:pt x="80298" y="417988"/>
                    </a:lnTo>
                    <a:lnTo>
                      <a:pt x="0" y="417988"/>
                    </a:lnTo>
                    <a:lnTo>
                      <a:pt x="114397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6BBE9BDC-118C-41DF-80F5-3A62738035EF}"/>
                  </a:ext>
                </a:extLst>
              </p:cNvPr>
              <p:cNvSpPr/>
              <p:nvPr/>
            </p:nvSpPr>
            <p:spPr>
              <a:xfrm>
                <a:off x="9491000" y="2682561"/>
                <a:ext cx="265917" cy="417987"/>
              </a:xfrm>
              <a:custGeom>
                <a:avLst/>
                <a:gdLst>
                  <a:gd name="connsiteX0" fmla="*/ 151521 w 265917"/>
                  <a:gd name="connsiteY0" fmla="*/ 0 h 417987"/>
                  <a:gd name="connsiteX1" fmla="*/ 265917 w 265917"/>
                  <a:gd name="connsiteY1" fmla="*/ 417988 h 417987"/>
                  <a:gd name="connsiteX2" fmla="*/ 185619 w 265917"/>
                  <a:gd name="connsiteY2" fmla="*/ 417988 h 417987"/>
                  <a:gd name="connsiteX3" fmla="*/ 0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151521" y="0"/>
                    </a:moveTo>
                    <a:lnTo>
                      <a:pt x="265917" y="417988"/>
                    </a:lnTo>
                    <a:lnTo>
                      <a:pt x="185619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9112411-D4AE-4837-9B14-A715D62EAD0D}"/>
                  </a:ext>
                </a:extLst>
              </p:cNvPr>
              <p:cNvSpPr/>
              <p:nvPr/>
            </p:nvSpPr>
            <p:spPr>
              <a:xfrm>
                <a:off x="9642520" y="2682561"/>
                <a:ext cx="485910" cy="417987"/>
              </a:xfrm>
              <a:custGeom>
                <a:avLst/>
                <a:gdLst>
                  <a:gd name="connsiteX0" fmla="*/ 242818 w 485910"/>
                  <a:gd name="connsiteY0" fmla="*/ 0 h 417987"/>
                  <a:gd name="connsiteX1" fmla="*/ 485911 w 485910"/>
                  <a:gd name="connsiteY1" fmla="*/ 0 h 417987"/>
                  <a:gd name="connsiteX2" fmla="*/ 371514 w 485910"/>
                  <a:gd name="connsiteY2" fmla="*/ 417988 h 417987"/>
                  <a:gd name="connsiteX3" fmla="*/ 242818 w 485910"/>
                  <a:gd name="connsiteY3" fmla="*/ 417988 h 417987"/>
                  <a:gd name="connsiteX4" fmla="*/ 114397 w 485910"/>
                  <a:gd name="connsiteY4" fmla="*/ 417988 h 417987"/>
                  <a:gd name="connsiteX5" fmla="*/ 0 w 485910"/>
                  <a:gd name="connsiteY5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910" h="417987">
                    <a:moveTo>
                      <a:pt x="242818" y="0"/>
                    </a:moveTo>
                    <a:lnTo>
                      <a:pt x="485911" y="0"/>
                    </a:lnTo>
                    <a:lnTo>
                      <a:pt x="371514" y="417988"/>
                    </a:lnTo>
                    <a:lnTo>
                      <a:pt x="242818" y="417988"/>
                    </a:lnTo>
                    <a:lnTo>
                      <a:pt x="114397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1F8D95BB-D2C5-4402-8CFF-1D3FF2E2B8C3}"/>
                  </a:ext>
                </a:extLst>
              </p:cNvPr>
              <p:cNvSpPr/>
              <p:nvPr/>
            </p:nvSpPr>
            <p:spPr>
              <a:xfrm>
                <a:off x="10014034" y="2686686"/>
                <a:ext cx="265917" cy="417987"/>
              </a:xfrm>
              <a:custGeom>
                <a:avLst/>
                <a:gdLst>
                  <a:gd name="connsiteX0" fmla="*/ 265917 w 265917"/>
                  <a:gd name="connsiteY0" fmla="*/ 0 h 417987"/>
                  <a:gd name="connsiteX1" fmla="*/ 80298 w 265917"/>
                  <a:gd name="connsiteY1" fmla="*/ 417988 h 417987"/>
                  <a:gd name="connsiteX2" fmla="*/ 0 w 265917"/>
                  <a:gd name="connsiteY2" fmla="*/ 417988 h 417987"/>
                  <a:gd name="connsiteX3" fmla="*/ 114397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265917" y="0"/>
                    </a:moveTo>
                    <a:lnTo>
                      <a:pt x="80298" y="417988"/>
                    </a:lnTo>
                    <a:lnTo>
                      <a:pt x="0" y="417988"/>
                    </a:lnTo>
                    <a:lnTo>
                      <a:pt x="1143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1C19B95-4625-4776-B6E3-71B844F3B298}"/>
                  </a:ext>
                </a:extLst>
              </p:cNvPr>
              <p:cNvSpPr/>
              <p:nvPr/>
            </p:nvSpPr>
            <p:spPr>
              <a:xfrm>
                <a:off x="9491000" y="2686686"/>
                <a:ext cx="265917" cy="417987"/>
              </a:xfrm>
              <a:custGeom>
                <a:avLst/>
                <a:gdLst>
                  <a:gd name="connsiteX0" fmla="*/ 151521 w 265917"/>
                  <a:gd name="connsiteY0" fmla="*/ 0 h 417987"/>
                  <a:gd name="connsiteX1" fmla="*/ 265917 w 265917"/>
                  <a:gd name="connsiteY1" fmla="*/ 417988 h 417987"/>
                  <a:gd name="connsiteX2" fmla="*/ 185619 w 265917"/>
                  <a:gd name="connsiteY2" fmla="*/ 417988 h 417987"/>
                  <a:gd name="connsiteX3" fmla="*/ 0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151521" y="0"/>
                    </a:moveTo>
                    <a:lnTo>
                      <a:pt x="265917" y="417988"/>
                    </a:lnTo>
                    <a:lnTo>
                      <a:pt x="185619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434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2C1CD5E-E8C5-45A3-8DD6-BEA0F2A51E86}"/>
                  </a:ext>
                </a:extLst>
              </p:cNvPr>
              <p:cNvSpPr/>
              <p:nvPr/>
            </p:nvSpPr>
            <p:spPr>
              <a:xfrm>
                <a:off x="9642520" y="2686686"/>
                <a:ext cx="485910" cy="417987"/>
              </a:xfrm>
              <a:custGeom>
                <a:avLst/>
                <a:gdLst>
                  <a:gd name="connsiteX0" fmla="*/ 242818 w 485910"/>
                  <a:gd name="connsiteY0" fmla="*/ 0 h 417987"/>
                  <a:gd name="connsiteX1" fmla="*/ 485911 w 485910"/>
                  <a:gd name="connsiteY1" fmla="*/ 0 h 417987"/>
                  <a:gd name="connsiteX2" fmla="*/ 371514 w 485910"/>
                  <a:gd name="connsiteY2" fmla="*/ 417988 h 417987"/>
                  <a:gd name="connsiteX3" fmla="*/ 242818 w 485910"/>
                  <a:gd name="connsiteY3" fmla="*/ 417988 h 417987"/>
                  <a:gd name="connsiteX4" fmla="*/ 114397 w 485910"/>
                  <a:gd name="connsiteY4" fmla="*/ 417988 h 417987"/>
                  <a:gd name="connsiteX5" fmla="*/ 0 w 485910"/>
                  <a:gd name="connsiteY5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910" h="417987">
                    <a:moveTo>
                      <a:pt x="242818" y="0"/>
                    </a:moveTo>
                    <a:lnTo>
                      <a:pt x="485911" y="0"/>
                    </a:lnTo>
                    <a:lnTo>
                      <a:pt x="371514" y="417988"/>
                    </a:lnTo>
                    <a:lnTo>
                      <a:pt x="242818" y="417988"/>
                    </a:lnTo>
                    <a:lnTo>
                      <a:pt x="114397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CDB0FC9-0082-40A3-9A3B-E11DDB2E2A7C}"/>
                  </a:ext>
                </a:extLst>
              </p:cNvPr>
              <p:cNvSpPr/>
              <p:nvPr/>
            </p:nvSpPr>
            <p:spPr>
              <a:xfrm>
                <a:off x="10344060" y="2210675"/>
                <a:ext cx="278464" cy="755677"/>
              </a:xfrm>
              <a:custGeom>
                <a:avLst/>
                <a:gdLst>
                  <a:gd name="connsiteX0" fmla="*/ 42313 w 278464"/>
                  <a:gd name="connsiteY0" fmla="*/ 559883 h 755677"/>
                  <a:gd name="connsiteX1" fmla="*/ 90712 w 278464"/>
                  <a:gd name="connsiteY1" fmla="*/ 227968 h 755677"/>
                  <a:gd name="connsiteX2" fmla="*/ 72287 w 278464"/>
                  <a:gd name="connsiteY2" fmla="*/ 207069 h 755677"/>
                  <a:gd name="connsiteX3" fmla="*/ 139110 w 278464"/>
                  <a:gd name="connsiteY3" fmla="*/ 0 h 755677"/>
                  <a:gd name="connsiteX4" fmla="*/ 236182 w 278464"/>
                  <a:gd name="connsiteY4" fmla="*/ 327240 h 755677"/>
                  <a:gd name="connsiteX5" fmla="*/ 179534 w 278464"/>
                  <a:gd name="connsiteY5" fmla="*/ 327240 h 755677"/>
                  <a:gd name="connsiteX6" fmla="*/ 161934 w 278464"/>
                  <a:gd name="connsiteY6" fmla="*/ 344840 h 755677"/>
                  <a:gd name="connsiteX7" fmla="*/ 179534 w 278464"/>
                  <a:gd name="connsiteY7" fmla="*/ 362439 h 755677"/>
                  <a:gd name="connsiteX8" fmla="*/ 243882 w 278464"/>
                  <a:gd name="connsiteY8" fmla="*/ 362439 h 755677"/>
                  <a:gd name="connsiteX9" fmla="*/ 255432 w 278464"/>
                  <a:gd name="connsiteY9" fmla="*/ 422663 h 755677"/>
                  <a:gd name="connsiteX10" fmla="*/ 198233 w 278464"/>
                  <a:gd name="connsiteY10" fmla="*/ 422663 h 755677"/>
                  <a:gd name="connsiteX11" fmla="*/ 180634 w 278464"/>
                  <a:gd name="connsiteY11" fmla="*/ 440262 h 755677"/>
                  <a:gd name="connsiteX12" fmla="*/ 198233 w 278464"/>
                  <a:gd name="connsiteY12" fmla="*/ 457861 h 755677"/>
                  <a:gd name="connsiteX13" fmla="*/ 261207 w 278464"/>
                  <a:gd name="connsiteY13" fmla="*/ 457861 h 755677"/>
                  <a:gd name="connsiteX14" fmla="*/ 268356 w 278464"/>
                  <a:gd name="connsiteY14" fmla="*/ 509560 h 755677"/>
                  <a:gd name="connsiteX15" fmla="*/ 216383 w 278464"/>
                  <a:gd name="connsiteY15" fmla="*/ 509560 h 755677"/>
                  <a:gd name="connsiteX16" fmla="*/ 198783 w 278464"/>
                  <a:gd name="connsiteY16" fmla="*/ 527159 h 755677"/>
                  <a:gd name="connsiteX17" fmla="*/ 216383 w 278464"/>
                  <a:gd name="connsiteY17" fmla="*/ 544759 h 755677"/>
                  <a:gd name="connsiteX18" fmla="*/ 272206 w 278464"/>
                  <a:gd name="connsiteY18" fmla="*/ 544759 h 755677"/>
                  <a:gd name="connsiteX19" fmla="*/ 273856 w 278464"/>
                  <a:gd name="connsiteY19" fmla="*/ 755677 h 755677"/>
                  <a:gd name="connsiteX20" fmla="*/ 4639 w 278464"/>
                  <a:gd name="connsiteY20" fmla="*/ 755677 h 755677"/>
                  <a:gd name="connsiteX21" fmla="*/ 16464 w 278464"/>
                  <a:gd name="connsiteY21" fmla="*/ 463911 h 755677"/>
                  <a:gd name="connsiteX22" fmla="*/ 42313 w 278464"/>
                  <a:gd name="connsiteY22" fmla="*/ 559883 h 75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8464" h="755677">
                    <a:moveTo>
                      <a:pt x="42313" y="559883"/>
                    </a:moveTo>
                    <a:lnTo>
                      <a:pt x="90712" y="227968"/>
                    </a:lnTo>
                    <a:lnTo>
                      <a:pt x="72287" y="207069"/>
                    </a:lnTo>
                    <a:cubicBezTo>
                      <a:pt x="106111" y="84697"/>
                      <a:pt x="139110" y="0"/>
                      <a:pt x="139110" y="0"/>
                    </a:cubicBezTo>
                    <a:cubicBezTo>
                      <a:pt x="139110" y="0"/>
                      <a:pt x="195208" y="143821"/>
                      <a:pt x="236182" y="327240"/>
                    </a:cubicBezTo>
                    <a:lnTo>
                      <a:pt x="179534" y="327240"/>
                    </a:lnTo>
                    <a:cubicBezTo>
                      <a:pt x="169909" y="327240"/>
                      <a:pt x="161934" y="335215"/>
                      <a:pt x="161934" y="344840"/>
                    </a:cubicBezTo>
                    <a:cubicBezTo>
                      <a:pt x="161934" y="354464"/>
                      <a:pt x="169909" y="362439"/>
                      <a:pt x="179534" y="362439"/>
                    </a:cubicBezTo>
                    <a:lnTo>
                      <a:pt x="243882" y="362439"/>
                    </a:lnTo>
                    <a:cubicBezTo>
                      <a:pt x="248007" y="382239"/>
                      <a:pt x="251857" y="402313"/>
                      <a:pt x="255432" y="422663"/>
                    </a:cubicBezTo>
                    <a:lnTo>
                      <a:pt x="198233" y="422663"/>
                    </a:lnTo>
                    <a:cubicBezTo>
                      <a:pt x="188609" y="422663"/>
                      <a:pt x="180634" y="430637"/>
                      <a:pt x="180634" y="440262"/>
                    </a:cubicBezTo>
                    <a:cubicBezTo>
                      <a:pt x="180634" y="449887"/>
                      <a:pt x="188609" y="457861"/>
                      <a:pt x="198233" y="457861"/>
                    </a:cubicBezTo>
                    <a:lnTo>
                      <a:pt x="261207" y="457861"/>
                    </a:lnTo>
                    <a:cubicBezTo>
                      <a:pt x="263956" y="474911"/>
                      <a:pt x="266156" y="492235"/>
                      <a:pt x="268356" y="509560"/>
                    </a:cubicBezTo>
                    <a:lnTo>
                      <a:pt x="216383" y="509560"/>
                    </a:lnTo>
                    <a:cubicBezTo>
                      <a:pt x="206758" y="509560"/>
                      <a:pt x="198783" y="517535"/>
                      <a:pt x="198783" y="527159"/>
                    </a:cubicBezTo>
                    <a:cubicBezTo>
                      <a:pt x="198783" y="536784"/>
                      <a:pt x="206758" y="544759"/>
                      <a:pt x="216383" y="544759"/>
                    </a:cubicBezTo>
                    <a:lnTo>
                      <a:pt x="272206" y="544759"/>
                    </a:lnTo>
                    <a:cubicBezTo>
                      <a:pt x="279356" y="616532"/>
                      <a:pt x="281006" y="688580"/>
                      <a:pt x="273856" y="755677"/>
                    </a:cubicBezTo>
                    <a:lnTo>
                      <a:pt x="4639" y="755677"/>
                    </a:lnTo>
                    <a:cubicBezTo>
                      <a:pt x="-5261" y="663280"/>
                      <a:pt x="1614" y="561808"/>
                      <a:pt x="16464" y="463911"/>
                    </a:cubicBezTo>
                    <a:cubicBezTo>
                      <a:pt x="42863" y="513685"/>
                      <a:pt x="42313" y="559883"/>
                      <a:pt x="42313" y="559883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59" name="Graphic 2">
                <a:extLst>
                  <a:ext uri="{FF2B5EF4-FFF2-40B4-BE49-F238E27FC236}">
                    <a16:creationId xmlns:a16="http://schemas.microsoft.com/office/drawing/2014/main" id="{603FD82C-40BE-4EDE-BA78-BC71E90EE740}"/>
                  </a:ext>
                </a:extLst>
              </p:cNvPr>
              <p:cNvGrpSpPr/>
              <p:nvPr/>
            </p:nvGrpSpPr>
            <p:grpSpPr>
              <a:xfrm>
                <a:off x="10259602" y="2301147"/>
                <a:ext cx="183969" cy="469686"/>
                <a:chOff x="10259602" y="2301147"/>
                <a:chExt cx="183969" cy="469686"/>
              </a:xfrm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5FE1CCA8-A570-489F-9A3F-8231B56B7D0A}"/>
                    </a:ext>
                  </a:extLst>
                </p:cNvPr>
                <p:cNvSpPr/>
                <p:nvPr/>
              </p:nvSpPr>
              <p:spPr>
                <a:xfrm>
                  <a:off x="10268401" y="2301147"/>
                  <a:ext cx="175169" cy="465011"/>
                </a:xfrm>
                <a:custGeom>
                  <a:avLst/>
                  <a:gdLst>
                    <a:gd name="connsiteX0" fmla="*/ 59398 w 175169"/>
                    <a:gd name="connsiteY0" fmla="*/ 0 h 465011"/>
                    <a:gd name="connsiteX1" fmla="*/ 78098 w 175169"/>
                    <a:gd name="connsiteY1" fmla="*/ 23374 h 465011"/>
                    <a:gd name="connsiteX2" fmla="*/ 92672 w 175169"/>
                    <a:gd name="connsiteY2" fmla="*/ 39874 h 465011"/>
                    <a:gd name="connsiteX3" fmla="*/ 156745 w 175169"/>
                    <a:gd name="connsiteY3" fmla="*/ 112197 h 465011"/>
                    <a:gd name="connsiteX4" fmla="*/ 175170 w 175169"/>
                    <a:gd name="connsiteY4" fmla="*/ 133096 h 465011"/>
                    <a:gd name="connsiteX5" fmla="*/ 126771 w 175169"/>
                    <a:gd name="connsiteY5" fmla="*/ 465011 h 465011"/>
                    <a:gd name="connsiteX6" fmla="*/ 100922 w 175169"/>
                    <a:gd name="connsiteY6" fmla="*/ 369314 h 465011"/>
                    <a:gd name="connsiteX7" fmla="*/ 40149 w 175169"/>
                    <a:gd name="connsiteY7" fmla="*/ 300016 h 465011"/>
                    <a:gd name="connsiteX8" fmla="*/ 0 w 175169"/>
                    <a:gd name="connsiteY8" fmla="*/ 277192 h 465011"/>
                    <a:gd name="connsiteX9" fmla="*/ 59398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59398" y="0"/>
                      </a:moveTo>
                      <a:lnTo>
                        <a:pt x="78098" y="23374"/>
                      </a:lnTo>
                      <a:lnTo>
                        <a:pt x="92672" y="39874"/>
                      </a:lnTo>
                      <a:lnTo>
                        <a:pt x="156745" y="112197"/>
                      </a:lnTo>
                      <a:lnTo>
                        <a:pt x="175170" y="133096"/>
                      </a:lnTo>
                      <a:lnTo>
                        <a:pt x="126771" y="465011"/>
                      </a:lnTo>
                      <a:cubicBezTo>
                        <a:pt x="126771" y="465011"/>
                        <a:pt x="127321" y="418812"/>
                        <a:pt x="100922" y="369314"/>
                      </a:cubicBezTo>
                      <a:cubicBezTo>
                        <a:pt x="87997" y="345390"/>
                        <a:pt x="68748" y="320366"/>
                        <a:pt x="40149" y="300016"/>
                      </a:cubicBezTo>
                      <a:cubicBezTo>
                        <a:pt x="28324" y="291766"/>
                        <a:pt x="15125" y="284067"/>
                        <a:pt x="0" y="277192"/>
                      </a:cubicBezTo>
                      <a:lnTo>
                        <a:pt x="59398" y="0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4C918E4A-07D0-4F8A-A92F-7CB892DB2829}"/>
                    </a:ext>
                  </a:extLst>
                </p:cNvPr>
                <p:cNvSpPr/>
                <p:nvPr/>
              </p:nvSpPr>
              <p:spPr>
                <a:xfrm>
                  <a:off x="10386373" y="2724910"/>
                  <a:ext cx="9225" cy="45648"/>
                </a:xfrm>
                <a:custGeom>
                  <a:avLst/>
                  <a:gdLst>
                    <a:gd name="connsiteX0" fmla="*/ 8525 w 9225"/>
                    <a:gd name="connsiteY0" fmla="*/ 40974 h 45648"/>
                    <a:gd name="connsiteX1" fmla="*/ 0 w 9225"/>
                    <a:gd name="connsiteY1" fmla="*/ 45649 h 45648"/>
                    <a:gd name="connsiteX2" fmla="*/ 825 w 9225"/>
                    <a:gd name="connsiteY2" fmla="*/ 0 h 45648"/>
                    <a:gd name="connsiteX3" fmla="*/ 8525 w 9225"/>
                    <a:gd name="connsiteY3" fmla="*/ 40974 h 4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25" h="45648">
                      <a:moveTo>
                        <a:pt x="8525" y="40974"/>
                      </a:moveTo>
                      <a:lnTo>
                        <a:pt x="0" y="45649"/>
                      </a:lnTo>
                      <a:lnTo>
                        <a:pt x="825" y="0"/>
                      </a:lnTo>
                      <a:cubicBezTo>
                        <a:pt x="825" y="275"/>
                        <a:pt x="12100" y="9350"/>
                        <a:pt x="8525" y="40974"/>
                      </a:cubicBez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8E8A51B-63EA-487E-AC6D-A8CE08AF4358}"/>
                    </a:ext>
                  </a:extLst>
                </p:cNvPr>
                <p:cNvSpPr/>
                <p:nvPr/>
              </p:nvSpPr>
              <p:spPr>
                <a:xfrm>
                  <a:off x="10319000" y="2301147"/>
                  <a:ext cx="8799" cy="25574"/>
                </a:xfrm>
                <a:custGeom>
                  <a:avLst/>
                  <a:gdLst>
                    <a:gd name="connsiteX0" fmla="*/ 8800 w 8799"/>
                    <a:gd name="connsiteY0" fmla="*/ 0 h 25574"/>
                    <a:gd name="connsiteX1" fmla="*/ 0 w 8799"/>
                    <a:gd name="connsiteY1" fmla="*/ 4675 h 25574"/>
                    <a:gd name="connsiteX2" fmla="*/ 5500 w 8799"/>
                    <a:gd name="connsiteY2" fmla="*/ 25574 h 25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99" h="25574">
                      <a:moveTo>
                        <a:pt x="8800" y="0"/>
                      </a:moveTo>
                      <a:lnTo>
                        <a:pt x="0" y="4675"/>
                      </a:lnTo>
                      <a:lnTo>
                        <a:pt x="5500" y="25574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4B8D1DB7-F4BB-47F5-90D7-9CAB7E94A12D}"/>
                    </a:ext>
                  </a:extLst>
                </p:cNvPr>
                <p:cNvSpPr/>
                <p:nvPr/>
              </p:nvSpPr>
              <p:spPr>
                <a:xfrm>
                  <a:off x="10259602" y="2305822"/>
                  <a:ext cx="175169" cy="465011"/>
                </a:xfrm>
                <a:custGeom>
                  <a:avLst/>
                  <a:gdLst>
                    <a:gd name="connsiteX0" fmla="*/ 59398 w 175169"/>
                    <a:gd name="connsiteY0" fmla="*/ 0 h 465011"/>
                    <a:gd name="connsiteX1" fmla="*/ 78098 w 175169"/>
                    <a:gd name="connsiteY1" fmla="*/ 23374 h 465011"/>
                    <a:gd name="connsiteX2" fmla="*/ 92672 w 175169"/>
                    <a:gd name="connsiteY2" fmla="*/ 39874 h 465011"/>
                    <a:gd name="connsiteX3" fmla="*/ 156745 w 175169"/>
                    <a:gd name="connsiteY3" fmla="*/ 112197 h 465011"/>
                    <a:gd name="connsiteX4" fmla="*/ 175170 w 175169"/>
                    <a:gd name="connsiteY4" fmla="*/ 133096 h 465011"/>
                    <a:gd name="connsiteX5" fmla="*/ 126771 w 175169"/>
                    <a:gd name="connsiteY5" fmla="*/ 465011 h 465011"/>
                    <a:gd name="connsiteX6" fmla="*/ 100922 w 175169"/>
                    <a:gd name="connsiteY6" fmla="*/ 369314 h 465011"/>
                    <a:gd name="connsiteX7" fmla="*/ 40149 w 175169"/>
                    <a:gd name="connsiteY7" fmla="*/ 300016 h 465011"/>
                    <a:gd name="connsiteX8" fmla="*/ 0 w 175169"/>
                    <a:gd name="connsiteY8" fmla="*/ 277192 h 465011"/>
                    <a:gd name="connsiteX9" fmla="*/ 59398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59398" y="0"/>
                      </a:moveTo>
                      <a:lnTo>
                        <a:pt x="78098" y="23374"/>
                      </a:lnTo>
                      <a:lnTo>
                        <a:pt x="92672" y="39874"/>
                      </a:lnTo>
                      <a:lnTo>
                        <a:pt x="156745" y="112197"/>
                      </a:lnTo>
                      <a:lnTo>
                        <a:pt x="175170" y="133096"/>
                      </a:lnTo>
                      <a:lnTo>
                        <a:pt x="126771" y="465011"/>
                      </a:lnTo>
                      <a:cubicBezTo>
                        <a:pt x="126771" y="465011"/>
                        <a:pt x="127321" y="418813"/>
                        <a:pt x="100922" y="369314"/>
                      </a:cubicBezTo>
                      <a:cubicBezTo>
                        <a:pt x="87997" y="345390"/>
                        <a:pt x="68748" y="320366"/>
                        <a:pt x="40149" y="300016"/>
                      </a:cubicBezTo>
                      <a:cubicBezTo>
                        <a:pt x="28324" y="291766"/>
                        <a:pt x="15125" y="284067"/>
                        <a:pt x="0" y="277192"/>
                      </a:cubicBezTo>
                      <a:lnTo>
                        <a:pt x="5939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10E351A-CAA5-4B90-9CB1-768706F6AD58}"/>
                  </a:ext>
                </a:extLst>
              </p:cNvPr>
              <p:cNvSpPr/>
              <p:nvPr/>
            </p:nvSpPr>
            <p:spPr>
              <a:xfrm>
                <a:off x="10505719" y="2535715"/>
                <a:ext cx="159770" cy="35198"/>
              </a:xfrm>
              <a:custGeom>
                <a:avLst/>
                <a:gdLst>
                  <a:gd name="connsiteX0" fmla="*/ 17874 w 159770"/>
                  <a:gd name="connsiteY0" fmla="*/ 0 h 35198"/>
                  <a:gd name="connsiteX1" fmla="*/ 74523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1948 w 159770"/>
                  <a:gd name="connsiteY5" fmla="*/ 35199 h 35198"/>
                  <a:gd name="connsiteX6" fmla="*/ 17599 w 159770"/>
                  <a:gd name="connsiteY6" fmla="*/ 35199 h 35198"/>
                  <a:gd name="connsiteX7" fmla="*/ 0 w 159770"/>
                  <a:gd name="connsiteY7" fmla="*/ 17599 h 35198"/>
                  <a:gd name="connsiteX8" fmla="*/ 17874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874" y="0"/>
                    </a:moveTo>
                    <a:lnTo>
                      <a:pt x="74523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1948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275" y="7975"/>
                      <a:pt x="8250" y="0"/>
                      <a:pt x="17874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41763F2-02BB-46B4-B3F8-04B79BF37CF6}"/>
                  </a:ext>
                </a:extLst>
              </p:cNvPr>
              <p:cNvSpPr/>
              <p:nvPr/>
            </p:nvSpPr>
            <p:spPr>
              <a:xfrm>
                <a:off x="10505719" y="2538190"/>
                <a:ext cx="159770" cy="35199"/>
              </a:xfrm>
              <a:custGeom>
                <a:avLst/>
                <a:gdLst>
                  <a:gd name="connsiteX0" fmla="*/ 17874 w 159770"/>
                  <a:gd name="connsiteY0" fmla="*/ 0 h 35199"/>
                  <a:gd name="connsiteX1" fmla="*/ 74523 w 159770"/>
                  <a:gd name="connsiteY1" fmla="*/ 0 h 35199"/>
                  <a:gd name="connsiteX2" fmla="*/ 142171 w 159770"/>
                  <a:gd name="connsiteY2" fmla="*/ 0 h 35199"/>
                  <a:gd name="connsiteX3" fmla="*/ 159770 w 159770"/>
                  <a:gd name="connsiteY3" fmla="*/ 17600 h 35199"/>
                  <a:gd name="connsiteX4" fmla="*/ 142171 w 159770"/>
                  <a:gd name="connsiteY4" fmla="*/ 35199 h 35199"/>
                  <a:gd name="connsiteX5" fmla="*/ 81948 w 159770"/>
                  <a:gd name="connsiteY5" fmla="*/ 35199 h 35199"/>
                  <a:gd name="connsiteX6" fmla="*/ 17599 w 159770"/>
                  <a:gd name="connsiteY6" fmla="*/ 35199 h 35199"/>
                  <a:gd name="connsiteX7" fmla="*/ 0 w 159770"/>
                  <a:gd name="connsiteY7" fmla="*/ 17600 h 35199"/>
                  <a:gd name="connsiteX8" fmla="*/ 17874 w 159770"/>
                  <a:gd name="connsiteY8" fmla="*/ 0 h 3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9">
                    <a:moveTo>
                      <a:pt x="17874" y="0"/>
                    </a:moveTo>
                    <a:lnTo>
                      <a:pt x="74523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600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1948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600"/>
                    </a:cubicBezTo>
                    <a:cubicBezTo>
                      <a:pt x="275" y="7975"/>
                      <a:pt x="8250" y="0"/>
                      <a:pt x="178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92BE78E-5474-4130-82E5-EB5E4A6514BA}"/>
                  </a:ext>
                </a:extLst>
              </p:cNvPr>
              <p:cNvSpPr/>
              <p:nvPr/>
            </p:nvSpPr>
            <p:spPr>
              <a:xfrm>
                <a:off x="10524969" y="2631413"/>
                <a:ext cx="159770" cy="35198"/>
              </a:xfrm>
              <a:custGeom>
                <a:avLst/>
                <a:gdLst>
                  <a:gd name="connsiteX0" fmla="*/ 17600 w 159770"/>
                  <a:gd name="connsiteY0" fmla="*/ 0 h 35198"/>
                  <a:gd name="connsiteX1" fmla="*/ 74798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0573 w 159770"/>
                  <a:gd name="connsiteY5" fmla="*/ 35199 h 35198"/>
                  <a:gd name="connsiteX6" fmla="*/ 17600 w 159770"/>
                  <a:gd name="connsiteY6" fmla="*/ 35199 h 35198"/>
                  <a:gd name="connsiteX7" fmla="*/ 0 w 159770"/>
                  <a:gd name="connsiteY7" fmla="*/ 17599 h 35198"/>
                  <a:gd name="connsiteX8" fmla="*/ 17600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600" y="0"/>
                    </a:moveTo>
                    <a:lnTo>
                      <a:pt x="74798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0573" y="35199"/>
                    </a:lnTo>
                    <a:lnTo>
                      <a:pt x="17600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600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1D45244-EEF5-438A-BDE7-CEBBFD7B1D48}"/>
                  </a:ext>
                </a:extLst>
              </p:cNvPr>
              <p:cNvSpPr/>
              <p:nvPr/>
            </p:nvSpPr>
            <p:spPr>
              <a:xfrm>
                <a:off x="10524969" y="2633613"/>
                <a:ext cx="159770" cy="35198"/>
              </a:xfrm>
              <a:custGeom>
                <a:avLst/>
                <a:gdLst>
                  <a:gd name="connsiteX0" fmla="*/ 17600 w 159770"/>
                  <a:gd name="connsiteY0" fmla="*/ 0 h 35198"/>
                  <a:gd name="connsiteX1" fmla="*/ 74798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0573 w 159770"/>
                  <a:gd name="connsiteY5" fmla="*/ 35199 h 35198"/>
                  <a:gd name="connsiteX6" fmla="*/ 17600 w 159770"/>
                  <a:gd name="connsiteY6" fmla="*/ 35199 h 35198"/>
                  <a:gd name="connsiteX7" fmla="*/ 0 w 159770"/>
                  <a:gd name="connsiteY7" fmla="*/ 17599 h 35198"/>
                  <a:gd name="connsiteX8" fmla="*/ 17600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600" y="0"/>
                    </a:moveTo>
                    <a:lnTo>
                      <a:pt x="74798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0573" y="35199"/>
                    </a:lnTo>
                    <a:lnTo>
                      <a:pt x="17600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6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918B4DC-39C6-4DD2-8AE9-509FFA4361E8}"/>
                  </a:ext>
                </a:extLst>
              </p:cNvPr>
              <p:cNvSpPr/>
              <p:nvPr/>
            </p:nvSpPr>
            <p:spPr>
              <a:xfrm>
                <a:off x="10542843" y="2717760"/>
                <a:ext cx="159495" cy="35198"/>
              </a:xfrm>
              <a:custGeom>
                <a:avLst/>
                <a:gdLst>
                  <a:gd name="connsiteX0" fmla="*/ 17599 w 159495"/>
                  <a:gd name="connsiteY0" fmla="*/ 0 h 35198"/>
                  <a:gd name="connsiteX1" fmla="*/ 69573 w 159495"/>
                  <a:gd name="connsiteY1" fmla="*/ 0 h 35198"/>
                  <a:gd name="connsiteX2" fmla="*/ 141896 w 159495"/>
                  <a:gd name="connsiteY2" fmla="*/ 0 h 35198"/>
                  <a:gd name="connsiteX3" fmla="*/ 159495 w 159495"/>
                  <a:gd name="connsiteY3" fmla="*/ 17599 h 35198"/>
                  <a:gd name="connsiteX4" fmla="*/ 141896 w 159495"/>
                  <a:gd name="connsiteY4" fmla="*/ 35199 h 35198"/>
                  <a:gd name="connsiteX5" fmla="*/ 73423 w 159495"/>
                  <a:gd name="connsiteY5" fmla="*/ 35199 h 35198"/>
                  <a:gd name="connsiteX6" fmla="*/ 17599 w 159495"/>
                  <a:gd name="connsiteY6" fmla="*/ 35199 h 35198"/>
                  <a:gd name="connsiteX7" fmla="*/ 0 w 159495"/>
                  <a:gd name="connsiteY7" fmla="*/ 17599 h 35198"/>
                  <a:gd name="connsiteX8" fmla="*/ 17599 w 159495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495" h="35198">
                    <a:moveTo>
                      <a:pt x="17599" y="0"/>
                    </a:moveTo>
                    <a:lnTo>
                      <a:pt x="69573" y="0"/>
                    </a:lnTo>
                    <a:lnTo>
                      <a:pt x="141896" y="0"/>
                    </a:lnTo>
                    <a:cubicBezTo>
                      <a:pt x="151521" y="0"/>
                      <a:pt x="159495" y="7975"/>
                      <a:pt x="159495" y="17599"/>
                    </a:cubicBezTo>
                    <a:cubicBezTo>
                      <a:pt x="159495" y="27224"/>
                      <a:pt x="151521" y="35199"/>
                      <a:pt x="141896" y="35199"/>
                    </a:cubicBezTo>
                    <a:lnTo>
                      <a:pt x="73423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599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77AE86E-4464-4BE1-9718-653E92A5E24D}"/>
                  </a:ext>
                </a:extLst>
              </p:cNvPr>
              <p:cNvSpPr/>
              <p:nvPr/>
            </p:nvSpPr>
            <p:spPr>
              <a:xfrm>
                <a:off x="10542843" y="2720510"/>
                <a:ext cx="159495" cy="35198"/>
              </a:xfrm>
              <a:custGeom>
                <a:avLst/>
                <a:gdLst>
                  <a:gd name="connsiteX0" fmla="*/ 17599 w 159495"/>
                  <a:gd name="connsiteY0" fmla="*/ 0 h 35198"/>
                  <a:gd name="connsiteX1" fmla="*/ 69573 w 159495"/>
                  <a:gd name="connsiteY1" fmla="*/ 0 h 35198"/>
                  <a:gd name="connsiteX2" fmla="*/ 141896 w 159495"/>
                  <a:gd name="connsiteY2" fmla="*/ 0 h 35198"/>
                  <a:gd name="connsiteX3" fmla="*/ 159495 w 159495"/>
                  <a:gd name="connsiteY3" fmla="*/ 17599 h 35198"/>
                  <a:gd name="connsiteX4" fmla="*/ 141896 w 159495"/>
                  <a:gd name="connsiteY4" fmla="*/ 35199 h 35198"/>
                  <a:gd name="connsiteX5" fmla="*/ 73423 w 159495"/>
                  <a:gd name="connsiteY5" fmla="*/ 35199 h 35198"/>
                  <a:gd name="connsiteX6" fmla="*/ 17599 w 159495"/>
                  <a:gd name="connsiteY6" fmla="*/ 35199 h 35198"/>
                  <a:gd name="connsiteX7" fmla="*/ 0 w 159495"/>
                  <a:gd name="connsiteY7" fmla="*/ 17599 h 35198"/>
                  <a:gd name="connsiteX8" fmla="*/ 17599 w 159495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495" h="35198">
                    <a:moveTo>
                      <a:pt x="17599" y="0"/>
                    </a:moveTo>
                    <a:lnTo>
                      <a:pt x="69573" y="0"/>
                    </a:lnTo>
                    <a:lnTo>
                      <a:pt x="141896" y="0"/>
                    </a:lnTo>
                    <a:cubicBezTo>
                      <a:pt x="151521" y="0"/>
                      <a:pt x="159495" y="7975"/>
                      <a:pt x="159495" y="17599"/>
                    </a:cubicBezTo>
                    <a:cubicBezTo>
                      <a:pt x="159495" y="27224"/>
                      <a:pt x="151521" y="35199"/>
                      <a:pt x="141896" y="35199"/>
                    </a:cubicBezTo>
                    <a:lnTo>
                      <a:pt x="73423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5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6AD2F2E-708E-4359-8AD6-EDDB3F24248D}"/>
                  </a:ext>
                </a:extLst>
              </p:cNvPr>
              <p:cNvSpPr/>
              <p:nvPr/>
            </p:nvSpPr>
            <p:spPr>
              <a:xfrm>
                <a:off x="10354199" y="3007327"/>
                <a:ext cx="258217" cy="194419"/>
              </a:xfrm>
              <a:custGeom>
                <a:avLst/>
                <a:gdLst>
                  <a:gd name="connsiteX0" fmla="*/ 176270 w 258217"/>
                  <a:gd name="connsiteY0" fmla="*/ 194419 h 194419"/>
                  <a:gd name="connsiteX1" fmla="*/ 129246 w 258217"/>
                  <a:gd name="connsiteY1" fmla="*/ 194419 h 194419"/>
                  <a:gd name="connsiteX2" fmla="*/ 82223 w 258217"/>
                  <a:gd name="connsiteY2" fmla="*/ 194419 h 194419"/>
                  <a:gd name="connsiteX3" fmla="*/ 0 w 258217"/>
                  <a:gd name="connsiteY3" fmla="*/ 0 h 194419"/>
                  <a:gd name="connsiteX4" fmla="*/ 258217 w 258217"/>
                  <a:gd name="connsiteY4" fmla="*/ 0 h 194419"/>
                  <a:gd name="connsiteX5" fmla="*/ 176270 w 258217"/>
                  <a:gd name="connsiteY5" fmla="*/ 194419 h 19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217" h="194419">
                    <a:moveTo>
                      <a:pt x="176270" y="194419"/>
                    </a:moveTo>
                    <a:lnTo>
                      <a:pt x="129246" y="194419"/>
                    </a:lnTo>
                    <a:lnTo>
                      <a:pt x="82223" y="194419"/>
                    </a:lnTo>
                    <a:cubicBezTo>
                      <a:pt x="38499" y="142721"/>
                      <a:pt x="12925" y="75348"/>
                      <a:pt x="0" y="0"/>
                    </a:cubicBezTo>
                    <a:lnTo>
                      <a:pt x="258217" y="0"/>
                    </a:lnTo>
                    <a:cubicBezTo>
                      <a:pt x="245568" y="75348"/>
                      <a:pt x="219993" y="142721"/>
                      <a:pt x="176270" y="194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E879B15-2E82-45C5-B52A-0CEEE09A3E1C}"/>
                  </a:ext>
                </a:extLst>
              </p:cNvPr>
              <p:cNvSpPr/>
              <p:nvPr/>
            </p:nvSpPr>
            <p:spPr>
              <a:xfrm>
                <a:off x="9132610" y="2211225"/>
                <a:ext cx="278331" cy="755952"/>
              </a:xfrm>
              <a:custGeom>
                <a:avLst/>
                <a:gdLst>
                  <a:gd name="connsiteX0" fmla="*/ 83398 w 278331"/>
                  <a:gd name="connsiteY0" fmla="*/ 531284 h 755952"/>
                  <a:gd name="connsiteX1" fmla="*/ 65798 w 278331"/>
                  <a:gd name="connsiteY1" fmla="*/ 513685 h 755952"/>
                  <a:gd name="connsiteX2" fmla="*/ 9700 w 278331"/>
                  <a:gd name="connsiteY2" fmla="*/ 513685 h 755952"/>
                  <a:gd name="connsiteX3" fmla="*/ 16850 w 278331"/>
                  <a:gd name="connsiteY3" fmla="*/ 461986 h 755952"/>
                  <a:gd name="connsiteX4" fmla="*/ 83948 w 278331"/>
                  <a:gd name="connsiteY4" fmla="*/ 461986 h 755952"/>
                  <a:gd name="connsiteX5" fmla="*/ 101547 w 278331"/>
                  <a:gd name="connsiteY5" fmla="*/ 444387 h 755952"/>
                  <a:gd name="connsiteX6" fmla="*/ 83948 w 278331"/>
                  <a:gd name="connsiteY6" fmla="*/ 426787 h 755952"/>
                  <a:gd name="connsiteX7" fmla="*/ 22349 w 278331"/>
                  <a:gd name="connsiteY7" fmla="*/ 426787 h 755952"/>
                  <a:gd name="connsiteX8" fmla="*/ 33624 w 278331"/>
                  <a:gd name="connsiteY8" fmla="*/ 366564 h 755952"/>
                  <a:gd name="connsiteX9" fmla="*/ 102372 w 278331"/>
                  <a:gd name="connsiteY9" fmla="*/ 366564 h 755952"/>
                  <a:gd name="connsiteX10" fmla="*/ 119972 w 278331"/>
                  <a:gd name="connsiteY10" fmla="*/ 348965 h 755952"/>
                  <a:gd name="connsiteX11" fmla="*/ 102372 w 278331"/>
                  <a:gd name="connsiteY11" fmla="*/ 331365 h 755952"/>
                  <a:gd name="connsiteX12" fmla="*/ 41324 w 278331"/>
                  <a:gd name="connsiteY12" fmla="*/ 331365 h 755952"/>
                  <a:gd name="connsiteX13" fmla="*/ 139221 w 278331"/>
                  <a:gd name="connsiteY13" fmla="*/ 0 h 755952"/>
                  <a:gd name="connsiteX14" fmla="*/ 206044 w 278331"/>
                  <a:gd name="connsiteY14" fmla="*/ 207069 h 755952"/>
                  <a:gd name="connsiteX15" fmla="*/ 187619 w 278331"/>
                  <a:gd name="connsiteY15" fmla="*/ 227968 h 755952"/>
                  <a:gd name="connsiteX16" fmla="*/ 236018 w 278331"/>
                  <a:gd name="connsiteY16" fmla="*/ 559883 h 755952"/>
                  <a:gd name="connsiteX17" fmla="*/ 261867 w 278331"/>
                  <a:gd name="connsiteY17" fmla="*/ 464186 h 755952"/>
                  <a:gd name="connsiteX18" fmla="*/ 273692 w 278331"/>
                  <a:gd name="connsiteY18" fmla="*/ 755953 h 755952"/>
                  <a:gd name="connsiteX19" fmla="*/ 4750 w 278331"/>
                  <a:gd name="connsiteY19" fmla="*/ 755953 h 755952"/>
                  <a:gd name="connsiteX20" fmla="*/ 5850 w 278331"/>
                  <a:gd name="connsiteY20" fmla="*/ 548884 h 755952"/>
                  <a:gd name="connsiteX21" fmla="*/ 65798 w 278331"/>
                  <a:gd name="connsiteY21" fmla="*/ 548884 h 755952"/>
                  <a:gd name="connsiteX22" fmla="*/ 83398 w 278331"/>
                  <a:gd name="connsiteY22" fmla="*/ 531284 h 75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8331" h="755952">
                    <a:moveTo>
                      <a:pt x="83398" y="531284"/>
                    </a:moveTo>
                    <a:cubicBezTo>
                      <a:pt x="83398" y="521659"/>
                      <a:pt x="75423" y="513685"/>
                      <a:pt x="65798" y="513685"/>
                    </a:cubicBezTo>
                    <a:lnTo>
                      <a:pt x="9700" y="513685"/>
                    </a:lnTo>
                    <a:cubicBezTo>
                      <a:pt x="11900" y="496360"/>
                      <a:pt x="14100" y="479036"/>
                      <a:pt x="16850" y="461986"/>
                    </a:cubicBezTo>
                    <a:lnTo>
                      <a:pt x="83948" y="461986"/>
                    </a:lnTo>
                    <a:cubicBezTo>
                      <a:pt x="93572" y="461986"/>
                      <a:pt x="101547" y="454011"/>
                      <a:pt x="101547" y="444387"/>
                    </a:cubicBezTo>
                    <a:cubicBezTo>
                      <a:pt x="101547" y="434762"/>
                      <a:pt x="93572" y="426787"/>
                      <a:pt x="83948" y="426787"/>
                    </a:cubicBezTo>
                    <a:lnTo>
                      <a:pt x="22349" y="426787"/>
                    </a:lnTo>
                    <a:cubicBezTo>
                      <a:pt x="25924" y="406438"/>
                      <a:pt x="29774" y="386364"/>
                      <a:pt x="33624" y="366564"/>
                    </a:cubicBezTo>
                    <a:lnTo>
                      <a:pt x="102372" y="366564"/>
                    </a:lnTo>
                    <a:cubicBezTo>
                      <a:pt x="111997" y="366564"/>
                      <a:pt x="119972" y="358589"/>
                      <a:pt x="119972" y="348965"/>
                    </a:cubicBezTo>
                    <a:cubicBezTo>
                      <a:pt x="119972" y="339340"/>
                      <a:pt x="111997" y="331365"/>
                      <a:pt x="102372" y="331365"/>
                    </a:cubicBezTo>
                    <a:lnTo>
                      <a:pt x="41324" y="331365"/>
                    </a:lnTo>
                    <a:cubicBezTo>
                      <a:pt x="82298" y="146021"/>
                      <a:pt x="139221" y="0"/>
                      <a:pt x="139221" y="0"/>
                    </a:cubicBezTo>
                    <a:cubicBezTo>
                      <a:pt x="139221" y="0"/>
                      <a:pt x="172220" y="84697"/>
                      <a:pt x="206044" y="207069"/>
                    </a:cubicBezTo>
                    <a:lnTo>
                      <a:pt x="187619" y="227968"/>
                    </a:lnTo>
                    <a:lnTo>
                      <a:pt x="236018" y="559883"/>
                    </a:lnTo>
                    <a:cubicBezTo>
                      <a:pt x="236018" y="559883"/>
                      <a:pt x="235468" y="513685"/>
                      <a:pt x="261867" y="464186"/>
                    </a:cubicBezTo>
                    <a:cubicBezTo>
                      <a:pt x="276717" y="562083"/>
                      <a:pt x="283592" y="663555"/>
                      <a:pt x="273692" y="755953"/>
                    </a:cubicBezTo>
                    <a:lnTo>
                      <a:pt x="4750" y="755953"/>
                    </a:lnTo>
                    <a:cubicBezTo>
                      <a:pt x="-2400" y="689679"/>
                      <a:pt x="-1025" y="619282"/>
                      <a:pt x="5850" y="548884"/>
                    </a:cubicBezTo>
                    <a:lnTo>
                      <a:pt x="65798" y="548884"/>
                    </a:lnTo>
                    <a:cubicBezTo>
                      <a:pt x="75423" y="548884"/>
                      <a:pt x="83398" y="540909"/>
                      <a:pt x="83398" y="531284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72" name="Graphic 2">
                <a:extLst>
                  <a:ext uri="{FF2B5EF4-FFF2-40B4-BE49-F238E27FC236}">
                    <a16:creationId xmlns:a16="http://schemas.microsoft.com/office/drawing/2014/main" id="{603FD82C-40BE-4EDE-BA78-BC71E90EE740}"/>
                  </a:ext>
                </a:extLst>
              </p:cNvPr>
              <p:cNvGrpSpPr/>
              <p:nvPr/>
            </p:nvGrpSpPr>
            <p:grpSpPr>
              <a:xfrm>
                <a:off x="9055963" y="2539840"/>
                <a:ext cx="196344" cy="217518"/>
                <a:chOff x="9055963" y="2539840"/>
                <a:chExt cx="196344" cy="217518"/>
              </a:xfrm>
              <a:solidFill>
                <a:srgbClr val="CCCCCC"/>
              </a:solidFill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F57CC6A6-4703-432F-B73F-F2B0191E6779}"/>
                    </a:ext>
                  </a:extLst>
                </p:cNvPr>
                <p:cNvSpPr/>
                <p:nvPr/>
              </p:nvSpPr>
              <p:spPr>
                <a:xfrm>
                  <a:off x="9092811" y="253984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848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314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848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314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AD6C7859-C659-4A46-A03B-AA460FA292EA}"/>
                    </a:ext>
                  </a:extLst>
                </p:cNvPr>
                <p:cNvSpPr/>
                <p:nvPr/>
              </p:nvSpPr>
              <p:spPr>
                <a:xfrm>
                  <a:off x="9074112" y="2635263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573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479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573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479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F12920D2-EAB8-45F9-8769-186FB463DF4B}"/>
                    </a:ext>
                  </a:extLst>
                </p:cNvPr>
                <p:cNvSpPr/>
                <p:nvPr/>
              </p:nvSpPr>
              <p:spPr>
                <a:xfrm>
                  <a:off x="9055963" y="272216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0 h 35198"/>
                    <a:gd name="connsiteX1" fmla="*/ 85797 w 159495"/>
                    <a:gd name="connsiteY1" fmla="*/ 0 h 35198"/>
                    <a:gd name="connsiteX2" fmla="*/ 141896 w 159495"/>
                    <a:gd name="connsiteY2" fmla="*/ 0 h 35198"/>
                    <a:gd name="connsiteX3" fmla="*/ 159495 w 159495"/>
                    <a:gd name="connsiteY3" fmla="*/ 17599 h 35198"/>
                    <a:gd name="connsiteX4" fmla="*/ 141896 w 159495"/>
                    <a:gd name="connsiteY4" fmla="*/ 35199 h 35198"/>
                    <a:gd name="connsiteX5" fmla="*/ 82223 w 159495"/>
                    <a:gd name="connsiteY5" fmla="*/ 35199 h 35198"/>
                    <a:gd name="connsiteX6" fmla="*/ 17599 w 159495"/>
                    <a:gd name="connsiteY6" fmla="*/ 35199 h 35198"/>
                    <a:gd name="connsiteX7" fmla="*/ 0 w 159495"/>
                    <a:gd name="connsiteY7" fmla="*/ 17599 h 35198"/>
                    <a:gd name="connsiteX8" fmla="*/ 17599 w 159495"/>
                    <a:gd name="connsiteY8" fmla="*/ 0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0"/>
                      </a:moveTo>
                      <a:lnTo>
                        <a:pt x="85797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82223" y="35199"/>
                      </a:lnTo>
                      <a:lnTo>
                        <a:pt x="17599" y="35199"/>
                      </a:ln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grpSp>
            <p:nvGrpSpPr>
              <p:cNvPr id="76" name="Graphic 2">
                <a:extLst>
                  <a:ext uri="{FF2B5EF4-FFF2-40B4-BE49-F238E27FC236}">
                    <a16:creationId xmlns:a16="http://schemas.microsoft.com/office/drawing/2014/main" id="{603FD82C-40BE-4EDE-BA78-BC71E90EE740}"/>
                  </a:ext>
                </a:extLst>
              </p:cNvPr>
              <p:cNvGrpSpPr/>
              <p:nvPr/>
            </p:nvGrpSpPr>
            <p:grpSpPr>
              <a:xfrm>
                <a:off x="9056237" y="2542590"/>
                <a:ext cx="196619" cy="217518"/>
                <a:chOff x="9056237" y="2542590"/>
                <a:chExt cx="196619" cy="217518"/>
              </a:xfrm>
              <a:solidFill>
                <a:srgbClr val="000000"/>
              </a:solidFill>
            </p:grpSpPr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07C7AD16-94DD-49D2-9A21-3B423E1A2706}"/>
                    </a:ext>
                  </a:extLst>
                </p:cNvPr>
                <p:cNvSpPr/>
                <p:nvPr/>
              </p:nvSpPr>
              <p:spPr>
                <a:xfrm>
                  <a:off x="9093086" y="2542590"/>
                  <a:ext cx="159770" cy="35198"/>
                </a:xfrm>
                <a:custGeom>
                  <a:avLst/>
                  <a:gdLst>
                    <a:gd name="connsiteX0" fmla="*/ 17599 w 159770"/>
                    <a:gd name="connsiteY0" fmla="*/ 35199 h 35198"/>
                    <a:gd name="connsiteX1" fmla="*/ 0 w 159770"/>
                    <a:gd name="connsiteY1" fmla="*/ 17599 h 35198"/>
                    <a:gd name="connsiteX2" fmla="*/ 17599 w 159770"/>
                    <a:gd name="connsiteY2" fmla="*/ 0 h 35198"/>
                    <a:gd name="connsiteX3" fmla="*/ 80848 w 159770"/>
                    <a:gd name="connsiteY3" fmla="*/ 0 h 35198"/>
                    <a:gd name="connsiteX4" fmla="*/ 142171 w 159770"/>
                    <a:gd name="connsiteY4" fmla="*/ 0 h 35198"/>
                    <a:gd name="connsiteX5" fmla="*/ 159770 w 159770"/>
                    <a:gd name="connsiteY5" fmla="*/ 17599 h 35198"/>
                    <a:gd name="connsiteX6" fmla="*/ 142171 w 159770"/>
                    <a:gd name="connsiteY6" fmla="*/ 35199 h 35198"/>
                    <a:gd name="connsiteX7" fmla="*/ 73423 w 159770"/>
                    <a:gd name="connsiteY7" fmla="*/ 35199 h 35198"/>
                    <a:gd name="connsiteX8" fmla="*/ 17599 w 159770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770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848" y="0"/>
                      </a:lnTo>
                      <a:lnTo>
                        <a:pt x="142171" y="0"/>
                      </a:lnTo>
                      <a:cubicBezTo>
                        <a:pt x="151795" y="0"/>
                        <a:pt x="159770" y="7975"/>
                        <a:pt x="159770" y="17599"/>
                      </a:cubicBezTo>
                      <a:cubicBezTo>
                        <a:pt x="159770" y="27224"/>
                        <a:pt x="151795" y="35199"/>
                        <a:pt x="142171" y="35199"/>
                      </a:cubicBezTo>
                      <a:lnTo>
                        <a:pt x="73423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E8429BA6-16C7-45D3-AB39-1991B6CF9609}"/>
                    </a:ext>
                  </a:extLst>
                </p:cNvPr>
                <p:cNvSpPr/>
                <p:nvPr/>
              </p:nvSpPr>
              <p:spPr>
                <a:xfrm>
                  <a:off x="9074387" y="2638012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573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479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573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479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23F36EA7-8D2C-4E12-8161-764993967ACE}"/>
                    </a:ext>
                  </a:extLst>
                </p:cNvPr>
                <p:cNvSpPr/>
                <p:nvPr/>
              </p:nvSpPr>
              <p:spPr>
                <a:xfrm>
                  <a:off x="9056237" y="272491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0 h 35198"/>
                    <a:gd name="connsiteX1" fmla="*/ 85797 w 159495"/>
                    <a:gd name="connsiteY1" fmla="*/ 0 h 35198"/>
                    <a:gd name="connsiteX2" fmla="*/ 141896 w 159495"/>
                    <a:gd name="connsiteY2" fmla="*/ 0 h 35198"/>
                    <a:gd name="connsiteX3" fmla="*/ 159495 w 159495"/>
                    <a:gd name="connsiteY3" fmla="*/ 17599 h 35198"/>
                    <a:gd name="connsiteX4" fmla="*/ 141896 w 159495"/>
                    <a:gd name="connsiteY4" fmla="*/ 35199 h 35198"/>
                    <a:gd name="connsiteX5" fmla="*/ 82223 w 159495"/>
                    <a:gd name="connsiteY5" fmla="*/ 35199 h 35198"/>
                    <a:gd name="connsiteX6" fmla="*/ 17599 w 159495"/>
                    <a:gd name="connsiteY6" fmla="*/ 35199 h 35198"/>
                    <a:gd name="connsiteX7" fmla="*/ 0 w 159495"/>
                    <a:gd name="connsiteY7" fmla="*/ 17599 h 35198"/>
                    <a:gd name="connsiteX8" fmla="*/ 17599 w 159495"/>
                    <a:gd name="connsiteY8" fmla="*/ 0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0"/>
                      </a:moveTo>
                      <a:lnTo>
                        <a:pt x="85797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82223" y="35199"/>
                      </a:lnTo>
                      <a:lnTo>
                        <a:pt x="17599" y="35199"/>
                      </a:ln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4C16D982-805C-4830-8030-8B68332760DA}"/>
                  </a:ext>
                </a:extLst>
              </p:cNvPr>
              <p:cNvSpPr/>
              <p:nvPr/>
            </p:nvSpPr>
            <p:spPr>
              <a:xfrm>
                <a:off x="9142860" y="3007327"/>
                <a:ext cx="258217" cy="194419"/>
              </a:xfrm>
              <a:custGeom>
                <a:avLst/>
                <a:gdLst>
                  <a:gd name="connsiteX0" fmla="*/ 175995 w 258217"/>
                  <a:gd name="connsiteY0" fmla="*/ 194419 h 194419"/>
                  <a:gd name="connsiteX1" fmla="*/ 128971 w 258217"/>
                  <a:gd name="connsiteY1" fmla="*/ 194419 h 194419"/>
                  <a:gd name="connsiteX2" fmla="*/ 82223 w 258217"/>
                  <a:gd name="connsiteY2" fmla="*/ 194419 h 194419"/>
                  <a:gd name="connsiteX3" fmla="*/ 0 w 258217"/>
                  <a:gd name="connsiteY3" fmla="*/ 0 h 194419"/>
                  <a:gd name="connsiteX4" fmla="*/ 258217 w 258217"/>
                  <a:gd name="connsiteY4" fmla="*/ 0 h 194419"/>
                  <a:gd name="connsiteX5" fmla="*/ 175995 w 258217"/>
                  <a:gd name="connsiteY5" fmla="*/ 194419 h 19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217" h="194419">
                    <a:moveTo>
                      <a:pt x="175995" y="194419"/>
                    </a:moveTo>
                    <a:lnTo>
                      <a:pt x="128971" y="194419"/>
                    </a:lnTo>
                    <a:lnTo>
                      <a:pt x="82223" y="194419"/>
                    </a:lnTo>
                    <a:cubicBezTo>
                      <a:pt x="38499" y="142721"/>
                      <a:pt x="12925" y="75348"/>
                      <a:pt x="0" y="0"/>
                    </a:cubicBezTo>
                    <a:lnTo>
                      <a:pt x="258217" y="0"/>
                    </a:lnTo>
                    <a:cubicBezTo>
                      <a:pt x="245293" y="75348"/>
                      <a:pt x="219718" y="142721"/>
                      <a:pt x="175995" y="194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FC507B6-EA35-4775-96CF-F43B77E15605}"/>
                  </a:ext>
                </a:extLst>
              </p:cNvPr>
              <p:cNvSpPr/>
              <p:nvPr/>
            </p:nvSpPr>
            <p:spPr>
              <a:xfrm>
                <a:off x="9670019" y="978437"/>
                <a:ext cx="415512" cy="194969"/>
              </a:xfrm>
              <a:custGeom>
                <a:avLst/>
                <a:gdLst>
                  <a:gd name="connsiteX0" fmla="*/ 207619 w 415512"/>
                  <a:gd name="connsiteY0" fmla="*/ 0 h 194969"/>
                  <a:gd name="connsiteX1" fmla="*/ 415513 w 415512"/>
                  <a:gd name="connsiteY1" fmla="*/ 172695 h 194969"/>
                  <a:gd name="connsiteX2" fmla="*/ 347590 w 415512"/>
                  <a:gd name="connsiteY2" fmla="*/ 194969 h 194969"/>
                  <a:gd name="connsiteX3" fmla="*/ 347590 w 415512"/>
                  <a:gd name="connsiteY3" fmla="*/ 194969 h 194969"/>
                  <a:gd name="connsiteX4" fmla="*/ 67648 w 415512"/>
                  <a:gd name="connsiteY4" fmla="*/ 194969 h 194969"/>
                  <a:gd name="connsiteX5" fmla="*/ 67648 w 415512"/>
                  <a:gd name="connsiteY5" fmla="*/ 194969 h 194969"/>
                  <a:gd name="connsiteX6" fmla="*/ 0 w 415512"/>
                  <a:gd name="connsiteY6" fmla="*/ 172695 h 194969"/>
                  <a:gd name="connsiteX7" fmla="*/ 207619 w 415512"/>
                  <a:gd name="connsiteY7" fmla="*/ 0 h 194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512" h="194969">
                    <a:moveTo>
                      <a:pt x="207619" y="0"/>
                    </a:moveTo>
                    <a:cubicBezTo>
                      <a:pt x="288741" y="50873"/>
                      <a:pt x="357489" y="109172"/>
                      <a:pt x="415513" y="172695"/>
                    </a:cubicBezTo>
                    <a:lnTo>
                      <a:pt x="347590" y="194969"/>
                    </a:lnTo>
                    <a:lnTo>
                      <a:pt x="347590" y="194969"/>
                    </a:lnTo>
                    <a:lnTo>
                      <a:pt x="67648" y="194969"/>
                    </a:lnTo>
                    <a:lnTo>
                      <a:pt x="67648" y="194969"/>
                    </a:lnTo>
                    <a:lnTo>
                      <a:pt x="0" y="172695"/>
                    </a:lnTo>
                    <a:cubicBezTo>
                      <a:pt x="57748" y="109172"/>
                      <a:pt x="126496" y="50873"/>
                      <a:pt x="207619" y="0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027C2FD-21FA-4F00-B8A8-554AD2AEF9D4}"/>
                  </a:ext>
                </a:extLst>
              </p:cNvPr>
              <p:cNvSpPr/>
              <p:nvPr/>
            </p:nvSpPr>
            <p:spPr>
              <a:xfrm>
                <a:off x="9609246" y="1542445"/>
                <a:ext cx="552183" cy="552183"/>
              </a:xfrm>
              <a:custGeom>
                <a:avLst/>
                <a:gdLst>
                  <a:gd name="connsiteX0" fmla="*/ 0 w 552183"/>
                  <a:gd name="connsiteY0" fmla="*/ 276092 h 552183"/>
                  <a:gd name="connsiteX1" fmla="*/ 276092 w 552183"/>
                  <a:gd name="connsiteY1" fmla="*/ 0 h 552183"/>
                  <a:gd name="connsiteX2" fmla="*/ 552184 w 552183"/>
                  <a:gd name="connsiteY2" fmla="*/ 276092 h 552183"/>
                  <a:gd name="connsiteX3" fmla="*/ 276092 w 552183"/>
                  <a:gd name="connsiteY3" fmla="*/ 552184 h 552183"/>
                  <a:gd name="connsiteX4" fmla="*/ 0 w 552183"/>
                  <a:gd name="connsiteY4" fmla="*/ 276092 h 552183"/>
                  <a:gd name="connsiteX5" fmla="*/ 36299 w 552183"/>
                  <a:gd name="connsiteY5" fmla="*/ 276092 h 552183"/>
                  <a:gd name="connsiteX6" fmla="*/ 276092 w 552183"/>
                  <a:gd name="connsiteY6" fmla="*/ 515885 h 552183"/>
                  <a:gd name="connsiteX7" fmla="*/ 515885 w 552183"/>
                  <a:gd name="connsiteY7" fmla="*/ 276092 h 552183"/>
                  <a:gd name="connsiteX8" fmla="*/ 276092 w 552183"/>
                  <a:gd name="connsiteY8" fmla="*/ 36299 h 552183"/>
                  <a:gd name="connsiteX9" fmla="*/ 36299 w 552183"/>
                  <a:gd name="connsiteY9" fmla="*/ 276092 h 55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183" h="552183">
                    <a:moveTo>
                      <a:pt x="0" y="276092"/>
                    </a:moveTo>
                    <a:cubicBezTo>
                      <a:pt x="0" y="124021"/>
                      <a:pt x="123746" y="0"/>
                      <a:pt x="276092" y="0"/>
                    </a:cubicBezTo>
                    <a:cubicBezTo>
                      <a:pt x="428162" y="0"/>
                      <a:pt x="552184" y="123746"/>
                      <a:pt x="552184" y="276092"/>
                    </a:cubicBezTo>
                    <a:cubicBezTo>
                      <a:pt x="552184" y="428162"/>
                      <a:pt x="428437" y="552184"/>
                      <a:pt x="276092" y="552184"/>
                    </a:cubicBezTo>
                    <a:cubicBezTo>
                      <a:pt x="124021" y="552184"/>
                      <a:pt x="0" y="428437"/>
                      <a:pt x="0" y="276092"/>
                    </a:cubicBezTo>
                    <a:close/>
                    <a:moveTo>
                      <a:pt x="36299" y="276092"/>
                    </a:moveTo>
                    <a:cubicBezTo>
                      <a:pt x="36299" y="408363"/>
                      <a:pt x="143821" y="515885"/>
                      <a:pt x="276092" y="515885"/>
                    </a:cubicBezTo>
                    <a:cubicBezTo>
                      <a:pt x="408363" y="515885"/>
                      <a:pt x="515885" y="408363"/>
                      <a:pt x="515885" y="276092"/>
                    </a:cubicBezTo>
                    <a:cubicBezTo>
                      <a:pt x="515885" y="143821"/>
                      <a:pt x="408363" y="36299"/>
                      <a:pt x="276092" y="36299"/>
                    </a:cubicBezTo>
                    <a:cubicBezTo>
                      <a:pt x="143821" y="36299"/>
                      <a:pt x="36299" y="143821"/>
                      <a:pt x="36299" y="2760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1D1CAF1-AE4B-43DD-86FC-B6B7693A1577}"/>
                  </a:ext>
                </a:extLst>
              </p:cNvPr>
              <p:cNvSpPr/>
              <p:nvPr/>
            </p:nvSpPr>
            <p:spPr>
              <a:xfrm>
                <a:off x="9625746" y="1570494"/>
                <a:ext cx="503785" cy="503785"/>
              </a:xfrm>
              <a:custGeom>
                <a:avLst/>
                <a:gdLst>
                  <a:gd name="connsiteX0" fmla="*/ 503785 w 503785"/>
                  <a:gd name="connsiteY0" fmla="*/ 251893 h 503785"/>
                  <a:gd name="connsiteX1" fmla="*/ 251893 w 503785"/>
                  <a:gd name="connsiteY1" fmla="*/ 503785 h 503785"/>
                  <a:gd name="connsiteX2" fmla="*/ 0 w 503785"/>
                  <a:gd name="connsiteY2" fmla="*/ 251893 h 503785"/>
                  <a:gd name="connsiteX3" fmla="*/ 251893 w 503785"/>
                  <a:gd name="connsiteY3" fmla="*/ 0 h 503785"/>
                  <a:gd name="connsiteX4" fmla="*/ 503785 w 503785"/>
                  <a:gd name="connsiteY4" fmla="*/ 251893 h 50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03785">
                    <a:moveTo>
                      <a:pt x="503785" y="251893"/>
                    </a:moveTo>
                    <a:cubicBezTo>
                      <a:pt x="503785" y="391009"/>
                      <a:pt x="391009" y="503785"/>
                      <a:pt x="251893" y="503785"/>
                    </a:cubicBezTo>
                    <a:cubicBezTo>
                      <a:pt x="112776" y="503785"/>
                      <a:pt x="0" y="391009"/>
                      <a:pt x="0" y="251893"/>
                    </a:cubicBezTo>
                    <a:cubicBezTo>
                      <a:pt x="0" y="112776"/>
                      <a:pt x="112776" y="0"/>
                      <a:pt x="251893" y="0"/>
                    </a:cubicBezTo>
                    <a:cubicBezTo>
                      <a:pt x="391009" y="0"/>
                      <a:pt x="503785" y="112776"/>
                      <a:pt x="503785" y="251893"/>
                    </a:cubicBezTo>
                    <a:close/>
                  </a:path>
                </a:pathLst>
              </a:custGeom>
              <a:solidFill>
                <a:srgbClr val="86B2CD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F3B1D3F-B098-4D73-9586-1DAF02FEE39F}"/>
                  </a:ext>
                </a:extLst>
              </p:cNvPr>
              <p:cNvSpPr/>
              <p:nvPr/>
            </p:nvSpPr>
            <p:spPr>
              <a:xfrm>
                <a:off x="9601546" y="1546295"/>
                <a:ext cx="552183" cy="552183"/>
              </a:xfrm>
              <a:custGeom>
                <a:avLst/>
                <a:gdLst>
                  <a:gd name="connsiteX0" fmla="*/ 0 w 552183"/>
                  <a:gd name="connsiteY0" fmla="*/ 276092 h 552183"/>
                  <a:gd name="connsiteX1" fmla="*/ 276092 w 552183"/>
                  <a:gd name="connsiteY1" fmla="*/ 0 h 552183"/>
                  <a:gd name="connsiteX2" fmla="*/ 552184 w 552183"/>
                  <a:gd name="connsiteY2" fmla="*/ 276092 h 552183"/>
                  <a:gd name="connsiteX3" fmla="*/ 276092 w 552183"/>
                  <a:gd name="connsiteY3" fmla="*/ 552184 h 552183"/>
                  <a:gd name="connsiteX4" fmla="*/ 0 w 552183"/>
                  <a:gd name="connsiteY4" fmla="*/ 276092 h 552183"/>
                  <a:gd name="connsiteX5" fmla="*/ 36299 w 552183"/>
                  <a:gd name="connsiteY5" fmla="*/ 276092 h 552183"/>
                  <a:gd name="connsiteX6" fmla="*/ 276092 w 552183"/>
                  <a:gd name="connsiteY6" fmla="*/ 515885 h 552183"/>
                  <a:gd name="connsiteX7" fmla="*/ 515885 w 552183"/>
                  <a:gd name="connsiteY7" fmla="*/ 276092 h 552183"/>
                  <a:gd name="connsiteX8" fmla="*/ 276092 w 552183"/>
                  <a:gd name="connsiteY8" fmla="*/ 36299 h 552183"/>
                  <a:gd name="connsiteX9" fmla="*/ 36299 w 552183"/>
                  <a:gd name="connsiteY9" fmla="*/ 276092 h 55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183" h="552183">
                    <a:moveTo>
                      <a:pt x="0" y="276092"/>
                    </a:moveTo>
                    <a:cubicBezTo>
                      <a:pt x="0" y="124021"/>
                      <a:pt x="123746" y="0"/>
                      <a:pt x="276092" y="0"/>
                    </a:cubicBezTo>
                    <a:cubicBezTo>
                      <a:pt x="428162" y="0"/>
                      <a:pt x="552184" y="123746"/>
                      <a:pt x="552184" y="276092"/>
                    </a:cubicBezTo>
                    <a:cubicBezTo>
                      <a:pt x="552184" y="428162"/>
                      <a:pt x="428437" y="552184"/>
                      <a:pt x="276092" y="552184"/>
                    </a:cubicBezTo>
                    <a:cubicBezTo>
                      <a:pt x="124021" y="552184"/>
                      <a:pt x="0" y="428437"/>
                      <a:pt x="0" y="276092"/>
                    </a:cubicBezTo>
                    <a:close/>
                    <a:moveTo>
                      <a:pt x="36299" y="276092"/>
                    </a:moveTo>
                    <a:cubicBezTo>
                      <a:pt x="36299" y="408363"/>
                      <a:pt x="143821" y="515885"/>
                      <a:pt x="276092" y="515885"/>
                    </a:cubicBezTo>
                    <a:cubicBezTo>
                      <a:pt x="408363" y="515885"/>
                      <a:pt x="515885" y="408363"/>
                      <a:pt x="515885" y="276092"/>
                    </a:cubicBezTo>
                    <a:cubicBezTo>
                      <a:pt x="515885" y="143821"/>
                      <a:pt x="408363" y="36299"/>
                      <a:pt x="276092" y="36299"/>
                    </a:cubicBezTo>
                    <a:cubicBezTo>
                      <a:pt x="143821" y="36299"/>
                      <a:pt x="36299" y="143821"/>
                      <a:pt x="36299" y="276092"/>
                    </a:cubicBezTo>
                    <a:close/>
                  </a:path>
                </a:pathLst>
              </a:custGeom>
              <a:solidFill>
                <a:srgbClr val="312C2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8DF26BF2-59A6-4D51-918D-CA9B4CAD7F22}"/>
                  </a:ext>
                </a:extLst>
              </p:cNvPr>
              <p:cNvSpPr/>
              <p:nvPr/>
            </p:nvSpPr>
            <p:spPr>
              <a:xfrm>
                <a:off x="9953536" y="1667841"/>
                <a:ext cx="56098" cy="56098"/>
              </a:xfrm>
              <a:custGeom>
                <a:avLst/>
                <a:gdLst>
                  <a:gd name="connsiteX0" fmla="*/ 28049 w 56098"/>
                  <a:gd name="connsiteY0" fmla="*/ 56098 h 56098"/>
                  <a:gd name="connsiteX1" fmla="*/ 28049 w 56098"/>
                  <a:gd name="connsiteY1" fmla="*/ 56098 h 56098"/>
                  <a:gd name="connsiteX2" fmla="*/ 56098 w 56098"/>
                  <a:gd name="connsiteY2" fmla="*/ 28049 h 56098"/>
                  <a:gd name="connsiteX3" fmla="*/ 56098 w 56098"/>
                  <a:gd name="connsiteY3" fmla="*/ 28049 h 56098"/>
                  <a:gd name="connsiteX4" fmla="*/ 28049 w 56098"/>
                  <a:gd name="connsiteY4" fmla="*/ 0 h 56098"/>
                  <a:gd name="connsiteX5" fmla="*/ 28049 w 56098"/>
                  <a:gd name="connsiteY5" fmla="*/ 0 h 56098"/>
                  <a:gd name="connsiteX6" fmla="*/ 0 w 56098"/>
                  <a:gd name="connsiteY6" fmla="*/ 28049 h 56098"/>
                  <a:gd name="connsiteX7" fmla="*/ 0 w 56098"/>
                  <a:gd name="connsiteY7" fmla="*/ 28049 h 56098"/>
                  <a:gd name="connsiteX8" fmla="*/ 28049 w 56098"/>
                  <a:gd name="connsiteY8" fmla="*/ 56098 h 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098" h="56098">
                    <a:moveTo>
                      <a:pt x="28049" y="56098"/>
                    </a:moveTo>
                    <a:lnTo>
                      <a:pt x="28049" y="56098"/>
                    </a:lnTo>
                    <a:cubicBezTo>
                      <a:pt x="43449" y="56098"/>
                      <a:pt x="56098" y="43449"/>
                      <a:pt x="56098" y="28049"/>
                    </a:cubicBezTo>
                    <a:lnTo>
                      <a:pt x="56098" y="28049"/>
                    </a:lnTo>
                    <a:cubicBezTo>
                      <a:pt x="56098" y="12650"/>
                      <a:pt x="43449" y="0"/>
                      <a:pt x="28049" y="0"/>
                    </a:cubicBezTo>
                    <a:lnTo>
                      <a:pt x="28049" y="0"/>
                    </a:lnTo>
                    <a:cubicBezTo>
                      <a:pt x="12650" y="0"/>
                      <a:pt x="0" y="12650"/>
                      <a:pt x="0" y="28049"/>
                    </a:cubicBezTo>
                    <a:lnTo>
                      <a:pt x="0" y="28049"/>
                    </a:lnTo>
                    <a:cubicBezTo>
                      <a:pt x="0" y="43449"/>
                      <a:pt x="12650" y="56098"/>
                      <a:pt x="28049" y="56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86" name="Graphic 2">
                <a:extLst>
                  <a:ext uri="{FF2B5EF4-FFF2-40B4-BE49-F238E27FC236}">
                    <a16:creationId xmlns:a16="http://schemas.microsoft.com/office/drawing/2014/main" id="{603FD82C-40BE-4EDE-BA78-BC71E90EE740}"/>
                  </a:ext>
                </a:extLst>
              </p:cNvPr>
              <p:cNvGrpSpPr/>
              <p:nvPr/>
            </p:nvGrpSpPr>
            <p:grpSpPr>
              <a:xfrm>
                <a:off x="9319130" y="2301147"/>
                <a:ext cx="183969" cy="469686"/>
                <a:chOff x="9319130" y="2301147"/>
                <a:chExt cx="183969" cy="469686"/>
              </a:xfrm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A8ED2FDE-BEF9-4C8F-8CA5-31F7DE1AF23C}"/>
                    </a:ext>
                  </a:extLst>
                </p:cNvPr>
                <p:cNvSpPr/>
                <p:nvPr/>
              </p:nvSpPr>
              <p:spPr>
                <a:xfrm>
                  <a:off x="9319130" y="2301147"/>
                  <a:ext cx="175169" cy="465011"/>
                </a:xfrm>
                <a:custGeom>
                  <a:avLst/>
                  <a:gdLst>
                    <a:gd name="connsiteX0" fmla="*/ 116047 w 175169"/>
                    <a:gd name="connsiteY0" fmla="*/ 0 h 465011"/>
                    <a:gd name="connsiteX1" fmla="*/ 97072 w 175169"/>
                    <a:gd name="connsiteY1" fmla="*/ 23374 h 465011"/>
                    <a:gd name="connsiteX2" fmla="*/ 82498 w 175169"/>
                    <a:gd name="connsiteY2" fmla="*/ 39874 h 465011"/>
                    <a:gd name="connsiteX3" fmla="*/ 18424 w 175169"/>
                    <a:gd name="connsiteY3" fmla="*/ 112197 h 465011"/>
                    <a:gd name="connsiteX4" fmla="*/ 0 w 175169"/>
                    <a:gd name="connsiteY4" fmla="*/ 133096 h 465011"/>
                    <a:gd name="connsiteX5" fmla="*/ 48399 w 175169"/>
                    <a:gd name="connsiteY5" fmla="*/ 465011 h 465011"/>
                    <a:gd name="connsiteX6" fmla="*/ 74248 w 175169"/>
                    <a:gd name="connsiteY6" fmla="*/ 369314 h 465011"/>
                    <a:gd name="connsiteX7" fmla="*/ 135021 w 175169"/>
                    <a:gd name="connsiteY7" fmla="*/ 300016 h 465011"/>
                    <a:gd name="connsiteX8" fmla="*/ 175170 w 175169"/>
                    <a:gd name="connsiteY8" fmla="*/ 277192 h 465011"/>
                    <a:gd name="connsiteX9" fmla="*/ 116047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116047" y="0"/>
                      </a:moveTo>
                      <a:lnTo>
                        <a:pt x="97072" y="23374"/>
                      </a:lnTo>
                      <a:lnTo>
                        <a:pt x="82498" y="39874"/>
                      </a:lnTo>
                      <a:lnTo>
                        <a:pt x="18424" y="112197"/>
                      </a:lnTo>
                      <a:lnTo>
                        <a:pt x="0" y="133096"/>
                      </a:lnTo>
                      <a:lnTo>
                        <a:pt x="48399" y="465011"/>
                      </a:lnTo>
                      <a:cubicBezTo>
                        <a:pt x="48399" y="465011"/>
                        <a:pt x="47849" y="418812"/>
                        <a:pt x="74248" y="369314"/>
                      </a:cubicBezTo>
                      <a:cubicBezTo>
                        <a:pt x="87172" y="345390"/>
                        <a:pt x="106422" y="320366"/>
                        <a:pt x="135021" y="300016"/>
                      </a:cubicBezTo>
                      <a:cubicBezTo>
                        <a:pt x="146846" y="291766"/>
                        <a:pt x="160045" y="284067"/>
                        <a:pt x="175170" y="277192"/>
                      </a:cubicBezTo>
                      <a:lnTo>
                        <a:pt x="116047" y="0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E6DE25-CA4C-4D48-AE13-5AF4826DBA91}"/>
                    </a:ext>
                  </a:extLst>
                </p:cNvPr>
                <p:cNvSpPr/>
                <p:nvPr/>
              </p:nvSpPr>
              <p:spPr>
                <a:xfrm>
                  <a:off x="9367116" y="2724910"/>
                  <a:ext cx="9211" cy="45648"/>
                </a:xfrm>
                <a:custGeom>
                  <a:avLst/>
                  <a:gdLst>
                    <a:gd name="connsiteX0" fmla="*/ 687 w 9211"/>
                    <a:gd name="connsiteY0" fmla="*/ 40974 h 45648"/>
                    <a:gd name="connsiteX1" fmla="*/ 9212 w 9211"/>
                    <a:gd name="connsiteY1" fmla="*/ 45649 h 45648"/>
                    <a:gd name="connsiteX2" fmla="*/ 8387 w 9211"/>
                    <a:gd name="connsiteY2" fmla="*/ 0 h 45648"/>
                    <a:gd name="connsiteX3" fmla="*/ 687 w 9211"/>
                    <a:gd name="connsiteY3" fmla="*/ 40974 h 4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11" h="45648">
                      <a:moveTo>
                        <a:pt x="687" y="40974"/>
                      </a:moveTo>
                      <a:lnTo>
                        <a:pt x="9212" y="45649"/>
                      </a:lnTo>
                      <a:lnTo>
                        <a:pt x="8387" y="0"/>
                      </a:lnTo>
                      <a:cubicBezTo>
                        <a:pt x="8662" y="275"/>
                        <a:pt x="-2888" y="9350"/>
                        <a:pt x="687" y="40974"/>
                      </a:cubicBez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E5DCED94-63B2-41EF-9B37-5F515EB038AE}"/>
                    </a:ext>
                  </a:extLst>
                </p:cNvPr>
                <p:cNvSpPr/>
                <p:nvPr/>
              </p:nvSpPr>
              <p:spPr>
                <a:xfrm>
                  <a:off x="9435176" y="2301147"/>
                  <a:ext cx="8524" cy="25574"/>
                </a:xfrm>
                <a:custGeom>
                  <a:avLst/>
                  <a:gdLst>
                    <a:gd name="connsiteX0" fmla="*/ 0 w 8524"/>
                    <a:gd name="connsiteY0" fmla="*/ 0 h 25574"/>
                    <a:gd name="connsiteX1" fmla="*/ 8525 w 8524"/>
                    <a:gd name="connsiteY1" fmla="*/ 4675 h 25574"/>
                    <a:gd name="connsiteX2" fmla="*/ 3025 w 8524"/>
                    <a:gd name="connsiteY2" fmla="*/ 25574 h 25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24" h="25574">
                      <a:moveTo>
                        <a:pt x="0" y="0"/>
                      </a:moveTo>
                      <a:lnTo>
                        <a:pt x="8525" y="4675"/>
                      </a:lnTo>
                      <a:lnTo>
                        <a:pt x="3025" y="25574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F30E43E0-D7C8-41FD-842F-3A0A4655CDA0}"/>
                    </a:ext>
                  </a:extLst>
                </p:cNvPr>
                <p:cNvSpPr/>
                <p:nvPr/>
              </p:nvSpPr>
              <p:spPr>
                <a:xfrm>
                  <a:off x="9327929" y="2305822"/>
                  <a:ext cx="175169" cy="465011"/>
                </a:xfrm>
                <a:custGeom>
                  <a:avLst/>
                  <a:gdLst>
                    <a:gd name="connsiteX0" fmla="*/ 115772 w 175169"/>
                    <a:gd name="connsiteY0" fmla="*/ 0 h 465011"/>
                    <a:gd name="connsiteX1" fmla="*/ 97072 w 175169"/>
                    <a:gd name="connsiteY1" fmla="*/ 23374 h 465011"/>
                    <a:gd name="connsiteX2" fmla="*/ 82498 w 175169"/>
                    <a:gd name="connsiteY2" fmla="*/ 39874 h 465011"/>
                    <a:gd name="connsiteX3" fmla="*/ 18424 w 175169"/>
                    <a:gd name="connsiteY3" fmla="*/ 112197 h 465011"/>
                    <a:gd name="connsiteX4" fmla="*/ 0 w 175169"/>
                    <a:gd name="connsiteY4" fmla="*/ 133096 h 465011"/>
                    <a:gd name="connsiteX5" fmla="*/ 48399 w 175169"/>
                    <a:gd name="connsiteY5" fmla="*/ 465011 h 465011"/>
                    <a:gd name="connsiteX6" fmla="*/ 74248 w 175169"/>
                    <a:gd name="connsiteY6" fmla="*/ 369314 h 465011"/>
                    <a:gd name="connsiteX7" fmla="*/ 135021 w 175169"/>
                    <a:gd name="connsiteY7" fmla="*/ 300016 h 465011"/>
                    <a:gd name="connsiteX8" fmla="*/ 175170 w 175169"/>
                    <a:gd name="connsiteY8" fmla="*/ 277192 h 465011"/>
                    <a:gd name="connsiteX9" fmla="*/ 115772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115772" y="0"/>
                      </a:moveTo>
                      <a:lnTo>
                        <a:pt x="97072" y="23374"/>
                      </a:lnTo>
                      <a:lnTo>
                        <a:pt x="82498" y="39874"/>
                      </a:lnTo>
                      <a:lnTo>
                        <a:pt x="18424" y="112197"/>
                      </a:lnTo>
                      <a:lnTo>
                        <a:pt x="0" y="133096"/>
                      </a:lnTo>
                      <a:lnTo>
                        <a:pt x="48399" y="465011"/>
                      </a:lnTo>
                      <a:cubicBezTo>
                        <a:pt x="48399" y="465011"/>
                        <a:pt x="47849" y="418813"/>
                        <a:pt x="74248" y="369314"/>
                      </a:cubicBezTo>
                      <a:cubicBezTo>
                        <a:pt x="87172" y="345390"/>
                        <a:pt x="106422" y="320366"/>
                        <a:pt x="135021" y="300016"/>
                      </a:cubicBezTo>
                      <a:cubicBezTo>
                        <a:pt x="146846" y="291766"/>
                        <a:pt x="160045" y="284067"/>
                        <a:pt x="175170" y="277192"/>
                      </a:cubicBezTo>
                      <a:lnTo>
                        <a:pt x="11577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0A1F2C71-12A0-4A30-8CE2-5CF5306B1135}"/>
                  </a:ext>
                </a:extLst>
              </p:cNvPr>
              <p:cNvSpPr/>
              <p:nvPr/>
            </p:nvSpPr>
            <p:spPr>
              <a:xfrm>
                <a:off x="9099957" y="2959203"/>
                <a:ext cx="344019" cy="52798"/>
              </a:xfrm>
              <a:custGeom>
                <a:avLst/>
                <a:gdLst>
                  <a:gd name="connsiteX0" fmla="*/ 26404 w 344019"/>
                  <a:gd name="connsiteY0" fmla="*/ 52798 h 52798"/>
                  <a:gd name="connsiteX1" fmla="*/ 317620 w 344019"/>
                  <a:gd name="connsiteY1" fmla="*/ 52798 h 52798"/>
                  <a:gd name="connsiteX2" fmla="*/ 344019 w 344019"/>
                  <a:gd name="connsiteY2" fmla="*/ 26399 h 52798"/>
                  <a:gd name="connsiteX3" fmla="*/ 344019 w 344019"/>
                  <a:gd name="connsiteY3" fmla="*/ 26399 h 52798"/>
                  <a:gd name="connsiteX4" fmla="*/ 317620 w 344019"/>
                  <a:gd name="connsiteY4" fmla="*/ 0 h 52798"/>
                  <a:gd name="connsiteX5" fmla="*/ 26404 w 344019"/>
                  <a:gd name="connsiteY5" fmla="*/ 0 h 52798"/>
                  <a:gd name="connsiteX6" fmla="*/ 5 w 344019"/>
                  <a:gd name="connsiteY6" fmla="*/ 26399 h 52798"/>
                  <a:gd name="connsiteX7" fmla="*/ 5 w 344019"/>
                  <a:gd name="connsiteY7" fmla="*/ 26399 h 52798"/>
                  <a:gd name="connsiteX8" fmla="*/ 26404 w 344019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019" h="52798">
                    <a:moveTo>
                      <a:pt x="26404" y="52798"/>
                    </a:moveTo>
                    <a:lnTo>
                      <a:pt x="317620" y="52798"/>
                    </a:lnTo>
                    <a:cubicBezTo>
                      <a:pt x="332195" y="52798"/>
                      <a:pt x="344019" y="40974"/>
                      <a:pt x="344019" y="26399"/>
                    </a:cubicBezTo>
                    <a:lnTo>
                      <a:pt x="344019" y="26399"/>
                    </a:lnTo>
                    <a:cubicBezTo>
                      <a:pt x="344019" y="11825"/>
                      <a:pt x="332195" y="0"/>
                      <a:pt x="317620" y="0"/>
                    </a:cubicBezTo>
                    <a:lnTo>
                      <a:pt x="26404" y="0"/>
                    </a:lnTo>
                    <a:cubicBezTo>
                      <a:pt x="11829" y="0"/>
                      <a:pt x="5" y="11825"/>
                      <a:pt x="5" y="26399"/>
                    </a:cubicBezTo>
                    <a:lnTo>
                      <a:pt x="5" y="26399"/>
                    </a:lnTo>
                    <a:cubicBezTo>
                      <a:pt x="-270" y="40699"/>
                      <a:pt x="11829" y="52798"/>
                      <a:pt x="26404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57E0B71-552D-4026-A6B8-D1E9C93E1C8E}"/>
                  </a:ext>
                </a:extLst>
              </p:cNvPr>
              <p:cNvSpPr/>
              <p:nvPr/>
            </p:nvSpPr>
            <p:spPr>
              <a:xfrm>
                <a:off x="10311300" y="2959203"/>
                <a:ext cx="344014" cy="52798"/>
              </a:xfrm>
              <a:custGeom>
                <a:avLst/>
                <a:gdLst>
                  <a:gd name="connsiteX0" fmla="*/ 26399 w 344014"/>
                  <a:gd name="connsiteY0" fmla="*/ 52798 h 52798"/>
                  <a:gd name="connsiteX1" fmla="*/ 317616 w 344014"/>
                  <a:gd name="connsiteY1" fmla="*/ 52798 h 52798"/>
                  <a:gd name="connsiteX2" fmla="*/ 344015 w 344014"/>
                  <a:gd name="connsiteY2" fmla="*/ 26399 h 52798"/>
                  <a:gd name="connsiteX3" fmla="*/ 344015 w 344014"/>
                  <a:gd name="connsiteY3" fmla="*/ 26399 h 52798"/>
                  <a:gd name="connsiteX4" fmla="*/ 317616 w 344014"/>
                  <a:gd name="connsiteY4" fmla="*/ 0 h 52798"/>
                  <a:gd name="connsiteX5" fmla="*/ 26399 w 344014"/>
                  <a:gd name="connsiteY5" fmla="*/ 0 h 52798"/>
                  <a:gd name="connsiteX6" fmla="*/ 0 w 344014"/>
                  <a:gd name="connsiteY6" fmla="*/ 26399 h 52798"/>
                  <a:gd name="connsiteX7" fmla="*/ 0 w 344014"/>
                  <a:gd name="connsiteY7" fmla="*/ 26399 h 52798"/>
                  <a:gd name="connsiteX8" fmla="*/ 26399 w 344014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014" h="52798">
                    <a:moveTo>
                      <a:pt x="26399" y="52798"/>
                    </a:moveTo>
                    <a:lnTo>
                      <a:pt x="317616" y="52798"/>
                    </a:lnTo>
                    <a:cubicBezTo>
                      <a:pt x="332190" y="52798"/>
                      <a:pt x="344015" y="40974"/>
                      <a:pt x="344015" y="26399"/>
                    </a:cubicBezTo>
                    <a:lnTo>
                      <a:pt x="344015" y="26399"/>
                    </a:lnTo>
                    <a:cubicBezTo>
                      <a:pt x="344015" y="11825"/>
                      <a:pt x="332190" y="0"/>
                      <a:pt x="317616" y="0"/>
                    </a:cubicBezTo>
                    <a:lnTo>
                      <a:pt x="26399" y="0"/>
                    </a:lnTo>
                    <a:cubicBezTo>
                      <a:pt x="11825" y="0"/>
                      <a:pt x="0" y="11825"/>
                      <a:pt x="0" y="26399"/>
                    </a:cubicBezTo>
                    <a:lnTo>
                      <a:pt x="0" y="26399"/>
                    </a:lnTo>
                    <a:cubicBezTo>
                      <a:pt x="0" y="40699"/>
                      <a:pt x="11825" y="52798"/>
                      <a:pt x="26399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6EDA206-D1B3-41B5-8C48-90C6B683C448}"/>
                  </a:ext>
                </a:extLst>
              </p:cNvPr>
              <p:cNvSpPr/>
              <p:nvPr/>
            </p:nvSpPr>
            <p:spPr>
              <a:xfrm>
                <a:off x="9861139" y="784636"/>
                <a:ext cx="32998" cy="205625"/>
              </a:xfrm>
              <a:custGeom>
                <a:avLst/>
                <a:gdLst>
                  <a:gd name="connsiteX0" fmla="*/ 20349 w 32998"/>
                  <a:gd name="connsiteY0" fmla="*/ 3506 h 205625"/>
                  <a:gd name="connsiteX1" fmla="*/ 32999 w 32998"/>
                  <a:gd name="connsiteY1" fmla="*/ 205625 h 205625"/>
                  <a:gd name="connsiteX2" fmla="*/ 16499 w 32998"/>
                  <a:gd name="connsiteY2" fmla="*/ 205625 h 205625"/>
                  <a:gd name="connsiteX3" fmla="*/ 0 w 32998"/>
                  <a:gd name="connsiteY3" fmla="*/ 205625 h 205625"/>
                  <a:gd name="connsiteX4" fmla="*/ 12650 w 32998"/>
                  <a:gd name="connsiteY4" fmla="*/ 3506 h 205625"/>
                  <a:gd name="connsiteX5" fmla="*/ 20349 w 32998"/>
                  <a:gd name="connsiteY5" fmla="*/ 3506 h 20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998" h="205625">
                    <a:moveTo>
                      <a:pt x="20349" y="3506"/>
                    </a:moveTo>
                    <a:lnTo>
                      <a:pt x="32999" y="205625"/>
                    </a:lnTo>
                    <a:lnTo>
                      <a:pt x="16499" y="205625"/>
                    </a:lnTo>
                    <a:lnTo>
                      <a:pt x="0" y="205625"/>
                    </a:lnTo>
                    <a:lnTo>
                      <a:pt x="12650" y="3506"/>
                    </a:lnTo>
                    <a:cubicBezTo>
                      <a:pt x="12925" y="-1169"/>
                      <a:pt x="20074" y="-1169"/>
                      <a:pt x="20349" y="35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A81EC54-06BC-4E24-ADDD-E252459793EB}"/>
                </a:ext>
              </a:extLst>
            </p:cNvPr>
            <p:cNvSpPr/>
            <p:nvPr/>
          </p:nvSpPr>
          <p:spPr>
            <a:xfrm>
              <a:off x="9857014" y="985037"/>
              <a:ext cx="41523" cy="9349"/>
            </a:xfrm>
            <a:custGeom>
              <a:avLst/>
              <a:gdLst>
                <a:gd name="connsiteX0" fmla="*/ 4675 w 41523"/>
                <a:gd name="connsiteY0" fmla="*/ 9350 h 9349"/>
                <a:gd name="connsiteX1" fmla="*/ 36849 w 41523"/>
                <a:gd name="connsiteY1" fmla="*/ 9350 h 9349"/>
                <a:gd name="connsiteX2" fmla="*/ 41524 w 41523"/>
                <a:gd name="connsiteY2" fmla="*/ 4675 h 9349"/>
                <a:gd name="connsiteX3" fmla="*/ 41524 w 41523"/>
                <a:gd name="connsiteY3" fmla="*/ 4675 h 9349"/>
                <a:gd name="connsiteX4" fmla="*/ 36849 w 41523"/>
                <a:gd name="connsiteY4" fmla="*/ 0 h 9349"/>
                <a:gd name="connsiteX5" fmla="*/ 4675 w 41523"/>
                <a:gd name="connsiteY5" fmla="*/ 0 h 9349"/>
                <a:gd name="connsiteX6" fmla="*/ 0 w 41523"/>
                <a:gd name="connsiteY6" fmla="*/ 4675 h 9349"/>
                <a:gd name="connsiteX7" fmla="*/ 0 w 41523"/>
                <a:gd name="connsiteY7" fmla="*/ 4675 h 9349"/>
                <a:gd name="connsiteX8" fmla="*/ 4675 w 41523"/>
                <a:gd name="connsiteY8" fmla="*/ 9350 h 9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23" h="9349">
                  <a:moveTo>
                    <a:pt x="4675" y="9350"/>
                  </a:moveTo>
                  <a:lnTo>
                    <a:pt x="36849" y="9350"/>
                  </a:lnTo>
                  <a:cubicBezTo>
                    <a:pt x="39324" y="9350"/>
                    <a:pt x="41524" y="7150"/>
                    <a:pt x="41524" y="4675"/>
                  </a:cubicBezTo>
                  <a:lnTo>
                    <a:pt x="41524" y="4675"/>
                  </a:lnTo>
                  <a:cubicBezTo>
                    <a:pt x="41524" y="2200"/>
                    <a:pt x="39324" y="0"/>
                    <a:pt x="36849" y="0"/>
                  </a:cubicBezTo>
                  <a:lnTo>
                    <a:pt x="4675" y="0"/>
                  </a:lnTo>
                  <a:cubicBezTo>
                    <a:pt x="2200" y="0"/>
                    <a:pt x="0" y="2200"/>
                    <a:pt x="0" y="4675"/>
                  </a:cubicBezTo>
                  <a:lnTo>
                    <a:pt x="0" y="4675"/>
                  </a:lnTo>
                  <a:cubicBezTo>
                    <a:pt x="0" y="7150"/>
                    <a:pt x="1925" y="9350"/>
                    <a:pt x="4675" y="9350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221" name="Graphic 219">
            <a:extLst>
              <a:ext uri="{FF2B5EF4-FFF2-40B4-BE49-F238E27FC236}">
                <a16:creationId xmlns:a16="http://schemas.microsoft.com/office/drawing/2014/main" id="{83C222B2-AAFF-426A-B912-1C2BE6879ABF}"/>
              </a:ext>
            </a:extLst>
          </p:cNvPr>
          <p:cNvGrpSpPr/>
          <p:nvPr/>
        </p:nvGrpSpPr>
        <p:grpSpPr>
          <a:xfrm>
            <a:off x="7172412" y="1661"/>
            <a:ext cx="811541" cy="811269"/>
            <a:chOff x="617644" y="978437"/>
            <a:chExt cx="1026712" cy="1026367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40FA8F0B-EE1C-4B7C-BF53-518ED87D471F}"/>
                </a:ext>
              </a:extLst>
            </p:cNvPr>
            <p:cNvSpPr/>
            <p:nvPr/>
          </p:nvSpPr>
          <p:spPr>
            <a:xfrm>
              <a:off x="617644" y="978437"/>
              <a:ext cx="1026023" cy="1026023"/>
            </a:xfrm>
            <a:custGeom>
              <a:avLst/>
              <a:gdLst>
                <a:gd name="connsiteX0" fmla="*/ 513012 w 1026023"/>
                <a:gd name="connsiteY0" fmla="*/ 1026023 h 1026023"/>
                <a:gd name="connsiteX1" fmla="*/ 1001561 w 1026023"/>
                <a:gd name="connsiteY1" fmla="*/ 670119 h 1026023"/>
                <a:gd name="connsiteX2" fmla="*/ 1026023 w 1026023"/>
                <a:gd name="connsiteY2" fmla="*/ 513012 h 1026023"/>
                <a:gd name="connsiteX3" fmla="*/ 513012 w 1026023"/>
                <a:gd name="connsiteY3" fmla="*/ 0 h 1026023"/>
                <a:gd name="connsiteX4" fmla="*/ 472701 w 1026023"/>
                <a:gd name="connsiteY4" fmla="*/ 1723 h 1026023"/>
                <a:gd name="connsiteX5" fmla="*/ 0 w 1026023"/>
                <a:gd name="connsiteY5" fmla="*/ 513012 h 1026023"/>
                <a:gd name="connsiteX6" fmla="*/ 513012 w 1026023"/>
                <a:gd name="connsiteY6" fmla="*/ 1026023 h 10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023" h="1026023">
                  <a:moveTo>
                    <a:pt x="513012" y="1026023"/>
                  </a:moveTo>
                  <a:cubicBezTo>
                    <a:pt x="741438" y="1026023"/>
                    <a:pt x="935066" y="876495"/>
                    <a:pt x="1001561" y="670119"/>
                  </a:cubicBezTo>
                  <a:cubicBezTo>
                    <a:pt x="1017410" y="620506"/>
                    <a:pt x="1026023" y="567793"/>
                    <a:pt x="1026023" y="513012"/>
                  </a:cubicBezTo>
                  <a:cubicBezTo>
                    <a:pt x="1026023" y="229804"/>
                    <a:pt x="796563" y="0"/>
                    <a:pt x="513012" y="0"/>
                  </a:cubicBezTo>
                  <a:cubicBezTo>
                    <a:pt x="499575" y="0"/>
                    <a:pt x="486138" y="689"/>
                    <a:pt x="472701" y="1723"/>
                  </a:cubicBezTo>
                  <a:cubicBezTo>
                    <a:pt x="208443" y="22050"/>
                    <a:pt x="0" y="243241"/>
                    <a:pt x="0" y="513012"/>
                  </a:cubicBezTo>
                  <a:cubicBezTo>
                    <a:pt x="0" y="796563"/>
                    <a:pt x="229804" y="1026023"/>
                    <a:pt x="513012" y="1026023"/>
                  </a:cubicBezTo>
                  <a:close/>
                </a:path>
              </a:pathLst>
            </a:custGeom>
            <a:solidFill>
              <a:srgbClr val="FF9970"/>
            </a:solidFill>
            <a:ln w="34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223" name="Graphic 219">
              <a:extLst>
                <a:ext uri="{FF2B5EF4-FFF2-40B4-BE49-F238E27FC236}">
                  <a16:creationId xmlns:a16="http://schemas.microsoft.com/office/drawing/2014/main" id="{83C222B2-AAFF-426A-B912-1C2BE6879ABF}"/>
                </a:ext>
              </a:extLst>
            </p:cNvPr>
            <p:cNvGrpSpPr/>
            <p:nvPr/>
          </p:nvGrpSpPr>
          <p:grpSpPr>
            <a:xfrm>
              <a:off x="617644" y="978437"/>
              <a:ext cx="1026712" cy="1026367"/>
              <a:chOff x="617644" y="978437"/>
              <a:chExt cx="1026712" cy="1026367"/>
            </a:xfrm>
          </p:grpSpPr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54ECAD95-766C-466F-9E73-F33F673F99CF}"/>
                  </a:ext>
                </a:extLst>
              </p:cNvPr>
              <p:cNvSpPr/>
              <p:nvPr/>
            </p:nvSpPr>
            <p:spPr>
              <a:xfrm>
                <a:off x="625223" y="980159"/>
                <a:ext cx="993981" cy="1023611"/>
              </a:xfrm>
              <a:custGeom>
                <a:avLst/>
                <a:gdLst>
                  <a:gd name="connsiteX0" fmla="*/ 116453 w 993981"/>
                  <a:gd name="connsiteY0" fmla="*/ 419987 h 1023611"/>
                  <a:gd name="connsiteX1" fmla="*/ 180881 w 993981"/>
                  <a:gd name="connsiteY1" fmla="*/ 396215 h 1023611"/>
                  <a:gd name="connsiteX2" fmla="*/ 340400 w 993981"/>
                  <a:gd name="connsiteY2" fmla="*/ 403794 h 1023611"/>
                  <a:gd name="connsiteX3" fmla="*/ 382433 w 993981"/>
                  <a:gd name="connsiteY3" fmla="*/ 436870 h 1023611"/>
                  <a:gd name="connsiteX4" fmla="*/ 378299 w 993981"/>
                  <a:gd name="connsiteY4" fmla="*/ 486827 h 1023611"/>
                  <a:gd name="connsiteX5" fmla="*/ 326963 w 993981"/>
                  <a:gd name="connsiteY5" fmla="*/ 480625 h 1023611"/>
                  <a:gd name="connsiteX6" fmla="*/ 287686 w 993981"/>
                  <a:gd name="connsiteY6" fmla="*/ 510255 h 1023611"/>
                  <a:gd name="connsiteX7" fmla="*/ 312837 w 993981"/>
                  <a:gd name="connsiteY7" fmla="*/ 586397 h 1023611"/>
                  <a:gd name="connsiteX8" fmla="*/ 271493 w 993981"/>
                  <a:gd name="connsiteY8" fmla="*/ 749707 h 1023611"/>
                  <a:gd name="connsiteX9" fmla="*/ 314904 w 993981"/>
                  <a:gd name="connsiteY9" fmla="*/ 932310 h 1023611"/>
                  <a:gd name="connsiteX10" fmla="*/ 296644 w 993981"/>
                  <a:gd name="connsiteY10" fmla="*/ 979856 h 1023611"/>
                  <a:gd name="connsiteX11" fmla="*/ 483037 w 993981"/>
                  <a:gd name="connsiteY11" fmla="*/ 1023612 h 1023611"/>
                  <a:gd name="connsiteX12" fmla="*/ 496129 w 993981"/>
                  <a:gd name="connsiteY12" fmla="*/ 1003284 h 1023611"/>
                  <a:gd name="connsiteX13" fmla="*/ 478214 w 993981"/>
                  <a:gd name="connsiteY13" fmla="*/ 946091 h 1023611"/>
                  <a:gd name="connsiteX14" fmla="*/ 432735 w 993981"/>
                  <a:gd name="connsiteY14" fmla="*/ 914394 h 1023611"/>
                  <a:gd name="connsiteX15" fmla="*/ 395870 w 993981"/>
                  <a:gd name="connsiteY15" fmla="*/ 899235 h 1023611"/>
                  <a:gd name="connsiteX16" fmla="*/ 355215 w 993981"/>
                  <a:gd name="connsiteY16" fmla="*/ 824471 h 1023611"/>
                  <a:gd name="connsiteX17" fmla="*/ 355215 w 993981"/>
                  <a:gd name="connsiteY17" fmla="*/ 737648 h 1023611"/>
                  <a:gd name="connsiteX18" fmla="*/ 477180 w 993981"/>
                  <a:gd name="connsiteY18" fmla="*/ 686657 h 1023611"/>
                  <a:gd name="connsiteX19" fmla="*/ 615338 w 993981"/>
                  <a:gd name="connsiteY19" fmla="*/ 719043 h 1023611"/>
                  <a:gd name="connsiteX20" fmla="*/ 727312 w 993981"/>
                  <a:gd name="connsiteY20" fmla="*/ 743161 h 1023611"/>
                  <a:gd name="connsiteX21" fmla="*/ 806555 w 993981"/>
                  <a:gd name="connsiteY21" fmla="*/ 865126 h 1023611"/>
                  <a:gd name="connsiteX22" fmla="*/ 861680 w 993981"/>
                  <a:gd name="connsiteY22" fmla="*/ 880285 h 1023611"/>
                  <a:gd name="connsiteX23" fmla="*/ 993982 w 993981"/>
                  <a:gd name="connsiteY23" fmla="*/ 668052 h 1023611"/>
                  <a:gd name="connsiteX24" fmla="*/ 959873 w 993981"/>
                  <a:gd name="connsiteY24" fmla="*/ 633943 h 1023611"/>
                  <a:gd name="connsiteX25" fmla="*/ 842731 w 993981"/>
                  <a:gd name="connsiteY25" fmla="*/ 593977 h 1023611"/>
                  <a:gd name="connsiteX26" fmla="*/ 737648 w 993981"/>
                  <a:gd name="connsiteY26" fmla="*/ 619473 h 1023611"/>
                  <a:gd name="connsiteX27" fmla="*/ 647380 w 993981"/>
                  <a:gd name="connsiteY27" fmla="*/ 578129 h 1023611"/>
                  <a:gd name="connsiteX28" fmla="*/ 650825 w 993981"/>
                  <a:gd name="connsiteY28" fmla="*/ 506121 h 1023611"/>
                  <a:gd name="connsiteX29" fmla="*/ 530927 w 993981"/>
                  <a:gd name="connsiteY29" fmla="*/ 406895 h 1023611"/>
                  <a:gd name="connsiteX30" fmla="*/ 443071 w 993981"/>
                  <a:gd name="connsiteY30" fmla="*/ 419643 h 1023611"/>
                  <a:gd name="connsiteX31" fmla="*/ 419643 w 993981"/>
                  <a:gd name="connsiteY31" fmla="*/ 397593 h 1023611"/>
                  <a:gd name="connsiteX32" fmla="*/ 251855 w 993981"/>
                  <a:gd name="connsiteY32" fmla="*/ 332476 h 1023611"/>
                  <a:gd name="connsiteX33" fmla="*/ 74764 w 993981"/>
                  <a:gd name="connsiteY33" fmla="*/ 360727 h 1023611"/>
                  <a:gd name="connsiteX34" fmla="*/ 66151 w 993981"/>
                  <a:gd name="connsiteY34" fmla="*/ 356938 h 1023611"/>
                  <a:gd name="connsiteX35" fmla="*/ 64772 w 993981"/>
                  <a:gd name="connsiteY35" fmla="*/ 341434 h 1023611"/>
                  <a:gd name="connsiteX36" fmla="*/ 117831 w 993981"/>
                  <a:gd name="connsiteY36" fmla="*/ 249787 h 1023611"/>
                  <a:gd name="connsiteX37" fmla="*/ 162620 w 993981"/>
                  <a:gd name="connsiteY37" fmla="*/ 240140 h 1023611"/>
                  <a:gd name="connsiteX38" fmla="*/ 361072 w 993981"/>
                  <a:gd name="connsiteY38" fmla="*/ 220847 h 1023611"/>
                  <a:gd name="connsiteX39" fmla="*/ 392080 w 993981"/>
                  <a:gd name="connsiteY39" fmla="*/ 182259 h 1023611"/>
                  <a:gd name="connsiteX40" fmla="*/ 329030 w 993981"/>
                  <a:gd name="connsiteY40" fmla="*/ 150562 h 1023611"/>
                  <a:gd name="connsiteX41" fmla="*/ 309736 w 993981"/>
                  <a:gd name="connsiteY41" fmla="*/ 146083 h 1023611"/>
                  <a:gd name="connsiteX42" fmla="*/ 303879 w 993981"/>
                  <a:gd name="connsiteY42" fmla="*/ 112663 h 1023611"/>
                  <a:gd name="connsiteX43" fmla="*/ 464088 w 993981"/>
                  <a:gd name="connsiteY43" fmla="*/ 36176 h 1023611"/>
                  <a:gd name="connsiteX44" fmla="*/ 547810 w 993981"/>
                  <a:gd name="connsiteY44" fmla="*/ 31697 h 1023611"/>
                  <a:gd name="connsiteX45" fmla="*/ 465466 w 993981"/>
                  <a:gd name="connsiteY45" fmla="*/ 0 h 1023611"/>
                  <a:gd name="connsiteX46" fmla="*/ 263913 w 993981"/>
                  <a:gd name="connsiteY46" fmla="*/ 58915 h 1023611"/>
                  <a:gd name="connsiteX47" fmla="*/ 270804 w 993981"/>
                  <a:gd name="connsiteY47" fmla="*/ 64083 h 1023611"/>
                  <a:gd name="connsiteX48" fmla="*/ 288720 w 993981"/>
                  <a:gd name="connsiteY48" fmla="*/ 92335 h 1023611"/>
                  <a:gd name="connsiteX49" fmla="*/ 265291 w 993981"/>
                  <a:gd name="connsiteY49" fmla="*/ 122310 h 1023611"/>
                  <a:gd name="connsiteX50" fmla="*/ 254611 w 993981"/>
                  <a:gd name="connsiteY50" fmla="*/ 162276 h 1023611"/>
                  <a:gd name="connsiteX51" fmla="*/ 254955 w 993981"/>
                  <a:gd name="connsiteY51" fmla="*/ 162965 h 1023611"/>
                  <a:gd name="connsiteX52" fmla="*/ 228426 w 993981"/>
                  <a:gd name="connsiteY52" fmla="*/ 206376 h 1023611"/>
                  <a:gd name="connsiteX53" fmla="*/ 100604 w 993981"/>
                  <a:gd name="connsiteY53" fmla="*/ 196385 h 1023611"/>
                  <a:gd name="connsiteX54" fmla="*/ 0 w 993981"/>
                  <a:gd name="connsiteY54" fmla="*/ 424122 h 1023611"/>
                  <a:gd name="connsiteX55" fmla="*/ 116453 w 993981"/>
                  <a:gd name="connsiteY55" fmla="*/ 419987 h 102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993981" h="1023611">
                    <a:moveTo>
                      <a:pt x="116453" y="419987"/>
                    </a:moveTo>
                    <a:cubicBezTo>
                      <a:pt x="138503" y="414130"/>
                      <a:pt x="159175" y="403794"/>
                      <a:pt x="180881" y="396215"/>
                    </a:cubicBezTo>
                    <a:cubicBezTo>
                      <a:pt x="232561" y="378643"/>
                      <a:pt x="290787" y="381744"/>
                      <a:pt x="340400" y="403794"/>
                    </a:cubicBezTo>
                    <a:cubicBezTo>
                      <a:pt x="356938" y="411374"/>
                      <a:pt x="373131" y="421365"/>
                      <a:pt x="382433" y="436870"/>
                    </a:cubicBezTo>
                    <a:cubicBezTo>
                      <a:pt x="391736" y="452374"/>
                      <a:pt x="391391" y="474768"/>
                      <a:pt x="378299" y="486827"/>
                    </a:cubicBezTo>
                    <a:cubicBezTo>
                      <a:pt x="361417" y="482693"/>
                      <a:pt x="344190" y="478214"/>
                      <a:pt x="326963" y="480625"/>
                    </a:cubicBezTo>
                    <a:cubicBezTo>
                      <a:pt x="309736" y="483037"/>
                      <a:pt x="292510" y="493718"/>
                      <a:pt x="287686" y="510255"/>
                    </a:cubicBezTo>
                    <a:cubicBezTo>
                      <a:pt x="280106" y="536440"/>
                      <a:pt x="304568" y="560213"/>
                      <a:pt x="312837" y="586397"/>
                    </a:cubicBezTo>
                    <a:cubicBezTo>
                      <a:pt x="330408" y="640834"/>
                      <a:pt x="276317" y="692514"/>
                      <a:pt x="271493" y="749707"/>
                    </a:cubicBezTo>
                    <a:cubicBezTo>
                      <a:pt x="266325" y="812757"/>
                      <a:pt x="322829" y="869605"/>
                      <a:pt x="314904" y="932310"/>
                    </a:cubicBezTo>
                    <a:cubicBezTo>
                      <a:pt x="312837" y="949537"/>
                      <a:pt x="305947" y="965041"/>
                      <a:pt x="296644" y="979856"/>
                    </a:cubicBezTo>
                    <a:cubicBezTo>
                      <a:pt x="354181" y="1005351"/>
                      <a:pt x="416887" y="1020855"/>
                      <a:pt x="483037" y="1023612"/>
                    </a:cubicBezTo>
                    <a:cubicBezTo>
                      <a:pt x="488550" y="1017754"/>
                      <a:pt x="493373" y="1011208"/>
                      <a:pt x="496129" y="1003284"/>
                    </a:cubicBezTo>
                    <a:cubicBezTo>
                      <a:pt x="502676" y="983301"/>
                      <a:pt x="492340" y="961595"/>
                      <a:pt x="478214" y="946091"/>
                    </a:cubicBezTo>
                    <a:cubicBezTo>
                      <a:pt x="465466" y="932310"/>
                      <a:pt x="449962" y="921285"/>
                      <a:pt x="432735" y="914394"/>
                    </a:cubicBezTo>
                    <a:cubicBezTo>
                      <a:pt x="420332" y="909571"/>
                      <a:pt x="407240" y="906470"/>
                      <a:pt x="395870" y="899235"/>
                    </a:cubicBezTo>
                    <a:cubicBezTo>
                      <a:pt x="371408" y="883731"/>
                      <a:pt x="361761" y="853067"/>
                      <a:pt x="355215" y="824471"/>
                    </a:cubicBezTo>
                    <a:cubicBezTo>
                      <a:pt x="348669" y="795874"/>
                      <a:pt x="343501" y="764522"/>
                      <a:pt x="355215" y="737648"/>
                    </a:cubicBezTo>
                    <a:cubicBezTo>
                      <a:pt x="374509" y="694581"/>
                      <a:pt x="430323" y="680111"/>
                      <a:pt x="477180" y="686657"/>
                    </a:cubicBezTo>
                    <a:cubicBezTo>
                      <a:pt x="524037" y="692859"/>
                      <a:pt x="568137" y="713875"/>
                      <a:pt x="615338" y="719043"/>
                    </a:cubicBezTo>
                    <a:cubicBezTo>
                      <a:pt x="653926" y="723178"/>
                      <a:pt x="698027" y="717665"/>
                      <a:pt x="727312" y="743161"/>
                    </a:cubicBezTo>
                    <a:cubicBezTo>
                      <a:pt x="764522" y="775891"/>
                      <a:pt x="761076" y="845487"/>
                      <a:pt x="806555" y="865126"/>
                    </a:cubicBezTo>
                    <a:cubicBezTo>
                      <a:pt x="824126" y="872705"/>
                      <a:pt x="846521" y="870983"/>
                      <a:pt x="861680" y="880285"/>
                    </a:cubicBezTo>
                    <a:cubicBezTo>
                      <a:pt x="921974" y="822403"/>
                      <a:pt x="967797" y="749707"/>
                      <a:pt x="993982" y="668052"/>
                    </a:cubicBezTo>
                    <a:cubicBezTo>
                      <a:pt x="983646" y="655649"/>
                      <a:pt x="972620" y="644279"/>
                      <a:pt x="959873" y="633943"/>
                    </a:cubicBezTo>
                    <a:cubicBezTo>
                      <a:pt x="927142" y="607414"/>
                      <a:pt x="885109" y="590532"/>
                      <a:pt x="842731" y="593977"/>
                    </a:cubicBezTo>
                    <a:cubicBezTo>
                      <a:pt x="806899" y="597078"/>
                      <a:pt x="773480" y="613960"/>
                      <a:pt x="737648" y="619473"/>
                    </a:cubicBezTo>
                    <a:cubicBezTo>
                      <a:pt x="701816" y="624641"/>
                      <a:pt x="658405" y="612238"/>
                      <a:pt x="647380" y="578129"/>
                    </a:cubicBezTo>
                    <a:cubicBezTo>
                      <a:pt x="640145" y="555045"/>
                      <a:pt x="649792" y="530238"/>
                      <a:pt x="650825" y="506121"/>
                    </a:cubicBezTo>
                    <a:cubicBezTo>
                      <a:pt x="653237" y="446172"/>
                      <a:pt x="589498" y="393458"/>
                      <a:pt x="530927" y="406895"/>
                    </a:cubicBezTo>
                    <a:cubicBezTo>
                      <a:pt x="501297" y="413786"/>
                      <a:pt x="469945" y="434113"/>
                      <a:pt x="443071" y="419643"/>
                    </a:cubicBezTo>
                    <a:cubicBezTo>
                      <a:pt x="433424" y="414475"/>
                      <a:pt x="426878" y="405517"/>
                      <a:pt x="419643" y="397593"/>
                    </a:cubicBezTo>
                    <a:cubicBezTo>
                      <a:pt x="378299" y="351080"/>
                      <a:pt x="313871" y="326274"/>
                      <a:pt x="251855" y="332476"/>
                    </a:cubicBezTo>
                    <a:cubicBezTo>
                      <a:pt x="191906" y="338677"/>
                      <a:pt x="133679" y="372442"/>
                      <a:pt x="74764" y="360727"/>
                    </a:cubicBezTo>
                    <a:cubicBezTo>
                      <a:pt x="71663" y="360038"/>
                      <a:pt x="68562" y="359349"/>
                      <a:pt x="66151" y="356938"/>
                    </a:cubicBezTo>
                    <a:cubicBezTo>
                      <a:pt x="62361" y="353148"/>
                      <a:pt x="63394" y="346946"/>
                      <a:pt x="64772" y="341434"/>
                    </a:cubicBezTo>
                    <a:cubicBezTo>
                      <a:pt x="73386" y="305947"/>
                      <a:pt x="85445" y="266325"/>
                      <a:pt x="117831" y="249787"/>
                    </a:cubicBezTo>
                    <a:cubicBezTo>
                      <a:pt x="131612" y="242897"/>
                      <a:pt x="147116" y="240830"/>
                      <a:pt x="162620" y="240140"/>
                    </a:cubicBezTo>
                    <a:cubicBezTo>
                      <a:pt x="230149" y="236695"/>
                      <a:pt x="300434" y="248754"/>
                      <a:pt x="361072" y="220847"/>
                    </a:cubicBezTo>
                    <a:cubicBezTo>
                      <a:pt x="376921" y="213611"/>
                      <a:pt x="393803" y="199830"/>
                      <a:pt x="392080" y="182259"/>
                    </a:cubicBezTo>
                    <a:cubicBezTo>
                      <a:pt x="390013" y="156419"/>
                      <a:pt x="354870" y="151251"/>
                      <a:pt x="329030" y="150562"/>
                    </a:cubicBezTo>
                    <a:cubicBezTo>
                      <a:pt x="322484" y="150562"/>
                      <a:pt x="315249" y="149872"/>
                      <a:pt x="309736" y="146083"/>
                    </a:cubicBezTo>
                    <a:cubicBezTo>
                      <a:pt x="300434" y="139192"/>
                      <a:pt x="300434" y="124377"/>
                      <a:pt x="303879" y="112663"/>
                    </a:cubicBezTo>
                    <a:cubicBezTo>
                      <a:pt x="322484" y="50302"/>
                      <a:pt x="400349" y="23773"/>
                      <a:pt x="464088" y="36176"/>
                    </a:cubicBezTo>
                    <a:cubicBezTo>
                      <a:pt x="492684" y="41689"/>
                      <a:pt x="526793" y="51680"/>
                      <a:pt x="547810" y="31697"/>
                    </a:cubicBezTo>
                    <a:cubicBezTo>
                      <a:pt x="530583" y="5857"/>
                      <a:pt x="497852" y="4134"/>
                      <a:pt x="465466" y="0"/>
                    </a:cubicBezTo>
                    <a:cubicBezTo>
                      <a:pt x="393114" y="5513"/>
                      <a:pt x="324896" y="26185"/>
                      <a:pt x="263913" y="58915"/>
                    </a:cubicBezTo>
                    <a:cubicBezTo>
                      <a:pt x="266325" y="60638"/>
                      <a:pt x="268737" y="62016"/>
                      <a:pt x="270804" y="64083"/>
                    </a:cubicBezTo>
                    <a:cubicBezTo>
                      <a:pt x="279762" y="70974"/>
                      <a:pt x="288375" y="80966"/>
                      <a:pt x="288720" y="92335"/>
                    </a:cubicBezTo>
                    <a:cubicBezTo>
                      <a:pt x="289064" y="106117"/>
                      <a:pt x="278039" y="115764"/>
                      <a:pt x="265291" y="122310"/>
                    </a:cubicBezTo>
                    <a:cubicBezTo>
                      <a:pt x="250821" y="129889"/>
                      <a:pt x="246342" y="148494"/>
                      <a:pt x="254611" y="162276"/>
                    </a:cubicBezTo>
                    <a:cubicBezTo>
                      <a:pt x="254611" y="162620"/>
                      <a:pt x="254955" y="162965"/>
                      <a:pt x="254955" y="162965"/>
                    </a:cubicBezTo>
                    <a:cubicBezTo>
                      <a:pt x="267014" y="182603"/>
                      <a:pt x="251510" y="207754"/>
                      <a:pt x="228426" y="206376"/>
                    </a:cubicBezTo>
                    <a:cubicBezTo>
                      <a:pt x="185704" y="203620"/>
                      <a:pt x="143326" y="200174"/>
                      <a:pt x="100604" y="196385"/>
                    </a:cubicBezTo>
                    <a:cubicBezTo>
                      <a:pt x="49957" y="261502"/>
                      <a:pt x="14470" y="339366"/>
                      <a:pt x="0" y="424122"/>
                    </a:cubicBezTo>
                    <a:cubicBezTo>
                      <a:pt x="38932" y="424122"/>
                      <a:pt x="78554" y="429634"/>
                      <a:pt x="116453" y="419987"/>
                    </a:cubicBezTo>
                    <a:close/>
                  </a:path>
                </a:pathLst>
              </a:custGeom>
              <a:solidFill>
                <a:srgbClr val="FF997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368C7F2B-E1CB-42CA-99F7-4A8369E0CC3B}"/>
                  </a:ext>
                </a:extLst>
              </p:cNvPr>
              <p:cNvSpPr/>
              <p:nvPr/>
            </p:nvSpPr>
            <p:spPr>
              <a:xfrm>
                <a:off x="689434" y="978437"/>
                <a:ext cx="954922" cy="670119"/>
              </a:xfrm>
              <a:custGeom>
                <a:avLst/>
                <a:gdLst>
                  <a:gd name="connsiteX0" fmla="*/ 483599 w 954922"/>
                  <a:gd name="connsiteY0" fmla="*/ 33420 h 670119"/>
                  <a:gd name="connsiteX1" fmla="*/ 399877 w 954922"/>
                  <a:gd name="connsiteY1" fmla="*/ 37899 h 670119"/>
                  <a:gd name="connsiteX2" fmla="*/ 239669 w 954922"/>
                  <a:gd name="connsiteY2" fmla="*/ 114385 h 670119"/>
                  <a:gd name="connsiteX3" fmla="*/ 245871 w 954922"/>
                  <a:gd name="connsiteY3" fmla="*/ 147805 h 670119"/>
                  <a:gd name="connsiteX4" fmla="*/ 265164 w 954922"/>
                  <a:gd name="connsiteY4" fmla="*/ 152284 h 670119"/>
                  <a:gd name="connsiteX5" fmla="*/ 328214 w 954922"/>
                  <a:gd name="connsiteY5" fmla="*/ 183981 h 670119"/>
                  <a:gd name="connsiteX6" fmla="*/ 297206 w 954922"/>
                  <a:gd name="connsiteY6" fmla="*/ 222569 h 670119"/>
                  <a:gd name="connsiteX7" fmla="*/ 99099 w 954922"/>
                  <a:gd name="connsiteY7" fmla="*/ 242208 h 670119"/>
                  <a:gd name="connsiteX8" fmla="*/ 54309 w 954922"/>
                  <a:gd name="connsiteY8" fmla="*/ 251855 h 670119"/>
                  <a:gd name="connsiteX9" fmla="*/ 1251 w 954922"/>
                  <a:gd name="connsiteY9" fmla="*/ 343501 h 670119"/>
                  <a:gd name="connsiteX10" fmla="*/ 2629 w 954922"/>
                  <a:gd name="connsiteY10" fmla="*/ 359005 h 670119"/>
                  <a:gd name="connsiteX11" fmla="*/ 11243 w 954922"/>
                  <a:gd name="connsiteY11" fmla="*/ 362795 h 670119"/>
                  <a:gd name="connsiteX12" fmla="*/ 188333 w 954922"/>
                  <a:gd name="connsiteY12" fmla="*/ 334543 h 670119"/>
                  <a:gd name="connsiteX13" fmla="*/ 356121 w 954922"/>
                  <a:gd name="connsiteY13" fmla="*/ 399660 h 670119"/>
                  <a:gd name="connsiteX14" fmla="*/ 379550 w 954922"/>
                  <a:gd name="connsiteY14" fmla="*/ 421710 h 670119"/>
                  <a:gd name="connsiteX15" fmla="*/ 467406 w 954922"/>
                  <a:gd name="connsiteY15" fmla="*/ 408962 h 670119"/>
                  <a:gd name="connsiteX16" fmla="*/ 587304 w 954922"/>
                  <a:gd name="connsiteY16" fmla="*/ 508188 h 670119"/>
                  <a:gd name="connsiteX17" fmla="*/ 583859 w 954922"/>
                  <a:gd name="connsiteY17" fmla="*/ 580196 h 670119"/>
                  <a:gd name="connsiteX18" fmla="*/ 674127 w 954922"/>
                  <a:gd name="connsiteY18" fmla="*/ 621540 h 670119"/>
                  <a:gd name="connsiteX19" fmla="*/ 779210 w 954922"/>
                  <a:gd name="connsiteY19" fmla="*/ 596044 h 670119"/>
                  <a:gd name="connsiteX20" fmla="*/ 896351 w 954922"/>
                  <a:gd name="connsiteY20" fmla="*/ 636010 h 670119"/>
                  <a:gd name="connsiteX21" fmla="*/ 930460 w 954922"/>
                  <a:gd name="connsiteY21" fmla="*/ 670119 h 670119"/>
                  <a:gd name="connsiteX22" fmla="*/ 954922 w 954922"/>
                  <a:gd name="connsiteY22" fmla="*/ 513012 h 670119"/>
                  <a:gd name="connsiteX23" fmla="*/ 441221 w 954922"/>
                  <a:gd name="connsiteY23" fmla="*/ 0 h 670119"/>
                  <a:gd name="connsiteX24" fmla="*/ 400911 w 954922"/>
                  <a:gd name="connsiteY24" fmla="*/ 1723 h 670119"/>
                  <a:gd name="connsiteX25" fmla="*/ 483599 w 954922"/>
                  <a:gd name="connsiteY25" fmla="*/ 33420 h 67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54922" h="670119">
                    <a:moveTo>
                      <a:pt x="483599" y="33420"/>
                    </a:moveTo>
                    <a:cubicBezTo>
                      <a:pt x="462583" y="53403"/>
                      <a:pt x="428474" y="43411"/>
                      <a:pt x="399877" y="37899"/>
                    </a:cubicBezTo>
                    <a:cubicBezTo>
                      <a:pt x="336139" y="25496"/>
                      <a:pt x="258274" y="52025"/>
                      <a:pt x="239669" y="114385"/>
                    </a:cubicBezTo>
                    <a:cubicBezTo>
                      <a:pt x="236224" y="126100"/>
                      <a:pt x="235879" y="140570"/>
                      <a:pt x="245871" y="147805"/>
                    </a:cubicBezTo>
                    <a:cubicBezTo>
                      <a:pt x="251383" y="151595"/>
                      <a:pt x="258274" y="152284"/>
                      <a:pt x="265164" y="152284"/>
                    </a:cubicBezTo>
                    <a:cubicBezTo>
                      <a:pt x="291004" y="152973"/>
                      <a:pt x="326147" y="158141"/>
                      <a:pt x="328214" y="183981"/>
                    </a:cubicBezTo>
                    <a:cubicBezTo>
                      <a:pt x="329592" y="201553"/>
                      <a:pt x="313055" y="214989"/>
                      <a:pt x="297206" y="222569"/>
                    </a:cubicBezTo>
                    <a:cubicBezTo>
                      <a:pt x="236224" y="250476"/>
                      <a:pt x="165939" y="238418"/>
                      <a:pt x="99099" y="242208"/>
                    </a:cubicBezTo>
                    <a:cubicBezTo>
                      <a:pt x="83595" y="242897"/>
                      <a:pt x="68091" y="244964"/>
                      <a:pt x="54309" y="251855"/>
                    </a:cubicBezTo>
                    <a:cubicBezTo>
                      <a:pt x="21579" y="268392"/>
                      <a:pt x="9864" y="308014"/>
                      <a:pt x="1251" y="343501"/>
                    </a:cubicBezTo>
                    <a:cubicBezTo>
                      <a:pt x="-127" y="348669"/>
                      <a:pt x="-1161" y="354870"/>
                      <a:pt x="2629" y="359005"/>
                    </a:cubicBezTo>
                    <a:cubicBezTo>
                      <a:pt x="4696" y="361417"/>
                      <a:pt x="8142" y="362106"/>
                      <a:pt x="11243" y="362795"/>
                    </a:cubicBezTo>
                    <a:cubicBezTo>
                      <a:pt x="70503" y="374164"/>
                      <a:pt x="128384" y="340744"/>
                      <a:pt x="188333" y="334543"/>
                    </a:cubicBezTo>
                    <a:cubicBezTo>
                      <a:pt x="250349" y="327997"/>
                      <a:pt x="314777" y="353148"/>
                      <a:pt x="356121" y="399660"/>
                    </a:cubicBezTo>
                    <a:cubicBezTo>
                      <a:pt x="363357" y="407929"/>
                      <a:pt x="370247" y="416542"/>
                      <a:pt x="379550" y="421710"/>
                    </a:cubicBezTo>
                    <a:cubicBezTo>
                      <a:pt x="406424" y="436180"/>
                      <a:pt x="437776" y="415853"/>
                      <a:pt x="467406" y="408962"/>
                    </a:cubicBezTo>
                    <a:cubicBezTo>
                      <a:pt x="525977" y="395525"/>
                      <a:pt x="589716" y="448239"/>
                      <a:pt x="587304" y="508188"/>
                    </a:cubicBezTo>
                    <a:cubicBezTo>
                      <a:pt x="586270" y="532306"/>
                      <a:pt x="576279" y="557112"/>
                      <a:pt x="583859" y="580196"/>
                    </a:cubicBezTo>
                    <a:cubicBezTo>
                      <a:pt x="594884" y="614649"/>
                      <a:pt x="638295" y="627053"/>
                      <a:pt x="674127" y="621540"/>
                    </a:cubicBezTo>
                    <a:cubicBezTo>
                      <a:pt x="709958" y="616372"/>
                      <a:pt x="743034" y="599145"/>
                      <a:pt x="779210" y="596044"/>
                    </a:cubicBezTo>
                    <a:cubicBezTo>
                      <a:pt x="821243" y="592599"/>
                      <a:pt x="863276" y="609481"/>
                      <a:pt x="896351" y="636010"/>
                    </a:cubicBezTo>
                    <a:cubicBezTo>
                      <a:pt x="908755" y="646002"/>
                      <a:pt x="920124" y="657716"/>
                      <a:pt x="930460" y="670119"/>
                    </a:cubicBezTo>
                    <a:cubicBezTo>
                      <a:pt x="946309" y="620506"/>
                      <a:pt x="954922" y="567793"/>
                      <a:pt x="954922" y="513012"/>
                    </a:cubicBezTo>
                    <a:cubicBezTo>
                      <a:pt x="954233" y="229804"/>
                      <a:pt x="724773" y="0"/>
                      <a:pt x="441221" y="0"/>
                    </a:cubicBezTo>
                    <a:cubicBezTo>
                      <a:pt x="427785" y="0"/>
                      <a:pt x="414348" y="689"/>
                      <a:pt x="400911" y="1723"/>
                    </a:cubicBezTo>
                    <a:cubicBezTo>
                      <a:pt x="433642" y="6202"/>
                      <a:pt x="466372" y="7924"/>
                      <a:pt x="483599" y="33420"/>
                    </a:cubicBezTo>
                    <a:close/>
                  </a:path>
                </a:pathLst>
              </a:custGeom>
              <a:solidFill>
                <a:srgbClr val="E0C3A1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55E6CEEA-1413-499C-9FFC-F27233B95CB3}"/>
                  </a:ext>
                </a:extLst>
              </p:cNvPr>
              <p:cNvSpPr/>
              <p:nvPr/>
            </p:nvSpPr>
            <p:spPr>
              <a:xfrm>
                <a:off x="972970" y="1665771"/>
                <a:ext cx="513244" cy="339033"/>
              </a:xfrm>
              <a:custGeom>
                <a:avLst/>
                <a:gdLst>
                  <a:gd name="connsiteX0" fmla="*/ 379221 w 513244"/>
                  <a:gd name="connsiteY0" fmla="*/ 57893 h 339033"/>
                  <a:gd name="connsiteX1" fmla="*/ 267247 w 513244"/>
                  <a:gd name="connsiteY1" fmla="*/ 33776 h 339033"/>
                  <a:gd name="connsiteX2" fmla="*/ 129089 w 513244"/>
                  <a:gd name="connsiteY2" fmla="*/ 1390 h 339033"/>
                  <a:gd name="connsiteX3" fmla="*/ 7124 w 513244"/>
                  <a:gd name="connsiteY3" fmla="*/ 52381 h 339033"/>
                  <a:gd name="connsiteX4" fmla="*/ 7124 w 513244"/>
                  <a:gd name="connsiteY4" fmla="*/ 139204 h 339033"/>
                  <a:gd name="connsiteX5" fmla="*/ 47779 w 513244"/>
                  <a:gd name="connsiteY5" fmla="*/ 213968 h 339033"/>
                  <a:gd name="connsiteX6" fmla="*/ 84644 w 513244"/>
                  <a:gd name="connsiteY6" fmla="*/ 229127 h 339033"/>
                  <a:gd name="connsiteX7" fmla="*/ 130123 w 513244"/>
                  <a:gd name="connsiteY7" fmla="*/ 260824 h 339033"/>
                  <a:gd name="connsiteX8" fmla="*/ 148038 w 513244"/>
                  <a:gd name="connsiteY8" fmla="*/ 318017 h 339033"/>
                  <a:gd name="connsiteX9" fmla="*/ 134946 w 513244"/>
                  <a:gd name="connsiteY9" fmla="*/ 338344 h 339033"/>
                  <a:gd name="connsiteX10" fmla="*/ 157341 w 513244"/>
                  <a:gd name="connsiteY10" fmla="*/ 339034 h 339033"/>
                  <a:gd name="connsiteX11" fmla="*/ 513245 w 513244"/>
                  <a:gd name="connsiteY11" fmla="*/ 195363 h 339033"/>
                  <a:gd name="connsiteX12" fmla="*/ 458119 w 513244"/>
                  <a:gd name="connsiteY12" fmla="*/ 180203 h 339033"/>
                  <a:gd name="connsiteX13" fmla="*/ 379221 w 513244"/>
                  <a:gd name="connsiteY13" fmla="*/ 57893 h 339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3244" h="339033">
                    <a:moveTo>
                      <a:pt x="379221" y="57893"/>
                    </a:moveTo>
                    <a:cubicBezTo>
                      <a:pt x="349935" y="32398"/>
                      <a:pt x="306180" y="37566"/>
                      <a:pt x="267247" y="33776"/>
                    </a:cubicBezTo>
                    <a:cubicBezTo>
                      <a:pt x="220046" y="28953"/>
                      <a:pt x="175946" y="7936"/>
                      <a:pt x="129089" y="1390"/>
                    </a:cubicBezTo>
                    <a:cubicBezTo>
                      <a:pt x="82232" y="-4812"/>
                      <a:pt x="26418" y="9314"/>
                      <a:pt x="7124" y="52381"/>
                    </a:cubicBezTo>
                    <a:cubicBezTo>
                      <a:pt x="-4935" y="79255"/>
                      <a:pt x="578" y="110263"/>
                      <a:pt x="7124" y="139204"/>
                    </a:cubicBezTo>
                    <a:cubicBezTo>
                      <a:pt x="13670" y="167455"/>
                      <a:pt x="23317" y="198119"/>
                      <a:pt x="47779" y="213968"/>
                    </a:cubicBezTo>
                    <a:cubicBezTo>
                      <a:pt x="59148" y="221203"/>
                      <a:pt x="72241" y="224304"/>
                      <a:pt x="84644" y="229127"/>
                    </a:cubicBezTo>
                    <a:cubicBezTo>
                      <a:pt x="101871" y="236018"/>
                      <a:pt x="117719" y="247043"/>
                      <a:pt x="130123" y="260824"/>
                    </a:cubicBezTo>
                    <a:cubicBezTo>
                      <a:pt x="144248" y="276328"/>
                      <a:pt x="154929" y="298034"/>
                      <a:pt x="148038" y="318017"/>
                    </a:cubicBezTo>
                    <a:cubicBezTo>
                      <a:pt x="145282" y="325597"/>
                      <a:pt x="140459" y="332143"/>
                      <a:pt x="134946" y="338344"/>
                    </a:cubicBezTo>
                    <a:cubicBezTo>
                      <a:pt x="142181" y="338689"/>
                      <a:pt x="149761" y="339034"/>
                      <a:pt x="157341" y="339034"/>
                    </a:cubicBezTo>
                    <a:cubicBezTo>
                      <a:pt x="295499" y="339034"/>
                      <a:pt x="421254" y="284253"/>
                      <a:pt x="513245" y="195363"/>
                    </a:cubicBezTo>
                    <a:cubicBezTo>
                      <a:pt x="498085" y="186405"/>
                      <a:pt x="475691" y="187783"/>
                      <a:pt x="458119" y="180203"/>
                    </a:cubicBezTo>
                    <a:cubicBezTo>
                      <a:pt x="412985" y="160565"/>
                      <a:pt x="416775" y="90624"/>
                      <a:pt x="379221" y="57893"/>
                    </a:cubicBezTo>
                    <a:close/>
                  </a:path>
                </a:pathLst>
              </a:custGeom>
              <a:solidFill>
                <a:srgbClr val="551B02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5E997F8E-DA62-4D45-B2A9-CA6ADDE85463}"/>
                  </a:ext>
                </a:extLst>
              </p:cNvPr>
              <p:cNvSpPr/>
              <p:nvPr/>
            </p:nvSpPr>
            <p:spPr>
              <a:xfrm>
                <a:off x="725827" y="1038730"/>
                <a:ext cx="188115" cy="147859"/>
              </a:xfrm>
              <a:custGeom>
                <a:avLst/>
                <a:gdLst>
                  <a:gd name="connsiteX0" fmla="*/ 154351 w 188115"/>
                  <a:gd name="connsiteY0" fmla="*/ 104394 h 147859"/>
                  <a:gd name="connsiteX1" fmla="*/ 154007 w 188115"/>
                  <a:gd name="connsiteY1" fmla="*/ 103705 h 147859"/>
                  <a:gd name="connsiteX2" fmla="*/ 164343 w 188115"/>
                  <a:gd name="connsiteY2" fmla="*/ 64083 h 147859"/>
                  <a:gd name="connsiteX3" fmla="*/ 188116 w 188115"/>
                  <a:gd name="connsiteY3" fmla="*/ 33764 h 147859"/>
                  <a:gd name="connsiteX4" fmla="*/ 170200 w 188115"/>
                  <a:gd name="connsiteY4" fmla="*/ 5168 h 147859"/>
                  <a:gd name="connsiteX5" fmla="*/ 163309 w 188115"/>
                  <a:gd name="connsiteY5" fmla="*/ 0 h 147859"/>
                  <a:gd name="connsiteX6" fmla="*/ 0 w 188115"/>
                  <a:gd name="connsiteY6" fmla="*/ 137814 h 147859"/>
                  <a:gd name="connsiteX7" fmla="*/ 128167 w 188115"/>
                  <a:gd name="connsiteY7" fmla="*/ 147805 h 147859"/>
                  <a:gd name="connsiteX8" fmla="*/ 154351 w 188115"/>
                  <a:gd name="connsiteY8" fmla="*/ 104394 h 14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115" h="147859">
                    <a:moveTo>
                      <a:pt x="154351" y="104394"/>
                    </a:moveTo>
                    <a:cubicBezTo>
                      <a:pt x="154351" y="104049"/>
                      <a:pt x="154007" y="103705"/>
                      <a:pt x="154007" y="103705"/>
                    </a:cubicBezTo>
                    <a:cubicBezTo>
                      <a:pt x="145738" y="89923"/>
                      <a:pt x="150217" y="71319"/>
                      <a:pt x="164343" y="64083"/>
                    </a:cubicBezTo>
                    <a:cubicBezTo>
                      <a:pt x="177435" y="57193"/>
                      <a:pt x="188116" y="47546"/>
                      <a:pt x="188116" y="33764"/>
                    </a:cubicBezTo>
                    <a:cubicBezTo>
                      <a:pt x="188116" y="22050"/>
                      <a:pt x="179502" y="12403"/>
                      <a:pt x="170200" y="5168"/>
                    </a:cubicBezTo>
                    <a:cubicBezTo>
                      <a:pt x="167788" y="3445"/>
                      <a:pt x="165721" y="1723"/>
                      <a:pt x="163309" y="0"/>
                    </a:cubicBezTo>
                    <a:cubicBezTo>
                      <a:pt x="99570" y="34453"/>
                      <a:pt x="44100" y="81310"/>
                      <a:pt x="0" y="137814"/>
                    </a:cubicBezTo>
                    <a:cubicBezTo>
                      <a:pt x="42722" y="141604"/>
                      <a:pt x="85445" y="144704"/>
                      <a:pt x="128167" y="147805"/>
                    </a:cubicBezTo>
                    <a:cubicBezTo>
                      <a:pt x="150906" y="149183"/>
                      <a:pt x="166410" y="124032"/>
                      <a:pt x="154351" y="104394"/>
                    </a:cubicBezTo>
                    <a:close/>
                  </a:path>
                </a:pathLst>
              </a:custGeom>
              <a:solidFill>
                <a:srgbClr val="551B02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BAF24EB5-9754-4FFE-8881-C385A3C9369E}"/>
                  </a:ext>
                </a:extLst>
              </p:cNvPr>
              <p:cNvSpPr/>
              <p:nvPr/>
            </p:nvSpPr>
            <p:spPr>
              <a:xfrm>
                <a:off x="617644" y="1364926"/>
                <a:ext cx="396543" cy="595088"/>
              </a:xfrm>
              <a:custGeom>
                <a:avLst/>
                <a:gdLst>
                  <a:gd name="connsiteX0" fmla="*/ 304224 w 396543"/>
                  <a:gd name="connsiteY0" fmla="*/ 595089 h 595088"/>
                  <a:gd name="connsiteX1" fmla="*/ 322484 w 396543"/>
                  <a:gd name="connsiteY1" fmla="*/ 547543 h 595088"/>
                  <a:gd name="connsiteX2" fmla="*/ 279073 w 396543"/>
                  <a:gd name="connsiteY2" fmla="*/ 364940 h 595088"/>
                  <a:gd name="connsiteX3" fmla="*/ 320417 w 396543"/>
                  <a:gd name="connsiteY3" fmla="*/ 201631 h 595088"/>
                  <a:gd name="connsiteX4" fmla="*/ 295266 w 396543"/>
                  <a:gd name="connsiteY4" fmla="*/ 125489 h 595088"/>
                  <a:gd name="connsiteX5" fmla="*/ 334543 w 396543"/>
                  <a:gd name="connsiteY5" fmla="*/ 95859 h 595088"/>
                  <a:gd name="connsiteX6" fmla="*/ 385878 w 396543"/>
                  <a:gd name="connsiteY6" fmla="*/ 102060 h 595088"/>
                  <a:gd name="connsiteX7" fmla="*/ 390013 w 396543"/>
                  <a:gd name="connsiteY7" fmla="*/ 52103 h 595088"/>
                  <a:gd name="connsiteX8" fmla="*/ 347980 w 396543"/>
                  <a:gd name="connsiteY8" fmla="*/ 19028 h 595088"/>
                  <a:gd name="connsiteX9" fmla="*/ 188460 w 396543"/>
                  <a:gd name="connsiteY9" fmla="*/ 11448 h 595088"/>
                  <a:gd name="connsiteX10" fmla="*/ 124032 w 396543"/>
                  <a:gd name="connsiteY10" fmla="*/ 35221 h 595088"/>
                  <a:gd name="connsiteX11" fmla="*/ 7235 w 396543"/>
                  <a:gd name="connsiteY11" fmla="*/ 39700 h 595088"/>
                  <a:gd name="connsiteX12" fmla="*/ 0 w 396543"/>
                  <a:gd name="connsiteY12" fmla="*/ 126522 h 595088"/>
                  <a:gd name="connsiteX13" fmla="*/ 304224 w 396543"/>
                  <a:gd name="connsiteY13" fmla="*/ 595089 h 59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43" h="595088">
                    <a:moveTo>
                      <a:pt x="304224" y="595089"/>
                    </a:moveTo>
                    <a:cubicBezTo>
                      <a:pt x="313526" y="580274"/>
                      <a:pt x="320417" y="564770"/>
                      <a:pt x="322484" y="547543"/>
                    </a:cubicBezTo>
                    <a:cubicBezTo>
                      <a:pt x="330408" y="484838"/>
                      <a:pt x="273905" y="427990"/>
                      <a:pt x="279073" y="364940"/>
                    </a:cubicBezTo>
                    <a:cubicBezTo>
                      <a:pt x="283552" y="307747"/>
                      <a:pt x="337988" y="256067"/>
                      <a:pt x="320417" y="201631"/>
                    </a:cubicBezTo>
                    <a:cubicBezTo>
                      <a:pt x="312148" y="175446"/>
                      <a:pt x="287342" y="151673"/>
                      <a:pt x="295266" y="125489"/>
                    </a:cubicBezTo>
                    <a:cubicBezTo>
                      <a:pt x="300089" y="108951"/>
                      <a:pt x="317316" y="98270"/>
                      <a:pt x="334543" y="95859"/>
                    </a:cubicBezTo>
                    <a:cubicBezTo>
                      <a:pt x="351770" y="93447"/>
                      <a:pt x="368996" y="97581"/>
                      <a:pt x="385878" y="102060"/>
                    </a:cubicBezTo>
                    <a:cubicBezTo>
                      <a:pt x="399315" y="89657"/>
                      <a:pt x="399315" y="67607"/>
                      <a:pt x="390013" y="52103"/>
                    </a:cubicBezTo>
                    <a:cubicBezTo>
                      <a:pt x="380710" y="36599"/>
                      <a:pt x="364517" y="26263"/>
                      <a:pt x="347980" y="19028"/>
                    </a:cubicBezTo>
                    <a:cubicBezTo>
                      <a:pt x="298367" y="-3367"/>
                      <a:pt x="240140" y="-6123"/>
                      <a:pt x="188460" y="11448"/>
                    </a:cubicBezTo>
                    <a:cubicBezTo>
                      <a:pt x="166755" y="18683"/>
                      <a:pt x="146427" y="29364"/>
                      <a:pt x="124032" y="35221"/>
                    </a:cubicBezTo>
                    <a:cubicBezTo>
                      <a:pt x="86134" y="44868"/>
                      <a:pt x="46512" y="39700"/>
                      <a:pt x="7235" y="39700"/>
                    </a:cubicBezTo>
                    <a:cubicBezTo>
                      <a:pt x="2412" y="67951"/>
                      <a:pt x="0" y="96892"/>
                      <a:pt x="0" y="126522"/>
                    </a:cubicBezTo>
                    <a:cubicBezTo>
                      <a:pt x="0" y="335655"/>
                      <a:pt x="125066" y="515157"/>
                      <a:pt x="304224" y="595089"/>
                    </a:cubicBezTo>
                    <a:close/>
                  </a:path>
                </a:pathLst>
              </a:custGeom>
              <a:solidFill>
                <a:srgbClr val="F8931C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29" name="Graphic 219">
              <a:extLst>
                <a:ext uri="{FF2B5EF4-FFF2-40B4-BE49-F238E27FC236}">
                  <a16:creationId xmlns:a16="http://schemas.microsoft.com/office/drawing/2014/main" id="{83C222B2-AAFF-426A-B912-1C2BE6879ABF}"/>
                </a:ext>
              </a:extLst>
            </p:cNvPr>
            <p:cNvGrpSpPr/>
            <p:nvPr/>
          </p:nvGrpSpPr>
          <p:grpSpPr>
            <a:xfrm>
              <a:off x="1152436" y="1101122"/>
              <a:ext cx="126293" cy="127261"/>
              <a:chOff x="1152436" y="1101122"/>
              <a:chExt cx="126293" cy="127261"/>
            </a:xfrm>
          </p:grpSpPr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C6560E74-6F8E-45C2-B071-1C2870FAD3FF}"/>
                  </a:ext>
                </a:extLst>
              </p:cNvPr>
              <p:cNvSpPr/>
              <p:nvPr/>
            </p:nvSpPr>
            <p:spPr>
              <a:xfrm>
                <a:off x="1161319" y="1101122"/>
                <a:ext cx="117410" cy="94026"/>
              </a:xfrm>
              <a:custGeom>
                <a:avLst/>
                <a:gdLst>
                  <a:gd name="connsiteX0" fmla="*/ 2067 w 117410"/>
                  <a:gd name="connsiteY0" fmla="*/ 30632 h 94026"/>
                  <a:gd name="connsiteX1" fmla="*/ 0 w 117410"/>
                  <a:gd name="connsiteY1" fmla="*/ 35111 h 94026"/>
                  <a:gd name="connsiteX2" fmla="*/ 79932 w 117410"/>
                  <a:gd name="connsiteY2" fmla="*/ 16506 h 94026"/>
                  <a:gd name="connsiteX3" fmla="*/ 107495 w 117410"/>
                  <a:gd name="connsiteY3" fmla="*/ 94026 h 94026"/>
                  <a:gd name="connsiteX4" fmla="*/ 110251 w 117410"/>
                  <a:gd name="connsiteY4" fmla="*/ 89892 h 94026"/>
                  <a:gd name="connsiteX5" fmla="*/ 85100 w 117410"/>
                  <a:gd name="connsiteY5" fmla="*/ 7893 h 94026"/>
                  <a:gd name="connsiteX6" fmla="*/ 2067 w 117410"/>
                  <a:gd name="connsiteY6" fmla="*/ 30632 h 94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10" h="94026">
                    <a:moveTo>
                      <a:pt x="2067" y="30632"/>
                    </a:moveTo>
                    <a:cubicBezTo>
                      <a:pt x="1378" y="32010"/>
                      <a:pt x="689" y="33733"/>
                      <a:pt x="0" y="35111"/>
                    </a:cubicBezTo>
                    <a:cubicBezTo>
                      <a:pt x="17227" y="9615"/>
                      <a:pt x="51680" y="1002"/>
                      <a:pt x="79932" y="16506"/>
                    </a:cubicBezTo>
                    <a:cubicBezTo>
                      <a:pt x="108184" y="32010"/>
                      <a:pt x="119898" y="65774"/>
                      <a:pt x="107495" y="94026"/>
                    </a:cubicBezTo>
                    <a:cubicBezTo>
                      <a:pt x="108528" y="92648"/>
                      <a:pt x="109217" y="91270"/>
                      <a:pt x="110251" y="89892"/>
                    </a:cubicBezTo>
                    <a:cubicBezTo>
                      <a:pt x="126100" y="60951"/>
                      <a:pt x="114730" y="24086"/>
                      <a:pt x="85100" y="7893"/>
                    </a:cubicBezTo>
                    <a:cubicBezTo>
                      <a:pt x="55125" y="-8645"/>
                      <a:pt x="17916" y="1691"/>
                      <a:pt x="2067" y="306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84A2AAB3-0C9A-4DCC-A9AD-2527E38AF01E}"/>
                  </a:ext>
                </a:extLst>
              </p:cNvPr>
              <p:cNvSpPr/>
              <p:nvPr/>
            </p:nvSpPr>
            <p:spPr>
              <a:xfrm>
                <a:off x="1152436" y="1108013"/>
                <a:ext cx="122158" cy="120370"/>
              </a:xfrm>
              <a:custGeom>
                <a:avLst/>
                <a:gdLst>
                  <a:gd name="connsiteX0" fmla="*/ 7160 w 122158"/>
                  <a:gd name="connsiteY0" fmla="*/ 30632 h 120370"/>
                  <a:gd name="connsiteX1" fmla="*/ 32311 w 122158"/>
                  <a:gd name="connsiteY1" fmla="*/ 112631 h 120370"/>
                  <a:gd name="connsiteX2" fmla="*/ 114999 w 122158"/>
                  <a:gd name="connsiteY2" fmla="*/ 89892 h 120370"/>
                  <a:gd name="connsiteX3" fmla="*/ 89848 w 122158"/>
                  <a:gd name="connsiteY3" fmla="*/ 7893 h 120370"/>
                  <a:gd name="connsiteX4" fmla="*/ 7160 w 122158"/>
                  <a:gd name="connsiteY4" fmla="*/ 30632 h 12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158" h="120370">
                    <a:moveTo>
                      <a:pt x="7160" y="30632"/>
                    </a:moveTo>
                    <a:cubicBezTo>
                      <a:pt x="-8689" y="59573"/>
                      <a:pt x="2681" y="96438"/>
                      <a:pt x="32311" y="112631"/>
                    </a:cubicBezTo>
                    <a:cubicBezTo>
                      <a:pt x="62285" y="128824"/>
                      <a:pt x="99151" y="118833"/>
                      <a:pt x="114999" y="89892"/>
                    </a:cubicBezTo>
                    <a:cubicBezTo>
                      <a:pt x="130848" y="60951"/>
                      <a:pt x="119478" y="24086"/>
                      <a:pt x="89848" y="7893"/>
                    </a:cubicBezTo>
                    <a:cubicBezTo>
                      <a:pt x="60218" y="-8645"/>
                      <a:pt x="23008" y="1691"/>
                      <a:pt x="7160" y="30632"/>
                    </a:cubicBezTo>
                    <a:close/>
                  </a:path>
                </a:pathLst>
              </a:custGeom>
              <a:solidFill>
                <a:srgbClr val="603813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32" name="Graphic 219">
              <a:extLst>
                <a:ext uri="{FF2B5EF4-FFF2-40B4-BE49-F238E27FC236}">
                  <a16:creationId xmlns:a16="http://schemas.microsoft.com/office/drawing/2014/main" id="{83C222B2-AAFF-426A-B912-1C2BE6879ABF}"/>
                </a:ext>
              </a:extLst>
            </p:cNvPr>
            <p:cNvGrpSpPr/>
            <p:nvPr/>
          </p:nvGrpSpPr>
          <p:grpSpPr>
            <a:xfrm>
              <a:off x="714438" y="1520307"/>
              <a:ext cx="84794" cy="85608"/>
              <a:chOff x="714438" y="1520307"/>
              <a:chExt cx="84794" cy="85608"/>
            </a:xfrm>
          </p:grpSpPr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262D4FA8-2055-4307-A98D-FBB8F9C1FB38}"/>
                  </a:ext>
                </a:extLst>
              </p:cNvPr>
              <p:cNvSpPr/>
              <p:nvPr/>
            </p:nvSpPr>
            <p:spPr>
              <a:xfrm>
                <a:off x="720315" y="1520307"/>
                <a:ext cx="78918" cy="63131"/>
              </a:xfrm>
              <a:custGeom>
                <a:avLst/>
                <a:gdLst>
                  <a:gd name="connsiteX0" fmla="*/ 1378 w 78918"/>
                  <a:gd name="connsiteY0" fmla="*/ 20754 h 63131"/>
                  <a:gd name="connsiteX1" fmla="*/ 0 w 78918"/>
                  <a:gd name="connsiteY1" fmla="*/ 23510 h 63131"/>
                  <a:gd name="connsiteX2" fmla="*/ 53747 w 78918"/>
                  <a:gd name="connsiteY2" fmla="*/ 11107 h 63131"/>
                  <a:gd name="connsiteX3" fmla="*/ 72352 w 78918"/>
                  <a:gd name="connsiteY3" fmla="*/ 63132 h 63131"/>
                  <a:gd name="connsiteX4" fmla="*/ 74075 w 78918"/>
                  <a:gd name="connsiteY4" fmla="*/ 60376 h 63131"/>
                  <a:gd name="connsiteX5" fmla="*/ 57193 w 78918"/>
                  <a:gd name="connsiteY5" fmla="*/ 5250 h 63131"/>
                  <a:gd name="connsiteX6" fmla="*/ 1378 w 78918"/>
                  <a:gd name="connsiteY6" fmla="*/ 20754 h 63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918" h="63131">
                    <a:moveTo>
                      <a:pt x="1378" y="20754"/>
                    </a:moveTo>
                    <a:cubicBezTo>
                      <a:pt x="689" y="21443"/>
                      <a:pt x="345" y="22477"/>
                      <a:pt x="0" y="23510"/>
                    </a:cubicBezTo>
                    <a:cubicBezTo>
                      <a:pt x="11370" y="6284"/>
                      <a:pt x="34798" y="771"/>
                      <a:pt x="53747" y="11107"/>
                    </a:cubicBezTo>
                    <a:cubicBezTo>
                      <a:pt x="72697" y="21443"/>
                      <a:pt x="80621" y="44182"/>
                      <a:pt x="72352" y="63132"/>
                    </a:cubicBezTo>
                    <a:cubicBezTo>
                      <a:pt x="73041" y="62098"/>
                      <a:pt x="73730" y="61409"/>
                      <a:pt x="74075" y="60376"/>
                    </a:cubicBezTo>
                    <a:cubicBezTo>
                      <a:pt x="84755" y="40737"/>
                      <a:pt x="77176" y="16275"/>
                      <a:pt x="57193" y="5250"/>
                    </a:cubicBezTo>
                    <a:cubicBezTo>
                      <a:pt x="36865" y="-5775"/>
                      <a:pt x="12059" y="1116"/>
                      <a:pt x="1378" y="207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45C77416-FE67-47BE-BB99-44141DF12F35}"/>
                  </a:ext>
                </a:extLst>
              </p:cNvPr>
              <p:cNvSpPr/>
              <p:nvPr/>
            </p:nvSpPr>
            <p:spPr>
              <a:xfrm>
                <a:off x="714438" y="1524939"/>
                <a:ext cx="82038" cy="80976"/>
              </a:xfrm>
              <a:custGeom>
                <a:avLst/>
                <a:gdLst>
                  <a:gd name="connsiteX0" fmla="*/ 4843 w 82038"/>
                  <a:gd name="connsiteY0" fmla="*/ 20601 h 80976"/>
                  <a:gd name="connsiteX1" fmla="*/ 21725 w 82038"/>
                  <a:gd name="connsiteY1" fmla="*/ 75727 h 80976"/>
                  <a:gd name="connsiteX2" fmla="*/ 77195 w 82038"/>
                  <a:gd name="connsiteY2" fmla="*/ 60223 h 80976"/>
                  <a:gd name="connsiteX3" fmla="*/ 60313 w 82038"/>
                  <a:gd name="connsiteY3" fmla="*/ 5097 h 80976"/>
                  <a:gd name="connsiteX4" fmla="*/ 4843 w 82038"/>
                  <a:gd name="connsiteY4" fmla="*/ 20601 h 80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38" h="80976">
                    <a:moveTo>
                      <a:pt x="4843" y="20601"/>
                    </a:moveTo>
                    <a:cubicBezTo>
                      <a:pt x="-5837" y="39895"/>
                      <a:pt x="1742" y="64701"/>
                      <a:pt x="21725" y="75727"/>
                    </a:cubicBezTo>
                    <a:cubicBezTo>
                      <a:pt x="41708" y="86752"/>
                      <a:pt x="66515" y="79861"/>
                      <a:pt x="77195" y="60223"/>
                    </a:cubicBezTo>
                    <a:cubicBezTo>
                      <a:pt x="87876" y="40929"/>
                      <a:pt x="80296" y="16122"/>
                      <a:pt x="60313" y="5097"/>
                    </a:cubicBezTo>
                    <a:cubicBezTo>
                      <a:pt x="40330" y="-5584"/>
                      <a:pt x="15524" y="963"/>
                      <a:pt x="4843" y="20601"/>
                    </a:cubicBezTo>
                    <a:close/>
                  </a:path>
                </a:pathLst>
              </a:custGeom>
              <a:solidFill>
                <a:srgbClr val="603813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35" name="Graphic 219">
              <a:extLst>
                <a:ext uri="{FF2B5EF4-FFF2-40B4-BE49-F238E27FC236}">
                  <a16:creationId xmlns:a16="http://schemas.microsoft.com/office/drawing/2014/main" id="{83C222B2-AAFF-426A-B912-1C2BE6879ABF}"/>
                </a:ext>
              </a:extLst>
            </p:cNvPr>
            <p:cNvGrpSpPr/>
            <p:nvPr/>
          </p:nvGrpSpPr>
          <p:grpSpPr>
            <a:xfrm>
              <a:off x="1379851" y="1314020"/>
              <a:ext cx="47351" cy="47758"/>
              <a:chOff x="1379851" y="1314020"/>
              <a:chExt cx="47351" cy="47758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1F54E5C8-B4E4-47E4-A4D6-0B61560B420B}"/>
                  </a:ext>
                </a:extLst>
              </p:cNvPr>
              <p:cNvSpPr/>
              <p:nvPr/>
            </p:nvSpPr>
            <p:spPr>
              <a:xfrm>
                <a:off x="1383199" y="1314020"/>
                <a:ext cx="44003" cy="35135"/>
              </a:xfrm>
              <a:custGeom>
                <a:avLst/>
                <a:gdLst>
                  <a:gd name="connsiteX0" fmla="*/ 689 w 44003"/>
                  <a:gd name="connsiteY0" fmla="*/ 11363 h 35135"/>
                  <a:gd name="connsiteX1" fmla="*/ 0 w 44003"/>
                  <a:gd name="connsiteY1" fmla="*/ 13086 h 35135"/>
                  <a:gd name="connsiteX2" fmla="*/ 29975 w 44003"/>
                  <a:gd name="connsiteY2" fmla="*/ 6195 h 35135"/>
                  <a:gd name="connsiteX3" fmla="*/ 40311 w 44003"/>
                  <a:gd name="connsiteY3" fmla="*/ 35136 h 35135"/>
                  <a:gd name="connsiteX4" fmla="*/ 41344 w 44003"/>
                  <a:gd name="connsiteY4" fmla="*/ 33413 h 35135"/>
                  <a:gd name="connsiteX5" fmla="*/ 32042 w 44003"/>
                  <a:gd name="connsiteY5" fmla="*/ 2750 h 35135"/>
                  <a:gd name="connsiteX6" fmla="*/ 689 w 44003"/>
                  <a:gd name="connsiteY6" fmla="*/ 11363 h 35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003" h="35135">
                    <a:moveTo>
                      <a:pt x="689" y="11363"/>
                    </a:moveTo>
                    <a:cubicBezTo>
                      <a:pt x="345" y="12052"/>
                      <a:pt x="0" y="12397"/>
                      <a:pt x="0" y="13086"/>
                    </a:cubicBezTo>
                    <a:cubicBezTo>
                      <a:pt x="6546" y="3439"/>
                      <a:pt x="19294" y="338"/>
                      <a:pt x="29975" y="6195"/>
                    </a:cubicBezTo>
                    <a:cubicBezTo>
                      <a:pt x="40655" y="12052"/>
                      <a:pt x="44790" y="24800"/>
                      <a:pt x="40311" y="35136"/>
                    </a:cubicBezTo>
                    <a:cubicBezTo>
                      <a:pt x="40655" y="34447"/>
                      <a:pt x="41000" y="34102"/>
                      <a:pt x="41344" y="33413"/>
                    </a:cubicBezTo>
                    <a:cubicBezTo>
                      <a:pt x="47201" y="22733"/>
                      <a:pt x="43067" y="8951"/>
                      <a:pt x="32042" y="2750"/>
                    </a:cubicBezTo>
                    <a:cubicBezTo>
                      <a:pt x="20672" y="-3107"/>
                      <a:pt x="6546" y="682"/>
                      <a:pt x="689" y="113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C6905B78-09D2-4283-9960-B878F3A03F4B}"/>
                  </a:ext>
                </a:extLst>
              </p:cNvPr>
              <p:cNvSpPr/>
              <p:nvPr/>
            </p:nvSpPr>
            <p:spPr>
              <a:xfrm>
                <a:off x="1379851" y="1316550"/>
                <a:ext cx="45628" cy="45227"/>
              </a:xfrm>
              <a:custGeom>
                <a:avLst/>
                <a:gdLst>
                  <a:gd name="connsiteX0" fmla="*/ 2659 w 45628"/>
                  <a:gd name="connsiteY0" fmla="*/ 11588 h 45227"/>
                  <a:gd name="connsiteX1" fmla="*/ 11961 w 45628"/>
                  <a:gd name="connsiteY1" fmla="*/ 42252 h 45227"/>
                  <a:gd name="connsiteX2" fmla="*/ 42970 w 45628"/>
                  <a:gd name="connsiteY2" fmla="*/ 33639 h 45227"/>
                  <a:gd name="connsiteX3" fmla="*/ 33667 w 45628"/>
                  <a:gd name="connsiteY3" fmla="*/ 2975 h 45227"/>
                  <a:gd name="connsiteX4" fmla="*/ 2659 w 45628"/>
                  <a:gd name="connsiteY4" fmla="*/ 11588 h 45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8" h="45227">
                    <a:moveTo>
                      <a:pt x="2659" y="11588"/>
                    </a:moveTo>
                    <a:cubicBezTo>
                      <a:pt x="-3198" y="22269"/>
                      <a:pt x="936" y="36050"/>
                      <a:pt x="11961" y="42252"/>
                    </a:cubicBezTo>
                    <a:cubicBezTo>
                      <a:pt x="22987" y="48454"/>
                      <a:pt x="37112" y="44664"/>
                      <a:pt x="42970" y="33639"/>
                    </a:cubicBezTo>
                    <a:cubicBezTo>
                      <a:pt x="48827" y="22614"/>
                      <a:pt x="44692" y="9177"/>
                      <a:pt x="33667" y="2975"/>
                    </a:cubicBezTo>
                    <a:cubicBezTo>
                      <a:pt x="22298" y="-3226"/>
                      <a:pt x="8516" y="563"/>
                      <a:pt x="2659" y="11588"/>
                    </a:cubicBezTo>
                    <a:close/>
                  </a:path>
                </a:pathLst>
              </a:custGeom>
              <a:solidFill>
                <a:srgbClr val="603813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38" name="Graphic 219">
              <a:extLst>
                <a:ext uri="{FF2B5EF4-FFF2-40B4-BE49-F238E27FC236}">
                  <a16:creationId xmlns:a16="http://schemas.microsoft.com/office/drawing/2014/main" id="{83C222B2-AAFF-426A-B912-1C2BE6879ABF}"/>
                </a:ext>
              </a:extLst>
            </p:cNvPr>
            <p:cNvGrpSpPr/>
            <p:nvPr/>
          </p:nvGrpSpPr>
          <p:grpSpPr>
            <a:xfrm>
              <a:off x="1381896" y="1622747"/>
              <a:ext cx="126293" cy="127261"/>
              <a:chOff x="1381896" y="1622747"/>
              <a:chExt cx="126293" cy="127261"/>
            </a:xfrm>
          </p:grpSpPr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6CB74E06-5774-491E-B618-FD2D4DC99E1D}"/>
                  </a:ext>
                </a:extLst>
              </p:cNvPr>
              <p:cNvSpPr/>
              <p:nvPr/>
            </p:nvSpPr>
            <p:spPr>
              <a:xfrm>
                <a:off x="1390779" y="1622747"/>
                <a:ext cx="117410" cy="94026"/>
              </a:xfrm>
              <a:custGeom>
                <a:avLst/>
                <a:gdLst>
                  <a:gd name="connsiteX0" fmla="*/ 2067 w 117410"/>
                  <a:gd name="connsiteY0" fmla="*/ 30632 h 94026"/>
                  <a:gd name="connsiteX1" fmla="*/ 0 w 117410"/>
                  <a:gd name="connsiteY1" fmla="*/ 35111 h 94026"/>
                  <a:gd name="connsiteX2" fmla="*/ 79932 w 117410"/>
                  <a:gd name="connsiteY2" fmla="*/ 16506 h 94026"/>
                  <a:gd name="connsiteX3" fmla="*/ 107495 w 117410"/>
                  <a:gd name="connsiteY3" fmla="*/ 94026 h 94026"/>
                  <a:gd name="connsiteX4" fmla="*/ 110251 w 117410"/>
                  <a:gd name="connsiteY4" fmla="*/ 89892 h 94026"/>
                  <a:gd name="connsiteX5" fmla="*/ 85100 w 117410"/>
                  <a:gd name="connsiteY5" fmla="*/ 7893 h 94026"/>
                  <a:gd name="connsiteX6" fmla="*/ 2067 w 117410"/>
                  <a:gd name="connsiteY6" fmla="*/ 30632 h 94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10" h="94026">
                    <a:moveTo>
                      <a:pt x="2067" y="30632"/>
                    </a:moveTo>
                    <a:cubicBezTo>
                      <a:pt x="1378" y="32010"/>
                      <a:pt x="689" y="33733"/>
                      <a:pt x="0" y="35111"/>
                    </a:cubicBezTo>
                    <a:cubicBezTo>
                      <a:pt x="17227" y="9615"/>
                      <a:pt x="51680" y="1002"/>
                      <a:pt x="79932" y="16506"/>
                    </a:cubicBezTo>
                    <a:cubicBezTo>
                      <a:pt x="108184" y="32010"/>
                      <a:pt x="119898" y="65774"/>
                      <a:pt x="107495" y="94026"/>
                    </a:cubicBezTo>
                    <a:cubicBezTo>
                      <a:pt x="108528" y="92648"/>
                      <a:pt x="109217" y="91270"/>
                      <a:pt x="110251" y="89892"/>
                    </a:cubicBezTo>
                    <a:cubicBezTo>
                      <a:pt x="126100" y="60951"/>
                      <a:pt x="114730" y="24086"/>
                      <a:pt x="85100" y="7893"/>
                    </a:cubicBezTo>
                    <a:cubicBezTo>
                      <a:pt x="55126" y="-8645"/>
                      <a:pt x="17916" y="1691"/>
                      <a:pt x="2067" y="306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FEBFB3EF-0199-42D4-98DE-CF9490B209AE}"/>
                  </a:ext>
                </a:extLst>
              </p:cNvPr>
              <p:cNvSpPr/>
              <p:nvPr/>
            </p:nvSpPr>
            <p:spPr>
              <a:xfrm>
                <a:off x="1381896" y="1629638"/>
                <a:ext cx="122158" cy="120370"/>
              </a:xfrm>
              <a:custGeom>
                <a:avLst/>
                <a:gdLst>
                  <a:gd name="connsiteX0" fmla="*/ 7160 w 122158"/>
                  <a:gd name="connsiteY0" fmla="*/ 30632 h 120370"/>
                  <a:gd name="connsiteX1" fmla="*/ 32311 w 122158"/>
                  <a:gd name="connsiteY1" fmla="*/ 112631 h 120370"/>
                  <a:gd name="connsiteX2" fmla="*/ 114999 w 122158"/>
                  <a:gd name="connsiteY2" fmla="*/ 89892 h 120370"/>
                  <a:gd name="connsiteX3" fmla="*/ 89848 w 122158"/>
                  <a:gd name="connsiteY3" fmla="*/ 7893 h 120370"/>
                  <a:gd name="connsiteX4" fmla="*/ 7160 w 122158"/>
                  <a:gd name="connsiteY4" fmla="*/ 30632 h 12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158" h="120370">
                    <a:moveTo>
                      <a:pt x="7160" y="30632"/>
                    </a:moveTo>
                    <a:cubicBezTo>
                      <a:pt x="-8689" y="59573"/>
                      <a:pt x="2681" y="96438"/>
                      <a:pt x="32311" y="112631"/>
                    </a:cubicBezTo>
                    <a:cubicBezTo>
                      <a:pt x="62285" y="128824"/>
                      <a:pt x="99151" y="118833"/>
                      <a:pt x="114999" y="89892"/>
                    </a:cubicBezTo>
                    <a:cubicBezTo>
                      <a:pt x="130848" y="60951"/>
                      <a:pt x="119478" y="24086"/>
                      <a:pt x="89848" y="7893"/>
                    </a:cubicBezTo>
                    <a:cubicBezTo>
                      <a:pt x="60218" y="-8645"/>
                      <a:pt x="23008" y="1691"/>
                      <a:pt x="7160" y="30632"/>
                    </a:cubicBezTo>
                    <a:close/>
                  </a:path>
                </a:pathLst>
              </a:custGeom>
              <a:solidFill>
                <a:srgbClr val="603813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</p:grpSp>
      <p:grpSp>
        <p:nvGrpSpPr>
          <p:cNvPr id="243" name="Graphic 241">
            <a:extLst>
              <a:ext uri="{FF2B5EF4-FFF2-40B4-BE49-F238E27FC236}">
                <a16:creationId xmlns:a16="http://schemas.microsoft.com/office/drawing/2014/main" id="{BC36348F-729D-47B0-85F1-C286045A47F0}"/>
              </a:ext>
            </a:extLst>
          </p:cNvPr>
          <p:cNvGrpSpPr/>
          <p:nvPr/>
        </p:nvGrpSpPr>
        <p:grpSpPr>
          <a:xfrm>
            <a:off x="1034173" y="4227501"/>
            <a:ext cx="241992" cy="239150"/>
            <a:chOff x="2434505" y="2932122"/>
            <a:chExt cx="322656" cy="318867"/>
          </a:xfrm>
        </p:grpSpPr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97E8FAC2-EC95-4184-B298-837B863D1262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6DF19229-8BF7-4426-89E5-24037F20DA29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247" name="Graphic 245">
            <a:extLst>
              <a:ext uri="{FF2B5EF4-FFF2-40B4-BE49-F238E27FC236}">
                <a16:creationId xmlns:a16="http://schemas.microsoft.com/office/drawing/2014/main" id="{5BD1595D-EFD7-435E-AB48-921EE216B365}"/>
              </a:ext>
            </a:extLst>
          </p:cNvPr>
          <p:cNvGrpSpPr/>
          <p:nvPr/>
        </p:nvGrpSpPr>
        <p:grpSpPr>
          <a:xfrm>
            <a:off x="9324496" y="3306170"/>
            <a:ext cx="163571" cy="157656"/>
            <a:chOff x="8509456" y="1164779"/>
            <a:chExt cx="218095" cy="210208"/>
          </a:xfrm>
        </p:grpSpPr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359F7E14-35E6-4635-A2C0-FBB0090F24BF}"/>
                </a:ext>
              </a:extLst>
            </p:cNvPr>
            <p:cNvSpPr/>
            <p:nvPr/>
          </p:nvSpPr>
          <p:spPr>
            <a:xfrm>
              <a:off x="8511610" y="1164779"/>
              <a:ext cx="215940" cy="210208"/>
            </a:xfrm>
            <a:custGeom>
              <a:avLst/>
              <a:gdLst>
                <a:gd name="connsiteX0" fmla="*/ 121021 w 215940"/>
                <a:gd name="connsiteY0" fmla="*/ 5707 h 210208"/>
                <a:gd name="connsiteX1" fmla="*/ 135934 w 215940"/>
                <a:gd name="connsiteY1" fmla="*/ 68498 h 210208"/>
                <a:gd name="connsiteX2" fmla="*/ 142998 w 215940"/>
                <a:gd name="connsiteY2" fmla="*/ 74385 h 210208"/>
                <a:gd name="connsiteX3" fmla="*/ 208537 w 215940"/>
                <a:gd name="connsiteY3" fmla="*/ 74385 h 210208"/>
                <a:gd name="connsiteX4" fmla="*/ 212854 w 215940"/>
                <a:gd name="connsiteY4" fmla="*/ 87728 h 210208"/>
                <a:gd name="connsiteX5" fmla="*/ 159874 w 215940"/>
                <a:gd name="connsiteY5" fmla="*/ 127366 h 210208"/>
                <a:gd name="connsiteX6" fmla="*/ 157519 w 215940"/>
                <a:gd name="connsiteY6" fmla="*/ 136392 h 210208"/>
                <a:gd name="connsiteX7" fmla="*/ 182636 w 215940"/>
                <a:gd name="connsiteY7" fmla="*/ 199969 h 210208"/>
                <a:gd name="connsiteX8" fmla="*/ 171647 w 215940"/>
                <a:gd name="connsiteY8" fmla="*/ 208995 h 210208"/>
                <a:gd name="connsiteX9" fmla="*/ 112780 w 215940"/>
                <a:gd name="connsiteY9" fmla="*/ 168965 h 210208"/>
                <a:gd name="connsiteX10" fmla="*/ 103754 w 215940"/>
                <a:gd name="connsiteY10" fmla="*/ 169358 h 210208"/>
                <a:gd name="connsiteX11" fmla="*/ 56660 w 215940"/>
                <a:gd name="connsiteY11" fmla="*/ 208602 h 210208"/>
                <a:gd name="connsiteX12" fmla="*/ 44494 w 215940"/>
                <a:gd name="connsiteY12" fmla="*/ 201146 h 210208"/>
                <a:gd name="connsiteX13" fmla="*/ 59799 w 215940"/>
                <a:gd name="connsiteY13" fmla="*/ 136000 h 210208"/>
                <a:gd name="connsiteX14" fmla="*/ 57052 w 215940"/>
                <a:gd name="connsiteY14" fmla="*/ 128151 h 210208"/>
                <a:gd name="connsiteX15" fmla="*/ 2894 w 215940"/>
                <a:gd name="connsiteY15" fmla="*/ 87728 h 210208"/>
                <a:gd name="connsiteX16" fmla="*/ 7604 w 215940"/>
                <a:gd name="connsiteY16" fmla="*/ 74385 h 210208"/>
                <a:gd name="connsiteX17" fmla="*/ 73928 w 215940"/>
                <a:gd name="connsiteY17" fmla="*/ 74385 h 210208"/>
                <a:gd name="connsiteX18" fmla="*/ 80992 w 215940"/>
                <a:gd name="connsiteY18" fmla="*/ 69676 h 210208"/>
                <a:gd name="connsiteX19" fmla="*/ 106893 w 215940"/>
                <a:gd name="connsiteY19" fmla="*/ 4922 h 210208"/>
                <a:gd name="connsiteX20" fmla="*/ 121021 w 215940"/>
                <a:gd name="connsiteY20" fmla="*/ 5707 h 21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5940" h="210208">
                  <a:moveTo>
                    <a:pt x="121021" y="5707"/>
                  </a:moveTo>
                  <a:lnTo>
                    <a:pt x="135934" y="68498"/>
                  </a:lnTo>
                  <a:cubicBezTo>
                    <a:pt x="136719" y="71638"/>
                    <a:pt x="139859" y="74385"/>
                    <a:pt x="142998" y="74385"/>
                  </a:cubicBezTo>
                  <a:lnTo>
                    <a:pt x="208537" y="74385"/>
                  </a:lnTo>
                  <a:cubicBezTo>
                    <a:pt x="215601" y="74385"/>
                    <a:pt x="218741" y="83412"/>
                    <a:pt x="212854" y="87728"/>
                  </a:cubicBezTo>
                  <a:lnTo>
                    <a:pt x="159874" y="127366"/>
                  </a:lnTo>
                  <a:cubicBezTo>
                    <a:pt x="157127" y="129328"/>
                    <a:pt x="155949" y="133252"/>
                    <a:pt x="157519" y="136392"/>
                  </a:cubicBezTo>
                  <a:lnTo>
                    <a:pt x="182636" y="199969"/>
                  </a:lnTo>
                  <a:cubicBezTo>
                    <a:pt x="185383" y="206640"/>
                    <a:pt x="177534" y="212919"/>
                    <a:pt x="171647" y="208995"/>
                  </a:cubicBezTo>
                  <a:lnTo>
                    <a:pt x="112780" y="168965"/>
                  </a:lnTo>
                  <a:cubicBezTo>
                    <a:pt x="110033" y="167395"/>
                    <a:pt x="106501" y="167395"/>
                    <a:pt x="103754" y="169358"/>
                  </a:cubicBezTo>
                  <a:lnTo>
                    <a:pt x="56660" y="208602"/>
                  </a:lnTo>
                  <a:cubicBezTo>
                    <a:pt x="51166" y="212919"/>
                    <a:pt x="42924" y="207818"/>
                    <a:pt x="44494" y="201146"/>
                  </a:cubicBezTo>
                  <a:lnTo>
                    <a:pt x="59799" y="136000"/>
                  </a:lnTo>
                  <a:cubicBezTo>
                    <a:pt x="60584" y="133252"/>
                    <a:pt x="59407" y="130113"/>
                    <a:pt x="57052" y="128151"/>
                  </a:cubicBezTo>
                  <a:lnTo>
                    <a:pt x="2894" y="87728"/>
                  </a:lnTo>
                  <a:cubicBezTo>
                    <a:pt x="-2600" y="83412"/>
                    <a:pt x="147" y="74385"/>
                    <a:pt x="7604" y="74385"/>
                  </a:cubicBezTo>
                  <a:lnTo>
                    <a:pt x="73928" y="74385"/>
                  </a:lnTo>
                  <a:cubicBezTo>
                    <a:pt x="77067" y="74385"/>
                    <a:pt x="79814" y="72423"/>
                    <a:pt x="80992" y="69676"/>
                  </a:cubicBezTo>
                  <a:lnTo>
                    <a:pt x="106893" y="4922"/>
                  </a:lnTo>
                  <a:cubicBezTo>
                    <a:pt x="109248" y="-2142"/>
                    <a:pt x="119452" y="-1357"/>
                    <a:pt x="121021" y="5707"/>
                  </a:cubicBezTo>
                  <a:close/>
                </a:path>
              </a:pathLst>
            </a:custGeom>
            <a:solidFill>
              <a:srgbClr val="FFFFFF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DB54C69B-181C-4040-8568-258DE8F20618}"/>
                </a:ext>
              </a:extLst>
            </p:cNvPr>
            <p:cNvSpPr/>
            <p:nvPr/>
          </p:nvSpPr>
          <p:spPr>
            <a:xfrm>
              <a:off x="8509456" y="1164779"/>
              <a:ext cx="216132" cy="210208"/>
            </a:xfrm>
            <a:custGeom>
              <a:avLst/>
              <a:gdLst>
                <a:gd name="connsiteX0" fmla="*/ 120821 w 216132"/>
                <a:gd name="connsiteY0" fmla="*/ 5707 h 210208"/>
                <a:gd name="connsiteX1" fmla="*/ 135734 w 216132"/>
                <a:gd name="connsiteY1" fmla="*/ 68498 h 210208"/>
                <a:gd name="connsiteX2" fmla="*/ 143191 w 216132"/>
                <a:gd name="connsiteY2" fmla="*/ 74385 h 210208"/>
                <a:gd name="connsiteX3" fmla="*/ 208729 w 216132"/>
                <a:gd name="connsiteY3" fmla="*/ 74385 h 210208"/>
                <a:gd name="connsiteX4" fmla="*/ 213046 w 216132"/>
                <a:gd name="connsiteY4" fmla="*/ 87728 h 210208"/>
                <a:gd name="connsiteX5" fmla="*/ 159673 w 216132"/>
                <a:gd name="connsiteY5" fmla="*/ 127366 h 210208"/>
                <a:gd name="connsiteX6" fmla="*/ 157319 w 216132"/>
                <a:gd name="connsiteY6" fmla="*/ 136392 h 210208"/>
                <a:gd name="connsiteX7" fmla="*/ 182828 w 216132"/>
                <a:gd name="connsiteY7" fmla="*/ 199969 h 210208"/>
                <a:gd name="connsiteX8" fmla="*/ 171839 w 216132"/>
                <a:gd name="connsiteY8" fmla="*/ 208995 h 210208"/>
                <a:gd name="connsiteX9" fmla="*/ 112972 w 216132"/>
                <a:gd name="connsiteY9" fmla="*/ 168965 h 210208"/>
                <a:gd name="connsiteX10" fmla="*/ 103946 w 216132"/>
                <a:gd name="connsiteY10" fmla="*/ 169358 h 210208"/>
                <a:gd name="connsiteX11" fmla="*/ 56852 w 216132"/>
                <a:gd name="connsiteY11" fmla="*/ 208210 h 210208"/>
                <a:gd name="connsiteX12" fmla="*/ 44294 w 216132"/>
                <a:gd name="connsiteY12" fmla="*/ 201146 h 210208"/>
                <a:gd name="connsiteX13" fmla="*/ 59599 w 216132"/>
                <a:gd name="connsiteY13" fmla="*/ 136000 h 210208"/>
                <a:gd name="connsiteX14" fmla="*/ 56852 w 216132"/>
                <a:gd name="connsiteY14" fmla="*/ 128151 h 210208"/>
                <a:gd name="connsiteX15" fmla="*/ 3087 w 216132"/>
                <a:gd name="connsiteY15" fmla="*/ 87728 h 210208"/>
                <a:gd name="connsiteX16" fmla="*/ 7403 w 216132"/>
                <a:gd name="connsiteY16" fmla="*/ 74385 h 210208"/>
                <a:gd name="connsiteX17" fmla="*/ 73727 w 216132"/>
                <a:gd name="connsiteY17" fmla="*/ 74385 h 210208"/>
                <a:gd name="connsiteX18" fmla="*/ 80791 w 216132"/>
                <a:gd name="connsiteY18" fmla="*/ 69676 h 210208"/>
                <a:gd name="connsiteX19" fmla="*/ 106693 w 216132"/>
                <a:gd name="connsiteY19" fmla="*/ 4922 h 210208"/>
                <a:gd name="connsiteX20" fmla="*/ 120821 w 216132"/>
                <a:gd name="connsiteY20" fmla="*/ 5707 h 21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6132" h="210208">
                  <a:moveTo>
                    <a:pt x="120821" y="5707"/>
                  </a:moveTo>
                  <a:lnTo>
                    <a:pt x="135734" y="68498"/>
                  </a:lnTo>
                  <a:cubicBezTo>
                    <a:pt x="136519" y="71638"/>
                    <a:pt x="139659" y="74385"/>
                    <a:pt x="143191" y="74385"/>
                  </a:cubicBezTo>
                  <a:lnTo>
                    <a:pt x="208729" y="74385"/>
                  </a:lnTo>
                  <a:cubicBezTo>
                    <a:pt x="215794" y="74385"/>
                    <a:pt x="218933" y="83412"/>
                    <a:pt x="213046" y="87728"/>
                  </a:cubicBezTo>
                  <a:lnTo>
                    <a:pt x="159673" y="127366"/>
                  </a:lnTo>
                  <a:cubicBezTo>
                    <a:pt x="156926" y="129328"/>
                    <a:pt x="156141" y="133252"/>
                    <a:pt x="157319" y="136392"/>
                  </a:cubicBezTo>
                  <a:lnTo>
                    <a:pt x="182828" y="199969"/>
                  </a:lnTo>
                  <a:cubicBezTo>
                    <a:pt x="185575" y="206640"/>
                    <a:pt x="177726" y="212919"/>
                    <a:pt x="171839" y="208995"/>
                  </a:cubicBezTo>
                  <a:lnTo>
                    <a:pt x="112972" y="168965"/>
                  </a:lnTo>
                  <a:cubicBezTo>
                    <a:pt x="109832" y="167395"/>
                    <a:pt x="106300" y="167395"/>
                    <a:pt x="103946" y="169358"/>
                  </a:cubicBezTo>
                  <a:lnTo>
                    <a:pt x="56852" y="208210"/>
                  </a:lnTo>
                  <a:cubicBezTo>
                    <a:pt x="50965" y="212919"/>
                    <a:pt x="42724" y="207818"/>
                    <a:pt x="44294" y="201146"/>
                  </a:cubicBezTo>
                  <a:lnTo>
                    <a:pt x="59599" y="136000"/>
                  </a:lnTo>
                  <a:cubicBezTo>
                    <a:pt x="60384" y="133252"/>
                    <a:pt x="59207" y="130113"/>
                    <a:pt x="56852" y="128151"/>
                  </a:cubicBezTo>
                  <a:lnTo>
                    <a:pt x="3087" y="87728"/>
                  </a:lnTo>
                  <a:cubicBezTo>
                    <a:pt x="-2800" y="83412"/>
                    <a:pt x="339" y="74385"/>
                    <a:pt x="7403" y="74385"/>
                  </a:cubicBezTo>
                  <a:lnTo>
                    <a:pt x="73727" y="74385"/>
                  </a:lnTo>
                  <a:cubicBezTo>
                    <a:pt x="76867" y="74385"/>
                    <a:pt x="79614" y="72423"/>
                    <a:pt x="80791" y="69676"/>
                  </a:cubicBezTo>
                  <a:lnTo>
                    <a:pt x="106693" y="4922"/>
                  </a:lnTo>
                  <a:cubicBezTo>
                    <a:pt x="109440" y="-2142"/>
                    <a:pt x="119251" y="-1357"/>
                    <a:pt x="120821" y="5707"/>
                  </a:cubicBezTo>
                  <a:close/>
                </a:path>
              </a:pathLst>
            </a:custGeom>
            <a:solidFill>
              <a:srgbClr val="FCEE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251" name="Graphic 249">
            <a:extLst>
              <a:ext uri="{FF2B5EF4-FFF2-40B4-BE49-F238E27FC236}">
                <a16:creationId xmlns:a16="http://schemas.microsoft.com/office/drawing/2014/main" id="{0F637722-F224-4042-AA36-A440B199E843}"/>
              </a:ext>
            </a:extLst>
          </p:cNvPr>
          <p:cNvGrpSpPr/>
          <p:nvPr/>
        </p:nvGrpSpPr>
        <p:grpSpPr>
          <a:xfrm>
            <a:off x="987747" y="1823322"/>
            <a:ext cx="4004190" cy="2247143"/>
            <a:chOff x="1872402" y="574806"/>
            <a:chExt cx="8405400" cy="4311477"/>
          </a:xfrm>
        </p:grpSpPr>
        <p:grpSp>
          <p:nvGrpSpPr>
            <p:cNvPr id="252" name="Graphic 249">
              <a:extLst>
                <a:ext uri="{FF2B5EF4-FFF2-40B4-BE49-F238E27FC236}">
                  <a16:creationId xmlns:a16="http://schemas.microsoft.com/office/drawing/2014/main" id="{0F637722-F224-4042-AA36-A440B199E843}"/>
                </a:ext>
              </a:extLst>
            </p:cNvPr>
            <p:cNvGrpSpPr/>
            <p:nvPr/>
          </p:nvGrpSpPr>
          <p:grpSpPr>
            <a:xfrm>
              <a:off x="6175274" y="893851"/>
              <a:ext cx="348475" cy="274938"/>
              <a:chOff x="6175274" y="893851"/>
              <a:chExt cx="348475" cy="274938"/>
            </a:xfrm>
            <a:solidFill>
              <a:srgbClr val="E6E6E6"/>
            </a:solidFill>
          </p:grpSpPr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FB93288F-085E-434A-986B-D36BA15E5A1C}"/>
                  </a:ext>
                </a:extLst>
              </p:cNvPr>
              <p:cNvSpPr/>
              <p:nvPr/>
            </p:nvSpPr>
            <p:spPr>
              <a:xfrm>
                <a:off x="6175274" y="1011170"/>
                <a:ext cx="348475" cy="39404"/>
              </a:xfrm>
              <a:custGeom>
                <a:avLst/>
                <a:gdLst>
                  <a:gd name="connsiteX0" fmla="*/ 348475 w 348475"/>
                  <a:gd name="connsiteY0" fmla="*/ 19702 h 39404"/>
                  <a:gd name="connsiteX1" fmla="*/ 174238 w 348475"/>
                  <a:gd name="connsiteY1" fmla="*/ 39405 h 39404"/>
                  <a:gd name="connsiteX2" fmla="*/ 0 w 348475"/>
                  <a:gd name="connsiteY2" fmla="*/ 19702 h 39404"/>
                  <a:gd name="connsiteX3" fmla="*/ 174238 w 348475"/>
                  <a:gd name="connsiteY3" fmla="*/ 0 h 39404"/>
                  <a:gd name="connsiteX4" fmla="*/ 348475 w 348475"/>
                  <a:gd name="connsiteY4" fmla="*/ 19702 h 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4">
                    <a:moveTo>
                      <a:pt x="348475" y="19702"/>
                    </a:moveTo>
                    <a:cubicBezTo>
                      <a:pt x="348475" y="30584"/>
                      <a:pt x="270466" y="39405"/>
                      <a:pt x="174238" y="39405"/>
                    </a:cubicBezTo>
                    <a:cubicBezTo>
                      <a:pt x="78009" y="39405"/>
                      <a:pt x="0" y="30584"/>
                      <a:pt x="0" y="19702"/>
                    </a:cubicBezTo>
                    <a:cubicBezTo>
                      <a:pt x="0" y="8821"/>
                      <a:pt x="78009" y="0"/>
                      <a:pt x="174238" y="0"/>
                    </a:cubicBezTo>
                    <a:cubicBezTo>
                      <a:pt x="270466" y="0"/>
                      <a:pt x="348475" y="8821"/>
                      <a:pt x="348475" y="19702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F85E1214-0F74-4E14-BFF0-34E818E4C03C}"/>
                  </a:ext>
                </a:extLst>
              </p:cNvPr>
              <p:cNvSpPr/>
              <p:nvPr/>
            </p:nvSpPr>
            <p:spPr>
              <a:xfrm>
                <a:off x="6326242" y="893851"/>
                <a:ext cx="49944" cy="274938"/>
              </a:xfrm>
              <a:custGeom>
                <a:avLst/>
                <a:gdLst>
                  <a:gd name="connsiteX0" fmla="*/ 49945 w 49944"/>
                  <a:gd name="connsiteY0" fmla="*/ 137469 h 274938"/>
                  <a:gd name="connsiteX1" fmla="*/ 24972 w 49944"/>
                  <a:gd name="connsiteY1" fmla="*/ 274939 h 274938"/>
                  <a:gd name="connsiteX2" fmla="*/ 0 w 49944"/>
                  <a:gd name="connsiteY2" fmla="*/ 137469 h 274938"/>
                  <a:gd name="connsiteX3" fmla="*/ 24972 w 49944"/>
                  <a:gd name="connsiteY3" fmla="*/ 0 h 274938"/>
                  <a:gd name="connsiteX4" fmla="*/ 49945 w 49944"/>
                  <a:gd name="connsiteY4" fmla="*/ 137469 h 27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4" h="274938">
                    <a:moveTo>
                      <a:pt x="49945" y="137469"/>
                    </a:moveTo>
                    <a:cubicBezTo>
                      <a:pt x="49945" y="213392"/>
                      <a:pt x="38764" y="274939"/>
                      <a:pt x="24972" y="274939"/>
                    </a:cubicBezTo>
                    <a:cubicBezTo>
                      <a:pt x="11181" y="274939"/>
                      <a:pt x="0" y="213392"/>
                      <a:pt x="0" y="137469"/>
                    </a:cubicBezTo>
                    <a:cubicBezTo>
                      <a:pt x="0" y="61547"/>
                      <a:pt x="11180" y="0"/>
                      <a:pt x="24972" y="0"/>
                    </a:cubicBezTo>
                    <a:cubicBezTo>
                      <a:pt x="38764" y="0"/>
                      <a:pt x="49945" y="61547"/>
                      <a:pt x="49945" y="13746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55" name="Graphic 249">
              <a:extLst>
                <a:ext uri="{FF2B5EF4-FFF2-40B4-BE49-F238E27FC236}">
                  <a16:creationId xmlns:a16="http://schemas.microsoft.com/office/drawing/2014/main" id="{0F637722-F224-4042-AA36-A440B199E843}"/>
                </a:ext>
              </a:extLst>
            </p:cNvPr>
            <p:cNvGrpSpPr/>
            <p:nvPr/>
          </p:nvGrpSpPr>
          <p:grpSpPr>
            <a:xfrm>
              <a:off x="3027364" y="696826"/>
              <a:ext cx="348475" cy="274938"/>
              <a:chOff x="3027364" y="696826"/>
              <a:chExt cx="348475" cy="274938"/>
            </a:xfrm>
            <a:solidFill>
              <a:srgbClr val="E6E6E6"/>
            </a:solidFill>
          </p:grpSpPr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58D3B54-F378-404E-9155-C8211FE76B99}"/>
                  </a:ext>
                </a:extLst>
              </p:cNvPr>
              <p:cNvSpPr/>
              <p:nvPr/>
            </p:nvSpPr>
            <p:spPr>
              <a:xfrm>
                <a:off x="3027364" y="814145"/>
                <a:ext cx="348475" cy="39404"/>
              </a:xfrm>
              <a:custGeom>
                <a:avLst/>
                <a:gdLst>
                  <a:gd name="connsiteX0" fmla="*/ 348475 w 348475"/>
                  <a:gd name="connsiteY0" fmla="*/ 19702 h 39404"/>
                  <a:gd name="connsiteX1" fmla="*/ 174238 w 348475"/>
                  <a:gd name="connsiteY1" fmla="*/ 39405 h 39404"/>
                  <a:gd name="connsiteX2" fmla="*/ 0 w 348475"/>
                  <a:gd name="connsiteY2" fmla="*/ 19702 h 39404"/>
                  <a:gd name="connsiteX3" fmla="*/ 174238 w 348475"/>
                  <a:gd name="connsiteY3" fmla="*/ 0 h 39404"/>
                  <a:gd name="connsiteX4" fmla="*/ 348475 w 348475"/>
                  <a:gd name="connsiteY4" fmla="*/ 19702 h 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4">
                    <a:moveTo>
                      <a:pt x="348475" y="19702"/>
                    </a:moveTo>
                    <a:cubicBezTo>
                      <a:pt x="348475" y="30584"/>
                      <a:pt x="270466" y="39405"/>
                      <a:pt x="174238" y="39405"/>
                    </a:cubicBezTo>
                    <a:cubicBezTo>
                      <a:pt x="78009" y="39405"/>
                      <a:pt x="0" y="30584"/>
                      <a:pt x="0" y="19702"/>
                    </a:cubicBezTo>
                    <a:cubicBezTo>
                      <a:pt x="0" y="8821"/>
                      <a:pt x="78009" y="0"/>
                      <a:pt x="174238" y="0"/>
                    </a:cubicBezTo>
                    <a:cubicBezTo>
                      <a:pt x="270466" y="0"/>
                      <a:pt x="348475" y="8821"/>
                      <a:pt x="348475" y="19702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4918CB2-41C6-4DDC-8711-44074114FADB}"/>
                  </a:ext>
                </a:extLst>
              </p:cNvPr>
              <p:cNvSpPr/>
              <p:nvPr/>
            </p:nvSpPr>
            <p:spPr>
              <a:xfrm>
                <a:off x="3178332" y="696826"/>
                <a:ext cx="49949" cy="274938"/>
              </a:xfrm>
              <a:custGeom>
                <a:avLst/>
                <a:gdLst>
                  <a:gd name="connsiteX0" fmla="*/ 24972 w 49949"/>
                  <a:gd name="connsiteY0" fmla="*/ 274939 h 274938"/>
                  <a:gd name="connsiteX1" fmla="*/ 0 w 49949"/>
                  <a:gd name="connsiteY1" fmla="*/ 137469 h 274938"/>
                  <a:gd name="connsiteX2" fmla="*/ 24972 w 49949"/>
                  <a:gd name="connsiteY2" fmla="*/ 0 h 274938"/>
                  <a:gd name="connsiteX3" fmla="*/ 49944 w 49949"/>
                  <a:gd name="connsiteY3" fmla="*/ 137469 h 274938"/>
                  <a:gd name="connsiteX4" fmla="*/ 24972 w 49949"/>
                  <a:gd name="connsiteY4" fmla="*/ 274939 h 27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9" h="274938">
                    <a:moveTo>
                      <a:pt x="24972" y="274939"/>
                    </a:moveTo>
                    <a:cubicBezTo>
                      <a:pt x="11067" y="274939"/>
                      <a:pt x="0" y="213369"/>
                      <a:pt x="0" y="137469"/>
                    </a:cubicBezTo>
                    <a:cubicBezTo>
                      <a:pt x="0" y="61570"/>
                      <a:pt x="11351" y="0"/>
                      <a:pt x="24972" y="0"/>
                    </a:cubicBezTo>
                    <a:cubicBezTo>
                      <a:pt x="38877" y="0"/>
                      <a:pt x="49944" y="61570"/>
                      <a:pt x="49944" y="137469"/>
                    </a:cubicBezTo>
                    <a:cubicBezTo>
                      <a:pt x="50228" y="213369"/>
                      <a:pt x="38877" y="274939"/>
                      <a:pt x="24972" y="27493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58" name="Graphic 249">
              <a:extLst>
                <a:ext uri="{FF2B5EF4-FFF2-40B4-BE49-F238E27FC236}">
                  <a16:creationId xmlns:a16="http://schemas.microsoft.com/office/drawing/2014/main" id="{0F637722-F224-4042-AA36-A440B199E843}"/>
                </a:ext>
              </a:extLst>
            </p:cNvPr>
            <p:cNvGrpSpPr/>
            <p:nvPr/>
          </p:nvGrpSpPr>
          <p:grpSpPr>
            <a:xfrm>
              <a:off x="8776919" y="574806"/>
              <a:ext cx="348475" cy="274938"/>
              <a:chOff x="8776919" y="574806"/>
              <a:chExt cx="348475" cy="274938"/>
            </a:xfrm>
            <a:solidFill>
              <a:srgbClr val="E6E6E6"/>
            </a:solidFill>
          </p:grpSpPr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782E60C0-1B9E-41B4-B1F4-76D2A90572FB}"/>
                  </a:ext>
                </a:extLst>
              </p:cNvPr>
              <p:cNvSpPr/>
              <p:nvPr/>
            </p:nvSpPr>
            <p:spPr>
              <a:xfrm>
                <a:off x="8776919" y="692125"/>
                <a:ext cx="348475" cy="39404"/>
              </a:xfrm>
              <a:custGeom>
                <a:avLst/>
                <a:gdLst>
                  <a:gd name="connsiteX0" fmla="*/ 348475 w 348475"/>
                  <a:gd name="connsiteY0" fmla="*/ 19702 h 39404"/>
                  <a:gd name="connsiteX1" fmla="*/ 174238 w 348475"/>
                  <a:gd name="connsiteY1" fmla="*/ 39405 h 39404"/>
                  <a:gd name="connsiteX2" fmla="*/ 0 w 348475"/>
                  <a:gd name="connsiteY2" fmla="*/ 19702 h 39404"/>
                  <a:gd name="connsiteX3" fmla="*/ 174238 w 348475"/>
                  <a:gd name="connsiteY3" fmla="*/ 0 h 39404"/>
                  <a:gd name="connsiteX4" fmla="*/ 348475 w 348475"/>
                  <a:gd name="connsiteY4" fmla="*/ 19702 h 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4">
                    <a:moveTo>
                      <a:pt x="348475" y="19702"/>
                    </a:moveTo>
                    <a:cubicBezTo>
                      <a:pt x="348475" y="30673"/>
                      <a:pt x="270437" y="39405"/>
                      <a:pt x="174238" y="39405"/>
                    </a:cubicBezTo>
                    <a:cubicBezTo>
                      <a:pt x="78038" y="39405"/>
                      <a:pt x="0" y="30449"/>
                      <a:pt x="0" y="19702"/>
                    </a:cubicBezTo>
                    <a:cubicBezTo>
                      <a:pt x="0" y="8732"/>
                      <a:pt x="78038" y="0"/>
                      <a:pt x="174238" y="0"/>
                    </a:cubicBezTo>
                    <a:cubicBezTo>
                      <a:pt x="270437" y="0"/>
                      <a:pt x="348475" y="8732"/>
                      <a:pt x="348475" y="19702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E3F6D05-694F-4856-B76F-3869CCA61B69}"/>
                  </a:ext>
                </a:extLst>
              </p:cNvPr>
              <p:cNvSpPr/>
              <p:nvPr/>
            </p:nvSpPr>
            <p:spPr>
              <a:xfrm>
                <a:off x="8927887" y="574806"/>
                <a:ext cx="49944" cy="274938"/>
              </a:xfrm>
              <a:custGeom>
                <a:avLst/>
                <a:gdLst>
                  <a:gd name="connsiteX0" fmla="*/ 49944 w 49944"/>
                  <a:gd name="connsiteY0" fmla="*/ 137469 h 274938"/>
                  <a:gd name="connsiteX1" fmla="*/ 24972 w 49944"/>
                  <a:gd name="connsiteY1" fmla="*/ 274939 h 274938"/>
                  <a:gd name="connsiteX2" fmla="*/ 0 w 49944"/>
                  <a:gd name="connsiteY2" fmla="*/ 137469 h 274938"/>
                  <a:gd name="connsiteX3" fmla="*/ 24972 w 49944"/>
                  <a:gd name="connsiteY3" fmla="*/ 0 h 274938"/>
                  <a:gd name="connsiteX4" fmla="*/ 49944 w 49944"/>
                  <a:gd name="connsiteY4" fmla="*/ 137469 h 27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4" h="274938">
                    <a:moveTo>
                      <a:pt x="49944" y="137469"/>
                    </a:moveTo>
                    <a:cubicBezTo>
                      <a:pt x="49944" y="213392"/>
                      <a:pt x="38764" y="274939"/>
                      <a:pt x="24972" y="274939"/>
                    </a:cubicBezTo>
                    <a:cubicBezTo>
                      <a:pt x="11180" y="274939"/>
                      <a:pt x="0" y="213392"/>
                      <a:pt x="0" y="137469"/>
                    </a:cubicBezTo>
                    <a:cubicBezTo>
                      <a:pt x="0" y="61547"/>
                      <a:pt x="11180" y="0"/>
                      <a:pt x="24972" y="0"/>
                    </a:cubicBezTo>
                    <a:cubicBezTo>
                      <a:pt x="38764" y="0"/>
                      <a:pt x="49944" y="61547"/>
                      <a:pt x="49944" y="13746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61" name="Graphic 249">
              <a:extLst>
                <a:ext uri="{FF2B5EF4-FFF2-40B4-BE49-F238E27FC236}">
                  <a16:creationId xmlns:a16="http://schemas.microsoft.com/office/drawing/2014/main" id="{0F637722-F224-4042-AA36-A440B199E843}"/>
                </a:ext>
              </a:extLst>
            </p:cNvPr>
            <p:cNvGrpSpPr/>
            <p:nvPr/>
          </p:nvGrpSpPr>
          <p:grpSpPr>
            <a:xfrm>
              <a:off x="1872402" y="2158166"/>
              <a:ext cx="348475" cy="274938"/>
              <a:chOff x="1872402" y="2158166"/>
              <a:chExt cx="348475" cy="274938"/>
            </a:xfrm>
            <a:solidFill>
              <a:srgbClr val="E6E6E6"/>
            </a:solidFill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BCE569AC-1E47-4C13-B3F6-F8351F997D18}"/>
                  </a:ext>
                </a:extLst>
              </p:cNvPr>
              <p:cNvSpPr/>
              <p:nvPr/>
            </p:nvSpPr>
            <p:spPr>
              <a:xfrm>
                <a:off x="1872402" y="2275481"/>
                <a:ext cx="348475" cy="39409"/>
              </a:xfrm>
              <a:custGeom>
                <a:avLst/>
                <a:gdLst>
                  <a:gd name="connsiteX0" fmla="*/ 348475 w 348475"/>
                  <a:gd name="connsiteY0" fmla="*/ 19706 h 39409"/>
                  <a:gd name="connsiteX1" fmla="*/ 174238 w 348475"/>
                  <a:gd name="connsiteY1" fmla="*/ 39409 h 39409"/>
                  <a:gd name="connsiteX2" fmla="*/ 0 w 348475"/>
                  <a:gd name="connsiteY2" fmla="*/ 19706 h 39409"/>
                  <a:gd name="connsiteX3" fmla="*/ 174238 w 348475"/>
                  <a:gd name="connsiteY3" fmla="*/ 4 h 39409"/>
                  <a:gd name="connsiteX4" fmla="*/ 348475 w 348475"/>
                  <a:gd name="connsiteY4" fmla="*/ 19706 h 39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9">
                    <a:moveTo>
                      <a:pt x="348475" y="19706"/>
                    </a:moveTo>
                    <a:cubicBezTo>
                      <a:pt x="348475" y="30677"/>
                      <a:pt x="270437" y="39409"/>
                      <a:pt x="174238" y="39409"/>
                    </a:cubicBezTo>
                    <a:cubicBezTo>
                      <a:pt x="78038" y="39409"/>
                      <a:pt x="0" y="30453"/>
                      <a:pt x="0" y="19706"/>
                    </a:cubicBezTo>
                    <a:cubicBezTo>
                      <a:pt x="0" y="8736"/>
                      <a:pt x="78038" y="4"/>
                      <a:pt x="174238" y="4"/>
                    </a:cubicBezTo>
                    <a:cubicBezTo>
                      <a:pt x="270437" y="-220"/>
                      <a:pt x="348475" y="8736"/>
                      <a:pt x="348475" y="19706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D57F45F9-BF57-4228-9BDA-84FEB114A13A}"/>
                  </a:ext>
                </a:extLst>
              </p:cNvPr>
              <p:cNvSpPr/>
              <p:nvPr/>
            </p:nvSpPr>
            <p:spPr>
              <a:xfrm>
                <a:off x="2023370" y="2158166"/>
                <a:ext cx="49944" cy="274938"/>
              </a:xfrm>
              <a:custGeom>
                <a:avLst/>
                <a:gdLst>
                  <a:gd name="connsiteX0" fmla="*/ 49944 w 49944"/>
                  <a:gd name="connsiteY0" fmla="*/ 137469 h 274938"/>
                  <a:gd name="connsiteX1" fmla="*/ 24972 w 49944"/>
                  <a:gd name="connsiteY1" fmla="*/ 274939 h 274938"/>
                  <a:gd name="connsiteX2" fmla="*/ 0 w 49944"/>
                  <a:gd name="connsiteY2" fmla="*/ 137469 h 274938"/>
                  <a:gd name="connsiteX3" fmla="*/ 24972 w 49944"/>
                  <a:gd name="connsiteY3" fmla="*/ 0 h 274938"/>
                  <a:gd name="connsiteX4" fmla="*/ 49944 w 49944"/>
                  <a:gd name="connsiteY4" fmla="*/ 137469 h 27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4" h="274938">
                    <a:moveTo>
                      <a:pt x="49944" y="137469"/>
                    </a:moveTo>
                    <a:cubicBezTo>
                      <a:pt x="49944" y="213392"/>
                      <a:pt x="38764" y="274939"/>
                      <a:pt x="24972" y="274939"/>
                    </a:cubicBezTo>
                    <a:cubicBezTo>
                      <a:pt x="11180" y="274939"/>
                      <a:pt x="0" y="213392"/>
                      <a:pt x="0" y="137469"/>
                    </a:cubicBezTo>
                    <a:cubicBezTo>
                      <a:pt x="0" y="61547"/>
                      <a:pt x="11180" y="0"/>
                      <a:pt x="24972" y="0"/>
                    </a:cubicBezTo>
                    <a:cubicBezTo>
                      <a:pt x="38764" y="0"/>
                      <a:pt x="49944" y="61547"/>
                      <a:pt x="49944" y="13746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64" name="Graphic 249">
              <a:extLst>
                <a:ext uri="{FF2B5EF4-FFF2-40B4-BE49-F238E27FC236}">
                  <a16:creationId xmlns:a16="http://schemas.microsoft.com/office/drawing/2014/main" id="{0F637722-F224-4042-AA36-A440B199E843}"/>
                </a:ext>
              </a:extLst>
            </p:cNvPr>
            <p:cNvGrpSpPr/>
            <p:nvPr/>
          </p:nvGrpSpPr>
          <p:grpSpPr>
            <a:xfrm>
              <a:off x="4031358" y="4611344"/>
              <a:ext cx="348475" cy="274939"/>
              <a:chOff x="4031358" y="4611344"/>
              <a:chExt cx="348475" cy="274939"/>
            </a:xfrm>
            <a:solidFill>
              <a:srgbClr val="E6E6E6"/>
            </a:solidFill>
          </p:grpSpPr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551C4B1-EF2F-4388-B807-42D881CB1225}"/>
                  </a:ext>
                </a:extLst>
              </p:cNvPr>
              <p:cNvSpPr/>
              <p:nvPr/>
            </p:nvSpPr>
            <p:spPr>
              <a:xfrm>
                <a:off x="4031358" y="4728664"/>
                <a:ext cx="348475" cy="39404"/>
              </a:xfrm>
              <a:custGeom>
                <a:avLst/>
                <a:gdLst>
                  <a:gd name="connsiteX0" fmla="*/ 348475 w 348475"/>
                  <a:gd name="connsiteY0" fmla="*/ 19703 h 39404"/>
                  <a:gd name="connsiteX1" fmla="*/ 174238 w 348475"/>
                  <a:gd name="connsiteY1" fmla="*/ 39405 h 39404"/>
                  <a:gd name="connsiteX2" fmla="*/ 0 w 348475"/>
                  <a:gd name="connsiteY2" fmla="*/ 19703 h 39404"/>
                  <a:gd name="connsiteX3" fmla="*/ 174238 w 348475"/>
                  <a:gd name="connsiteY3" fmla="*/ 0 h 39404"/>
                  <a:gd name="connsiteX4" fmla="*/ 348475 w 348475"/>
                  <a:gd name="connsiteY4" fmla="*/ 19703 h 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4">
                    <a:moveTo>
                      <a:pt x="348475" y="19703"/>
                    </a:moveTo>
                    <a:cubicBezTo>
                      <a:pt x="348475" y="30584"/>
                      <a:pt x="270466" y="39405"/>
                      <a:pt x="174238" y="39405"/>
                    </a:cubicBezTo>
                    <a:cubicBezTo>
                      <a:pt x="78009" y="39405"/>
                      <a:pt x="0" y="30584"/>
                      <a:pt x="0" y="19703"/>
                    </a:cubicBezTo>
                    <a:cubicBezTo>
                      <a:pt x="0" y="8821"/>
                      <a:pt x="78009" y="0"/>
                      <a:pt x="174238" y="0"/>
                    </a:cubicBezTo>
                    <a:cubicBezTo>
                      <a:pt x="270466" y="0"/>
                      <a:pt x="348475" y="8821"/>
                      <a:pt x="348475" y="19703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077A68E5-1738-4350-841B-A5EFE045D319}"/>
                  </a:ext>
                </a:extLst>
              </p:cNvPr>
              <p:cNvSpPr/>
              <p:nvPr/>
            </p:nvSpPr>
            <p:spPr>
              <a:xfrm>
                <a:off x="4182326" y="4611344"/>
                <a:ext cx="49944" cy="274939"/>
              </a:xfrm>
              <a:custGeom>
                <a:avLst/>
                <a:gdLst>
                  <a:gd name="connsiteX0" fmla="*/ 24972 w 49944"/>
                  <a:gd name="connsiteY0" fmla="*/ 274939 h 274939"/>
                  <a:gd name="connsiteX1" fmla="*/ 0 w 49944"/>
                  <a:gd name="connsiteY1" fmla="*/ 137469 h 274939"/>
                  <a:gd name="connsiteX2" fmla="*/ 24972 w 49944"/>
                  <a:gd name="connsiteY2" fmla="*/ 0 h 274939"/>
                  <a:gd name="connsiteX3" fmla="*/ 49944 w 49944"/>
                  <a:gd name="connsiteY3" fmla="*/ 137469 h 274939"/>
                  <a:gd name="connsiteX4" fmla="*/ 24972 w 49944"/>
                  <a:gd name="connsiteY4" fmla="*/ 274939 h 27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4" h="274939">
                    <a:moveTo>
                      <a:pt x="24972" y="274939"/>
                    </a:moveTo>
                    <a:cubicBezTo>
                      <a:pt x="11067" y="274939"/>
                      <a:pt x="0" y="213369"/>
                      <a:pt x="0" y="137469"/>
                    </a:cubicBezTo>
                    <a:cubicBezTo>
                      <a:pt x="0" y="61570"/>
                      <a:pt x="11351" y="0"/>
                      <a:pt x="24972" y="0"/>
                    </a:cubicBezTo>
                    <a:cubicBezTo>
                      <a:pt x="38877" y="0"/>
                      <a:pt x="49944" y="61570"/>
                      <a:pt x="49944" y="137469"/>
                    </a:cubicBezTo>
                    <a:cubicBezTo>
                      <a:pt x="49944" y="213369"/>
                      <a:pt x="38877" y="274939"/>
                      <a:pt x="24972" y="27493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67" name="Graphic 249">
              <a:extLst>
                <a:ext uri="{FF2B5EF4-FFF2-40B4-BE49-F238E27FC236}">
                  <a16:creationId xmlns:a16="http://schemas.microsoft.com/office/drawing/2014/main" id="{0F637722-F224-4042-AA36-A440B199E843}"/>
                </a:ext>
              </a:extLst>
            </p:cNvPr>
            <p:cNvGrpSpPr/>
            <p:nvPr/>
          </p:nvGrpSpPr>
          <p:grpSpPr>
            <a:xfrm>
              <a:off x="6687203" y="3954223"/>
              <a:ext cx="348475" cy="274938"/>
              <a:chOff x="6687203" y="3954223"/>
              <a:chExt cx="348475" cy="274938"/>
            </a:xfrm>
            <a:solidFill>
              <a:srgbClr val="E6E6E6"/>
            </a:solidFill>
          </p:grpSpPr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9C2B34DA-56B7-4F98-856F-3FE8A16B45DC}"/>
                  </a:ext>
                </a:extLst>
              </p:cNvPr>
              <p:cNvSpPr/>
              <p:nvPr/>
            </p:nvSpPr>
            <p:spPr>
              <a:xfrm>
                <a:off x="6687203" y="4071542"/>
                <a:ext cx="348475" cy="39404"/>
              </a:xfrm>
              <a:custGeom>
                <a:avLst/>
                <a:gdLst>
                  <a:gd name="connsiteX0" fmla="*/ 348475 w 348475"/>
                  <a:gd name="connsiteY0" fmla="*/ 19702 h 39404"/>
                  <a:gd name="connsiteX1" fmla="*/ 174237 w 348475"/>
                  <a:gd name="connsiteY1" fmla="*/ 39405 h 39404"/>
                  <a:gd name="connsiteX2" fmla="*/ 0 w 348475"/>
                  <a:gd name="connsiteY2" fmla="*/ 19702 h 39404"/>
                  <a:gd name="connsiteX3" fmla="*/ 174237 w 348475"/>
                  <a:gd name="connsiteY3" fmla="*/ 0 h 39404"/>
                  <a:gd name="connsiteX4" fmla="*/ 348475 w 348475"/>
                  <a:gd name="connsiteY4" fmla="*/ 19702 h 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4">
                    <a:moveTo>
                      <a:pt x="348475" y="19702"/>
                    </a:moveTo>
                    <a:cubicBezTo>
                      <a:pt x="348475" y="30584"/>
                      <a:pt x="270466" y="39405"/>
                      <a:pt x="174237" y="39405"/>
                    </a:cubicBezTo>
                    <a:cubicBezTo>
                      <a:pt x="78009" y="39405"/>
                      <a:pt x="0" y="30584"/>
                      <a:pt x="0" y="19702"/>
                    </a:cubicBezTo>
                    <a:cubicBezTo>
                      <a:pt x="0" y="8821"/>
                      <a:pt x="78009" y="0"/>
                      <a:pt x="174237" y="0"/>
                    </a:cubicBezTo>
                    <a:cubicBezTo>
                      <a:pt x="270466" y="0"/>
                      <a:pt x="348475" y="8821"/>
                      <a:pt x="348475" y="19702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C53B50B-7CF2-4B19-9171-4EF8AFDDB372}"/>
                  </a:ext>
                </a:extLst>
              </p:cNvPr>
              <p:cNvSpPr/>
              <p:nvPr/>
            </p:nvSpPr>
            <p:spPr>
              <a:xfrm>
                <a:off x="6838172" y="3954223"/>
                <a:ext cx="49944" cy="274938"/>
              </a:xfrm>
              <a:custGeom>
                <a:avLst/>
                <a:gdLst>
                  <a:gd name="connsiteX0" fmla="*/ 24972 w 49944"/>
                  <a:gd name="connsiteY0" fmla="*/ 274939 h 274938"/>
                  <a:gd name="connsiteX1" fmla="*/ 0 w 49944"/>
                  <a:gd name="connsiteY1" fmla="*/ 137469 h 274938"/>
                  <a:gd name="connsiteX2" fmla="*/ 24972 w 49944"/>
                  <a:gd name="connsiteY2" fmla="*/ 0 h 274938"/>
                  <a:gd name="connsiteX3" fmla="*/ 49944 w 49944"/>
                  <a:gd name="connsiteY3" fmla="*/ 137469 h 274938"/>
                  <a:gd name="connsiteX4" fmla="*/ 24972 w 49944"/>
                  <a:gd name="connsiteY4" fmla="*/ 274939 h 27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4" h="274938">
                    <a:moveTo>
                      <a:pt x="24972" y="274939"/>
                    </a:moveTo>
                    <a:cubicBezTo>
                      <a:pt x="11067" y="274939"/>
                      <a:pt x="0" y="213369"/>
                      <a:pt x="0" y="137469"/>
                    </a:cubicBezTo>
                    <a:cubicBezTo>
                      <a:pt x="0" y="61570"/>
                      <a:pt x="11351" y="0"/>
                      <a:pt x="24972" y="0"/>
                    </a:cubicBezTo>
                    <a:cubicBezTo>
                      <a:pt x="38877" y="0"/>
                      <a:pt x="49944" y="61570"/>
                      <a:pt x="49944" y="137469"/>
                    </a:cubicBezTo>
                    <a:cubicBezTo>
                      <a:pt x="49944" y="213369"/>
                      <a:pt x="38593" y="274939"/>
                      <a:pt x="24972" y="27493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70" name="Graphic 249">
              <a:extLst>
                <a:ext uri="{FF2B5EF4-FFF2-40B4-BE49-F238E27FC236}">
                  <a16:creationId xmlns:a16="http://schemas.microsoft.com/office/drawing/2014/main" id="{0F637722-F224-4042-AA36-A440B199E843}"/>
                </a:ext>
              </a:extLst>
            </p:cNvPr>
            <p:cNvGrpSpPr/>
            <p:nvPr/>
          </p:nvGrpSpPr>
          <p:grpSpPr>
            <a:xfrm>
              <a:off x="10047945" y="1246704"/>
              <a:ext cx="229857" cy="181352"/>
              <a:chOff x="10047945" y="1246704"/>
              <a:chExt cx="229857" cy="181352"/>
            </a:xfrm>
          </p:grpSpPr>
          <p:grpSp>
            <p:nvGrpSpPr>
              <p:cNvPr id="271" name="Graphic 249">
                <a:extLst>
                  <a:ext uri="{FF2B5EF4-FFF2-40B4-BE49-F238E27FC236}">
                    <a16:creationId xmlns:a16="http://schemas.microsoft.com/office/drawing/2014/main" id="{0F637722-F224-4042-AA36-A440B199E843}"/>
                  </a:ext>
                </a:extLst>
              </p:cNvPr>
              <p:cNvGrpSpPr/>
              <p:nvPr/>
            </p:nvGrpSpPr>
            <p:grpSpPr>
              <a:xfrm>
                <a:off x="10047945" y="1246704"/>
                <a:ext cx="229857" cy="181352"/>
                <a:chOff x="10047945" y="1246704"/>
                <a:chExt cx="229857" cy="181352"/>
              </a:xfrm>
              <a:solidFill>
                <a:srgbClr val="F19C4D"/>
              </a:solidFill>
            </p:grpSpPr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96FB57D5-3E56-4409-8850-022AAC2C81A0}"/>
                    </a:ext>
                  </a:extLst>
                </p:cNvPr>
                <p:cNvSpPr/>
                <p:nvPr/>
              </p:nvSpPr>
              <p:spPr>
                <a:xfrm>
                  <a:off x="10047945" y="1324170"/>
                  <a:ext cx="229857" cy="25971"/>
                </a:xfrm>
                <a:custGeom>
                  <a:avLst/>
                  <a:gdLst>
                    <a:gd name="connsiteX0" fmla="*/ 229858 w 229857"/>
                    <a:gd name="connsiteY0" fmla="*/ 12986 h 25971"/>
                    <a:gd name="connsiteX1" fmla="*/ 114928 w 229857"/>
                    <a:gd name="connsiteY1" fmla="*/ 25971 h 25971"/>
                    <a:gd name="connsiteX2" fmla="*/ 0 w 229857"/>
                    <a:gd name="connsiteY2" fmla="*/ 12986 h 25971"/>
                    <a:gd name="connsiteX3" fmla="*/ 114928 w 229857"/>
                    <a:gd name="connsiteY3" fmla="*/ 0 h 25971"/>
                    <a:gd name="connsiteX4" fmla="*/ 229858 w 229857"/>
                    <a:gd name="connsiteY4" fmla="*/ 12986 h 25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857" h="25971">
                      <a:moveTo>
                        <a:pt x="229858" y="12986"/>
                      </a:moveTo>
                      <a:cubicBezTo>
                        <a:pt x="229858" y="20150"/>
                        <a:pt x="178494" y="25971"/>
                        <a:pt x="114928" y="25971"/>
                      </a:cubicBezTo>
                      <a:cubicBezTo>
                        <a:pt x="51363" y="25971"/>
                        <a:pt x="0" y="20150"/>
                        <a:pt x="0" y="12986"/>
                      </a:cubicBezTo>
                      <a:cubicBezTo>
                        <a:pt x="0" y="5821"/>
                        <a:pt x="51363" y="0"/>
                        <a:pt x="114928" y="0"/>
                      </a:cubicBezTo>
                      <a:cubicBezTo>
                        <a:pt x="178494" y="0"/>
                        <a:pt x="229858" y="5821"/>
                        <a:pt x="229858" y="12986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39CA6884-FE22-4F86-9FBC-B8CF0CCED167}"/>
                    </a:ext>
                  </a:extLst>
                </p:cNvPr>
                <p:cNvSpPr/>
                <p:nvPr/>
              </p:nvSpPr>
              <p:spPr>
                <a:xfrm>
                  <a:off x="10147549" y="1246704"/>
                  <a:ext cx="32917" cy="181352"/>
                </a:xfrm>
                <a:custGeom>
                  <a:avLst/>
                  <a:gdLst>
                    <a:gd name="connsiteX0" fmla="*/ 16459 w 32917"/>
                    <a:gd name="connsiteY0" fmla="*/ 181352 h 181352"/>
                    <a:gd name="connsiteX1" fmla="*/ 0 w 32917"/>
                    <a:gd name="connsiteY1" fmla="*/ 90676 h 181352"/>
                    <a:gd name="connsiteX2" fmla="*/ 16459 w 32917"/>
                    <a:gd name="connsiteY2" fmla="*/ 0 h 181352"/>
                    <a:gd name="connsiteX3" fmla="*/ 32918 w 32917"/>
                    <a:gd name="connsiteY3" fmla="*/ 90676 h 181352"/>
                    <a:gd name="connsiteX4" fmla="*/ 16459 w 32917"/>
                    <a:gd name="connsiteY4" fmla="*/ 181352 h 181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17" h="181352">
                      <a:moveTo>
                        <a:pt x="16459" y="181352"/>
                      </a:moveTo>
                      <a:cubicBezTo>
                        <a:pt x="7378" y="181352"/>
                        <a:pt x="0" y="140828"/>
                        <a:pt x="0" y="90676"/>
                      </a:cubicBezTo>
                      <a:cubicBezTo>
                        <a:pt x="0" y="40524"/>
                        <a:pt x="7378" y="0"/>
                        <a:pt x="16459" y="0"/>
                      </a:cubicBezTo>
                      <a:cubicBezTo>
                        <a:pt x="25540" y="0"/>
                        <a:pt x="32918" y="40524"/>
                        <a:pt x="32918" y="90676"/>
                      </a:cubicBezTo>
                      <a:cubicBezTo>
                        <a:pt x="32918" y="140828"/>
                        <a:pt x="25824" y="181352"/>
                        <a:pt x="16459" y="181352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C60B65D5-85AA-4001-9836-EF1749433C05}"/>
                  </a:ext>
                </a:extLst>
              </p:cNvPr>
              <p:cNvSpPr/>
              <p:nvPr/>
            </p:nvSpPr>
            <p:spPr>
              <a:xfrm>
                <a:off x="10073768" y="1275586"/>
                <a:ext cx="175939" cy="123140"/>
              </a:xfrm>
              <a:custGeom>
                <a:avLst/>
                <a:gdLst>
                  <a:gd name="connsiteX0" fmla="*/ 175940 w 175939"/>
                  <a:gd name="connsiteY0" fmla="*/ 61570 h 123140"/>
                  <a:gd name="connsiteX1" fmla="*/ 87969 w 175939"/>
                  <a:gd name="connsiteY1" fmla="*/ 123140 h 123140"/>
                  <a:gd name="connsiteX2" fmla="*/ 0 w 175939"/>
                  <a:gd name="connsiteY2" fmla="*/ 61570 h 123140"/>
                  <a:gd name="connsiteX3" fmla="*/ 87969 w 175939"/>
                  <a:gd name="connsiteY3" fmla="*/ 0 h 123140"/>
                  <a:gd name="connsiteX4" fmla="*/ 175940 w 175939"/>
                  <a:gd name="connsiteY4" fmla="*/ 61570 h 123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939" h="123140">
                    <a:moveTo>
                      <a:pt x="175940" y="61570"/>
                    </a:moveTo>
                    <a:cubicBezTo>
                      <a:pt x="175940" y="95602"/>
                      <a:pt x="136495" y="123140"/>
                      <a:pt x="87969" y="123140"/>
                    </a:cubicBezTo>
                    <a:cubicBezTo>
                      <a:pt x="39444" y="123140"/>
                      <a:pt x="0" y="95602"/>
                      <a:pt x="0" y="61570"/>
                    </a:cubicBezTo>
                    <a:cubicBezTo>
                      <a:pt x="0" y="27539"/>
                      <a:pt x="39444" y="0"/>
                      <a:pt x="87969" y="0"/>
                    </a:cubicBezTo>
                    <a:cubicBezTo>
                      <a:pt x="136495" y="0"/>
                      <a:pt x="175940" y="27539"/>
                      <a:pt x="175940" y="61570"/>
                    </a:cubicBezTo>
                    <a:close/>
                  </a:path>
                </a:pathLst>
              </a:custGeom>
              <a:solidFill>
                <a:srgbClr val="F7C448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75" name="Graphic 249">
              <a:extLst>
                <a:ext uri="{FF2B5EF4-FFF2-40B4-BE49-F238E27FC236}">
                  <a16:creationId xmlns:a16="http://schemas.microsoft.com/office/drawing/2014/main" id="{0F637722-F224-4042-AA36-A440B199E843}"/>
                </a:ext>
              </a:extLst>
            </p:cNvPr>
            <p:cNvGrpSpPr/>
            <p:nvPr/>
          </p:nvGrpSpPr>
          <p:grpSpPr>
            <a:xfrm>
              <a:off x="5785084" y="4473875"/>
              <a:ext cx="348475" cy="274938"/>
              <a:chOff x="5785084" y="4473875"/>
              <a:chExt cx="348475" cy="274938"/>
            </a:xfrm>
          </p:grpSpPr>
          <p:grpSp>
            <p:nvGrpSpPr>
              <p:cNvPr id="276" name="Graphic 249">
                <a:extLst>
                  <a:ext uri="{FF2B5EF4-FFF2-40B4-BE49-F238E27FC236}">
                    <a16:creationId xmlns:a16="http://schemas.microsoft.com/office/drawing/2014/main" id="{0F637722-F224-4042-AA36-A440B199E843}"/>
                  </a:ext>
                </a:extLst>
              </p:cNvPr>
              <p:cNvGrpSpPr/>
              <p:nvPr/>
            </p:nvGrpSpPr>
            <p:grpSpPr>
              <a:xfrm>
                <a:off x="5785084" y="4473875"/>
                <a:ext cx="348475" cy="274938"/>
                <a:chOff x="5785084" y="4473875"/>
                <a:chExt cx="348475" cy="274938"/>
              </a:xfrm>
              <a:solidFill>
                <a:srgbClr val="F19C4D"/>
              </a:solidFill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32FCE96E-6466-422C-865D-A2681C6CDFF5}"/>
                    </a:ext>
                  </a:extLst>
                </p:cNvPr>
                <p:cNvSpPr/>
                <p:nvPr/>
              </p:nvSpPr>
              <p:spPr>
                <a:xfrm>
                  <a:off x="5785084" y="4591194"/>
                  <a:ext cx="348475" cy="39404"/>
                </a:xfrm>
                <a:custGeom>
                  <a:avLst/>
                  <a:gdLst>
                    <a:gd name="connsiteX0" fmla="*/ 348475 w 348475"/>
                    <a:gd name="connsiteY0" fmla="*/ 19703 h 39404"/>
                    <a:gd name="connsiteX1" fmla="*/ 174238 w 348475"/>
                    <a:gd name="connsiteY1" fmla="*/ 39405 h 39404"/>
                    <a:gd name="connsiteX2" fmla="*/ 0 w 348475"/>
                    <a:gd name="connsiteY2" fmla="*/ 19703 h 39404"/>
                    <a:gd name="connsiteX3" fmla="*/ 174238 w 348475"/>
                    <a:gd name="connsiteY3" fmla="*/ 0 h 39404"/>
                    <a:gd name="connsiteX4" fmla="*/ 348475 w 348475"/>
                    <a:gd name="connsiteY4" fmla="*/ 19703 h 39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75" h="39404">
                      <a:moveTo>
                        <a:pt x="348475" y="19703"/>
                      </a:moveTo>
                      <a:cubicBezTo>
                        <a:pt x="348475" y="30584"/>
                        <a:pt x="270466" y="39405"/>
                        <a:pt x="174238" y="39405"/>
                      </a:cubicBezTo>
                      <a:cubicBezTo>
                        <a:pt x="78009" y="39405"/>
                        <a:pt x="0" y="30584"/>
                        <a:pt x="0" y="19703"/>
                      </a:cubicBezTo>
                      <a:cubicBezTo>
                        <a:pt x="0" y="8821"/>
                        <a:pt x="78009" y="0"/>
                        <a:pt x="174238" y="0"/>
                      </a:cubicBezTo>
                      <a:cubicBezTo>
                        <a:pt x="270466" y="0"/>
                        <a:pt x="348475" y="8821"/>
                        <a:pt x="348475" y="19703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2A4C016E-4BA1-428B-90AD-6C1A108D84DE}"/>
                    </a:ext>
                  </a:extLst>
                </p:cNvPr>
                <p:cNvSpPr/>
                <p:nvPr/>
              </p:nvSpPr>
              <p:spPr>
                <a:xfrm>
                  <a:off x="5936052" y="4473875"/>
                  <a:ext cx="49944" cy="274938"/>
                </a:xfrm>
                <a:custGeom>
                  <a:avLst/>
                  <a:gdLst>
                    <a:gd name="connsiteX0" fmla="*/ 49945 w 49944"/>
                    <a:gd name="connsiteY0" fmla="*/ 137469 h 274938"/>
                    <a:gd name="connsiteX1" fmla="*/ 24972 w 49944"/>
                    <a:gd name="connsiteY1" fmla="*/ 274939 h 274938"/>
                    <a:gd name="connsiteX2" fmla="*/ 0 w 49944"/>
                    <a:gd name="connsiteY2" fmla="*/ 137469 h 274938"/>
                    <a:gd name="connsiteX3" fmla="*/ 24972 w 49944"/>
                    <a:gd name="connsiteY3" fmla="*/ 0 h 274938"/>
                    <a:gd name="connsiteX4" fmla="*/ 49945 w 49944"/>
                    <a:gd name="connsiteY4" fmla="*/ 137469 h 274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944" h="274938">
                      <a:moveTo>
                        <a:pt x="49945" y="137469"/>
                      </a:moveTo>
                      <a:cubicBezTo>
                        <a:pt x="49945" y="213391"/>
                        <a:pt x="38764" y="274939"/>
                        <a:pt x="24972" y="274939"/>
                      </a:cubicBezTo>
                      <a:cubicBezTo>
                        <a:pt x="11181" y="274939"/>
                        <a:pt x="0" y="213391"/>
                        <a:pt x="0" y="137469"/>
                      </a:cubicBezTo>
                      <a:cubicBezTo>
                        <a:pt x="0" y="61547"/>
                        <a:pt x="11180" y="0"/>
                        <a:pt x="24972" y="0"/>
                      </a:cubicBezTo>
                      <a:cubicBezTo>
                        <a:pt x="38764" y="0"/>
                        <a:pt x="49945" y="61547"/>
                        <a:pt x="49945" y="137469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61D78193-9B96-41AB-8742-EA4197F30DB7}"/>
                  </a:ext>
                </a:extLst>
              </p:cNvPr>
              <p:cNvSpPr/>
              <p:nvPr/>
            </p:nvSpPr>
            <p:spPr>
              <a:xfrm>
                <a:off x="5823394" y="4517534"/>
                <a:ext cx="267315" cy="186725"/>
              </a:xfrm>
              <a:custGeom>
                <a:avLst/>
                <a:gdLst>
                  <a:gd name="connsiteX0" fmla="*/ 267316 w 267315"/>
                  <a:gd name="connsiteY0" fmla="*/ 93363 h 186725"/>
                  <a:gd name="connsiteX1" fmla="*/ 133658 w 267315"/>
                  <a:gd name="connsiteY1" fmla="*/ 186725 h 186725"/>
                  <a:gd name="connsiteX2" fmla="*/ 0 w 267315"/>
                  <a:gd name="connsiteY2" fmla="*/ 93363 h 186725"/>
                  <a:gd name="connsiteX3" fmla="*/ 133658 w 267315"/>
                  <a:gd name="connsiteY3" fmla="*/ 0 h 186725"/>
                  <a:gd name="connsiteX4" fmla="*/ 267316 w 267315"/>
                  <a:gd name="connsiteY4" fmla="*/ 93363 h 18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315" h="186725">
                    <a:moveTo>
                      <a:pt x="267316" y="93363"/>
                    </a:moveTo>
                    <a:cubicBezTo>
                      <a:pt x="267316" y="144858"/>
                      <a:pt x="207439" y="186725"/>
                      <a:pt x="133658" y="186725"/>
                    </a:cubicBezTo>
                    <a:cubicBezTo>
                      <a:pt x="59876" y="186725"/>
                      <a:pt x="0" y="144858"/>
                      <a:pt x="0" y="93363"/>
                    </a:cubicBezTo>
                    <a:cubicBezTo>
                      <a:pt x="0" y="41868"/>
                      <a:pt x="59876" y="0"/>
                      <a:pt x="133658" y="0"/>
                    </a:cubicBezTo>
                    <a:cubicBezTo>
                      <a:pt x="207439" y="0"/>
                      <a:pt x="267316" y="41868"/>
                      <a:pt x="267316" y="93363"/>
                    </a:cubicBezTo>
                    <a:close/>
                  </a:path>
                </a:pathLst>
              </a:custGeom>
              <a:solidFill>
                <a:srgbClr val="F7C448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80" name="Graphic 249">
              <a:extLst>
                <a:ext uri="{FF2B5EF4-FFF2-40B4-BE49-F238E27FC236}">
                  <a16:creationId xmlns:a16="http://schemas.microsoft.com/office/drawing/2014/main" id="{0F637722-F224-4042-AA36-A440B199E843}"/>
                </a:ext>
              </a:extLst>
            </p:cNvPr>
            <p:cNvGrpSpPr/>
            <p:nvPr/>
          </p:nvGrpSpPr>
          <p:grpSpPr>
            <a:xfrm>
              <a:off x="7948865" y="1597318"/>
              <a:ext cx="348475" cy="274938"/>
              <a:chOff x="7948865" y="1597318"/>
              <a:chExt cx="348475" cy="274938"/>
            </a:xfrm>
          </p:grpSpPr>
          <p:grpSp>
            <p:nvGrpSpPr>
              <p:cNvPr id="281" name="Graphic 249">
                <a:extLst>
                  <a:ext uri="{FF2B5EF4-FFF2-40B4-BE49-F238E27FC236}">
                    <a16:creationId xmlns:a16="http://schemas.microsoft.com/office/drawing/2014/main" id="{0F637722-F224-4042-AA36-A440B199E843}"/>
                  </a:ext>
                </a:extLst>
              </p:cNvPr>
              <p:cNvGrpSpPr/>
              <p:nvPr/>
            </p:nvGrpSpPr>
            <p:grpSpPr>
              <a:xfrm>
                <a:off x="7948865" y="1597318"/>
                <a:ext cx="348475" cy="274938"/>
                <a:chOff x="7948865" y="1597318"/>
                <a:chExt cx="348475" cy="274938"/>
              </a:xfrm>
              <a:solidFill>
                <a:srgbClr val="F19C4D"/>
              </a:solidFill>
            </p:grpSpPr>
            <p:sp>
              <p:nvSpPr>
                <p:cNvPr id="282" name="Freeform: Shape 281">
                  <a:extLst>
                    <a:ext uri="{FF2B5EF4-FFF2-40B4-BE49-F238E27FC236}">
                      <a16:creationId xmlns:a16="http://schemas.microsoft.com/office/drawing/2014/main" id="{BA38476E-EA4A-4D78-ADFA-8EAAD4E0B26C}"/>
                    </a:ext>
                  </a:extLst>
                </p:cNvPr>
                <p:cNvSpPr/>
                <p:nvPr/>
              </p:nvSpPr>
              <p:spPr>
                <a:xfrm>
                  <a:off x="7948865" y="1714637"/>
                  <a:ext cx="348475" cy="39404"/>
                </a:xfrm>
                <a:custGeom>
                  <a:avLst/>
                  <a:gdLst>
                    <a:gd name="connsiteX0" fmla="*/ 348475 w 348475"/>
                    <a:gd name="connsiteY0" fmla="*/ 19702 h 39404"/>
                    <a:gd name="connsiteX1" fmla="*/ 174238 w 348475"/>
                    <a:gd name="connsiteY1" fmla="*/ 39405 h 39404"/>
                    <a:gd name="connsiteX2" fmla="*/ 0 w 348475"/>
                    <a:gd name="connsiteY2" fmla="*/ 19702 h 39404"/>
                    <a:gd name="connsiteX3" fmla="*/ 174238 w 348475"/>
                    <a:gd name="connsiteY3" fmla="*/ 0 h 39404"/>
                    <a:gd name="connsiteX4" fmla="*/ 348475 w 348475"/>
                    <a:gd name="connsiteY4" fmla="*/ 19702 h 39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75" h="39404">
                      <a:moveTo>
                        <a:pt x="348475" y="19702"/>
                      </a:moveTo>
                      <a:cubicBezTo>
                        <a:pt x="348475" y="30584"/>
                        <a:pt x="270466" y="39405"/>
                        <a:pt x="174238" y="39405"/>
                      </a:cubicBezTo>
                      <a:cubicBezTo>
                        <a:pt x="78009" y="39405"/>
                        <a:pt x="0" y="30584"/>
                        <a:pt x="0" y="19702"/>
                      </a:cubicBezTo>
                      <a:cubicBezTo>
                        <a:pt x="0" y="8821"/>
                        <a:pt x="78009" y="0"/>
                        <a:pt x="174238" y="0"/>
                      </a:cubicBezTo>
                      <a:cubicBezTo>
                        <a:pt x="270466" y="0"/>
                        <a:pt x="348475" y="8821"/>
                        <a:pt x="348475" y="19702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83" name="Freeform: Shape 282">
                  <a:extLst>
                    <a:ext uri="{FF2B5EF4-FFF2-40B4-BE49-F238E27FC236}">
                      <a16:creationId xmlns:a16="http://schemas.microsoft.com/office/drawing/2014/main" id="{1ACE5C7B-0BD8-494B-854F-11D7A149C94C}"/>
                    </a:ext>
                  </a:extLst>
                </p:cNvPr>
                <p:cNvSpPr/>
                <p:nvPr/>
              </p:nvSpPr>
              <p:spPr>
                <a:xfrm>
                  <a:off x="8099833" y="1597318"/>
                  <a:ext cx="49944" cy="274938"/>
                </a:xfrm>
                <a:custGeom>
                  <a:avLst/>
                  <a:gdLst>
                    <a:gd name="connsiteX0" fmla="*/ 49945 w 49944"/>
                    <a:gd name="connsiteY0" fmla="*/ 137469 h 274938"/>
                    <a:gd name="connsiteX1" fmla="*/ 24972 w 49944"/>
                    <a:gd name="connsiteY1" fmla="*/ 274939 h 274938"/>
                    <a:gd name="connsiteX2" fmla="*/ 0 w 49944"/>
                    <a:gd name="connsiteY2" fmla="*/ 137469 h 274938"/>
                    <a:gd name="connsiteX3" fmla="*/ 24972 w 49944"/>
                    <a:gd name="connsiteY3" fmla="*/ 0 h 274938"/>
                    <a:gd name="connsiteX4" fmla="*/ 49945 w 49944"/>
                    <a:gd name="connsiteY4" fmla="*/ 137469 h 274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944" h="274938">
                      <a:moveTo>
                        <a:pt x="49945" y="137469"/>
                      </a:moveTo>
                      <a:cubicBezTo>
                        <a:pt x="49945" y="213392"/>
                        <a:pt x="38764" y="274939"/>
                        <a:pt x="24972" y="274939"/>
                      </a:cubicBezTo>
                      <a:cubicBezTo>
                        <a:pt x="11181" y="274939"/>
                        <a:pt x="0" y="213392"/>
                        <a:pt x="0" y="137469"/>
                      </a:cubicBezTo>
                      <a:cubicBezTo>
                        <a:pt x="0" y="61547"/>
                        <a:pt x="11180" y="0"/>
                        <a:pt x="24972" y="0"/>
                      </a:cubicBezTo>
                      <a:cubicBezTo>
                        <a:pt x="38764" y="0"/>
                        <a:pt x="49945" y="61547"/>
                        <a:pt x="49945" y="137469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4E259F0-F7A6-4A66-9727-6574CBB52A6B}"/>
                  </a:ext>
                </a:extLst>
              </p:cNvPr>
              <p:cNvSpPr/>
              <p:nvPr/>
            </p:nvSpPr>
            <p:spPr>
              <a:xfrm>
                <a:off x="7987174" y="1640977"/>
                <a:ext cx="267315" cy="186725"/>
              </a:xfrm>
              <a:custGeom>
                <a:avLst/>
                <a:gdLst>
                  <a:gd name="connsiteX0" fmla="*/ 267316 w 267315"/>
                  <a:gd name="connsiteY0" fmla="*/ 93363 h 186725"/>
                  <a:gd name="connsiteX1" fmla="*/ 133658 w 267315"/>
                  <a:gd name="connsiteY1" fmla="*/ 186725 h 186725"/>
                  <a:gd name="connsiteX2" fmla="*/ 0 w 267315"/>
                  <a:gd name="connsiteY2" fmla="*/ 93363 h 186725"/>
                  <a:gd name="connsiteX3" fmla="*/ 133658 w 267315"/>
                  <a:gd name="connsiteY3" fmla="*/ 0 h 186725"/>
                  <a:gd name="connsiteX4" fmla="*/ 267316 w 267315"/>
                  <a:gd name="connsiteY4" fmla="*/ 93363 h 18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315" h="186725">
                    <a:moveTo>
                      <a:pt x="267316" y="93363"/>
                    </a:moveTo>
                    <a:cubicBezTo>
                      <a:pt x="267316" y="144858"/>
                      <a:pt x="207439" y="186725"/>
                      <a:pt x="133658" y="186725"/>
                    </a:cubicBezTo>
                    <a:cubicBezTo>
                      <a:pt x="59876" y="186725"/>
                      <a:pt x="0" y="144858"/>
                      <a:pt x="0" y="93363"/>
                    </a:cubicBezTo>
                    <a:cubicBezTo>
                      <a:pt x="0" y="41868"/>
                      <a:pt x="59876" y="0"/>
                      <a:pt x="133658" y="0"/>
                    </a:cubicBezTo>
                    <a:cubicBezTo>
                      <a:pt x="207439" y="0"/>
                      <a:pt x="267316" y="41644"/>
                      <a:pt x="267316" y="93363"/>
                    </a:cubicBezTo>
                    <a:close/>
                  </a:path>
                </a:pathLst>
              </a:custGeom>
              <a:solidFill>
                <a:srgbClr val="F7C448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85" name="Graphic 249">
              <a:extLst>
                <a:ext uri="{FF2B5EF4-FFF2-40B4-BE49-F238E27FC236}">
                  <a16:creationId xmlns:a16="http://schemas.microsoft.com/office/drawing/2014/main" id="{0F637722-F224-4042-AA36-A440B199E843}"/>
                </a:ext>
              </a:extLst>
            </p:cNvPr>
            <p:cNvGrpSpPr/>
            <p:nvPr/>
          </p:nvGrpSpPr>
          <p:grpSpPr>
            <a:xfrm>
              <a:off x="3886349" y="1934722"/>
              <a:ext cx="210560" cy="166127"/>
              <a:chOff x="3886349" y="1934722"/>
              <a:chExt cx="210560" cy="166127"/>
            </a:xfrm>
          </p:grpSpPr>
          <p:grpSp>
            <p:nvGrpSpPr>
              <p:cNvPr id="286" name="Graphic 249">
                <a:extLst>
                  <a:ext uri="{FF2B5EF4-FFF2-40B4-BE49-F238E27FC236}">
                    <a16:creationId xmlns:a16="http://schemas.microsoft.com/office/drawing/2014/main" id="{0F637722-F224-4042-AA36-A440B199E843}"/>
                  </a:ext>
                </a:extLst>
              </p:cNvPr>
              <p:cNvGrpSpPr/>
              <p:nvPr/>
            </p:nvGrpSpPr>
            <p:grpSpPr>
              <a:xfrm>
                <a:off x="3886349" y="1934722"/>
                <a:ext cx="210560" cy="166127"/>
                <a:chOff x="3886349" y="1934722"/>
                <a:chExt cx="210560" cy="166127"/>
              </a:xfrm>
              <a:solidFill>
                <a:srgbClr val="F19C4D"/>
              </a:solidFill>
            </p:grpSpPr>
            <p:sp>
              <p:nvSpPr>
                <p:cNvPr id="287" name="Freeform: Shape 286">
                  <a:extLst>
                    <a:ext uri="{FF2B5EF4-FFF2-40B4-BE49-F238E27FC236}">
                      <a16:creationId xmlns:a16="http://schemas.microsoft.com/office/drawing/2014/main" id="{F37ABDCE-F164-4F1C-AEA9-A70EA2D04D03}"/>
                    </a:ext>
                  </a:extLst>
                </p:cNvPr>
                <p:cNvSpPr/>
                <p:nvPr/>
              </p:nvSpPr>
              <p:spPr>
                <a:xfrm>
                  <a:off x="3886349" y="2005689"/>
                  <a:ext cx="210560" cy="23739"/>
                </a:xfrm>
                <a:custGeom>
                  <a:avLst/>
                  <a:gdLst>
                    <a:gd name="connsiteX0" fmla="*/ 210561 w 210560"/>
                    <a:gd name="connsiteY0" fmla="*/ 11873 h 23739"/>
                    <a:gd name="connsiteX1" fmla="*/ 105280 w 210560"/>
                    <a:gd name="connsiteY1" fmla="*/ 23739 h 23739"/>
                    <a:gd name="connsiteX2" fmla="*/ 0 w 210560"/>
                    <a:gd name="connsiteY2" fmla="*/ 11873 h 23739"/>
                    <a:gd name="connsiteX3" fmla="*/ 105280 w 210560"/>
                    <a:gd name="connsiteY3" fmla="*/ 7 h 23739"/>
                    <a:gd name="connsiteX4" fmla="*/ 210561 w 210560"/>
                    <a:gd name="connsiteY4" fmla="*/ 11873 h 23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560" h="23739">
                      <a:moveTo>
                        <a:pt x="210561" y="11873"/>
                      </a:moveTo>
                      <a:cubicBezTo>
                        <a:pt x="210561" y="18590"/>
                        <a:pt x="163454" y="23739"/>
                        <a:pt x="105280" y="23739"/>
                      </a:cubicBezTo>
                      <a:cubicBezTo>
                        <a:pt x="47106" y="23739"/>
                        <a:pt x="0" y="18366"/>
                        <a:pt x="0" y="11873"/>
                      </a:cubicBezTo>
                      <a:cubicBezTo>
                        <a:pt x="0" y="5156"/>
                        <a:pt x="47106" y="7"/>
                        <a:pt x="105280" y="7"/>
                      </a:cubicBezTo>
                      <a:cubicBezTo>
                        <a:pt x="163454" y="-217"/>
                        <a:pt x="210561" y="5156"/>
                        <a:pt x="210561" y="11873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id="{5D21CACB-3ECC-4EBC-9C1F-250700EF2891}"/>
                    </a:ext>
                  </a:extLst>
                </p:cNvPr>
                <p:cNvSpPr/>
                <p:nvPr/>
              </p:nvSpPr>
              <p:spPr>
                <a:xfrm>
                  <a:off x="3977441" y="1934722"/>
                  <a:ext cx="30088" cy="166127"/>
                </a:xfrm>
                <a:custGeom>
                  <a:avLst/>
                  <a:gdLst>
                    <a:gd name="connsiteX0" fmla="*/ 15040 w 30088"/>
                    <a:gd name="connsiteY0" fmla="*/ 166128 h 166127"/>
                    <a:gd name="connsiteX1" fmla="*/ 0 w 30088"/>
                    <a:gd name="connsiteY1" fmla="*/ 83064 h 166127"/>
                    <a:gd name="connsiteX2" fmla="*/ 15040 w 30088"/>
                    <a:gd name="connsiteY2" fmla="*/ 0 h 166127"/>
                    <a:gd name="connsiteX3" fmla="*/ 30080 w 30088"/>
                    <a:gd name="connsiteY3" fmla="*/ 83064 h 166127"/>
                    <a:gd name="connsiteX4" fmla="*/ 15040 w 30088"/>
                    <a:gd name="connsiteY4" fmla="*/ 166128 h 166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088" h="166127">
                      <a:moveTo>
                        <a:pt x="15040" y="166128"/>
                      </a:moveTo>
                      <a:cubicBezTo>
                        <a:pt x="6527" y="166128"/>
                        <a:pt x="0" y="128961"/>
                        <a:pt x="0" y="83064"/>
                      </a:cubicBezTo>
                      <a:cubicBezTo>
                        <a:pt x="0" y="37166"/>
                        <a:pt x="6811" y="0"/>
                        <a:pt x="15040" y="0"/>
                      </a:cubicBezTo>
                      <a:cubicBezTo>
                        <a:pt x="23553" y="0"/>
                        <a:pt x="30080" y="37166"/>
                        <a:pt x="30080" y="83064"/>
                      </a:cubicBezTo>
                      <a:cubicBezTo>
                        <a:pt x="30364" y="128961"/>
                        <a:pt x="23553" y="166128"/>
                        <a:pt x="15040" y="166128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F34546F-1E2E-4206-8EAC-FFC4160A72B7}"/>
                  </a:ext>
                </a:extLst>
              </p:cNvPr>
              <p:cNvSpPr/>
              <p:nvPr/>
            </p:nvSpPr>
            <p:spPr>
              <a:xfrm>
                <a:off x="3909335" y="1961141"/>
                <a:ext cx="161751" cy="112841"/>
              </a:xfrm>
              <a:custGeom>
                <a:avLst/>
                <a:gdLst>
                  <a:gd name="connsiteX0" fmla="*/ 161752 w 161751"/>
                  <a:gd name="connsiteY0" fmla="*/ 56421 h 112841"/>
                  <a:gd name="connsiteX1" fmla="*/ 80876 w 161751"/>
                  <a:gd name="connsiteY1" fmla="*/ 112841 h 112841"/>
                  <a:gd name="connsiteX2" fmla="*/ 0 w 161751"/>
                  <a:gd name="connsiteY2" fmla="*/ 56421 h 112841"/>
                  <a:gd name="connsiteX3" fmla="*/ 80876 w 161751"/>
                  <a:gd name="connsiteY3" fmla="*/ 0 h 112841"/>
                  <a:gd name="connsiteX4" fmla="*/ 161752 w 161751"/>
                  <a:gd name="connsiteY4" fmla="*/ 56421 h 112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751" h="112841">
                    <a:moveTo>
                      <a:pt x="161752" y="56421"/>
                    </a:moveTo>
                    <a:cubicBezTo>
                      <a:pt x="161752" y="87542"/>
                      <a:pt x="125712" y="112841"/>
                      <a:pt x="80876" y="112841"/>
                    </a:cubicBezTo>
                    <a:cubicBezTo>
                      <a:pt x="36323" y="112841"/>
                      <a:pt x="0" y="87542"/>
                      <a:pt x="0" y="56421"/>
                    </a:cubicBezTo>
                    <a:cubicBezTo>
                      <a:pt x="0" y="25300"/>
                      <a:pt x="36039" y="0"/>
                      <a:pt x="80876" y="0"/>
                    </a:cubicBezTo>
                    <a:cubicBezTo>
                      <a:pt x="125428" y="0"/>
                      <a:pt x="161752" y="25300"/>
                      <a:pt x="161752" y="56421"/>
                    </a:cubicBezTo>
                    <a:close/>
                  </a:path>
                </a:pathLst>
              </a:custGeom>
              <a:solidFill>
                <a:srgbClr val="F7C448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</p:grpSp>
      <p:pic>
        <p:nvPicPr>
          <p:cNvPr id="290" name="Graphic 289">
            <a:extLst>
              <a:ext uri="{FF2B5EF4-FFF2-40B4-BE49-F238E27FC236}">
                <a16:creationId xmlns:a16="http://schemas.microsoft.com/office/drawing/2014/main" id="{64E87EBD-8649-4C63-B7AC-C882F4CAA5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08823" y="4287527"/>
            <a:ext cx="1368029" cy="717219"/>
          </a:xfrm>
          <a:prstGeom prst="rect">
            <a:avLst/>
          </a:prstGeom>
        </p:spPr>
      </p:pic>
      <p:pic>
        <p:nvPicPr>
          <p:cNvPr id="291" name="Graphic 290">
            <a:extLst>
              <a:ext uri="{FF2B5EF4-FFF2-40B4-BE49-F238E27FC236}">
                <a16:creationId xmlns:a16="http://schemas.microsoft.com/office/drawing/2014/main" id="{8D31F68D-0C3C-4329-BC83-AB49064FA3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10216" y="4121191"/>
            <a:ext cx="1190214" cy="564848"/>
          </a:xfrm>
          <a:prstGeom prst="rect">
            <a:avLst/>
          </a:prstGeom>
        </p:spPr>
      </p:pic>
      <p:pic>
        <p:nvPicPr>
          <p:cNvPr id="292" name="Graphic 291">
            <a:extLst>
              <a:ext uri="{FF2B5EF4-FFF2-40B4-BE49-F238E27FC236}">
                <a16:creationId xmlns:a16="http://schemas.microsoft.com/office/drawing/2014/main" id="{3C7C2F21-DFAB-477A-B714-095C343E8C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40123" y="627493"/>
            <a:ext cx="434483" cy="434483"/>
          </a:xfrm>
          <a:prstGeom prst="rect">
            <a:avLst/>
          </a:prstGeom>
        </p:spPr>
      </p:pic>
      <p:pic>
        <p:nvPicPr>
          <p:cNvPr id="293" name="Graphic 292">
            <a:extLst>
              <a:ext uri="{FF2B5EF4-FFF2-40B4-BE49-F238E27FC236}">
                <a16:creationId xmlns:a16="http://schemas.microsoft.com/office/drawing/2014/main" id="{FBB680D5-5BCF-4127-BA51-4FD4E3195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8205" y="107048"/>
            <a:ext cx="714791" cy="714791"/>
          </a:xfrm>
          <a:prstGeom prst="rect">
            <a:avLst/>
          </a:prstGeom>
        </p:spPr>
      </p:pic>
      <p:grpSp>
        <p:nvGrpSpPr>
          <p:cNvPr id="162" name="Graphic 249">
            <a:extLst>
              <a:ext uri="{FF2B5EF4-FFF2-40B4-BE49-F238E27FC236}">
                <a16:creationId xmlns:a16="http://schemas.microsoft.com/office/drawing/2014/main" id="{62E6F436-BAC2-4A80-A991-2BAA4180283C}"/>
              </a:ext>
            </a:extLst>
          </p:cNvPr>
          <p:cNvGrpSpPr/>
          <p:nvPr/>
        </p:nvGrpSpPr>
        <p:grpSpPr>
          <a:xfrm>
            <a:off x="4305168" y="268841"/>
            <a:ext cx="4162579" cy="2696361"/>
            <a:chOff x="1872402" y="574806"/>
            <a:chExt cx="8405400" cy="4311477"/>
          </a:xfrm>
        </p:grpSpPr>
        <p:grpSp>
          <p:nvGrpSpPr>
            <p:cNvPr id="163" name="Graphic 249">
              <a:extLst>
                <a:ext uri="{FF2B5EF4-FFF2-40B4-BE49-F238E27FC236}">
                  <a16:creationId xmlns:a16="http://schemas.microsoft.com/office/drawing/2014/main" id="{577ABEC1-19FC-4B42-9A5E-059D866FADAD}"/>
                </a:ext>
              </a:extLst>
            </p:cNvPr>
            <p:cNvGrpSpPr/>
            <p:nvPr/>
          </p:nvGrpSpPr>
          <p:grpSpPr>
            <a:xfrm>
              <a:off x="6175274" y="893851"/>
              <a:ext cx="348475" cy="274938"/>
              <a:chOff x="6175274" y="893851"/>
              <a:chExt cx="348475" cy="274938"/>
            </a:xfrm>
            <a:solidFill>
              <a:srgbClr val="E6E6E6"/>
            </a:solidFill>
          </p:grpSpPr>
          <p:sp>
            <p:nvSpPr>
              <p:cNvPr id="199" name="Freeform: Shape 252">
                <a:extLst>
                  <a:ext uri="{FF2B5EF4-FFF2-40B4-BE49-F238E27FC236}">
                    <a16:creationId xmlns:a16="http://schemas.microsoft.com/office/drawing/2014/main" id="{3365250D-2458-4DE6-B5B7-E512C61B89A0}"/>
                  </a:ext>
                </a:extLst>
              </p:cNvPr>
              <p:cNvSpPr/>
              <p:nvPr/>
            </p:nvSpPr>
            <p:spPr>
              <a:xfrm>
                <a:off x="6175274" y="1011170"/>
                <a:ext cx="348475" cy="39404"/>
              </a:xfrm>
              <a:custGeom>
                <a:avLst/>
                <a:gdLst>
                  <a:gd name="connsiteX0" fmla="*/ 348475 w 348475"/>
                  <a:gd name="connsiteY0" fmla="*/ 19702 h 39404"/>
                  <a:gd name="connsiteX1" fmla="*/ 174238 w 348475"/>
                  <a:gd name="connsiteY1" fmla="*/ 39405 h 39404"/>
                  <a:gd name="connsiteX2" fmla="*/ 0 w 348475"/>
                  <a:gd name="connsiteY2" fmla="*/ 19702 h 39404"/>
                  <a:gd name="connsiteX3" fmla="*/ 174238 w 348475"/>
                  <a:gd name="connsiteY3" fmla="*/ 0 h 39404"/>
                  <a:gd name="connsiteX4" fmla="*/ 348475 w 348475"/>
                  <a:gd name="connsiteY4" fmla="*/ 19702 h 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4">
                    <a:moveTo>
                      <a:pt x="348475" y="19702"/>
                    </a:moveTo>
                    <a:cubicBezTo>
                      <a:pt x="348475" y="30584"/>
                      <a:pt x="270466" y="39405"/>
                      <a:pt x="174238" y="39405"/>
                    </a:cubicBezTo>
                    <a:cubicBezTo>
                      <a:pt x="78009" y="39405"/>
                      <a:pt x="0" y="30584"/>
                      <a:pt x="0" y="19702"/>
                    </a:cubicBezTo>
                    <a:cubicBezTo>
                      <a:pt x="0" y="8821"/>
                      <a:pt x="78009" y="0"/>
                      <a:pt x="174238" y="0"/>
                    </a:cubicBezTo>
                    <a:cubicBezTo>
                      <a:pt x="270466" y="0"/>
                      <a:pt x="348475" y="8821"/>
                      <a:pt x="348475" y="19702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0" name="Freeform: Shape 253">
                <a:extLst>
                  <a:ext uri="{FF2B5EF4-FFF2-40B4-BE49-F238E27FC236}">
                    <a16:creationId xmlns:a16="http://schemas.microsoft.com/office/drawing/2014/main" id="{86298008-AEAA-44FA-BD2D-F9E6DD317AE6}"/>
                  </a:ext>
                </a:extLst>
              </p:cNvPr>
              <p:cNvSpPr/>
              <p:nvPr/>
            </p:nvSpPr>
            <p:spPr>
              <a:xfrm>
                <a:off x="6326242" y="893851"/>
                <a:ext cx="49944" cy="274938"/>
              </a:xfrm>
              <a:custGeom>
                <a:avLst/>
                <a:gdLst>
                  <a:gd name="connsiteX0" fmla="*/ 49945 w 49944"/>
                  <a:gd name="connsiteY0" fmla="*/ 137469 h 274938"/>
                  <a:gd name="connsiteX1" fmla="*/ 24972 w 49944"/>
                  <a:gd name="connsiteY1" fmla="*/ 274939 h 274938"/>
                  <a:gd name="connsiteX2" fmla="*/ 0 w 49944"/>
                  <a:gd name="connsiteY2" fmla="*/ 137469 h 274938"/>
                  <a:gd name="connsiteX3" fmla="*/ 24972 w 49944"/>
                  <a:gd name="connsiteY3" fmla="*/ 0 h 274938"/>
                  <a:gd name="connsiteX4" fmla="*/ 49945 w 49944"/>
                  <a:gd name="connsiteY4" fmla="*/ 137469 h 27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4" h="274938">
                    <a:moveTo>
                      <a:pt x="49945" y="137469"/>
                    </a:moveTo>
                    <a:cubicBezTo>
                      <a:pt x="49945" y="213392"/>
                      <a:pt x="38764" y="274939"/>
                      <a:pt x="24972" y="274939"/>
                    </a:cubicBezTo>
                    <a:cubicBezTo>
                      <a:pt x="11181" y="274939"/>
                      <a:pt x="0" y="213392"/>
                      <a:pt x="0" y="137469"/>
                    </a:cubicBezTo>
                    <a:cubicBezTo>
                      <a:pt x="0" y="61547"/>
                      <a:pt x="11180" y="0"/>
                      <a:pt x="24972" y="0"/>
                    </a:cubicBezTo>
                    <a:cubicBezTo>
                      <a:pt x="38764" y="0"/>
                      <a:pt x="49945" y="61547"/>
                      <a:pt x="49945" y="13746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164" name="Graphic 249">
              <a:extLst>
                <a:ext uri="{FF2B5EF4-FFF2-40B4-BE49-F238E27FC236}">
                  <a16:creationId xmlns:a16="http://schemas.microsoft.com/office/drawing/2014/main" id="{B42D328A-CBDB-4452-8D03-28157B1214EB}"/>
                </a:ext>
              </a:extLst>
            </p:cNvPr>
            <p:cNvGrpSpPr/>
            <p:nvPr/>
          </p:nvGrpSpPr>
          <p:grpSpPr>
            <a:xfrm>
              <a:off x="3027364" y="696826"/>
              <a:ext cx="348475" cy="274938"/>
              <a:chOff x="3027364" y="696826"/>
              <a:chExt cx="348475" cy="274938"/>
            </a:xfrm>
            <a:solidFill>
              <a:srgbClr val="E6E6E6"/>
            </a:solidFill>
          </p:grpSpPr>
          <p:sp>
            <p:nvSpPr>
              <p:cNvPr id="197" name="Freeform: Shape 255">
                <a:extLst>
                  <a:ext uri="{FF2B5EF4-FFF2-40B4-BE49-F238E27FC236}">
                    <a16:creationId xmlns:a16="http://schemas.microsoft.com/office/drawing/2014/main" id="{E1ED4079-1AB5-43F8-9DF8-BE23E8792824}"/>
                  </a:ext>
                </a:extLst>
              </p:cNvPr>
              <p:cNvSpPr/>
              <p:nvPr/>
            </p:nvSpPr>
            <p:spPr>
              <a:xfrm>
                <a:off x="3027364" y="814145"/>
                <a:ext cx="348475" cy="39404"/>
              </a:xfrm>
              <a:custGeom>
                <a:avLst/>
                <a:gdLst>
                  <a:gd name="connsiteX0" fmla="*/ 348475 w 348475"/>
                  <a:gd name="connsiteY0" fmla="*/ 19702 h 39404"/>
                  <a:gd name="connsiteX1" fmla="*/ 174238 w 348475"/>
                  <a:gd name="connsiteY1" fmla="*/ 39405 h 39404"/>
                  <a:gd name="connsiteX2" fmla="*/ 0 w 348475"/>
                  <a:gd name="connsiteY2" fmla="*/ 19702 h 39404"/>
                  <a:gd name="connsiteX3" fmla="*/ 174238 w 348475"/>
                  <a:gd name="connsiteY3" fmla="*/ 0 h 39404"/>
                  <a:gd name="connsiteX4" fmla="*/ 348475 w 348475"/>
                  <a:gd name="connsiteY4" fmla="*/ 19702 h 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4">
                    <a:moveTo>
                      <a:pt x="348475" y="19702"/>
                    </a:moveTo>
                    <a:cubicBezTo>
                      <a:pt x="348475" y="30584"/>
                      <a:pt x="270466" y="39405"/>
                      <a:pt x="174238" y="39405"/>
                    </a:cubicBezTo>
                    <a:cubicBezTo>
                      <a:pt x="78009" y="39405"/>
                      <a:pt x="0" y="30584"/>
                      <a:pt x="0" y="19702"/>
                    </a:cubicBezTo>
                    <a:cubicBezTo>
                      <a:pt x="0" y="8821"/>
                      <a:pt x="78009" y="0"/>
                      <a:pt x="174238" y="0"/>
                    </a:cubicBezTo>
                    <a:cubicBezTo>
                      <a:pt x="270466" y="0"/>
                      <a:pt x="348475" y="8821"/>
                      <a:pt x="348475" y="19702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8" name="Freeform: Shape 256">
                <a:extLst>
                  <a:ext uri="{FF2B5EF4-FFF2-40B4-BE49-F238E27FC236}">
                    <a16:creationId xmlns:a16="http://schemas.microsoft.com/office/drawing/2014/main" id="{826BF2A3-FAFC-4988-B83D-08D3C336FB05}"/>
                  </a:ext>
                </a:extLst>
              </p:cNvPr>
              <p:cNvSpPr/>
              <p:nvPr/>
            </p:nvSpPr>
            <p:spPr>
              <a:xfrm>
                <a:off x="3178332" y="696826"/>
                <a:ext cx="49949" cy="274938"/>
              </a:xfrm>
              <a:custGeom>
                <a:avLst/>
                <a:gdLst>
                  <a:gd name="connsiteX0" fmla="*/ 24972 w 49949"/>
                  <a:gd name="connsiteY0" fmla="*/ 274939 h 274938"/>
                  <a:gd name="connsiteX1" fmla="*/ 0 w 49949"/>
                  <a:gd name="connsiteY1" fmla="*/ 137469 h 274938"/>
                  <a:gd name="connsiteX2" fmla="*/ 24972 w 49949"/>
                  <a:gd name="connsiteY2" fmla="*/ 0 h 274938"/>
                  <a:gd name="connsiteX3" fmla="*/ 49944 w 49949"/>
                  <a:gd name="connsiteY3" fmla="*/ 137469 h 274938"/>
                  <a:gd name="connsiteX4" fmla="*/ 24972 w 49949"/>
                  <a:gd name="connsiteY4" fmla="*/ 274939 h 27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9" h="274938">
                    <a:moveTo>
                      <a:pt x="24972" y="274939"/>
                    </a:moveTo>
                    <a:cubicBezTo>
                      <a:pt x="11067" y="274939"/>
                      <a:pt x="0" y="213369"/>
                      <a:pt x="0" y="137469"/>
                    </a:cubicBezTo>
                    <a:cubicBezTo>
                      <a:pt x="0" y="61570"/>
                      <a:pt x="11351" y="0"/>
                      <a:pt x="24972" y="0"/>
                    </a:cubicBezTo>
                    <a:cubicBezTo>
                      <a:pt x="38877" y="0"/>
                      <a:pt x="49944" y="61570"/>
                      <a:pt x="49944" y="137469"/>
                    </a:cubicBezTo>
                    <a:cubicBezTo>
                      <a:pt x="50228" y="213369"/>
                      <a:pt x="38877" y="274939"/>
                      <a:pt x="24972" y="27493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165" name="Graphic 249">
              <a:extLst>
                <a:ext uri="{FF2B5EF4-FFF2-40B4-BE49-F238E27FC236}">
                  <a16:creationId xmlns:a16="http://schemas.microsoft.com/office/drawing/2014/main" id="{973FC2EE-F4ED-4E8B-9FD9-D034748C08A1}"/>
                </a:ext>
              </a:extLst>
            </p:cNvPr>
            <p:cNvGrpSpPr/>
            <p:nvPr/>
          </p:nvGrpSpPr>
          <p:grpSpPr>
            <a:xfrm>
              <a:off x="8776919" y="574806"/>
              <a:ext cx="348475" cy="274938"/>
              <a:chOff x="8776919" y="574806"/>
              <a:chExt cx="348475" cy="274938"/>
            </a:xfrm>
            <a:solidFill>
              <a:srgbClr val="E6E6E6"/>
            </a:solidFill>
          </p:grpSpPr>
          <p:sp>
            <p:nvSpPr>
              <p:cNvPr id="195" name="Freeform: Shape 258">
                <a:extLst>
                  <a:ext uri="{FF2B5EF4-FFF2-40B4-BE49-F238E27FC236}">
                    <a16:creationId xmlns:a16="http://schemas.microsoft.com/office/drawing/2014/main" id="{F1FCB074-F88F-4B46-B26D-76C2BECF9185}"/>
                  </a:ext>
                </a:extLst>
              </p:cNvPr>
              <p:cNvSpPr/>
              <p:nvPr/>
            </p:nvSpPr>
            <p:spPr>
              <a:xfrm>
                <a:off x="8776919" y="692125"/>
                <a:ext cx="348475" cy="39404"/>
              </a:xfrm>
              <a:custGeom>
                <a:avLst/>
                <a:gdLst>
                  <a:gd name="connsiteX0" fmla="*/ 348475 w 348475"/>
                  <a:gd name="connsiteY0" fmla="*/ 19702 h 39404"/>
                  <a:gd name="connsiteX1" fmla="*/ 174238 w 348475"/>
                  <a:gd name="connsiteY1" fmla="*/ 39405 h 39404"/>
                  <a:gd name="connsiteX2" fmla="*/ 0 w 348475"/>
                  <a:gd name="connsiteY2" fmla="*/ 19702 h 39404"/>
                  <a:gd name="connsiteX3" fmla="*/ 174238 w 348475"/>
                  <a:gd name="connsiteY3" fmla="*/ 0 h 39404"/>
                  <a:gd name="connsiteX4" fmla="*/ 348475 w 348475"/>
                  <a:gd name="connsiteY4" fmla="*/ 19702 h 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4">
                    <a:moveTo>
                      <a:pt x="348475" y="19702"/>
                    </a:moveTo>
                    <a:cubicBezTo>
                      <a:pt x="348475" y="30673"/>
                      <a:pt x="270437" y="39405"/>
                      <a:pt x="174238" y="39405"/>
                    </a:cubicBezTo>
                    <a:cubicBezTo>
                      <a:pt x="78038" y="39405"/>
                      <a:pt x="0" y="30449"/>
                      <a:pt x="0" y="19702"/>
                    </a:cubicBezTo>
                    <a:cubicBezTo>
                      <a:pt x="0" y="8732"/>
                      <a:pt x="78038" y="0"/>
                      <a:pt x="174238" y="0"/>
                    </a:cubicBezTo>
                    <a:cubicBezTo>
                      <a:pt x="270437" y="0"/>
                      <a:pt x="348475" y="8732"/>
                      <a:pt x="348475" y="19702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6" name="Freeform: Shape 259">
                <a:extLst>
                  <a:ext uri="{FF2B5EF4-FFF2-40B4-BE49-F238E27FC236}">
                    <a16:creationId xmlns:a16="http://schemas.microsoft.com/office/drawing/2014/main" id="{217E0705-8693-4AF9-859F-FE00A40EAF14}"/>
                  </a:ext>
                </a:extLst>
              </p:cNvPr>
              <p:cNvSpPr/>
              <p:nvPr/>
            </p:nvSpPr>
            <p:spPr>
              <a:xfrm>
                <a:off x="8927887" y="574806"/>
                <a:ext cx="49944" cy="274938"/>
              </a:xfrm>
              <a:custGeom>
                <a:avLst/>
                <a:gdLst>
                  <a:gd name="connsiteX0" fmla="*/ 49944 w 49944"/>
                  <a:gd name="connsiteY0" fmla="*/ 137469 h 274938"/>
                  <a:gd name="connsiteX1" fmla="*/ 24972 w 49944"/>
                  <a:gd name="connsiteY1" fmla="*/ 274939 h 274938"/>
                  <a:gd name="connsiteX2" fmla="*/ 0 w 49944"/>
                  <a:gd name="connsiteY2" fmla="*/ 137469 h 274938"/>
                  <a:gd name="connsiteX3" fmla="*/ 24972 w 49944"/>
                  <a:gd name="connsiteY3" fmla="*/ 0 h 274938"/>
                  <a:gd name="connsiteX4" fmla="*/ 49944 w 49944"/>
                  <a:gd name="connsiteY4" fmla="*/ 137469 h 27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4" h="274938">
                    <a:moveTo>
                      <a:pt x="49944" y="137469"/>
                    </a:moveTo>
                    <a:cubicBezTo>
                      <a:pt x="49944" y="213392"/>
                      <a:pt x="38764" y="274939"/>
                      <a:pt x="24972" y="274939"/>
                    </a:cubicBezTo>
                    <a:cubicBezTo>
                      <a:pt x="11180" y="274939"/>
                      <a:pt x="0" y="213392"/>
                      <a:pt x="0" y="137469"/>
                    </a:cubicBezTo>
                    <a:cubicBezTo>
                      <a:pt x="0" y="61547"/>
                      <a:pt x="11180" y="0"/>
                      <a:pt x="24972" y="0"/>
                    </a:cubicBezTo>
                    <a:cubicBezTo>
                      <a:pt x="38764" y="0"/>
                      <a:pt x="49944" y="61547"/>
                      <a:pt x="49944" y="13746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166" name="Graphic 249">
              <a:extLst>
                <a:ext uri="{FF2B5EF4-FFF2-40B4-BE49-F238E27FC236}">
                  <a16:creationId xmlns:a16="http://schemas.microsoft.com/office/drawing/2014/main" id="{BDA5CEF5-4397-4153-8134-46B8E46BC136}"/>
                </a:ext>
              </a:extLst>
            </p:cNvPr>
            <p:cNvGrpSpPr/>
            <p:nvPr/>
          </p:nvGrpSpPr>
          <p:grpSpPr>
            <a:xfrm>
              <a:off x="1872402" y="2158166"/>
              <a:ext cx="348475" cy="274938"/>
              <a:chOff x="1872402" y="2158166"/>
              <a:chExt cx="348475" cy="274938"/>
            </a:xfrm>
            <a:solidFill>
              <a:srgbClr val="E6E6E6"/>
            </a:solidFill>
          </p:grpSpPr>
          <p:sp>
            <p:nvSpPr>
              <p:cNvPr id="193" name="Freeform: Shape 261">
                <a:extLst>
                  <a:ext uri="{FF2B5EF4-FFF2-40B4-BE49-F238E27FC236}">
                    <a16:creationId xmlns:a16="http://schemas.microsoft.com/office/drawing/2014/main" id="{CCDA69B0-16B0-4568-B71A-7E04F627C787}"/>
                  </a:ext>
                </a:extLst>
              </p:cNvPr>
              <p:cNvSpPr/>
              <p:nvPr/>
            </p:nvSpPr>
            <p:spPr>
              <a:xfrm>
                <a:off x="1872402" y="2275481"/>
                <a:ext cx="348475" cy="39409"/>
              </a:xfrm>
              <a:custGeom>
                <a:avLst/>
                <a:gdLst>
                  <a:gd name="connsiteX0" fmla="*/ 348475 w 348475"/>
                  <a:gd name="connsiteY0" fmla="*/ 19706 h 39409"/>
                  <a:gd name="connsiteX1" fmla="*/ 174238 w 348475"/>
                  <a:gd name="connsiteY1" fmla="*/ 39409 h 39409"/>
                  <a:gd name="connsiteX2" fmla="*/ 0 w 348475"/>
                  <a:gd name="connsiteY2" fmla="*/ 19706 h 39409"/>
                  <a:gd name="connsiteX3" fmla="*/ 174238 w 348475"/>
                  <a:gd name="connsiteY3" fmla="*/ 4 h 39409"/>
                  <a:gd name="connsiteX4" fmla="*/ 348475 w 348475"/>
                  <a:gd name="connsiteY4" fmla="*/ 19706 h 39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9">
                    <a:moveTo>
                      <a:pt x="348475" y="19706"/>
                    </a:moveTo>
                    <a:cubicBezTo>
                      <a:pt x="348475" y="30677"/>
                      <a:pt x="270437" y="39409"/>
                      <a:pt x="174238" y="39409"/>
                    </a:cubicBezTo>
                    <a:cubicBezTo>
                      <a:pt x="78038" y="39409"/>
                      <a:pt x="0" y="30453"/>
                      <a:pt x="0" y="19706"/>
                    </a:cubicBezTo>
                    <a:cubicBezTo>
                      <a:pt x="0" y="8736"/>
                      <a:pt x="78038" y="4"/>
                      <a:pt x="174238" y="4"/>
                    </a:cubicBezTo>
                    <a:cubicBezTo>
                      <a:pt x="270437" y="-220"/>
                      <a:pt x="348475" y="8736"/>
                      <a:pt x="348475" y="19706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4" name="Freeform: Shape 262">
                <a:extLst>
                  <a:ext uri="{FF2B5EF4-FFF2-40B4-BE49-F238E27FC236}">
                    <a16:creationId xmlns:a16="http://schemas.microsoft.com/office/drawing/2014/main" id="{303E9D6E-E8A0-4C5D-A7C4-4D34810E5A00}"/>
                  </a:ext>
                </a:extLst>
              </p:cNvPr>
              <p:cNvSpPr/>
              <p:nvPr/>
            </p:nvSpPr>
            <p:spPr>
              <a:xfrm>
                <a:off x="2023370" y="2158166"/>
                <a:ext cx="49944" cy="274938"/>
              </a:xfrm>
              <a:custGeom>
                <a:avLst/>
                <a:gdLst>
                  <a:gd name="connsiteX0" fmla="*/ 49944 w 49944"/>
                  <a:gd name="connsiteY0" fmla="*/ 137469 h 274938"/>
                  <a:gd name="connsiteX1" fmla="*/ 24972 w 49944"/>
                  <a:gd name="connsiteY1" fmla="*/ 274939 h 274938"/>
                  <a:gd name="connsiteX2" fmla="*/ 0 w 49944"/>
                  <a:gd name="connsiteY2" fmla="*/ 137469 h 274938"/>
                  <a:gd name="connsiteX3" fmla="*/ 24972 w 49944"/>
                  <a:gd name="connsiteY3" fmla="*/ 0 h 274938"/>
                  <a:gd name="connsiteX4" fmla="*/ 49944 w 49944"/>
                  <a:gd name="connsiteY4" fmla="*/ 137469 h 27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4" h="274938">
                    <a:moveTo>
                      <a:pt x="49944" y="137469"/>
                    </a:moveTo>
                    <a:cubicBezTo>
                      <a:pt x="49944" y="213392"/>
                      <a:pt x="38764" y="274939"/>
                      <a:pt x="24972" y="274939"/>
                    </a:cubicBezTo>
                    <a:cubicBezTo>
                      <a:pt x="11180" y="274939"/>
                      <a:pt x="0" y="213392"/>
                      <a:pt x="0" y="137469"/>
                    </a:cubicBezTo>
                    <a:cubicBezTo>
                      <a:pt x="0" y="61547"/>
                      <a:pt x="11180" y="0"/>
                      <a:pt x="24972" y="0"/>
                    </a:cubicBezTo>
                    <a:cubicBezTo>
                      <a:pt x="38764" y="0"/>
                      <a:pt x="49944" y="61547"/>
                      <a:pt x="49944" y="13746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167" name="Graphic 249">
              <a:extLst>
                <a:ext uri="{FF2B5EF4-FFF2-40B4-BE49-F238E27FC236}">
                  <a16:creationId xmlns:a16="http://schemas.microsoft.com/office/drawing/2014/main" id="{75AF317A-9254-4C26-80FC-9DA1F25E92BF}"/>
                </a:ext>
              </a:extLst>
            </p:cNvPr>
            <p:cNvGrpSpPr/>
            <p:nvPr/>
          </p:nvGrpSpPr>
          <p:grpSpPr>
            <a:xfrm>
              <a:off x="4031358" y="4611344"/>
              <a:ext cx="348475" cy="274939"/>
              <a:chOff x="4031358" y="4611344"/>
              <a:chExt cx="348475" cy="274939"/>
            </a:xfrm>
            <a:solidFill>
              <a:srgbClr val="E6E6E6"/>
            </a:solidFill>
          </p:grpSpPr>
          <p:sp>
            <p:nvSpPr>
              <p:cNvPr id="191" name="Freeform: Shape 264">
                <a:extLst>
                  <a:ext uri="{FF2B5EF4-FFF2-40B4-BE49-F238E27FC236}">
                    <a16:creationId xmlns:a16="http://schemas.microsoft.com/office/drawing/2014/main" id="{6D51A34B-B49F-467D-A6F2-7DD3C30A5D12}"/>
                  </a:ext>
                </a:extLst>
              </p:cNvPr>
              <p:cNvSpPr/>
              <p:nvPr/>
            </p:nvSpPr>
            <p:spPr>
              <a:xfrm>
                <a:off x="4031358" y="4728664"/>
                <a:ext cx="348475" cy="39404"/>
              </a:xfrm>
              <a:custGeom>
                <a:avLst/>
                <a:gdLst>
                  <a:gd name="connsiteX0" fmla="*/ 348475 w 348475"/>
                  <a:gd name="connsiteY0" fmla="*/ 19703 h 39404"/>
                  <a:gd name="connsiteX1" fmla="*/ 174238 w 348475"/>
                  <a:gd name="connsiteY1" fmla="*/ 39405 h 39404"/>
                  <a:gd name="connsiteX2" fmla="*/ 0 w 348475"/>
                  <a:gd name="connsiteY2" fmla="*/ 19703 h 39404"/>
                  <a:gd name="connsiteX3" fmla="*/ 174238 w 348475"/>
                  <a:gd name="connsiteY3" fmla="*/ 0 h 39404"/>
                  <a:gd name="connsiteX4" fmla="*/ 348475 w 348475"/>
                  <a:gd name="connsiteY4" fmla="*/ 19703 h 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4">
                    <a:moveTo>
                      <a:pt x="348475" y="19703"/>
                    </a:moveTo>
                    <a:cubicBezTo>
                      <a:pt x="348475" y="30584"/>
                      <a:pt x="270466" y="39405"/>
                      <a:pt x="174238" y="39405"/>
                    </a:cubicBezTo>
                    <a:cubicBezTo>
                      <a:pt x="78009" y="39405"/>
                      <a:pt x="0" y="30584"/>
                      <a:pt x="0" y="19703"/>
                    </a:cubicBezTo>
                    <a:cubicBezTo>
                      <a:pt x="0" y="8821"/>
                      <a:pt x="78009" y="0"/>
                      <a:pt x="174238" y="0"/>
                    </a:cubicBezTo>
                    <a:cubicBezTo>
                      <a:pt x="270466" y="0"/>
                      <a:pt x="348475" y="8821"/>
                      <a:pt x="348475" y="19703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2" name="Freeform: Shape 265">
                <a:extLst>
                  <a:ext uri="{FF2B5EF4-FFF2-40B4-BE49-F238E27FC236}">
                    <a16:creationId xmlns:a16="http://schemas.microsoft.com/office/drawing/2014/main" id="{4B9AD3BA-5588-4D22-9D7C-E7E26E2C878F}"/>
                  </a:ext>
                </a:extLst>
              </p:cNvPr>
              <p:cNvSpPr/>
              <p:nvPr/>
            </p:nvSpPr>
            <p:spPr>
              <a:xfrm>
                <a:off x="4182326" y="4611344"/>
                <a:ext cx="49944" cy="274939"/>
              </a:xfrm>
              <a:custGeom>
                <a:avLst/>
                <a:gdLst>
                  <a:gd name="connsiteX0" fmla="*/ 24972 w 49944"/>
                  <a:gd name="connsiteY0" fmla="*/ 274939 h 274939"/>
                  <a:gd name="connsiteX1" fmla="*/ 0 w 49944"/>
                  <a:gd name="connsiteY1" fmla="*/ 137469 h 274939"/>
                  <a:gd name="connsiteX2" fmla="*/ 24972 w 49944"/>
                  <a:gd name="connsiteY2" fmla="*/ 0 h 274939"/>
                  <a:gd name="connsiteX3" fmla="*/ 49944 w 49944"/>
                  <a:gd name="connsiteY3" fmla="*/ 137469 h 274939"/>
                  <a:gd name="connsiteX4" fmla="*/ 24972 w 49944"/>
                  <a:gd name="connsiteY4" fmla="*/ 274939 h 27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4" h="274939">
                    <a:moveTo>
                      <a:pt x="24972" y="274939"/>
                    </a:moveTo>
                    <a:cubicBezTo>
                      <a:pt x="11067" y="274939"/>
                      <a:pt x="0" y="213369"/>
                      <a:pt x="0" y="137469"/>
                    </a:cubicBezTo>
                    <a:cubicBezTo>
                      <a:pt x="0" y="61570"/>
                      <a:pt x="11351" y="0"/>
                      <a:pt x="24972" y="0"/>
                    </a:cubicBezTo>
                    <a:cubicBezTo>
                      <a:pt x="38877" y="0"/>
                      <a:pt x="49944" y="61570"/>
                      <a:pt x="49944" y="137469"/>
                    </a:cubicBezTo>
                    <a:cubicBezTo>
                      <a:pt x="49944" y="213369"/>
                      <a:pt x="38877" y="274939"/>
                      <a:pt x="24972" y="27493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168" name="Graphic 249">
              <a:extLst>
                <a:ext uri="{FF2B5EF4-FFF2-40B4-BE49-F238E27FC236}">
                  <a16:creationId xmlns:a16="http://schemas.microsoft.com/office/drawing/2014/main" id="{4B7F7DAD-AD67-4AF3-A630-86D62EF9DDE3}"/>
                </a:ext>
              </a:extLst>
            </p:cNvPr>
            <p:cNvGrpSpPr/>
            <p:nvPr/>
          </p:nvGrpSpPr>
          <p:grpSpPr>
            <a:xfrm>
              <a:off x="6687203" y="3954223"/>
              <a:ext cx="348475" cy="274938"/>
              <a:chOff x="6687203" y="3954223"/>
              <a:chExt cx="348475" cy="274938"/>
            </a:xfrm>
            <a:solidFill>
              <a:srgbClr val="E6E6E6"/>
            </a:solidFill>
          </p:grpSpPr>
          <p:sp>
            <p:nvSpPr>
              <p:cNvPr id="189" name="Freeform: Shape 267">
                <a:extLst>
                  <a:ext uri="{FF2B5EF4-FFF2-40B4-BE49-F238E27FC236}">
                    <a16:creationId xmlns:a16="http://schemas.microsoft.com/office/drawing/2014/main" id="{837CB3E5-0CD4-4367-9891-F31710963223}"/>
                  </a:ext>
                </a:extLst>
              </p:cNvPr>
              <p:cNvSpPr/>
              <p:nvPr/>
            </p:nvSpPr>
            <p:spPr>
              <a:xfrm>
                <a:off x="6687203" y="4071542"/>
                <a:ext cx="348475" cy="39404"/>
              </a:xfrm>
              <a:custGeom>
                <a:avLst/>
                <a:gdLst>
                  <a:gd name="connsiteX0" fmla="*/ 348475 w 348475"/>
                  <a:gd name="connsiteY0" fmla="*/ 19702 h 39404"/>
                  <a:gd name="connsiteX1" fmla="*/ 174237 w 348475"/>
                  <a:gd name="connsiteY1" fmla="*/ 39405 h 39404"/>
                  <a:gd name="connsiteX2" fmla="*/ 0 w 348475"/>
                  <a:gd name="connsiteY2" fmla="*/ 19702 h 39404"/>
                  <a:gd name="connsiteX3" fmla="*/ 174237 w 348475"/>
                  <a:gd name="connsiteY3" fmla="*/ 0 h 39404"/>
                  <a:gd name="connsiteX4" fmla="*/ 348475 w 348475"/>
                  <a:gd name="connsiteY4" fmla="*/ 19702 h 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4">
                    <a:moveTo>
                      <a:pt x="348475" y="19702"/>
                    </a:moveTo>
                    <a:cubicBezTo>
                      <a:pt x="348475" y="30584"/>
                      <a:pt x="270466" y="39405"/>
                      <a:pt x="174237" y="39405"/>
                    </a:cubicBezTo>
                    <a:cubicBezTo>
                      <a:pt x="78009" y="39405"/>
                      <a:pt x="0" y="30584"/>
                      <a:pt x="0" y="19702"/>
                    </a:cubicBezTo>
                    <a:cubicBezTo>
                      <a:pt x="0" y="8821"/>
                      <a:pt x="78009" y="0"/>
                      <a:pt x="174237" y="0"/>
                    </a:cubicBezTo>
                    <a:cubicBezTo>
                      <a:pt x="270466" y="0"/>
                      <a:pt x="348475" y="8821"/>
                      <a:pt x="348475" y="19702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0" name="Freeform: Shape 268">
                <a:extLst>
                  <a:ext uri="{FF2B5EF4-FFF2-40B4-BE49-F238E27FC236}">
                    <a16:creationId xmlns:a16="http://schemas.microsoft.com/office/drawing/2014/main" id="{73E95E19-AD14-44DA-8E14-2B54A8CF66D7}"/>
                  </a:ext>
                </a:extLst>
              </p:cNvPr>
              <p:cNvSpPr/>
              <p:nvPr/>
            </p:nvSpPr>
            <p:spPr>
              <a:xfrm>
                <a:off x="6838172" y="3954223"/>
                <a:ext cx="49944" cy="274938"/>
              </a:xfrm>
              <a:custGeom>
                <a:avLst/>
                <a:gdLst>
                  <a:gd name="connsiteX0" fmla="*/ 24972 w 49944"/>
                  <a:gd name="connsiteY0" fmla="*/ 274939 h 274938"/>
                  <a:gd name="connsiteX1" fmla="*/ 0 w 49944"/>
                  <a:gd name="connsiteY1" fmla="*/ 137469 h 274938"/>
                  <a:gd name="connsiteX2" fmla="*/ 24972 w 49944"/>
                  <a:gd name="connsiteY2" fmla="*/ 0 h 274938"/>
                  <a:gd name="connsiteX3" fmla="*/ 49944 w 49944"/>
                  <a:gd name="connsiteY3" fmla="*/ 137469 h 274938"/>
                  <a:gd name="connsiteX4" fmla="*/ 24972 w 49944"/>
                  <a:gd name="connsiteY4" fmla="*/ 274939 h 27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4" h="274938">
                    <a:moveTo>
                      <a:pt x="24972" y="274939"/>
                    </a:moveTo>
                    <a:cubicBezTo>
                      <a:pt x="11067" y="274939"/>
                      <a:pt x="0" y="213369"/>
                      <a:pt x="0" y="137469"/>
                    </a:cubicBezTo>
                    <a:cubicBezTo>
                      <a:pt x="0" y="61570"/>
                      <a:pt x="11351" y="0"/>
                      <a:pt x="24972" y="0"/>
                    </a:cubicBezTo>
                    <a:cubicBezTo>
                      <a:pt x="38877" y="0"/>
                      <a:pt x="49944" y="61570"/>
                      <a:pt x="49944" y="137469"/>
                    </a:cubicBezTo>
                    <a:cubicBezTo>
                      <a:pt x="49944" y="213369"/>
                      <a:pt x="38593" y="274939"/>
                      <a:pt x="24972" y="27493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169" name="Graphic 249">
              <a:extLst>
                <a:ext uri="{FF2B5EF4-FFF2-40B4-BE49-F238E27FC236}">
                  <a16:creationId xmlns:a16="http://schemas.microsoft.com/office/drawing/2014/main" id="{F0DE060B-D3B0-4ECB-8C66-5278D3A685CD}"/>
                </a:ext>
              </a:extLst>
            </p:cNvPr>
            <p:cNvGrpSpPr/>
            <p:nvPr/>
          </p:nvGrpSpPr>
          <p:grpSpPr>
            <a:xfrm>
              <a:off x="10047945" y="1246704"/>
              <a:ext cx="229857" cy="181352"/>
              <a:chOff x="10047945" y="1246704"/>
              <a:chExt cx="229857" cy="181352"/>
            </a:xfrm>
          </p:grpSpPr>
          <p:grpSp>
            <p:nvGrpSpPr>
              <p:cNvPr id="185" name="Graphic 249">
                <a:extLst>
                  <a:ext uri="{FF2B5EF4-FFF2-40B4-BE49-F238E27FC236}">
                    <a16:creationId xmlns:a16="http://schemas.microsoft.com/office/drawing/2014/main" id="{DC02D7F5-61C8-43C8-81B0-6A9160A8C996}"/>
                  </a:ext>
                </a:extLst>
              </p:cNvPr>
              <p:cNvGrpSpPr/>
              <p:nvPr/>
            </p:nvGrpSpPr>
            <p:grpSpPr>
              <a:xfrm>
                <a:off x="10047945" y="1246704"/>
                <a:ext cx="229857" cy="181352"/>
                <a:chOff x="10047945" y="1246704"/>
                <a:chExt cx="229857" cy="181352"/>
              </a:xfrm>
              <a:solidFill>
                <a:srgbClr val="F19C4D"/>
              </a:solidFill>
            </p:grpSpPr>
            <p:sp>
              <p:nvSpPr>
                <p:cNvPr id="187" name="Freeform: Shape 271">
                  <a:extLst>
                    <a:ext uri="{FF2B5EF4-FFF2-40B4-BE49-F238E27FC236}">
                      <a16:creationId xmlns:a16="http://schemas.microsoft.com/office/drawing/2014/main" id="{80B5A299-3593-4D9D-A627-100FEDF61C96}"/>
                    </a:ext>
                  </a:extLst>
                </p:cNvPr>
                <p:cNvSpPr/>
                <p:nvPr/>
              </p:nvSpPr>
              <p:spPr>
                <a:xfrm>
                  <a:off x="10047945" y="1324170"/>
                  <a:ext cx="229857" cy="25971"/>
                </a:xfrm>
                <a:custGeom>
                  <a:avLst/>
                  <a:gdLst>
                    <a:gd name="connsiteX0" fmla="*/ 229858 w 229857"/>
                    <a:gd name="connsiteY0" fmla="*/ 12986 h 25971"/>
                    <a:gd name="connsiteX1" fmla="*/ 114928 w 229857"/>
                    <a:gd name="connsiteY1" fmla="*/ 25971 h 25971"/>
                    <a:gd name="connsiteX2" fmla="*/ 0 w 229857"/>
                    <a:gd name="connsiteY2" fmla="*/ 12986 h 25971"/>
                    <a:gd name="connsiteX3" fmla="*/ 114928 w 229857"/>
                    <a:gd name="connsiteY3" fmla="*/ 0 h 25971"/>
                    <a:gd name="connsiteX4" fmla="*/ 229858 w 229857"/>
                    <a:gd name="connsiteY4" fmla="*/ 12986 h 25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857" h="25971">
                      <a:moveTo>
                        <a:pt x="229858" y="12986"/>
                      </a:moveTo>
                      <a:cubicBezTo>
                        <a:pt x="229858" y="20150"/>
                        <a:pt x="178494" y="25971"/>
                        <a:pt x="114928" y="25971"/>
                      </a:cubicBezTo>
                      <a:cubicBezTo>
                        <a:pt x="51363" y="25971"/>
                        <a:pt x="0" y="20150"/>
                        <a:pt x="0" y="12986"/>
                      </a:cubicBezTo>
                      <a:cubicBezTo>
                        <a:pt x="0" y="5821"/>
                        <a:pt x="51363" y="0"/>
                        <a:pt x="114928" y="0"/>
                      </a:cubicBezTo>
                      <a:cubicBezTo>
                        <a:pt x="178494" y="0"/>
                        <a:pt x="229858" y="5821"/>
                        <a:pt x="229858" y="12986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88" name="Freeform: Shape 272">
                  <a:extLst>
                    <a:ext uri="{FF2B5EF4-FFF2-40B4-BE49-F238E27FC236}">
                      <a16:creationId xmlns:a16="http://schemas.microsoft.com/office/drawing/2014/main" id="{27B70FF5-C0CC-4665-BCAE-7C9A026A5A12}"/>
                    </a:ext>
                  </a:extLst>
                </p:cNvPr>
                <p:cNvSpPr/>
                <p:nvPr/>
              </p:nvSpPr>
              <p:spPr>
                <a:xfrm>
                  <a:off x="10147549" y="1246704"/>
                  <a:ext cx="32917" cy="181352"/>
                </a:xfrm>
                <a:custGeom>
                  <a:avLst/>
                  <a:gdLst>
                    <a:gd name="connsiteX0" fmla="*/ 16459 w 32917"/>
                    <a:gd name="connsiteY0" fmla="*/ 181352 h 181352"/>
                    <a:gd name="connsiteX1" fmla="*/ 0 w 32917"/>
                    <a:gd name="connsiteY1" fmla="*/ 90676 h 181352"/>
                    <a:gd name="connsiteX2" fmla="*/ 16459 w 32917"/>
                    <a:gd name="connsiteY2" fmla="*/ 0 h 181352"/>
                    <a:gd name="connsiteX3" fmla="*/ 32918 w 32917"/>
                    <a:gd name="connsiteY3" fmla="*/ 90676 h 181352"/>
                    <a:gd name="connsiteX4" fmla="*/ 16459 w 32917"/>
                    <a:gd name="connsiteY4" fmla="*/ 181352 h 181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17" h="181352">
                      <a:moveTo>
                        <a:pt x="16459" y="181352"/>
                      </a:moveTo>
                      <a:cubicBezTo>
                        <a:pt x="7378" y="181352"/>
                        <a:pt x="0" y="140828"/>
                        <a:pt x="0" y="90676"/>
                      </a:cubicBezTo>
                      <a:cubicBezTo>
                        <a:pt x="0" y="40524"/>
                        <a:pt x="7378" y="0"/>
                        <a:pt x="16459" y="0"/>
                      </a:cubicBezTo>
                      <a:cubicBezTo>
                        <a:pt x="25540" y="0"/>
                        <a:pt x="32918" y="40524"/>
                        <a:pt x="32918" y="90676"/>
                      </a:cubicBezTo>
                      <a:cubicBezTo>
                        <a:pt x="32918" y="140828"/>
                        <a:pt x="25824" y="181352"/>
                        <a:pt x="16459" y="181352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86" name="Freeform: Shape 273">
                <a:extLst>
                  <a:ext uri="{FF2B5EF4-FFF2-40B4-BE49-F238E27FC236}">
                    <a16:creationId xmlns:a16="http://schemas.microsoft.com/office/drawing/2014/main" id="{88418159-B875-4F46-97F3-FE04D67FFCB7}"/>
                  </a:ext>
                </a:extLst>
              </p:cNvPr>
              <p:cNvSpPr/>
              <p:nvPr/>
            </p:nvSpPr>
            <p:spPr>
              <a:xfrm>
                <a:off x="10073768" y="1275586"/>
                <a:ext cx="175939" cy="123140"/>
              </a:xfrm>
              <a:custGeom>
                <a:avLst/>
                <a:gdLst>
                  <a:gd name="connsiteX0" fmla="*/ 175940 w 175939"/>
                  <a:gd name="connsiteY0" fmla="*/ 61570 h 123140"/>
                  <a:gd name="connsiteX1" fmla="*/ 87969 w 175939"/>
                  <a:gd name="connsiteY1" fmla="*/ 123140 h 123140"/>
                  <a:gd name="connsiteX2" fmla="*/ 0 w 175939"/>
                  <a:gd name="connsiteY2" fmla="*/ 61570 h 123140"/>
                  <a:gd name="connsiteX3" fmla="*/ 87969 w 175939"/>
                  <a:gd name="connsiteY3" fmla="*/ 0 h 123140"/>
                  <a:gd name="connsiteX4" fmla="*/ 175940 w 175939"/>
                  <a:gd name="connsiteY4" fmla="*/ 61570 h 123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939" h="123140">
                    <a:moveTo>
                      <a:pt x="175940" y="61570"/>
                    </a:moveTo>
                    <a:cubicBezTo>
                      <a:pt x="175940" y="95602"/>
                      <a:pt x="136495" y="123140"/>
                      <a:pt x="87969" y="123140"/>
                    </a:cubicBezTo>
                    <a:cubicBezTo>
                      <a:pt x="39444" y="123140"/>
                      <a:pt x="0" y="95602"/>
                      <a:pt x="0" y="61570"/>
                    </a:cubicBezTo>
                    <a:cubicBezTo>
                      <a:pt x="0" y="27539"/>
                      <a:pt x="39444" y="0"/>
                      <a:pt x="87969" y="0"/>
                    </a:cubicBezTo>
                    <a:cubicBezTo>
                      <a:pt x="136495" y="0"/>
                      <a:pt x="175940" y="27539"/>
                      <a:pt x="175940" y="61570"/>
                    </a:cubicBezTo>
                    <a:close/>
                  </a:path>
                </a:pathLst>
              </a:custGeom>
              <a:solidFill>
                <a:srgbClr val="F7C448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170" name="Graphic 249">
              <a:extLst>
                <a:ext uri="{FF2B5EF4-FFF2-40B4-BE49-F238E27FC236}">
                  <a16:creationId xmlns:a16="http://schemas.microsoft.com/office/drawing/2014/main" id="{E695868C-046C-4B5F-9A47-AEACA88400F0}"/>
                </a:ext>
              </a:extLst>
            </p:cNvPr>
            <p:cNvGrpSpPr/>
            <p:nvPr/>
          </p:nvGrpSpPr>
          <p:grpSpPr>
            <a:xfrm>
              <a:off x="5785084" y="4473875"/>
              <a:ext cx="348475" cy="274938"/>
              <a:chOff x="5785084" y="4473875"/>
              <a:chExt cx="348475" cy="274938"/>
            </a:xfrm>
          </p:grpSpPr>
          <p:grpSp>
            <p:nvGrpSpPr>
              <p:cNvPr id="181" name="Graphic 249">
                <a:extLst>
                  <a:ext uri="{FF2B5EF4-FFF2-40B4-BE49-F238E27FC236}">
                    <a16:creationId xmlns:a16="http://schemas.microsoft.com/office/drawing/2014/main" id="{71DF826B-9A4E-4769-B99D-AD944A01EE3B}"/>
                  </a:ext>
                </a:extLst>
              </p:cNvPr>
              <p:cNvGrpSpPr/>
              <p:nvPr/>
            </p:nvGrpSpPr>
            <p:grpSpPr>
              <a:xfrm>
                <a:off x="5785084" y="4473875"/>
                <a:ext cx="348475" cy="274938"/>
                <a:chOff x="5785084" y="4473875"/>
                <a:chExt cx="348475" cy="274938"/>
              </a:xfrm>
              <a:solidFill>
                <a:srgbClr val="F19C4D"/>
              </a:solidFill>
            </p:grpSpPr>
            <p:sp>
              <p:nvSpPr>
                <p:cNvPr id="183" name="Freeform: Shape 276">
                  <a:extLst>
                    <a:ext uri="{FF2B5EF4-FFF2-40B4-BE49-F238E27FC236}">
                      <a16:creationId xmlns:a16="http://schemas.microsoft.com/office/drawing/2014/main" id="{8EA61F28-3606-491F-9825-9DF643AD6436}"/>
                    </a:ext>
                  </a:extLst>
                </p:cNvPr>
                <p:cNvSpPr/>
                <p:nvPr/>
              </p:nvSpPr>
              <p:spPr>
                <a:xfrm>
                  <a:off x="5785084" y="4591194"/>
                  <a:ext cx="348475" cy="39404"/>
                </a:xfrm>
                <a:custGeom>
                  <a:avLst/>
                  <a:gdLst>
                    <a:gd name="connsiteX0" fmla="*/ 348475 w 348475"/>
                    <a:gd name="connsiteY0" fmla="*/ 19703 h 39404"/>
                    <a:gd name="connsiteX1" fmla="*/ 174238 w 348475"/>
                    <a:gd name="connsiteY1" fmla="*/ 39405 h 39404"/>
                    <a:gd name="connsiteX2" fmla="*/ 0 w 348475"/>
                    <a:gd name="connsiteY2" fmla="*/ 19703 h 39404"/>
                    <a:gd name="connsiteX3" fmla="*/ 174238 w 348475"/>
                    <a:gd name="connsiteY3" fmla="*/ 0 h 39404"/>
                    <a:gd name="connsiteX4" fmla="*/ 348475 w 348475"/>
                    <a:gd name="connsiteY4" fmla="*/ 19703 h 39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75" h="39404">
                      <a:moveTo>
                        <a:pt x="348475" y="19703"/>
                      </a:moveTo>
                      <a:cubicBezTo>
                        <a:pt x="348475" y="30584"/>
                        <a:pt x="270466" y="39405"/>
                        <a:pt x="174238" y="39405"/>
                      </a:cubicBezTo>
                      <a:cubicBezTo>
                        <a:pt x="78009" y="39405"/>
                        <a:pt x="0" y="30584"/>
                        <a:pt x="0" y="19703"/>
                      </a:cubicBezTo>
                      <a:cubicBezTo>
                        <a:pt x="0" y="8821"/>
                        <a:pt x="78009" y="0"/>
                        <a:pt x="174238" y="0"/>
                      </a:cubicBezTo>
                      <a:cubicBezTo>
                        <a:pt x="270466" y="0"/>
                        <a:pt x="348475" y="8821"/>
                        <a:pt x="348475" y="19703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84" name="Freeform: Shape 277">
                  <a:extLst>
                    <a:ext uri="{FF2B5EF4-FFF2-40B4-BE49-F238E27FC236}">
                      <a16:creationId xmlns:a16="http://schemas.microsoft.com/office/drawing/2014/main" id="{6C96CC86-12C0-4490-96E9-938DE3103503}"/>
                    </a:ext>
                  </a:extLst>
                </p:cNvPr>
                <p:cNvSpPr/>
                <p:nvPr/>
              </p:nvSpPr>
              <p:spPr>
                <a:xfrm>
                  <a:off x="5936052" y="4473875"/>
                  <a:ext cx="49944" cy="274938"/>
                </a:xfrm>
                <a:custGeom>
                  <a:avLst/>
                  <a:gdLst>
                    <a:gd name="connsiteX0" fmla="*/ 49945 w 49944"/>
                    <a:gd name="connsiteY0" fmla="*/ 137469 h 274938"/>
                    <a:gd name="connsiteX1" fmla="*/ 24972 w 49944"/>
                    <a:gd name="connsiteY1" fmla="*/ 274939 h 274938"/>
                    <a:gd name="connsiteX2" fmla="*/ 0 w 49944"/>
                    <a:gd name="connsiteY2" fmla="*/ 137469 h 274938"/>
                    <a:gd name="connsiteX3" fmla="*/ 24972 w 49944"/>
                    <a:gd name="connsiteY3" fmla="*/ 0 h 274938"/>
                    <a:gd name="connsiteX4" fmla="*/ 49945 w 49944"/>
                    <a:gd name="connsiteY4" fmla="*/ 137469 h 274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944" h="274938">
                      <a:moveTo>
                        <a:pt x="49945" y="137469"/>
                      </a:moveTo>
                      <a:cubicBezTo>
                        <a:pt x="49945" y="213391"/>
                        <a:pt x="38764" y="274939"/>
                        <a:pt x="24972" y="274939"/>
                      </a:cubicBezTo>
                      <a:cubicBezTo>
                        <a:pt x="11181" y="274939"/>
                        <a:pt x="0" y="213391"/>
                        <a:pt x="0" y="137469"/>
                      </a:cubicBezTo>
                      <a:cubicBezTo>
                        <a:pt x="0" y="61547"/>
                        <a:pt x="11180" y="0"/>
                        <a:pt x="24972" y="0"/>
                      </a:cubicBezTo>
                      <a:cubicBezTo>
                        <a:pt x="38764" y="0"/>
                        <a:pt x="49945" y="61547"/>
                        <a:pt x="49945" y="137469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82" name="Freeform: Shape 278">
                <a:extLst>
                  <a:ext uri="{FF2B5EF4-FFF2-40B4-BE49-F238E27FC236}">
                    <a16:creationId xmlns:a16="http://schemas.microsoft.com/office/drawing/2014/main" id="{D1D5CD73-F75F-4508-8924-3069D0C78284}"/>
                  </a:ext>
                </a:extLst>
              </p:cNvPr>
              <p:cNvSpPr/>
              <p:nvPr/>
            </p:nvSpPr>
            <p:spPr>
              <a:xfrm>
                <a:off x="5823394" y="4517534"/>
                <a:ext cx="267315" cy="186725"/>
              </a:xfrm>
              <a:custGeom>
                <a:avLst/>
                <a:gdLst>
                  <a:gd name="connsiteX0" fmla="*/ 267316 w 267315"/>
                  <a:gd name="connsiteY0" fmla="*/ 93363 h 186725"/>
                  <a:gd name="connsiteX1" fmla="*/ 133658 w 267315"/>
                  <a:gd name="connsiteY1" fmla="*/ 186725 h 186725"/>
                  <a:gd name="connsiteX2" fmla="*/ 0 w 267315"/>
                  <a:gd name="connsiteY2" fmla="*/ 93363 h 186725"/>
                  <a:gd name="connsiteX3" fmla="*/ 133658 w 267315"/>
                  <a:gd name="connsiteY3" fmla="*/ 0 h 186725"/>
                  <a:gd name="connsiteX4" fmla="*/ 267316 w 267315"/>
                  <a:gd name="connsiteY4" fmla="*/ 93363 h 18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315" h="186725">
                    <a:moveTo>
                      <a:pt x="267316" y="93363"/>
                    </a:moveTo>
                    <a:cubicBezTo>
                      <a:pt x="267316" y="144858"/>
                      <a:pt x="207439" y="186725"/>
                      <a:pt x="133658" y="186725"/>
                    </a:cubicBezTo>
                    <a:cubicBezTo>
                      <a:pt x="59876" y="186725"/>
                      <a:pt x="0" y="144858"/>
                      <a:pt x="0" y="93363"/>
                    </a:cubicBezTo>
                    <a:cubicBezTo>
                      <a:pt x="0" y="41868"/>
                      <a:pt x="59876" y="0"/>
                      <a:pt x="133658" y="0"/>
                    </a:cubicBezTo>
                    <a:cubicBezTo>
                      <a:pt x="207439" y="0"/>
                      <a:pt x="267316" y="41868"/>
                      <a:pt x="267316" y="93363"/>
                    </a:cubicBezTo>
                    <a:close/>
                  </a:path>
                </a:pathLst>
              </a:custGeom>
              <a:solidFill>
                <a:srgbClr val="F7C448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171" name="Graphic 249">
              <a:extLst>
                <a:ext uri="{FF2B5EF4-FFF2-40B4-BE49-F238E27FC236}">
                  <a16:creationId xmlns:a16="http://schemas.microsoft.com/office/drawing/2014/main" id="{2A5A91D3-46A5-4DBA-A695-63F98EAF6B41}"/>
                </a:ext>
              </a:extLst>
            </p:cNvPr>
            <p:cNvGrpSpPr/>
            <p:nvPr/>
          </p:nvGrpSpPr>
          <p:grpSpPr>
            <a:xfrm>
              <a:off x="7948865" y="1597318"/>
              <a:ext cx="348475" cy="274938"/>
              <a:chOff x="7948865" y="1597318"/>
              <a:chExt cx="348475" cy="274938"/>
            </a:xfrm>
          </p:grpSpPr>
          <p:grpSp>
            <p:nvGrpSpPr>
              <p:cNvPr id="177" name="Graphic 249">
                <a:extLst>
                  <a:ext uri="{FF2B5EF4-FFF2-40B4-BE49-F238E27FC236}">
                    <a16:creationId xmlns:a16="http://schemas.microsoft.com/office/drawing/2014/main" id="{5CF20EC5-9D1F-403D-81C2-36D24AB9C659}"/>
                  </a:ext>
                </a:extLst>
              </p:cNvPr>
              <p:cNvGrpSpPr/>
              <p:nvPr/>
            </p:nvGrpSpPr>
            <p:grpSpPr>
              <a:xfrm>
                <a:off x="7948865" y="1597318"/>
                <a:ext cx="348475" cy="274938"/>
                <a:chOff x="7948865" y="1597318"/>
                <a:chExt cx="348475" cy="274938"/>
              </a:xfrm>
              <a:solidFill>
                <a:srgbClr val="F19C4D"/>
              </a:solidFill>
            </p:grpSpPr>
            <p:sp>
              <p:nvSpPr>
                <p:cNvPr id="179" name="Freeform: Shape 281">
                  <a:extLst>
                    <a:ext uri="{FF2B5EF4-FFF2-40B4-BE49-F238E27FC236}">
                      <a16:creationId xmlns:a16="http://schemas.microsoft.com/office/drawing/2014/main" id="{294B159B-635B-4401-B0E7-478EE4D62C1A}"/>
                    </a:ext>
                  </a:extLst>
                </p:cNvPr>
                <p:cNvSpPr/>
                <p:nvPr/>
              </p:nvSpPr>
              <p:spPr>
                <a:xfrm>
                  <a:off x="7948865" y="1714637"/>
                  <a:ext cx="348475" cy="39404"/>
                </a:xfrm>
                <a:custGeom>
                  <a:avLst/>
                  <a:gdLst>
                    <a:gd name="connsiteX0" fmla="*/ 348475 w 348475"/>
                    <a:gd name="connsiteY0" fmla="*/ 19702 h 39404"/>
                    <a:gd name="connsiteX1" fmla="*/ 174238 w 348475"/>
                    <a:gd name="connsiteY1" fmla="*/ 39405 h 39404"/>
                    <a:gd name="connsiteX2" fmla="*/ 0 w 348475"/>
                    <a:gd name="connsiteY2" fmla="*/ 19702 h 39404"/>
                    <a:gd name="connsiteX3" fmla="*/ 174238 w 348475"/>
                    <a:gd name="connsiteY3" fmla="*/ 0 h 39404"/>
                    <a:gd name="connsiteX4" fmla="*/ 348475 w 348475"/>
                    <a:gd name="connsiteY4" fmla="*/ 19702 h 39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75" h="39404">
                      <a:moveTo>
                        <a:pt x="348475" y="19702"/>
                      </a:moveTo>
                      <a:cubicBezTo>
                        <a:pt x="348475" y="30584"/>
                        <a:pt x="270466" y="39405"/>
                        <a:pt x="174238" y="39405"/>
                      </a:cubicBezTo>
                      <a:cubicBezTo>
                        <a:pt x="78009" y="39405"/>
                        <a:pt x="0" y="30584"/>
                        <a:pt x="0" y="19702"/>
                      </a:cubicBezTo>
                      <a:cubicBezTo>
                        <a:pt x="0" y="8821"/>
                        <a:pt x="78009" y="0"/>
                        <a:pt x="174238" y="0"/>
                      </a:cubicBezTo>
                      <a:cubicBezTo>
                        <a:pt x="270466" y="0"/>
                        <a:pt x="348475" y="8821"/>
                        <a:pt x="348475" y="19702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80" name="Freeform: Shape 282">
                  <a:extLst>
                    <a:ext uri="{FF2B5EF4-FFF2-40B4-BE49-F238E27FC236}">
                      <a16:creationId xmlns:a16="http://schemas.microsoft.com/office/drawing/2014/main" id="{EF6CC4B9-CFE0-4208-81EA-6C6E18E24C46}"/>
                    </a:ext>
                  </a:extLst>
                </p:cNvPr>
                <p:cNvSpPr/>
                <p:nvPr/>
              </p:nvSpPr>
              <p:spPr>
                <a:xfrm>
                  <a:off x="8099833" y="1597318"/>
                  <a:ext cx="49944" cy="274938"/>
                </a:xfrm>
                <a:custGeom>
                  <a:avLst/>
                  <a:gdLst>
                    <a:gd name="connsiteX0" fmla="*/ 49945 w 49944"/>
                    <a:gd name="connsiteY0" fmla="*/ 137469 h 274938"/>
                    <a:gd name="connsiteX1" fmla="*/ 24972 w 49944"/>
                    <a:gd name="connsiteY1" fmla="*/ 274939 h 274938"/>
                    <a:gd name="connsiteX2" fmla="*/ 0 w 49944"/>
                    <a:gd name="connsiteY2" fmla="*/ 137469 h 274938"/>
                    <a:gd name="connsiteX3" fmla="*/ 24972 w 49944"/>
                    <a:gd name="connsiteY3" fmla="*/ 0 h 274938"/>
                    <a:gd name="connsiteX4" fmla="*/ 49945 w 49944"/>
                    <a:gd name="connsiteY4" fmla="*/ 137469 h 274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944" h="274938">
                      <a:moveTo>
                        <a:pt x="49945" y="137469"/>
                      </a:moveTo>
                      <a:cubicBezTo>
                        <a:pt x="49945" y="213392"/>
                        <a:pt x="38764" y="274939"/>
                        <a:pt x="24972" y="274939"/>
                      </a:cubicBezTo>
                      <a:cubicBezTo>
                        <a:pt x="11181" y="274939"/>
                        <a:pt x="0" y="213392"/>
                        <a:pt x="0" y="137469"/>
                      </a:cubicBezTo>
                      <a:cubicBezTo>
                        <a:pt x="0" y="61547"/>
                        <a:pt x="11180" y="0"/>
                        <a:pt x="24972" y="0"/>
                      </a:cubicBezTo>
                      <a:cubicBezTo>
                        <a:pt x="38764" y="0"/>
                        <a:pt x="49945" y="61547"/>
                        <a:pt x="49945" y="137469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78" name="Freeform: Shape 283">
                <a:extLst>
                  <a:ext uri="{FF2B5EF4-FFF2-40B4-BE49-F238E27FC236}">
                    <a16:creationId xmlns:a16="http://schemas.microsoft.com/office/drawing/2014/main" id="{D71518AC-2630-4BA8-B24B-425A0C3F17DC}"/>
                  </a:ext>
                </a:extLst>
              </p:cNvPr>
              <p:cNvSpPr/>
              <p:nvPr/>
            </p:nvSpPr>
            <p:spPr>
              <a:xfrm>
                <a:off x="7987174" y="1640977"/>
                <a:ext cx="267315" cy="186725"/>
              </a:xfrm>
              <a:custGeom>
                <a:avLst/>
                <a:gdLst>
                  <a:gd name="connsiteX0" fmla="*/ 267316 w 267315"/>
                  <a:gd name="connsiteY0" fmla="*/ 93363 h 186725"/>
                  <a:gd name="connsiteX1" fmla="*/ 133658 w 267315"/>
                  <a:gd name="connsiteY1" fmla="*/ 186725 h 186725"/>
                  <a:gd name="connsiteX2" fmla="*/ 0 w 267315"/>
                  <a:gd name="connsiteY2" fmla="*/ 93363 h 186725"/>
                  <a:gd name="connsiteX3" fmla="*/ 133658 w 267315"/>
                  <a:gd name="connsiteY3" fmla="*/ 0 h 186725"/>
                  <a:gd name="connsiteX4" fmla="*/ 267316 w 267315"/>
                  <a:gd name="connsiteY4" fmla="*/ 93363 h 18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315" h="186725">
                    <a:moveTo>
                      <a:pt x="267316" y="93363"/>
                    </a:moveTo>
                    <a:cubicBezTo>
                      <a:pt x="267316" y="144858"/>
                      <a:pt x="207439" y="186725"/>
                      <a:pt x="133658" y="186725"/>
                    </a:cubicBezTo>
                    <a:cubicBezTo>
                      <a:pt x="59876" y="186725"/>
                      <a:pt x="0" y="144858"/>
                      <a:pt x="0" y="93363"/>
                    </a:cubicBezTo>
                    <a:cubicBezTo>
                      <a:pt x="0" y="41868"/>
                      <a:pt x="59876" y="0"/>
                      <a:pt x="133658" y="0"/>
                    </a:cubicBezTo>
                    <a:cubicBezTo>
                      <a:pt x="207439" y="0"/>
                      <a:pt x="267316" y="41644"/>
                      <a:pt x="267316" y="93363"/>
                    </a:cubicBezTo>
                    <a:close/>
                  </a:path>
                </a:pathLst>
              </a:custGeom>
              <a:solidFill>
                <a:srgbClr val="F7C448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172" name="Graphic 249">
              <a:extLst>
                <a:ext uri="{FF2B5EF4-FFF2-40B4-BE49-F238E27FC236}">
                  <a16:creationId xmlns:a16="http://schemas.microsoft.com/office/drawing/2014/main" id="{A8E9CEFA-2CDE-460E-B611-8FCD01EF207A}"/>
                </a:ext>
              </a:extLst>
            </p:cNvPr>
            <p:cNvGrpSpPr/>
            <p:nvPr/>
          </p:nvGrpSpPr>
          <p:grpSpPr>
            <a:xfrm>
              <a:off x="3886349" y="1934722"/>
              <a:ext cx="210560" cy="166127"/>
              <a:chOff x="3886349" y="1934722"/>
              <a:chExt cx="210560" cy="166127"/>
            </a:xfrm>
          </p:grpSpPr>
          <p:grpSp>
            <p:nvGrpSpPr>
              <p:cNvPr id="173" name="Graphic 249">
                <a:extLst>
                  <a:ext uri="{FF2B5EF4-FFF2-40B4-BE49-F238E27FC236}">
                    <a16:creationId xmlns:a16="http://schemas.microsoft.com/office/drawing/2014/main" id="{B56D744D-DC89-4F82-9F5B-D550113E6818}"/>
                  </a:ext>
                </a:extLst>
              </p:cNvPr>
              <p:cNvGrpSpPr/>
              <p:nvPr/>
            </p:nvGrpSpPr>
            <p:grpSpPr>
              <a:xfrm>
                <a:off x="3886349" y="1934722"/>
                <a:ext cx="210560" cy="166127"/>
                <a:chOff x="3886349" y="1934722"/>
                <a:chExt cx="210560" cy="166127"/>
              </a:xfrm>
              <a:solidFill>
                <a:srgbClr val="F19C4D"/>
              </a:solidFill>
            </p:grpSpPr>
            <p:sp>
              <p:nvSpPr>
                <p:cNvPr id="175" name="Freeform: Shape 286">
                  <a:extLst>
                    <a:ext uri="{FF2B5EF4-FFF2-40B4-BE49-F238E27FC236}">
                      <a16:creationId xmlns:a16="http://schemas.microsoft.com/office/drawing/2014/main" id="{CD43F690-1171-4403-8853-6079B6290194}"/>
                    </a:ext>
                  </a:extLst>
                </p:cNvPr>
                <p:cNvSpPr/>
                <p:nvPr/>
              </p:nvSpPr>
              <p:spPr>
                <a:xfrm>
                  <a:off x="3886349" y="2005689"/>
                  <a:ext cx="210560" cy="23739"/>
                </a:xfrm>
                <a:custGeom>
                  <a:avLst/>
                  <a:gdLst>
                    <a:gd name="connsiteX0" fmla="*/ 210561 w 210560"/>
                    <a:gd name="connsiteY0" fmla="*/ 11873 h 23739"/>
                    <a:gd name="connsiteX1" fmla="*/ 105280 w 210560"/>
                    <a:gd name="connsiteY1" fmla="*/ 23739 h 23739"/>
                    <a:gd name="connsiteX2" fmla="*/ 0 w 210560"/>
                    <a:gd name="connsiteY2" fmla="*/ 11873 h 23739"/>
                    <a:gd name="connsiteX3" fmla="*/ 105280 w 210560"/>
                    <a:gd name="connsiteY3" fmla="*/ 7 h 23739"/>
                    <a:gd name="connsiteX4" fmla="*/ 210561 w 210560"/>
                    <a:gd name="connsiteY4" fmla="*/ 11873 h 23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560" h="23739">
                      <a:moveTo>
                        <a:pt x="210561" y="11873"/>
                      </a:moveTo>
                      <a:cubicBezTo>
                        <a:pt x="210561" y="18590"/>
                        <a:pt x="163454" y="23739"/>
                        <a:pt x="105280" y="23739"/>
                      </a:cubicBezTo>
                      <a:cubicBezTo>
                        <a:pt x="47106" y="23739"/>
                        <a:pt x="0" y="18366"/>
                        <a:pt x="0" y="11873"/>
                      </a:cubicBezTo>
                      <a:cubicBezTo>
                        <a:pt x="0" y="5156"/>
                        <a:pt x="47106" y="7"/>
                        <a:pt x="105280" y="7"/>
                      </a:cubicBezTo>
                      <a:cubicBezTo>
                        <a:pt x="163454" y="-217"/>
                        <a:pt x="210561" y="5156"/>
                        <a:pt x="210561" y="11873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76" name="Freeform: Shape 287">
                  <a:extLst>
                    <a:ext uri="{FF2B5EF4-FFF2-40B4-BE49-F238E27FC236}">
                      <a16:creationId xmlns:a16="http://schemas.microsoft.com/office/drawing/2014/main" id="{0AC82FFE-B007-4BC6-86E2-C16382F11359}"/>
                    </a:ext>
                  </a:extLst>
                </p:cNvPr>
                <p:cNvSpPr/>
                <p:nvPr/>
              </p:nvSpPr>
              <p:spPr>
                <a:xfrm>
                  <a:off x="3977441" y="1934722"/>
                  <a:ext cx="30088" cy="166127"/>
                </a:xfrm>
                <a:custGeom>
                  <a:avLst/>
                  <a:gdLst>
                    <a:gd name="connsiteX0" fmla="*/ 15040 w 30088"/>
                    <a:gd name="connsiteY0" fmla="*/ 166128 h 166127"/>
                    <a:gd name="connsiteX1" fmla="*/ 0 w 30088"/>
                    <a:gd name="connsiteY1" fmla="*/ 83064 h 166127"/>
                    <a:gd name="connsiteX2" fmla="*/ 15040 w 30088"/>
                    <a:gd name="connsiteY2" fmla="*/ 0 h 166127"/>
                    <a:gd name="connsiteX3" fmla="*/ 30080 w 30088"/>
                    <a:gd name="connsiteY3" fmla="*/ 83064 h 166127"/>
                    <a:gd name="connsiteX4" fmla="*/ 15040 w 30088"/>
                    <a:gd name="connsiteY4" fmla="*/ 166128 h 166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088" h="166127">
                      <a:moveTo>
                        <a:pt x="15040" y="166128"/>
                      </a:moveTo>
                      <a:cubicBezTo>
                        <a:pt x="6527" y="166128"/>
                        <a:pt x="0" y="128961"/>
                        <a:pt x="0" y="83064"/>
                      </a:cubicBezTo>
                      <a:cubicBezTo>
                        <a:pt x="0" y="37166"/>
                        <a:pt x="6811" y="0"/>
                        <a:pt x="15040" y="0"/>
                      </a:cubicBezTo>
                      <a:cubicBezTo>
                        <a:pt x="23553" y="0"/>
                        <a:pt x="30080" y="37166"/>
                        <a:pt x="30080" y="83064"/>
                      </a:cubicBezTo>
                      <a:cubicBezTo>
                        <a:pt x="30364" y="128961"/>
                        <a:pt x="23553" y="166128"/>
                        <a:pt x="15040" y="166128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74" name="Freeform: Shape 288">
                <a:extLst>
                  <a:ext uri="{FF2B5EF4-FFF2-40B4-BE49-F238E27FC236}">
                    <a16:creationId xmlns:a16="http://schemas.microsoft.com/office/drawing/2014/main" id="{5DF03F84-F68D-4D08-92A2-4E38226DDFA7}"/>
                  </a:ext>
                </a:extLst>
              </p:cNvPr>
              <p:cNvSpPr/>
              <p:nvPr/>
            </p:nvSpPr>
            <p:spPr>
              <a:xfrm>
                <a:off x="3909335" y="1961141"/>
                <a:ext cx="161751" cy="112841"/>
              </a:xfrm>
              <a:custGeom>
                <a:avLst/>
                <a:gdLst>
                  <a:gd name="connsiteX0" fmla="*/ 161752 w 161751"/>
                  <a:gd name="connsiteY0" fmla="*/ 56421 h 112841"/>
                  <a:gd name="connsiteX1" fmla="*/ 80876 w 161751"/>
                  <a:gd name="connsiteY1" fmla="*/ 112841 h 112841"/>
                  <a:gd name="connsiteX2" fmla="*/ 0 w 161751"/>
                  <a:gd name="connsiteY2" fmla="*/ 56421 h 112841"/>
                  <a:gd name="connsiteX3" fmla="*/ 80876 w 161751"/>
                  <a:gd name="connsiteY3" fmla="*/ 0 h 112841"/>
                  <a:gd name="connsiteX4" fmla="*/ 161752 w 161751"/>
                  <a:gd name="connsiteY4" fmla="*/ 56421 h 112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751" h="112841">
                    <a:moveTo>
                      <a:pt x="161752" y="56421"/>
                    </a:moveTo>
                    <a:cubicBezTo>
                      <a:pt x="161752" y="87542"/>
                      <a:pt x="125712" y="112841"/>
                      <a:pt x="80876" y="112841"/>
                    </a:cubicBezTo>
                    <a:cubicBezTo>
                      <a:pt x="36323" y="112841"/>
                      <a:pt x="0" y="87542"/>
                      <a:pt x="0" y="56421"/>
                    </a:cubicBezTo>
                    <a:cubicBezTo>
                      <a:pt x="0" y="25300"/>
                      <a:pt x="36039" y="0"/>
                      <a:pt x="80876" y="0"/>
                    </a:cubicBezTo>
                    <a:cubicBezTo>
                      <a:pt x="125428" y="0"/>
                      <a:pt x="161752" y="25300"/>
                      <a:pt x="161752" y="56421"/>
                    </a:cubicBezTo>
                    <a:close/>
                  </a:path>
                </a:pathLst>
              </a:custGeom>
              <a:solidFill>
                <a:srgbClr val="F7C448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</p:grpSp>
      <p:grpSp>
        <p:nvGrpSpPr>
          <p:cNvPr id="201" name="Graphic 245">
            <a:extLst>
              <a:ext uri="{FF2B5EF4-FFF2-40B4-BE49-F238E27FC236}">
                <a16:creationId xmlns:a16="http://schemas.microsoft.com/office/drawing/2014/main" id="{08DFC442-1C18-43E5-B6D7-C0ECFC373386}"/>
              </a:ext>
            </a:extLst>
          </p:cNvPr>
          <p:cNvGrpSpPr/>
          <p:nvPr/>
        </p:nvGrpSpPr>
        <p:grpSpPr>
          <a:xfrm>
            <a:off x="2329227" y="544949"/>
            <a:ext cx="163571" cy="157656"/>
            <a:chOff x="8509456" y="1164779"/>
            <a:chExt cx="218095" cy="210208"/>
          </a:xfrm>
        </p:grpSpPr>
        <p:sp>
          <p:nvSpPr>
            <p:cNvPr id="202" name="Freeform: Shape 247">
              <a:extLst>
                <a:ext uri="{FF2B5EF4-FFF2-40B4-BE49-F238E27FC236}">
                  <a16:creationId xmlns:a16="http://schemas.microsoft.com/office/drawing/2014/main" id="{408E0BDE-0E28-4DEE-8755-D6D7BAE9A1D6}"/>
                </a:ext>
              </a:extLst>
            </p:cNvPr>
            <p:cNvSpPr/>
            <p:nvPr/>
          </p:nvSpPr>
          <p:spPr>
            <a:xfrm>
              <a:off x="8511610" y="1164779"/>
              <a:ext cx="215940" cy="210208"/>
            </a:xfrm>
            <a:custGeom>
              <a:avLst/>
              <a:gdLst>
                <a:gd name="connsiteX0" fmla="*/ 121021 w 215940"/>
                <a:gd name="connsiteY0" fmla="*/ 5707 h 210208"/>
                <a:gd name="connsiteX1" fmla="*/ 135934 w 215940"/>
                <a:gd name="connsiteY1" fmla="*/ 68498 h 210208"/>
                <a:gd name="connsiteX2" fmla="*/ 142998 w 215940"/>
                <a:gd name="connsiteY2" fmla="*/ 74385 h 210208"/>
                <a:gd name="connsiteX3" fmla="*/ 208537 w 215940"/>
                <a:gd name="connsiteY3" fmla="*/ 74385 h 210208"/>
                <a:gd name="connsiteX4" fmla="*/ 212854 w 215940"/>
                <a:gd name="connsiteY4" fmla="*/ 87728 h 210208"/>
                <a:gd name="connsiteX5" fmla="*/ 159874 w 215940"/>
                <a:gd name="connsiteY5" fmla="*/ 127366 h 210208"/>
                <a:gd name="connsiteX6" fmla="*/ 157519 w 215940"/>
                <a:gd name="connsiteY6" fmla="*/ 136392 h 210208"/>
                <a:gd name="connsiteX7" fmla="*/ 182636 w 215940"/>
                <a:gd name="connsiteY7" fmla="*/ 199969 h 210208"/>
                <a:gd name="connsiteX8" fmla="*/ 171647 w 215940"/>
                <a:gd name="connsiteY8" fmla="*/ 208995 h 210208"/>
                <a:gd name="connsiteX9" fmla="*/ 112780 w 215940"/>
                <a:gd name="connsiteY9" fmla="*/ 168965 h 210208"/>
                <a:gd name="connsiteX10" fmla="*/ 103754 w 215940"/>
                <a:gd name="connsiteY10" fmla="*/ 169358 h 210208"/>
                <a:gd name="connsiteX11" fmla="*/ 56660 w 215940"/>
                <a:gd name="connsiteY11" fmla="*/ 208602 h 210208"/>
                <a:gd name="connsiteX12" fmla="*/ 44494 w 215940"/>
                <a:gd name="connsiteY12" fmla="*/ 201146 h 210208"/>
                <a:gd name="connsiteX13" fmla="*/ 59799 w 215940"/>
                <a:gd name="connsiteY13" fmla="*/ 136000 h 210208"/>
                <a:gd name="connsiteX14" fmla="*/ 57052 w 215940"/>
                <a:gd name="connsiteY14" fmla="*/ 128151 h 210208"/>
                <a:gd name="connsiteX15" fmla="*/ 2894 w 215940"/>
                <a:gd name="connsiteY15" fmla="*/ 87728 h 210208"/>
                <a:gd name="connsiteX16" fmla="*/ 7604 w 215940"/>
                <a:gd name="connsiteY16" fmla="*/ 74385 h 210208"/>
                <a:gd name="connsiteX17" fmla="*/ 73928 w 215940"/>
                <a:gd name="connsiteY17" fmla="*/ 74385 h 210208"/>
                <a:gd name="connsiteX18" fmla="*/ 80992 w 215940"/>
                <a:gd name="connsiteY18" fmla="*/ 69676 h 210208"/>
                <a:gd name="connsiteX19" fmla="*/ 106893 w 215940"/>
                <a:gd name="connsiteY19" fmla="*/ 4922 h 210208"/>
                <a:gd name="connsiteX20" fmla="*/ 121021 w 215940"/>
                <a:gd name="connsiteY20" fmla="*/ 5707 h 21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5940" h="210208">
                  <a:moveTo>
                    <a:pt x="121021" y="5707"/>
                  </a:moveTo>
                  <a:lnTo>
                    <a:pt x="135934" y="68498"/>
                  </a:lnTo>
                  <a:cubicBezTo>
                    <a:pt x="136719" y="71638"/>
                    <a:pt x="139859" y="74385"/>
                    <a:pt x="142998" y="74385"/>
                  </a:cubicBezTo>
                  <a:lnTo>
                    <a:pt x="208537" y="74385"/>
                  </a:lnTo>
                  <a:cubicBezTo>
                    <a:pt x="215601" y="74385"/>
                    <a:pt x="218741" y="83412"/>
                    <a:pt x="212854" y="87728"/>
                  </a:cubicBezTo>
                  <a:lnTo>
                    <a:pt x="159874" y="127366"/>
                  </a:lnTo>
                  <a:cubicBezTo>
                    <a:pt x="157127" y="129328"/>
                    <a:pt x="155949" y="133252"/>
                    <a:pt x="157519" y="136392"/>
                  </a:cubicBezTo>
                  <a:lnTo>
                    <a:pt x="182636" y="199969"/>
                  </a:lnTo>
                  <a:cubicBezTo>
                    <a:pt x="185383" y="206640"/>
                    <a:pt x="177534" y="212919"/>
                    <a:pt x="171647" y="208995"/>
                  </a:cubicBezTo>
                  <a:lnTo>
                    <a:pt x="112780" y="168965"/>
                  </a:lnTo>
                  <a:cubicBezTo>
                    <a:pt x="110033" y="167395"/>
                    <a:pt x="106501" y="167395"/>
                    <a:pt x="103754" y="169358"/>
                  </a:cubicBezTo>
                  <a:lnTo>
                    <a:pt x="56660" y="208602"/>
                  </a:lnTo>
                  <a:cubicBezTo>
                    <a:pt x="51166" y="212919"/>
                    <a:pt x="42924" y="207818"/>
                    <a:pt x="44494" y="201146"/>
                  </a:cubicBezTo>
                  <a:lnTo>
                    <a:pt x="59799" y="136000"/>
                  </a:lnTo>
                  <a:cubicBezTo>
                    <a:pt x="60584" y="133252"/>
                    <a:pt x="59407" y="130113"/>
                    <a:pt x="57052" y="128151"/>
                  </a:cubicBezTo>
                  <a:lnTo>
                    <a:pt x="2894" y="87728"/>
                  </a:lnTo>
                  <a:cubicBezTo>
                    <a:pt x="-2600" y="83412"/>
                    <a:pt x="147" y="74385"/>
                    <a:pt x="7604" y="74385"/>
                  </a:cubicBezTo>
                  <a:lnTo>
                    <a:pt x="73928" y="74385"/>
                  </a:lnTo>
                  <a:cubicBezTo>
                    <a:pt x="77067" y="74385"/>
                    <a:pt x="79814" y="72423"/>
                    <a:pt x="80992" y="69676"/>
                  </a:cubicBezTo>
                  <a:lnTo>
                    <a:pt x="106893" y="4922"/>
                  </a:lnTo>
                  <a:cubicBezTo>
                    <a:pt x="109248" y="-2142"/>
                    <a:pt x="119452" y="-1357"/>
                    <a:pt x="121021" y="5707"/>
                  </a:cubicBezTo>
                  <a:close/>
                </a:path>
              </a:pathLst>
            </a:custGeom>
            <a:solidFill>
              <a:srgbClr val="FFFFFF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03" name="Freeform: Shape 248">
              <a:extLst>
                <a:ext uri="{FF2B5EF4-FFF2-40B4-BE49-F238E27FC236}">
                  <a16:creationId xmlns:a16="http://schemas.microsoft.com/office/drawing/2014/main" id="{58ED0C8B-72F8-4AEA-A6BE-44813AC38E66}"/>
                </a:ext>
              </a:extLst>
            </p:cNvPr>
            <p:cNvSpPr/>
            <p:nvPr/>
          </p:nvSpPr>
          <p:spPr>
            <a:xfrm>
              <a:off x="8509456" y="1164779"/>
              <a:ext cx="216132" cy="210208"/>
            </a:xfrm>
            <a:custGeom>
              <a:avLst/>
              <a:gdLst>
                <a:gd name="connsiteX0" fmla="*/ 120821 w 216132"/>
                <a:gd name="connsiteY0" fmla="*/ 5707 h 210208"/>
                <a:gd name="connsiteX1" fmla="*/ 135734 w 216132"/>
                <a:gd name="connsiteY1" fmla="*/ 68498 h 210208"/>
                <a:gd name="connsiteX2" fmla="*/ 143191 w 216132"/>
                <a:gd name="connsiteY2" fmla="*/ 74385 h 210208"/>
                <a:gd name="connsiteX3" fmla="*/ 208729 w 216132"/>
                <a:gd name="connsiteY3" fmla="*/ 74385 h 210208"/>
                <a:gd name="connsiteX4" fmla="*/ 213046 w 216132"/>
                <a:gd name="connsiteY4" fmla="*/ 87728 h 210208"/>
                <a:gd name="connsiteX5" fmla="*/ 159673 w 216132"/>
                <a:gd name="connsiteY5" fmla="*/ 127366 h 210208"/>
                <a:gd name="connsiteX6" fmla="*/ 157319 w 216132"/>
                <a:gd name="connsiteY6" fmla="*/ 136392 h 210208"/>
                <a:gd name="connsiteX7" fmla="*/ 182828 w 216132"/>
                <a:gd name="connsiteY7" fmla="*/ 199969 h 210208"/>
                <a:gd name="connsiteX8" fmla="*/ 171839 w 216132"/>
                <a:gd name="connsiteY8" fmla="*/ 208995 h 210208"/>
                <a:gd name="connsiteX9" fmla="*/ 112972 w 216132"/>
                <a:gd name="connsiteY9" fmla="*/ 168965 h 210208"/>
                <a:gd name="connsiteX10" fmla="*/ 103946 w 216132"/>
                <a:gd name="connsiteY10" fmla="*/ 169358 h 210208"/>
                <a:gd name="connsiteX11" fmla="*/ 56852 w 216132"/>
                <a:gd name="connsiteY11" fmla="*/ 208210 h 210208"/>
                <a:gd name="connsiteX12" fmla="*/ 44294 w 216132"/>
                <a:gd name="connsiteY12" fmla="*/ 201146 h 210208"/>
                <a:gd name="connsiteX13" fmla="*/ 59599 w 216132"/>
                <a:gd name="connsiteY13" fmla="*/ 136000 h 210208"/>
                <a:gd name="connsiteX14" fmla="*/ 56852 w 216132"/>
                <a:gd name="connsiteY14" fmla="*/ 128151 h 210208"/>
                <a:gd name="connsiteX15" fmla="*/ 3087 w 216132"/>
                <a:gd name="connsiteY15" fmla="*/ 87728 h 210208"/>
                <a:gd name="connsiteX16" fmla="*/ 7403 w 216132"/>
                <a:gd name="connsiteY16" fmla="*/ 74385 h 210208"/>
                <a:gd name="connsiteX17" fmla="*/ 73727 w 216132"/>
                <a:gd name="connsiteY17" fmla="*/ 74385 h 210208"/>
                <a:gd name="connsiteX18" fmla="*/ 80791 w 216132"/>
                <a:gd name="connsiteY18" fmla="*/ 69676 h 210208"/>
                <a:gd name="connsiteX19" fmla="*/ 106693 w 216132"/>
                <a:gd name="connsiteY19" fmla="*/ 4922 h 210208"/>
                <a:gd name="connsiteX20" fmla="*/ 120821 w 216132"/>
                <a:gd name="connsiteY20" fmla="*/ 5707 h 21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6132" h="210208">
                  <a:moveTo>
                    <a:pt x="120821" y="5707"/>
                  </a:moveTo>
                  <a:lnTo>
                    <a:pt x="135734" y="68498"/>
                  </a:lnTo>
                  <a:cubicBezTo>
                    <a:pt x="136519" y="71638"/>
                    <a:pt x="139659" y="74385"/>
                    <a:pt x="143191" y="74385"/>
                  </a:cubicBezTo>
                  <a:lnTo>
                    <a:pt x="208729" y="74385"/>
                  </a:lnTo>
                  <a:cubicBezTo>
                    <a:pt x="215794" y="74385"/>
                    <a:pt x="218933" y="83412"/>
                    <a:pt x="213046" y="87728"/>
                  </a:cubicBezTo>
                  <a:lnTo>
                    <a:pt x="159673" y="127366"/>
                  </a:lnTo>
                  <a:cubicBezTo>
                    <a:pt x="156926" y="129328"/>
                    <a:pt x="156141" y="133252"/>
                    <a:pt x="157319" y="136392"/>
                  </a:cubicBezTo>
                  <a:lnTo>
                    <a:pt x="182828" y="199969"/>
                  </a:lnTo>
                  <a:cubicBezTo>
                    <a:pt x="185575" y="206640"/>
                    <a:pt x="177726" y="212919"/>
                    <a:pt x="171839" y="208995"/>
                  </a:cubicBezTo>
                  <a:lnTo>
                    <a:pt x="112972" y="168965"/>
                  </a:lnTo>
                  <a:cubicBezTo>
                    <a:pt x="109832" y="167395"/>
                    <a:pt x="106300" y="167395"/>
                    <a:pt x="103946" y="169358"/>
                  </a:cubicBezTo>
                  <a:lnTo>
                    <a:pt x="56852" y="208210"/>
                  </a:lnTo>
                  <a:cubicBezTo>
                    <a:pt x="50965" y="212919"/>
                    <a:pt x="42724" y="207818"/>
                    <a:pt x="44294" y="201146"/>
                  </a:cubicBezTo>
                  <a:lnTo>
                    <a:pt x="59599" y="136000"/>
                  </a:lnTo>
                  <a:cubicBezTo>
                    <a:pt x="60384" y="133252"/>
                    <a:pt x="59207" y="130113"/>
                    <a:pt x="56852" y="128151"/>
                  </a:cubicBezTo>
                  <a:lnTo>
                    <a:pt x="3087" y="87728"/>
                  </a:lnTo>
                  <a:cubicBezTo>
                    <a:pt x="-2800" y="83412"/>
                    <a:pt x="339" y="74385"/>
                    <a:pt x="7403" y="74385"/>
                  </a:cubicBezTo>
                  <a:lnTo>
                    <a:pt x="73727" y="74385"/>
                  </a:lnTo>
                  <a:cubicBezTo>
                    <a:pt x="76867" y="74385"/>
                    <a:pt x="79614" y="72423"/>
                    <a:pt x="80791" y="69676"/>
                  </a:cubicBezTo>
                  <a:lnTo>
                    <a:pt x="106693" y="4922"/>
                  </a:lnTo>
                  <a:cubicBezTo>
                    <a:pt x="109440" y="-2142"/>
                    <a:pt x="119251" y="-1357"/>
                    <a:pt x="120821" y="5707"/>
                  </a:cubicBezTo>
                  <a:close/>
                </a:path>
              </a:pathLst>
            </a:custGeom>
            <a:solidFill>
              <a:srgbClr val="FCEE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4BE9EAF2-8452-58CF-A7C5-D4C7DCE0B894}"/>
              </a:ext>
            </a:extLst>
          </p:cNvPr>
          <p:cNvSpPr txBox="1"/>
          <p:nvPr/>
        </p:nvSpPr>
        <p:spPr>
          <a:xfrm>
            <a:off x="891845" y="987728"/>
            <a:ext cx="7154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台南市１１２學年度學校健康促進</a:t>
            </a:r>
            <a:endParaRPr lang="en-US" altLang="zh-TW" sz="2800" dirty="0">
              <a:solidFill>
                <a:schemeClr val="bg1"/>
              </a:solidFill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全民健保（含正確用藥）校際聯盟增能研習</a:t>
            </a:r>
          </a:p>
        </p:txBody>
      </p:sp>
    </p:spTree>
    <p:extLst>
      <p:ext uri="{BB962C8B-B14F-4D97-AF65-F5344CB8AC3E}">
        <p14:creationId xmlns:p14="http://schemas.microsoft.com/office/powerpoint/2010/main" val="2436767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080E1A"/>
            </a:gs>
            <a:gs pos="66684">
              <a:srgbClr val="405A74"/>
            </a:gs>
            <a:gs pos="47000">
              <a:srgbClr val="182B4C"/>
            </a:gs>
            <a:gs pos="100000">
              <a:schemeClr val="accent1">
                <a:lumMod val="45000"/>
                <a:lumOff val="55000"/>
              </a:schemeClr>
            </a:gs>
            <a:gs pos="85000">
              <a:srgbClr val="A7DB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aphic 241">
            <a:extLst>
              <a:ext uri="{FF2B5EF4-FFF2-40B4-BE49-F238E27FC236}">
                <a16:creationId xmlns:a16="http://schemas.microsoft.com/office/drawing/2014/main" id="{110EA0E1-9512-4D65-8FB8-A9898B14402C}"/>
              </a:ext>
            </a:extLst>
          </p:cNvPr>
          <p:cNvGrpSpPr/>
          <p:nvPr/>
        </p:nvGrpSpPr>
        <p:grpSpPr>
          <a:xfrm>
            <a:off x="570508" y="1266925"/>
            <a:ext cx="241992" cy="239150"/>
            <a:chOff x="2434505" y="2932122"/>
            <a:chExt cx="322656" cy="318867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E562DAA0-E570-4F54-B38F-21520EC51DB0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A908A7B-0041-4863-9175-5A589BC5ACA5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91" name="Graphic 241">
            <a:extLst>
              <a:ext uri="{FF2B5EF4-FFF2-40B4-BE49-F238E27FC236}">
                <a16:creationId xmlns:a16="http://schemas.microsoft.com/office/drawing/2014/main" id="{462BE3FB-CB27-463B-ADE2-8E8C7E9AD2A4}"/>
              </a:ext>
            </a:extLst>
          </p:cNvPr>
          <p:cNvGrpSpPr/>
          <p:nvPr/>
        </p:nvGrpSpPr>
        <p:grpSpPr>
          <a:xfrm rot="1433983">
            <a:off x="1860868" y="2360628"/>
            <a:ext cx="159704" cy="157829"/>
            <a:chOff x="2434505" y="2932122"/>
            <a:chExt cx="322656" cy="318867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7CD6BC7-6BCF-4528-AA6F-129CDFB9121C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E86ED8A-CFE3-421B-8583-8A5C9C4D006C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6946B4F-1B79-4AB5-8919-3B3DE8CE0B9D}"/>
              </a:ext>
            </a:extLst>
          </p:cNvPr>
          <p:cNvGrpSpPr/>
          <p:nvPr/>
        </p:nvGrpSpPr>
        <p:grpSpPr>
          <a:xfrm>
            <a:off x="920341" y="2953335"/>
            <a:ext cx="185049" cy="159735"/>
            <a:chOff x="5989666" y="815838"/>
            <a:chExt cx="221343" cy="191064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0476BF3-5B60-4BE3-B03B-A4ADA732FD6D}"/>
                </a:ext>
              </a:extLst>
            </p:cNvPr>
            <p:cNvSpPr/>
            <p:nvPr/>
          </p:nvSpPr>
          <p:spPr>
            <a:xfrm>
              <a:off x="5989666" y="897367"/>
              <a:ext cx="221343" cy="27383"/>
            </a:xfrm>
            <a:custGeom>
              <a:avLst/>
              <a:gdLst>
                <a:gd name="connsiteX0" fmla="*/ 348475 w 348475"/>
                <a:gd name="connsiteY0" fmla="*/ 19702 h 39404"/>
                <a:gd name="connsiteX1" fmla="*/ 174238 w 348475"/>
                <a:gd name="connsiteY1" fmla="*/ 39405 h 39404"/>
                <a:gd name="connsiteX2" fmla="*/ 0 w 348475"/>
                <a:gd name="connsiteY2" fmla="*/ 19702 h 39404"/>
                <a:gd name="connsiteX3" fmla="*/ 174238 w 348475"/>
                <a:gd name="connsiteY3" fmla="*/ 0 h 39404"/>
                <a:gd name="connsiteX4" fmla="*/ 348475 w 348475"/>
                <a:gd name="connsiteY4" fmla="*/ 19702 h 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475" h="39404">
                  <a:moveTo>
                    <a:pt x="348475" y="19702"/>
                  </a:moveTo>
                  <a:cubicBezTo>
                    <a:pt x="348475" y="30673"/>
                    <a:pt x="270437" y="39405"/>
                    <a:pt x="174238" y="39405"/>
                  </a:cubicBezTo>
                  <a:cubicBezTo>
                    <a:pt x="78038" y="39405"/>
                    <a:pt x="0" y="30449"/>
                    <a:pt x="0" y="19702"/>
                  </a:cubicBezTo>
                  <a:cubicBezTo>
                    <a:pt x="0" y="8732"/>
                    <a:pt x="78038" y="0"/>
                    <a:pt x="174238" y="0"/>
                  </a:cubicBezTo>
                  <a:cubicBezTo>
                    <a:pt x="270437" y="0"/>
                    <a:pt x="348475" y="8732"/>
                    <a:pt x="348475" y="19702"/>
                  </a:cubicBezTo>
                  <a:close/>
                </a:path>
              </a:pathLst>
            </a:custGeom>
            <a:solidFill>
              <a:srgbClr val="E6E6E6"/>
            </a:solidFill>
            <a:ln w="28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BC34FBE-5021-46F0-9FB3-8F4B43AEAF4A}"/>
                </a:ext>
              </a:extLst>
            </p:cNvPr>
            <p:cNvSpPr/>
            <p:nvPr/>
          </p:nvSpPr>
          <p:spPr>
            <a:xfrm>
              <a:off x="6085557" y="815838"/>
              <a:ext cx="31723" cy="191064"/>
            </a:xfrm>
            <a:custGeom>
              <a:avLst/>
              <a:gdLst>
                <a:gd name="connsiteX0" fmla="*/ 49944 w 49944"/>
                <a:gd name="connsiteY0" fmla="*/ 137469 h 274938"/>
                <a:gd name="connsiteX1" fmla="*/ 24972 w 49944"/>
                <a:gd name="connsiteY1" fmla="*/ 274939 h 274938"/>
                <a:gd name="connsiteX2" fmla="*/ 0 w 49944"/>
                <a:gd name="connsiteY2" fmla="*/ 137469 h 274938"/>
                <a:gd name="connsiteX3" fmla="*/ 24972 w 49944"/>
                <a:gd name="connsiteY3" fmla="*/ 0 h 274938"/>
                <a:gd name="connsiteX4" fmla="*/ 49944 w 49944"/>
                <a:gd name="connsiteY4" fmla="*/ 137469 h 27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44" h="274938">
                  <a:moveTo>
                    <a:pt x="49944" y="137469"/>
                  </a:moveTo>
                  <a:cubicBezTo>
                    <a:pt x="49944" y="213392"/>
                    <a:pt x="38764" y="274939"/>
                    <a:pt x="24972" y="274939"/>
                  </a:cubicBezTo>
                  <a:cubicBezTo>
                    <a:pt x="11180" y="274939"/>
                    <a:pt x="0" y="213392"/>
                    <a:pt x="0" y="137469"/>
                  </a:cubicBezTo>
                  <a:cubicBezTo>
                    <a:pt x="0" y="61547"/>
                    <a:pt x="11180" y="0"/>
                    <a:pt x="24972" y="0"/>
                  </a:cubicBezTo>
                  <a:cubicBezTo>
                    <a:pt x="38764" y="0"/>
                    <a:pt x="49944" y="61547"/>
                    <a:pt x="49944" y="137469"/>
                  </a:cubicBezTo>
                  <a:close/>
                </a:path>
              </a:pathLst>
            </a:custGeom>
            <a:solidFill>
              <a:srgbClr val="E6E6E6"/>
            </a:solidFill>
            <a:ln w="28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10D604F-CDBF-4480-A5E4-F0929278393F}"/>
              </a:ext>
            </a:extLst>
          </p:cNvPr>
          <p:cNvGrpSpPr/>
          <p:nvPr/>
        </p:nvGrpSpPr>
        <p:grpSpPr>
          <a:xfrm rot="836435">
            <a:off x="1908391" y="4798084"/>
            <a:ext cx="185049" cy="159735"/>
            <a:chOff x="5989666" y="815838"/>
            <a:chExt cx="221343" cy="191064"/>
          </a:xfrm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8E93F94-9B00-4299-937B-B25220AF113A}"/>
                </a:ext>
              </a:extLst>
            </p:cNvPr>
            <p:cNvSpPr/>
            <p:nvPr/>
          </p:nvSpPr>
          <p:spPr>
            <a:xfrm>
              <a:off x="5989666" y="897367"/>
              <a:ext cx="221343" cy="27383"/>
            </a:xfrm>
            <a:custGeom>
              <a:avLst/>
              <a:gdLst>
                <a:gd name="connsiteX0" fmla="*/ 348475 w 348475"/>
                <a:gd name="connsiteY0" fmla="*/ 19702 h 39404"/>
                <a:gd name="connsiteX1" fmla="*/ 174238 w 348475"/>
                <a:gd name="connsiteY1" fmla="*/ 39405 h 39404"/>
                <a:gd name="connsiteX2" fmla="*/ 0 w 348475"/>
                <a:gd name="connsiteY2" fmla="*/ 19702 h 39404"/>
                <a:gd name="connsiteX3" fmla="*/ 174238 w 348475"/>
                <a:gd name="connsiteY3" fmla="*/ 0 h 39404"/>
                <a:gd name="connsiteX4" fmla="*/ 348475 w 348475"/>
                <a:gd name="connsiteY4" fmla="*/ 19702 h 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475" h="39404">
                  <a:moveTo>
                    <a:pt x="348475" y="19702"/>
                  </a:moveTo>
                  <a:cubicBezTo>
                    <a:pt x="348475" y="30673"/>
                    <a:pt x="270437" y="39405"/>
                    <a:pt x="174238" y="39405"/>
                  </a:cubicBezTo>
                  <a:cubicBezTo>
                    <a:pt x="78038" y="39405"/>
                    <a:pt x="0" y="30449"/>
                    <a:pt x="0" y="19702"/>
                  </a:cubicBezTo>
                  <a:cubicBezTo>
                    <a:pt x="0" y="8732"/>
                    <a:pt x="78038" y="0"/>
                    <a:pt x="174238" y="0"/>
                  </a:cubicBezTo>
                  <a:cubicBezTo>
                    <a:pt x="270437" y="0"/>
                    <a:pt x="348475" y="8732"/>
                    <a:pt x="348475" y="19702"/>
                  </a:cubicBezTo>
                  <a:close/>
                </a:path>
              </a:pathLst>
            </a:custGeom>
            <a:solidFill>
              <a:srgbClr val="E6E6E6"/>
            </a:solidFill>
            <a:ln w="28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6539392-8B83-45AB-B60A-E8D0C4486647}"/>
                </a:ext>
              </a:extLst>
            </p:cNvPr>
            <p:cNvSpPr/>
            <p:nvPr/>
          </p:nvSpPr>
          <p:spPr>
            <a:xfrm>
              <a:off x="6085557" y="815838"/>
              <a:ext cx="31723" cy="191064"/>
            </a:xfrm>
            <a:custGeom>
              <a:avLst/>
              <a:gdLst>
                <a:gd name="connsiteX0" fmla="*/ 49944 w 49944"/>
                <a:gd name="connsiteY0" fmla="*/ 137469 h 274938"/>
                <a:gd name="connsiteX1" fmla="*/ 24972 w 49944"/>
                <a:gd name="connsiteY1" fmla="*/ 274939 h 274938"/>
                <a:gd name="connsiteX2" fmla="*/ 0 w 49944"/>
                <a:gd name="connsiteY2" fmla="*/ 137469 h 274938"/>
                <a:gd name="connsiteX3" fmla="*/ 24972 w 49944"/>
                <a:gd name="connsiteY3" fmla="*/ 0 h 274938"/>
                <a:gd name="connsiteX4" fmla="*/ 49944 w 49944"/>
                <a:gd name="connsiteY4" fmla="*/ 137469 h 27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44" h="274938">
                  <a:moveTo>
                    <a:pt x="49944" y="137469"/>
                  </a:moveTo>
                  <a:cubicBezTo>
                    <a:pt x="49944" y="213392"/>
                    <a:pt x="38764" y="274939"/>
                    <a:pt x="24972" y="274939"/>
                  </a:cubicBezTo>
                  <a:cubicBezTo>
                    <a:pt x="11180" y="274939"/>
                    <a:pt x="0" y="213392"/>
                    <a:pt x="0" y="137469"/>
                  </a:cubicBezTo>
                  <a:cubicBezTo>
                    <a:pt x="0" y="61547"/>
                    <a:pt x="11180" y="0"/>
                    <a:pt x="24972" y="0"/>
                  </a:cubicBezTo>
                  <a:cubicBezTo>
                    <a:pt x="38764" y="0"/>
                    <a:pt x="49944" y="61547"/>
                    <a:pt x="49944" y="137469"/>
                  </a:cubicBezTo>
                  <a:close/>
                </a:path>
              </a:pathLst>
            </a:custGeom>
            <a:solidFill>
              <a:srgbClr val="E6E6E6"/>
            </a:solidFill>
            <a:ln w="28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00" name="Graphic 241">
            <a:extLst>
              <a:ext uri="{FF2B5EF4-FFF2-40B4-BE49-F238E27FC236}">
                <a16:creationId xmlns:a16="http://schemas.microsoft.com/office/drawing/2014/main" id="{429F6034-E69A-43ED-A963-05BCE479BD02}"/>
              </a:ext>
            </a:extLst>
          </p:cNvPr>
          <p:cNvGrpSpPr/>
          <p:nvPr/>
        </p:nvGrpSpPr>
        <p:grpSpPr>
          <a:xfrm rot="1433983">
            <a:off x="525192" y="3901131"/>
            <a:ext cx="159704" cy="157829"/>
            <a:chOff x="2434505" y="2932122"/>
            <a:chExt cx="322656" cy="318867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8FF68E5-361F-4079-9DF8-0142534D2B7A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903AE5D-CDC4-413F-B393-A86EAD84CF93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478615FF-2224-4872-8EE3-B49CD25A6346}"/>
              </a:ext>
            </a:extLst>
          </p:cNvPr>
          <p:cNvSpPr/>
          <p:nvPr/>
        </p:nvSpPr>
        <p:spPr>
          <a:xfrm>
            <a:off x="2345274" y="5480389"/>
            <a:ext cx="127344" cy="97322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83391E59-EB8A-4042-90F0-ED573EB74CCE}"/>
              </a:ext>
            </a:extLst>
          </p:cNvPr>
          <p:cNvSpPr/>
          <p:nvPr/>
        </p:nvSpPr>
        <p:spPr>
          <a:xfrm>
            <a:off x="178891" y="3269514"/>
            <a:ext cx="127344" cy="97322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4166EF45-81A1-43F8-BCE7-062F80989FB2}"/>
              </a:ext>
            </a:extLst>
          </p:cNvPr>
          <p:cNvSpPr/>
          <p:nvPr/>
        </p:nvSpPr>
        <p:spPr>
          <a:xfrm>
            <a:off x="2324736" y="2924174"/>
            <a:ext cx="63672" cy="89792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grpSp>
        <p:nvGrpSpPr>
          <p:cNvPr id="4" name="Graphic 2">
            <a:extLst>
              <a:ext uri="{FF2B5EF4-FFF2-40B4-BE49-F238E27FC236}">
                <a16:creationId xmlns:a16="http://schemas.microsoft.com/office/drawing/2014/main" id="{41936790-276F-4971-8012-4F8AABAD7149}"/>
              </a:ext>
            </a:extLst>
          </p:cNvPr>
          <p:cNvGrpSpPr/>
          <p:nvPr/>
        </p:nvGrpSpPr>
        <p:grpSpPr>
          <a:xfrm>
            <a:off x="595326" y="1512247"/>
            <a:ext cx="1239319" cy="5639636"/>
            <a:chOff x="9055963" y="784430"/>
            <a:chExt cx="1652425" cy="751951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B509A5B-BDF2-4A0C-956F-7A4930D87D6B}"/>
                </a:ext>
              </a:extLst>
            </p:cNvPr>
            <p:cNvSpPr/>
            <p:nvPr/>
          </p:nvSpPr>
          <p:spPr>
            <a:xfrm>
              <a:off x="9433251" y="3541086"/>
              <a:ext cx="904723" cy="4762858"/>
            </a:xfrm>
            <a:custGeom>
              <a:avLst/>
              <a:gdLst>
                <a:gd name="connsiteX0" fmla="*/ 327515 w 904723"/>
                <a:gd name="connsiteY0" fmla="*/ 0 h 4762858"/>
                <a:gd name="connsiteX1" fmla="*/ 452362 w 904723"/>
                <a:gd name="connsiteY1" fmla="*/ 0 h 4762858"/>
                <a:gd name="connsiteX2" fmla="*/ 577208 w 904723"/>
                <a:gd name="connsiteY2" fmla="*/ 0 h 4762858"/>
                <a:gd name="connsiteX3" fmla="*/ 904723 w 904723"/>
                <a:gd name="connsiteY3" fmla="*/ 4762859 h 4762858"/>
                <a:gd name="connsiteX4" fmla="*/ 452087 w 904723"/>
                <a:gd name="connsiteY4" fmla="*/ 4762859 h 4762858"/>
                <a:gd name="connsiteX5" fmla="*/ 0 w 904723"/>
                <a:gd name="connsiteY5" fmla="*/ 4762859 h 4762858"/>
                <a:gd name="connsiteX6" fmla="*/ 327515 w 904723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4723" h="4762858">
                  <a:moveTo>
                    <a:pt x="327515" y="0"/>
                  </a:moveTo>
                  <a:lnTo>
                    <a:pt x="452362" y="0"/>
                  </a:lnTo>
                  <a:lnTo>
                    <a:pt x="577208" y="0"/>
                  </a:lnTo>
                  <a:cubicBezTo>
                    <a:pt x="577208" y="0"/>
                    <a:pt x="468311" y="4387220"/>
                    <a:pt x="904723" y="4762859"/>
                  </a:cubicBezTo>
                  <a:lnTo>
                    <a:pt x="452087" y="4762859"/>
                  </a:lnTo>
                  <a:lnTo>
                    <a:pt x="0" y="4762859"/>
                  </a:lnTo>
                  <a:cubicBezTo>
                    <a:pt x="436412" y="4387220"/>
                    <a:pt x="327515" y="0"/>
                    <a:pt x="327515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9D11FEF-8E2C-4CF9-8416-075C62889F1D}"/>
                </a:ext>
              </a:extLst>
            </p:cNvPr>
            <p:cNvSpPr/>
            <p:nvPr/>
          </p:nvSpPr>
          <p:spPr>
            <a:xfrm>
              <a:off x="9541048" y="3541086"/>
              <a:ext cx="689129" cy="4762858"/>
            </a:xfrm>
            <a:custGeom>
              <a:avLst/>
              <a:gdLst>
                <a:gd name="connsiteX0" fmla="*/ 249418 w 689129"/>
                <a:gd name="connsiteY0" fmla="*/ 0 h 4762858"/>
                <a:gd name="connsiteX1" fmla="*/ 344565 w 689129"/>
                <a:gd name="connsiteY1" fmla="*/ 0 h 4762858"/>
                <a:gd name="connsiteX2" fmla="*/ 439712 w 689129"/>
                <a:gd name="connsiteY2" fmla="*/ 0 h 4762858"/>
                <a:gd name="connsiteX3" fmla="*/ 689130 w 689129"/>
                <a:gd name="connsiteY3" fmla="*/ 4762859 h 4762858"/>
                <a:gd name="connsiteX4" fmla="*/ 344290 w 689129"/>
                <a:gd name="connsiteY4" fmla="*/ 4762859 h 4762858"/>
                <a:gd name="connsiteX5" fmla="*/ 0 w 689129"/>
                <a:gd name="connsiteY5" fmla="*/ 4762859 h 4762858"/>
                <a:gd name="connsiteX6" fmla="*/ 249418 w 689129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9129" h="4762858">
                  <a:moveTo>
                    <a:pt x="249418" y="0"/>
                  </a:moveTo>
                  <a:lnTo>
                    <a:pt x="344565" y="0"/>
                  </a:lnTo>
                  <a:lnTo>
                    <a:pt x="439712" y="0"/>
                  </a:lnTo>
                  <a:cubicBezTo>
                    <a:pt x="439712" y="0"/>
                    <a:pt x="356664" y="4387220"/>
                    <a:pt x="689130" y="4762859"/>
                  </a:cubicBezTo>
                  <a:lnTo>
                    <a:pt x="344290" y="4762859"/>
                  </a:lnTo>
                  <a:lnTo>
                    <a:pt x="0" y="4762859"/>
                  </a:lnTo>
                  <a:cubicBezTo>
                    <a:pt x="332465" y="4387220"/>
                    <a:pt x="249418" y="0"/>
                    <a:pt x="249418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3B72176-C69F-43F6-9A9E-3A7E59E8FB30}"/>
                </a:ext>
              </a:extLst>
            </p:cNvPr>
            <p:cNvSpPr/>
            <p:nvPr/>
          </p:nvSpPr>
          <p:spPr>
            <a:xfrm>
              <a:off x="9640045" y="3541086"/>
              <a:ext cx="490585" cy="4762858"/>
            </a:xfrm>
            <a:custGeom>
              <a:avLst/>
              <a:gdLst>
                <a:gd name="connsiteX0" fmla="*/ 177645 w 490585"/>
                <a:gd name="connsiteY0" fmla="*/ 0 h 4762858"/>
                <a:gd name="connsiteX1" fmla="*/ 245293 w 490585"/>
                <a:gd name="connsiteY1" fmla="*/ 0 h 4762858"/>
                <a:gd name="connsiteX2" fmla="*/ 312941 w 490585"/>
                <a:gd name="connsiteY2" fmla="*/ 0 h 4762858"/>
                <a:gd name="connsiteX3" fmla="*/ 490586 w 490585"/>
                <a:gd name="connsiteY3" fmla="*/ 4762859 h 4762858"/>
                <a:gd name="connsiteX4" fmla="*/ 245293 w 490585"/>
                <a:gd name="connsiteY4" fmla="*/ 4762859 h 4762858"/>
                <a:gd name="connsiteX5" fmla="*/ 0 w 490585"/>
                <a:gd name="connsiteY5" fmla="*/ 4762859 h 4762858"/>
                <a:gd name="connsiteX6" fmla="*/ 177645 w 490585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585" h="4762858">
                  <a:moveTo>
                    <a:pt x="177645" y="0"/>
                  </a:moveTo>
                  <a:lnTo>
                    <a:pt x="245293" y="0"/>
                  </a:lnTo>
                  <a:lnTo>
                    <a:pt x="312941" y="0"/>
                  </a:lnTo>
                  <a:cubicBezTo>
                    <a:pt x="312941" y="0"/>
                    <a:pt x="253817" y="4387220"/>
                    <a:pt x="490586" y="4762859"/>
                  </a:cubicBezTo>
                  <a:lnTo>
                    <a:pt x="245293" y="4762859"/>
                  </a:lnTo>
                  <a:lnTo>
                    <a:pt x="0" y="4762859"/>
                  </a:lnTo>
                  <a:cubicBezTo>
                    <a:pt x="236768" y="4387220"/>
                    <a:pt x="177645" y="0"/>
                    <a:pt x="177645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1AEDE60-070F-428F-8ADB-F44574EA6763}"/>
                </a:ext>
              </a:extLst>
            </p:cNvPr>
            <p:cNvSpPr/>
            <p:nvPr/>
          </p:nvSpPr>
          <p:spPr>
            <a:xfrm>
              <a:off x="9620521" y="3161322"/>
              <a:ext cx="529634" cy="513134"/>
            </a:xfrm>
            <a:custGeom>
              <a:avLst/>
              <a:gdLst>
                <a:gd name="connsiteX0" fmla="*/ 529634 w 529634"/>
                <a:gd name="connsiteY0" fmla="*/ 256567 h 513134"/>
                <a:gd name="connsiteX1" fmla="*/ 264817 w 529634"/>
                <a:gd name="connsiteY1" fmla="*/ 513135 h 513134"/>
                <a:gd name="connsiteX2" fmla="*/ 0 w 529634"/>
                <a:gd name="connsiteY2" fmla="*/ 256567 h 513134"/>
                <a:gd name="connsiteX3" fmla="*/ 264817 w 529634"/>
                <a:gd name="connsiteY3" fmla="*/ 0 h 513134"/>
                <a:gd name="connsiteX4" fmla="*/ 529634 w 529634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634" h="513134">
                  <a:moveTo>
                    <a:pt x="529634" y="256567"/>
                  </a:moveTo>
                  <a:cubicBezTo>
                    <a:pt x="529634" y="398266"/>
                    <a:pt x="411072" y="513135"/>
                    <a:pt x="264817" y="513135"/>
                  </a:cubicBezTo>
                  <a:cubicBezTo>
                    <a:pt x="118563" y="513135"/>
                    <a:pt x="0" y="398266"/>
                    <a:pt x="0" y="256567"/>
                  </a:cubicBezTo>
                  <a:cubicBezTo>
                    <a:pt x="0" y="114869"/>
                    <a:pt x="118563" y="0"/>
                    <a:pt x="264817" y="0"/>
                  </a:cubicBezTo>
                  <a:cubicBezTo>
                    <a:pt x="411072" y="0"/>
                    <a:pt x="529634" y="114869"/>
                    <a:pt x="529634" y="256567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AC92A3B-3B33-45B8-BC97-2184411E15CC}"/>
                </a:ext>
              </a:extLst>
            </p:cNvPr>
            <p:cNvSpPr/>
            <p:nvPr/>
          </p:nvSpPr>
          <p:spPr>
            <a:xfrm rot="-2700000">
              <a:off x="9628870" y="3161367"/>
              <a:ext cx="513129" cy="513129"/>
            </a:xfrm>
            <a:custGeom>
              <a:avLst/>
              <a:gdLst>
                <a:gd name="connsiteX0" fmla="*/ 513130 w 513129"/>
                <a:gd name="connsiteY0" fmla="*/ 256565 h 513129"/>
                <a:gd name="connsiteX1" fmla="*/ 256565 w 513129"/>
                <a:gd name="connsiteY1" fmla="*/ 513130 h 513129"/>
                <a:gd name="connsiteX2" fmla="*/ 0 w 513129"/>
                <a:gd name="connsiteY2" fmla="*/ 256565 h 513129"/>
                <a:gd name="connsiteX3" fmla="*/ 256565 w 513129"/>
                <a:gd name="connsiteY3" fmla="*/ 0 h 513129"/>
                <a:gd name="connsiteX4" fmla="*/ 513130 w 513129"/>
                <a:gd name="connsiteY4" fmla="*/ 256565 h 51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129" h="513129">
                  <a:moveTo>
                    <a:pt x="513130" y="256565"/>
                  </a:moveTo>
                  <a:cubicBezTo>
                    <a:pt x="513130" y="398262"/>
                    <a:pt x="398262" y="513130"/>
                    <a:pt x="256565" y="513130"/>
                  </a:cubicBezTo>
                  <a:cubicBezTo>
                    <a:pt x="114868" y="513130"/>
                    <a:pt x="0" y="398262"/>
                    <a:pt x="0" y="256565"/>
                  </a:cubicBezTo>
                  <a:cubicBezTo>
                    <a:pt x="0" y="114868"/>
                    <a:pt x="114868" y="0"/>
                    <a:pt x="256565" y="0"/>
                  </a:cubicBezTo>
                  <a:cubicBezTo>
                    <a:pt x="398262" y="0"/>
                    <a:pt x="513130" y="114868"/>
                    <a:pt x="513130" y="256565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C4CF86-DFB9-47ED-B21F-D45A1E1B4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8191" y="2810672"/>
              <a:ext cx="907473" cy="1209964"/>
            </a:xfrm>
            <a:custGeom>
              <a:avLst/>
              <a:gdLst>
                <a:gd name="connsiteX0" fmla="*/ 12 w 907473"/>
                <a:gd name="connsiteY0" fmla="*/ 74 h 1209964"/>
                <a:gd name="connsiteX1" fmla="*/ 907485 w 907473"/>
                <a:gd name="connsiteY1" fmla="*/ 74 h 1209964"/>
                <a:gd name="connsiteX2" fmla="*/ 907485 w 907473"/>
                <a:gd name="connsiteY2" fmla="*/ 1210038 h 1209964"/>
                <a:gd name="connsiteX3" fmla="*/ 12 w 907473"/>
                <a:gd name="connsiteY3" fmla="*/ 1210038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473" h="1209964">
                  <a:moveTo>
                    <a:pt x="12" y="74"/>
                  </a:moveTo>
                  <a:lnTo>
                    <a:pt x="907485" y="74"/>
                  </a:lnTo>
                  <a:lnTo>
                    <a:pt x="907485" y="1210038"/>
                  </a:lnTo>
                  <a:lnTo>
                    <a:pt x="12" y="1210038"/>
                  </a:lnTo>
                  <a:close/>
                </a:path>
              </a:pathLst>
            </a:cu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37CA111-2AED-40C0-84F3-A089D051EA08}"/>
                </a:ext>
              </a:extLst>
            </p:cNvPr>
            <p:cNvSpPr/>
            <p:nvPr/>
          </p:nvSpPr>
          <p:spPr>
            <a:xfrm>
              <a:off x="9695869" y="3161321"/>
              <a:ext cx="378938" cy="513135"/>
            </a:xfrm>
            <a:custGeom>
              <a:avLst/>
              <a:gdLst>
                <a:gd name="connsiteX0" fmla="*/ 0 w 378938"/>
                <a:gd name="connsiteY0" fmla="*/ 256568 h 513135"/>
                <a:gd name="connsiteX1" fmla="*/ 189469 w 378938"/>
                <a:gd name="connsiteY1" fmla="*/ 513135 h 513135"/>
                <a:gd name="connsiteX2" fmla="*/ 378939 w 378938"/>
                <a:gd name="connsiteY2" fmla="*/ 256568 h 513135"/>
                <a:gd name="connsiteX3" fmla="*/ 189469 w 378938"/>
                <a:gd name="connsiteY3" fmla="*/ 0 h 513135"/>
                <a:gd name="connsiteX4" fmla="*/ 0 w 378938"/>
                <a:gd name="connsiteY4" fmla="*/ 256568 h 5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38" h="513135">
                  <a:moveTo>
                    <a:pt x="0" y="256568"/>
                  </a:moveTo>
                  <a:cubicBezTo>
                    <a:pt x="0" y="398189"/>
                    <a:pt x="84972" y="513135"/>
                    <a:pt x="189469" y="513135"/>
                  </a:cubicBezTo>
                  <a:cubicBezTo>
                    <a:pt x="294241" y="513135"/>
                    <a:pt x="378939" y="398189"/>
                    <a:pt x="378939" y="256568"/>
                  </a:cubicBezTo>
                  <a:cubicBezTo>
                    <a:pt x="378939" y="114947"/>
                    <a:pt x="293966" y="0"/>
                    <a:pt x="189469" y="0"/>
                  </a:cubicBezTo>
                  <a:cubicBezTo>
                    <a:pt x="84972" y="-275"/>
                    <a:pt x="0" y="114672"/>
                    <a:pt x="0" y="256568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4E0C632-E31A-4AA5-BF59-AB56FA30E831}"/>
                </a:ext>
              </a:extLst>
            </p:cNvPr>
            <p:cNvSpPr/>
            <p:nvPr/>
          </p:nvSpPr>
          <p:spPr>
            <a:xfrm>
              <a:off x="9705493" y="3161321"/>
              <a:ext cx="359689" cy="513135"/>
            </a:xfrm>
            <a:custGeom>
              <a:avLst/>
              <a:gdLst>
                <a:gd name="connsiteX0" fmla="*/ 0 w 359689"/>
                <a:gd name="connsiteY0" fmla="*/ 256568 h 513135"/>
                <a:gd name="connsiteX1" fmla="*/ 179845 w 359689"/>
                <a:gd name="connsiteY1" fmla="*/ 513135 h 513135"/>
                <a:gd name="connsiteX2" fmla="*/ 359689 w 359689"/>
                <a:gd name="connsiteY2" fmla="*/ 256568 h 513135"/>
                <a:gd name="connsiteX3" fmla="*/ 179845 w 359689"/>
                <a:gd name="connsiteY3" fmla="*/ 0 h 513135"/>
                <a:gd name="connsiteX4" fmla="*/ 0 w 359689"/>
                <a:gd name="connsiteY4" fmla="*/ 256568 h 5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689" h="513135">
                  <a:moveTo>
                    <a:pt x="0" y="256568"/>
                  </a:moveTo>
                  <a:cubicBezTo>
                    <a:pt x="0" y="398189"/>
                    <a:pt x="80573" y="513135"/>
                    <a:pt x="179845" y="513135"/>
                  </a:cubicBezTo>
                  <a:cubicBezTo>
                    <a:pt x="279117" y="513135"/>
                    <a:pt x="359689" y="398189"/>
                    <a:pt x="359689" y="256568"/>
                  </a:cubicBezTo>
                  <a:cubicBezTo>
                    <a:pt x="359689" y="114947"/>
                    <a:pt x="279117" y="0"/>
                    <a:pt x="179845" y="0"/>
                  </a:cubicBezTo>
                  <a:cubicBezTo>
                    <a:pt x="80573" y="-275"/>
                    <a:pt x="0" y="114672"/>
                    <a:pt x="0" y="256568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E4C571-A5C3-4755-A364-D222C5BF6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8191" y="2810672"/>
              <a:ext cx="907473" cy="1209964"/>
            </a:xfrm>
            <a:custGeom>
              <a:avLst/>
              <a:gdLst>
                <a:gd name="connsiteX0" fmla="*/ 12 w 907473"/>
                <a:gd name="connsiteY0" fmla="*/ 74 h 1209964"/>
                <a:gd name="connsiteX1" fmla="*/ 907485 w 907473"/>
                <a:gd name="connsiteY1" fmla="*/ 74 h 1209964"/>
                <a:gd name="connsiteX2" fmla="*/ 907485 w 907473"/>
                <a:gd name="connsiteY2" fmla="*/ 1210038 h 1209964"/>
                <a:gd name="connsiteX3" fmla="*/ 12 w 907473"/>
                <a:gd name="connsiteY3" fmla="*/ 1210038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473" h="1209964">
                  <a:moveTo>
                    <a:pt x="12" y="74"/>
                  </a:moveTo>
                  <a:lnTo>
                    <a:pt x="907485" y="74"/>
                  </a:lnTo>
                  <a:lnTo>
                    <a:pt x="907485" y="1210038"/>
                  </a:lnTo>
                  <a:lnTo>
                    <a:pt x="12" y="1210038"/>
                  </a:lnTo>
                  <a:close/>
                </a:path>
              </a:pathLst>
            </a:custGeom>
          </p:spPr>
        </p:pic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B1F8A3A-B48E-4D44-AEDE-C2FEBE5121C0}"/>
                </a:ext>
              </a:extLst>
            </p:cNvPr>
            <p:cNvSpPr/>
            <p:nvPr/>
          </p:nvSpPr>
          <p:spPr>
            <a:xfrm>
              <a:off x="9766266" y="3161322"/>
              <a:ext cx="238142" cy="513134"/>
            </a:xfrm>
            <a:custGeom>
              <a:avLst/>
              <a:gdLst>
                <a:gd name="connsiteX0" fmla="*/ 238143 w 238142"/>
                <a:gd name="connsiteY0" fmla="*/ 256567 h 513134"/>
                <a:gd name="connsiteX1" fmla="*/ 119072 w 238142"/>
                <a:gd name="connsiteY1" fmla="*/ 513135 h 513134"/>
                <a:gd name="connsiteX2" fmla="*/ 0 w 238142"/>
                <a:gd name="connsiteY2" fmla="*/ 256567 h 513134"/>
                <a:gd name="connsiteX3" fmla="*/ 119072 w 238142"/>
                <a:gd name="connsiteY3" fmla="*/ 0 h 513134"/>
                <a:gd name="connsiteX4" fmla="*/ 238143 w 238142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42" h="513134">
                  <a:moveTo>
                    <a:pt x="238143" y="256567"/>
                  </a:moveTo>
                  <a:cubicBezTo>
                    <a:pt x="238143" y="398266"/>
                    <a:pt x="184833" y="513135"/>
                    <a:pt x="119072" y="513135"/>
                  </a:cubicBezTo>
                  <a:cubicBezTo>
                    <a:pt x="53310" y="513135"/>
                    <a:pt x="0" y="398266"/>
                    <a:pt x="0" y="256567"/>
                  </a:cubicBezTo>
                  <a:cubicBezTo>
                    <a:pt x="0" y="114869"/>
                    <a:pt x="53310" y="0"/>
                    <a:pt x="119072" y="0"/>
                  </a:cubicBezTo>
                  <a:cubicBezTo>
                    <a:pt x="184833" y="0"/>
                    <a:pt x="238143" y="114869"/>
                    <a:pt x="238143" y="256567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F50C0A1-E795-4229-8490-6306371D0E16}"/>
                </a:ext>
              </a:extLst>
            </p:cNvPr>
            <p:cNvSpPr/>
            <p:nvPr/>
          </p:nvSpPr>
          <p:spPr>
            <a:xfrm>
              <a:off x="9776991" y="3161322"/>
              <a:ext cx="217243" cy="513134"/>
            </a:xfrm>
            <a:custGeom>
              <a:avLst/>
              <a:gdLst>
                <a:gd name="connsiteX0" fmla="*/ 0 w 217243"/>
                <a:gd name="connsiteY0" fmla="*/ 256567 h 513134"/>
                <a:gd name="connsiteX1" fmla="*/ 108622 w 217243"/>
                <a:gd name="connsiteY1" fmla="*/ 513135 h 513134"/>
                <a:gd name="connsiteX2" fmla="*/ 217244 w 217243"/>
                <a:gd name="connsiteY2" fmla="*/ 256567 h 513134"/>
                <a:gd name="connsiteX3" fmla="*/ 108622 w 217243"/>
                <a:gd name="connsiteY3" fmla="*/ 0 h 513134"/>
                <a:gd name="connsiteX4" fmla="*/ 0 w 217243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43" h="513134">
                  <a:moveTo>
                    <a:pt x="0" y="256567"/>
                  </a:moveTo>
                  <a:cubicBezTo>
                    <a:pt x="0" y="398188"/>
                    <a:pt x="48674" y="513135"/>
                    <a:pt x="108622" y="513135"/>
                  </a:cubicBezTo>
                  <a:cubicBezTo>
                    <a:pt x="168570" y="513135"/>
                    <a:pt x="217244" y="398188"/>
                    <a:pt x="217244" y="256567"/>
                  </a:cubicBezTo>
                  <a:cubicBezTo>
                    <a:pt x="217244" y="114947"/>
                    <a:pt x="168570" y="0"/>
                    <a:pt x="108622" y="0"/>
                  </a:cubicBezTo>
                  <a:cubicBezTo>
                    <a:pt x="48674" y="0"/>
                    <a:pt x="0" y="114672"/>
                    <a:pt x="0" y="256567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D860C3D-4799-4F48-9A04-B9F7386464CA}"/>
                </a:ext>
              </a:extLst>
            </p:cNvPr>
            <p:cNvSpPr/>
            <p:nvPr/>
          </p:nvSpPr>
          <p:spPr>
            <a:xfrm>
              <a:off x="9136810" y="3302668"/>
              <a:ext cx="270591" cy="5001276"/>
            </a:xfrm>
            <a:custGeom>
              <a:avLst/>
              <a:gdLst>
                <a:gd name="connsiteX0" fmla="*/ 97897 w 270591"/>
                <a:gd name="connsiteY0" fmla="*/ 0 h 5001276"/>
                <a:gd name="connsiteX1" fmla="*/ 135296 w 270591"/>
                <a:gd name="connsiteY1" fmla="*/ 0 h 5001276"/>
                <a:gd name="connsiteX2" fmla="*/ 172695 w 270591"/>
                <a:gd name="connsiteY2" fmla="*/ 0 h 5001276"/>
                <a:gd name="connsiteX3" fmla="*/ 270592 w 270591"/>
                <a:gd name="connsiteY3" fmla="*/ 5001277 h 5001276"/>
                <a:gd name="connsiteX4" fmla="*/ 135021 w 270591"/>
                <a:gd name="connsiteY4" fmla="*/ 5001277 h 5001276"/>
                <a:gd name="connsiteX5" fmla="*/ 0 w 270591"/>
                <a:gd name="connsiteY5" fmla="*/ 5001277 h 5001276"/>
                <a:gd name="connsiteX6" fmla="*/ 97897 w 270591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91" h="5001276">
                  <a:moveTo>
                    <a:pt x="97897" y="0"/>
                  </a:moveTo>
                  <a:lnTo>
                    <a:pt x="135296" y="0"/>
                  </a:lnTo>
                  <a:lnTo>
                    <a:pt x="172695" y="0"/>
                  </a:lnTo>
                  <a:cubicBezTo>
                    <a:pt x="172695" y="0"/>
                    <a:pt x="140246" y="4571464"/>
                    <a:pt x="270592" y="5001277"/>
                  </a:cubicBezTo>
                  <a:lnTo>
                    <a:pt x="135021" y="5001277"/>
                  </a:lnTo>
                  <a:lnTo>
                    <a:pt x="0" y="5001277"/>
                  </a:lnTo>
                  <a:cubicBezTo>
                    <a:pt x="130346" y="4571464"/>
                    <a:pt x="97897" y="0"/>
                    <a:pt x="97897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8E4B507-2A3F-4E82-BE63-BE69F7D04D34}"/>
                </a:ext>
              </a:extLst>
            </p:cNvPr>
            <p:cNvSpPr/>
            <p:nvPr/>
          </p:nvSpPr>
          <p:spPr>
            <a:xfrm>
              <a:off x="9168984" y="3302668"/>
              <a:ext cx="205693" cy="5001276"/>
            </a:xfrm>
            <a:custGeom>
              <a:avLst/>
              <a:gdLst>
                <a:gd name="connsiteX0" fmla="*/ 74523 w 205693"/>
                <a:gd name="connsiteY0" fmla="*/ 0 h 5001276"/>
                <a:gd name="connsiteX1" fmla="*/ 102847 w 205693"/>
                <a:gd name="connsiteY1" fmla="*/ 0 h 5001276"/>
                <a:gd name="connsiteX2" fmla="*/ 131171 w 205693"/>
                <a:gd name="connsiteY2" fmla="*/ 0 h 5001276"/>
                <a:gd name="connsiteX3" fmla="*/ 205694 w 205693"/>
                <a:gd name="connsiteY3" fmla="*/ 5001277 h 5001276"/>
                <a:gd name="connsiteX4" fmla="*/ 102847 w 205693"/>
                <a:gd name="connsiteY4" fmla="*/ 5001277 h 5001276"/>
                <a:gd name="connsiteX5" fmla="*/ 0 w 205693"/>
                <a:gd name="connsiteY5" fmla="*/ 5001277 h 5001276"/>
                <a:gd name="connsiteX6" fmla="*/ 74523 w 205693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693" h="5001276">
                  <a:moveTo>
                    <a:pt x="74523" y="0"/>
                  </a:moveTo>
                  <a:lnTo>
                    <a:pt x="102847" y="0"/>
                  </a:lnTo>
                  <a:lnTo>
                    <a:pt x="131171" y="0"/>
                  </a:lnTo>
                  <a:cubicBezTo>
                    <a:pt x="131171" y="0"/>
                    <a:pt x="106422" y="4571464"/>
                    <a:pt x="205694" y="5001277"/>
                  </a:cubicBezTo>
                  <a:lnTo>
                    <a:pt x="102847" y="5001277"/>
                  </a:lnTo>
                  <a:lnTo>
                    <a:pt x="0" y="5001277"/>
                  </a:lnTo>
                  <a:cubicBezTo>
                    <a:pt x="99272" y="4571464"/>
                    <a:pt x="74523" y="0"/>
                    <a:pt x="74523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2993F3-8B8E-47B5-ABD9-3F2D413089F8}"/>
                </a:ext>
              </a:extLst>
            </p:cNvPr>
            <p:cNvSpPr/>
            <p:nvPr/>
          </p:nvSpPr>
          <p:spPr>
            <a:xfrm>
              <a:off x="9198683" y="3302668"/>
              <a:ext cx="146845" cy="5001276"/>
            </a:xfrm>
            <a:custGeom>
              <a:avLst/>
              <a:gdLst>
                <a:gd name="connsiteX0" fmla="*/ 53073 w 146845"/>
                <a:gd name="connsiteY0" fmla="*/ 0 h 5001276"/>
                <a:gd name="connsiteX1" fmla="*/ 73423 w 146845"/>
                <a:gd name="connsiteY1" fmla="*/ 0 h 5001276"/>
                <a:gd name="connsiteX2" fmla="*/ 93772 w 146845"/>
                <a:gd name="connsiteY2" fmla="*/ 0 h 5001276"/>
                <a:gd name="connsiteX3" fmla="*/ 146846 w 146845"/>
                <a:gd name="connsiteY3" fmla="*/ 5001277 h 5001276"/>
                <a:gd name="connsiteX4" fmla="*/ 73148 w 146845"/>
                <a:gd name="connsiteY4" fmla="*/ 5001277 h 5001276"/>
                <a:gd name="connsiteX5" fmla="*/ 0 w 146845"/>
                <a:gd name="connsiteY5" fmla="*/ 5001277 h 5001276"/>
                <a:gd name="connsiteX6" fmla="*/ 53073 w 146845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45" h="5001276">
                  <a:moveTo>
                    <a:pt x="53073" y="0"/>
                  </a:moveTo>
                  <a:lnTo>
                    <a:pt x="73423" y="0"/>
                  </a:lnTo>
                  <a:lnTo>
                    <a:pt x="93772" y="0"/>
                  </a:lnTo>
                  <a:cubicBezTo>
                    <a:pt x="93772" y="0"/>
                    <a:pt x="76173" y="4571464"/>
                    <a:pt x="146846" y="5001277"/>
                  </a:cubicBezTo>
                  <a:lnTo>
                    <a:pt x="73148" y="5001277"/>
                  </a:lnTo>
                  <a:lnTo>
                    <a:pt x="0" y="5001277"/>
                  </a:lnTo>
                  <a:cubicBezTo>
                    <a:pt x="70673" y="4571464"/>
                    <a:pt x="53073" y="0"/>
                    <a:pt x="53073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1BFE103-628A-48F7-8BB3-91F2A3D7874B}"/>
                </a:ext>
              </a:extLst>
            </p:cNvPr>
            <p:cNvSpPr/>
            <p:nvPr/>
          </p:nvSpPr>
          <p:spPr>
            <a:xfrm>
              <a:off x="9192633" y="3189096"/>
              <a:ext cx="158395" cy="153445"/>
            </a:xfrm>
            <a:custGeom>
              <a:avLst/>
              <a:gdLst>
                <a:gd name="connsiteX0" fmla="*/ 0 w 158395"/>
                <a:gd name="connsiteY0" fmla="*/ 76723 h 153445"/>
                <a:gd name="connsiteX1" fmla="*/ 79198 w 158395"/>
                <a:gd name="connsiteY1" fmla="*/ 153445 h 153445"/>
                <a:gd name="connsiteX2" fmla="*/ 158395 w 158395"/>
                <a:gd name="connsiteY2" fmla="*/ 76723 h 153445"/>
                <a:gd name="connsiteX3" fmla="*/ 79198 w 158395"/>
                <a:gd name="connsiteY3" fmla="*/ 0 h 153445"/>
                <a:gd name="connsiteX4" fmla="*/ 0 w 15839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95" h="153445">
                  <a:moveTo>
                    <a:pt x="0" y="76723"/>
                  </a:moveTo>
                  <a:cubicBezTo>
                    <a:pt x="0" y="119071"/>
                    <a:pt x="35474" y="153445"/>
                    <a:pt x="79198" y="153445"/>
                  </a:cubicBezTo>
                  <a:cubicBezTo>
                    <a:pt x="122921" y="153445"/>
                    <a:pt x="158395" y="119071"/>
                    <a:pt x="158395" y="76723"/>
                  </a:cubicBezTo>
                  <a:cubicBezTo>
                    <a:pt x="158395" y="34374"/>
                    <a:pt x="122921" y="0"/>
                    <a:pt x="79198" y="0"/>
                  </a:cubicBezTo>
                  <a:cubicBezTo>
                    <a:pt x="354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B6214A0-96FF-4900-852D-D0490AC337F3}"/>
                </a:ext>
              </a:extLst>
            </p:cNvPr>
            <p:cNvSpPr/>
            <p:nvPr/>
          </p:nvSpPr>
          <p:spPr>
            <a:xfrm>
              <a:off x="9195108" y="3189096"/>
              <a:ext cx="153445" cy="153445"/>
            </a:xfrm>
            <a:custGeom>
              <a:avLst/>
              <a:gdLst>
                <a:gd name="connsiteX0" fmla="*/ 0 w 153445"/>
                <a:gd name="connsiteY0" fmla="*/ 76723 h 153445"/>
                <a:gd name="connsiteX1" fmla="*/ 76723 w 153445"/>
                <a:gd name="connsiteY1" fmla="*/ 153445 h 153445"/>
                <a:gd name="connsiteX2" fmla="*/ 153445 w 153445"/>
                <a:gd name="connsiteY2" fmla="*/ 76723 h 153445"/>
                <a:gd name="connsiteX3" fmla="*/ 76723 w 153445"/>
                <a:gd name="connsiteY3" fmla="*/ 0 h 153445"/>
                <a:gd name="connsiteX4" fmla="*/ 0 w 15344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45" h="153445">
                  <a:moveTo>
                    <a:pt x="0" y="76723"/>
                  </a:moveTo>
                  <a:cubicBezTo>
                    <a:pt x="0" y="119071"/>
                    <a:pt x="34374" y="153445"/>
                    <a:pt x="76723" y="153445"/>
                  </a:cubicBezTo>
                  <a:cubicBezTo>
                    <a:pt x="119071" y="153445"/>
                    <a:pt x="153445" y="119071"/>
                    <a:pt x="153445" y="76723"/>
                  </a:cubicBezTo>
                  <a:cubicBezTo>
                    <a:pt x="153445" y="34374"/>
                    <a:pt x="119071" y="0"/>
                    <a:pt x="76723" y="0"/>
                  </a:cubicBezTo>
                  <a:cubicBezTo>
                    <a:pt x="343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CC9768A-2ED5-4658-90A2-E4A357C5E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3199" y="3113163"/>
              <a:ext cx="274991" cy="302491"/>
            </a:xfrm>
            <a:custGeom>
              <a:avLst/>
              <a:gdLst>
                <a:gd name="connsiteX0" fmla="*/ 2 w 274991"/>
                <a:gd name="connsiteY0" fmla="*/ 85 h 302491"/>
                <a:gd name="connsiteX1" fmla="*/ 274994 w 274991"/>
                <a:gd name="connsiteY1" fmla="*/ 85 h 302491"/>
                <a:gd name="connsiteX2" fmla="*/ 274994 w 274991"/>
                <a:gd name="connsiteY2" fmla="*/ 302576 h 302491"/>
                <a:gd name="connsiteX3" fmla="*/ 2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2" y="85"/>
                  </a:moveTo>
                  <a:lnTo>
                    <a:pt x="274994" y="85"/>
                  </a:lnTo>
                  <a:lnTo>
                    <a:pt x="274994" y="302576"/>
                  </a:lnTo>
                  <a:lnTo>
                    <a:pt x="2" y="302576"/>
                  </a:lnTo>
                  <a:close/>
                </a:path>
              </a:pathLst>
            </a:custGeom>
          </p:spPr>
        </p:pic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20498DE-2451-4440-8E46-2575506CBF0F}"/>
                </a:ext>
              </a:extLst>
            </p:cNvPr>
            <p:cNvSpPr/>
            <p:nvPr/>
          </p:nvSpPr>
          <p:spPr>
            <a:xfrm>
              <a:off x="9215183" y="3189096"/>
              <a:ext cx="113296" cy="153445"/>
            </a:xfrm>
            <a:custGeom>
              <a:avLst/>
              <a:gdLst>
                <a:gd name="connsiteX0" fmla="*/ 0 w 113296"/>
                <a:gd name="connsiteY0" fmla="*/ 76723 h 153445"/>
                <a:gd name="connsiteX1" fmla="*/ 56648 w 113296"/>
                <a:gd name="connsiteY1" fmla="*/ 153445 h 153445"/>
                <a:gd name="connsiteX2" fmla="*/ 113297 w 113296"/>
                <a:gd name="connsiteY2" fmla="*/ 76723 h 153445"/>
                <a:gd name="connsiteX3" fmla="*/ 56648 w 113296"/>
                <a:gd name="connsiteY3" fmla="*/ 0 h 153445"/>
                <a:gd name="connsiteX4" fmla="*/ 0 w 1132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6" h="153445">
                  <a:moveTo>
                    <a:pt x="0" y="76723"/>
                  </a:moveTo>
                  <a:cubicBezTo>
                    <a:pt x="0" y="119071"/>
                    <a:pt x="25299" y="153445"/>
                    <a:pt x="56648" y="153445"/>
                  </a:cubicBezTo>
                  <a:cubicBezTo>
                    <a:pt x="87997" y="153445"/>
                    <a:pt x="113297" y="119071"/>
                    <a:pt x="113297" y="76723"/>
                  </a:cubicBezTo>
                  <a:cubicBezTo>
                    <a:pt x="113297" y="34374"/>
                    <a:pt x="87997" y="0"/>
                    <a:pt x="56648" y="0"/>
                  </a:cubicBezTo>
                  <a:cubicBezTo>
                    <a:pt x="255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572562F-4848-4C2E-9E1B-CD09959B9B7B}"/>
                </a:ext>
              </a:extLst>
            </p:cNvPr>
            <p:cNvSpPr/>
            <p:nvPr/>
          </p:nvSpPr>
          <p:spPr>
            <a:xfrm>
              <a:off x="9218208" y="3189096"/>
              <a:ext cx="107796" cy="153445"/>
            </a:xfrm>
            <a:custGeom>
              <a:avLst/>
              <a:gdLst>
                <a:gd name="connsiteX0" fmla="*/ 0 w 107796"/>
                <a:gd name="connsiteY0" fmla="*/ 76723 h 153445"/>
                <a:gd name="connsiteX1" fmla="*/ 53898 w 107796"/>
                <a:gd name="connsiteY1" fmla="*/ 153445 h 153445"/>
                <a:gd name="connsiteX2" fmla="*/ 107797 w 107796"/>
                <a:gd name="connsiteY2" fmla="*/ 76723 h 153445"/>
                <a:gd name="connsiteX3" fmla="*/ 53898 w 107796"/>
                <a:gd name="connsiteY3" fmla="*/ 0 h 153445"/>
                <a:gd name="connsiteX4" fmla="*/ 0 w 1077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96" h="153445">
                  <a:moveTo>
                    <a:pt x="0" y="76723"/>
                  </a:moveTo>
                  <a:cubicBezTo>
                    <a:pt x="0" y="119071"/>
                    <a:pt x="24199" y="153445"/>
                    <a:pt x="53898" y="153445"/>
                  </a:cubicBezTo>
                  <a:cubicBezTo>
                    <a:pt x="83598" y="153445"/>
                    <a:pt x="107797" y="119071"/>
                    <a:pt x="107797" y="76723"/>
                  </a:cubicBezTo>
                  <a:cubicBezTo>
                    <a:pt x="107797" y="34374"/>
                    <a:pt x="83598" y="0"/>
                    <a:pt x="53898" y="0"/>
                  </a:cubicBezTo>
                  <a:cubicBezTo>
                    <a:pt x="2392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DCCBE7A-C4F0-4ADD-B03A-E84862781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0698" y="3113163"/>
              <a:ext cx="274991" cy="302491"/>
            </a:xfrm>
            <a:custGeom>
              <a:avLst/>
              <a:gdLst>
                <a:gd name="connsiteX0" fmla="*/ 3 w 274991"/>
                <a:gd name="connsiteY0" fmla="*/ 85 h 302491"/>
                <a:gd name="connsiteX1" fmla="*/ 274995 w 274991"/>
                <a:gd name="connsiteY1" fmla="*/ 85 h 302491"/>
                <a:gd name="connsiteX2" fmla="*/ 274995 w 274991"/>
                <a:gd name="connsiteY2" fmla="*/ 302576 h 302491"/>
                <a:gd name="connsiteX3" fmla="*/ 3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3" y="85"/>
                  </a:moveTo>
                  <a:lnTo>
                    <a:pt x="274995" y="85"/>
                  </a:lnTo>
                  <a:lnTo>
                    <a:pt x="274995" y="302576"/>
                  </a:lnTo>
                  <a:lnTo>
                    <a:pt x="3" y="302576"/>
                  </a:lnTo>
                  <a:close/>
                </a:path>
              </a:pathLst>
            </a:custGeom>
          </p:spPr>
        </p:pic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C4A5384-0608-4DEB-A315-2B0C7F161C3B}"/>
                </a:ext>
              </a:extLst>
            </p:cNvPr>
            <p:cNvSpPr/>
            <p:nvPr/>
          </p:nvSpPr>
          <p:spPr>
            <a:xfrm>
              <a:off x="9236357" y="3189096"/>
              <a:ext cx="70947" cy="153445"/>
            </a:xfrm>
            <a:custGeom>
              <a:avLst/>
              <a:gdLst>
                <a:gd name="connsiteX0" fmla="*/ 0 w 70947"/>
                <a:gd name="connsiteY0" fmla="*/ 76723 h 153445"/>
                <a:gd name="connsiteX1" fmla="*/ 35474 w 70947"/>
                <a:gd name="connsiteY1" fmla="*/ 153445 h 153445"/>
                <a:gd name="connsiteX2" fmla="*/ 70948 w 70947"/>
                <a:gd name="connsiteY2" fmla="*/ 76723 h 153445"/>
                <a:gd name="connsiteX3" fmla="*/ 35474 w 70947"/>
                <a:gd name="connsiteY3" fmla="*/ 0 h 153445"/>
                <a:gd name="connsiteX4" fmla="*/ 0 w 7094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7" h="153445">
                  <a:moveTo>
                    <a:pt x="0" y="76723"/>
                  </a:moveTo>
                  <a:cubicBezTo>
                    <a:pt x="0" y="119071"/>
                    <a:pt x="15950" y="153445"/>
                    <a:pt x="35474" y="153445"/>
                  </a:cubicBezTo>
                  <a:cubicBezTo>
                    <a:pt x="55273" y="153445"/>
                    <a:pt x="70948" y="119071"/>
                    <a:pt x="70948" y="76723"/>
                  </a:cubicBezTo>
                  <a:cubicBezTo>
                    <a:pt x="70948" y="34374"/>
                    <a:pt x="54998" y="0"/>
                    <a:pt x="35474" y="0"/>
                  </a:cubicBezTo>
                  <a:cubicBezTo>
                    <a:pt x="15950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7AD866A-7245-4F7A-9D4F-6A929B198400}"/>
                </a:ext>
              </a:extLst>
            </p:cNvPr>
            <p:cNvSpPr/>
            <p:nvPr/>
          </p:nvSpPr>
          <p:spPr>
            <a:xfrm>
              <a:off x="9239382" y="3189096"/>
              <a:ext cx="64898" cy="153445"/>
            </a:xfrm>
            <a:custGeom>
              <a:avLst/>
              <a:gdLst>
                <a:gd name="connsiteX0" fmla="*/ 0 w 64898"/>
                <a:gd name="connsiteY0" fmla="*/ 76723 h 153445"/>
                <a:gd name="connsiteX1" fmla="*/ 32449 w 64898"/>
                <a:gd name="connsiteY1" fmla="*/ 153445 h 153445"/>
                <a:gd name="connsiteX2" fmla="*/ 64898 w 64898"/>
                <a:gd name="connsiteY2" fmla="*/ 76723 h 153445"/>
                <a:gd name="connsiteX3" fmla="*/ 32449 w 64898"/>
                <a:gd name="connsiteY3" fmla="*/ 0 h 153445"/>
                <a:gd name="connsiteX4" fmla="*/ 0 w 64898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8" h="153445">
                  <a:moveTo>
                    <a:pt x="0" y="76723"/>
                  </a:moveTo>
                  <a:cubicBezTo>
                    <a:pt x="0" y="119071"/>
                    <a:pt x="14575" y="153445"/>
                    <a:pt x="32449" y="153445"/>
                  </a:cubicBezTo>
                  <a:cubicBezTo>
                    <a:pt x="50324" y="153445"/>
                    <a:pt x="64898" y="119071"/>
                    <a:pt x="64898" y="76723"/>
                  </a:cubicBezTo>
                  <a:cubicBezTo>
                    <a:pt x="64898" y="34374"/>
                    <a:pt x="50324" y="0"/>
                    <a:pt x="32449" y="0"/>
                  </a:cubicBezTo>
                  <a:cubicBezTo>
                    <a:pt x="14575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CD817F0-ADA1-4D31-870B-0F4FB43384B4}"/>
                </a:ext>
              </a:extLst>
            </p:cNvPr>
            <p:cNvSpPr/>
            <p:nvPr/>
          </p:nvSpPr>
          <p:spPr>
            <a:xfrm>
              <a:off x="10348424" y="3302668"/>
              <a:ext cx="270591" cy="5001276"/>
            </a:xfrm>
            <a:custGeom>
              <a:avLst/>
              <a:gdLst>
                <a:gd name="connsiteX0" fmla="*/ 97897 w 270591"/>
                <a:gd name="connsiteY0" fmla="*/ 0 h 5001276"/>
                <a:gd name="connsiteX1" fmla="*/ 135296 w 270591"/>
                <a:gd name="connsiteY1" fmla="*/ 0 h 5001276"/>
                <a:gd name="connsiteX2" fmla="*/ 172695 w 270591"/>
                <a:gd name="connsiteY2" fmla="*/ 0 h 5001276"/>
                <a:gd name="connsiteX3" fmla="*/ 270592 w 270591"/>
                <a:gd name="connsiteY3" fmla="*/ 5001277 h 5001276"/>
                <a:gd name="connsiteX4" fmla="*/ 135296 w 270591"/>
                <a:gd name="connsiteY4" fmla="*/ 5001277 h 5001276"/>
                <a:gd name="connsiteX5" fmla="*/ 0 w 270591"/>
                <a:gd name="connsiteY5" fmla="*/ 5001277 h 5001276"/>
                <a:gd name="connsiteX6" fmla="*/ 97897 w 270591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91" h="5001276">
                  <a:moveTo>
                    <a:pt x="97897" y="0"/>
                  </a:moveTo>
                  <a:lnTo>
                    <a:pt x="135296" y="0"/>
                  </a:lnTo>
                  <a:lnTo>
                    <a:pt x="172695" y="0"/>
                  </a:lnTo>
                  <a:cubicBezTo>
                    <a:pt x="172695" y="0"/>
                    <a:pt x="140246" y="4571464"/>
                    <a:pt x="270592" y="5001277"/>
                  </a:cubicBezTo>
                  <a:lnTo>
                    <a:pt x="135296" y="5001277"/>
                  </a:lnTo>
                  <a:lnTo>
                    <a:pt x="0" y="5001277"/>
                  </a:lnTo>
                  <a:cubicBezTo>
                    <a:pt x="130621" y="4571464"/>
                    <a:pt x="97897" y="0"/>
                    <a:pt x="97897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F0624F7-7AEE-4245-B3B9-6CC73100C907}"/>
                </a:ext>
              </a:extLst>
            </p:cNvPr>
            <p:cNvSpPr/>
            <p:nvPr/>
          </p:nvSpPr>
          <p:spPr>
            <a:xfrm>
              <a:off x="10380048" y="3302668"/>
              <a:ext cx="206243" cy="5001276"/>
            </a:xfrm>
            <a:custGeom>
              <a:avLst/>
              <a:gdLst>
                <a:gd name="connsiteX0" fmla="*/ 75073 w 206243"/>
                <a:gd name="connsiteY0" fmla="*/ 0 h 5001276"/>
                <a:gd name="connsiteX1" fmla="*/ 103397 w 206243"/>
                <a:gd name="connsiteY1" fmla="*/ 0 h 5001276"/>
                <a:gd name="connsiteX2" fmla="*/ 131721 w 206243"/>
                <a:gd name="connsiteY2" fmla="*/ 0 h 5001276"/>
                <a:gd name="connsiteX3" fmla="*/ 206244 w 206243"/>
                <a:gd name="connsiteY3" fmla="*/ 5001277 h 5001276"/>
                <a:gd name="connsiteX4" fmla="*/ 103122 w 206243"/>
                <a:gd name="connsiteY4" fmla="*/ 5001277 h 5001276"/>
                <a:gd name="connsiteX5" fmla="*/ 0 w 206243"/>
                <a:gd name="connsiteY5" fmla="*/ 5001277 h 5001276"/>
                <a:gd name="connsiteX6" fmla="*/ 75073 w 206243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243" h="5001276">
                  <a:moveTo>
                    <a:pt x="75073" y="0"/>
                  </a:moveTo>
                  <a:lnTo>
                    <a:pt x="103397" y="0"/>
                  </a:lnTo>
                  <a:lnTo>
                    <a:pt x="131721" y="0"/>
                  </a:lnTo>
                  <a:cubicBezTo>
                    <a:pt x="131721" y="0"/>
                    <a:pt x="106972" y="4571464"/>
                    <a:pt x="206244" y="5001277"/>
                  </a:cubicBezTo>
                  <a:lnTo>
                    <a:pt x="103122" y="5001277"/>
                  </a:lnTo>
                  <a:lnTo>
                    <a:pt x="0" y="5001277"/>
                  </a:lnTo>
                  <a:cubicBezTo>
                    <a:pt x="100097" y="4571464"/>
                    <a:pt x="75073" y="0"/>
                    <a:pt x="75073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C225AC1-A95F-4BF1-B0B3-135D3A2DCEA5}"/>
                </a:ext>
              </a:extLst>
            </p:cNvPr>
            <p:cNvSpPr/>
            <p:nvPr/>
          </p:nvSpPr>
          <p:spPr>
            <a:xfrm>
              <a:off x="10410297" y="3302668"/>
              <a:ext cx="146845" cy="5001276"/>
            </a:xfrm>
            <a:custGeom>
              <a:avLst/>
              <a:gdLst>
                <a:gd name="connsiteX0" fmla="*/ 53073 w 146845"/>
                <a:gd name="connsiteY0" fmla="*/ 0 h 5001276"/>
                <a:gd name="connsiteX1" fmla="*/ 73423 w 146845"/>
                <a:gd name="connsiteY1" fmla="*/ 0 h 5001276"/>
                <a:gd name="connsiteX2" fmla="*/ 93772 w 146845"/>
                <a:gd name="connsiteY2" fmla="*/ 0 h 5001276"/>
                <a:gd name="connsiteX3" fmla="*/ 146846 w 146845"/>
                <a:gd name="connsiteY3" fmla="*/ 5001277 h 5001276"/>
                <a:gd name="connsiteX4" fmla="*/ 73423 w 146845"/>
                <a:gd name="connsiteY4" fmla="*/ 5001277 h 5001276"/>
                <a:gd name="connsiteX5" fmla="*/ 0 w 146845"/>
                <a:gd name="connsiteY5" fmla="*/ 5001277 h 5001276"/>
                <a:gd name="connsiteX6" fmla="*/ 53073 w 146845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45" h="5001276">
                  <a:moveTo>
                    <a:pt x="53073" y="0"/>
                  </a:moveTo>
                  <a:lnTo>
                    <a:pt x="73423" y="0"/>
                  </a:lnTo>
                  <a:lnTo>
                    <a:pt x="93772" y="0"/>
                  </a:lnTo>
                  <a:cubicBezTo>
                    <a:pt x="93772" y="0"/>
                    <a:pt x="76173" y="4571464"/>
                    <a:pt x="146846" y="5001277"/>
                  </a:cubicBezTo>
                  <a:lnTo>
                    <a:pt x="73423" y="5001277"/>
                  </a:lnTo>
                  <a:lnTo>
                    <a:pt x="0" y="5001277"/>
                  </a:lnTo>
                  <a:cubicBezTo>
                    <a:pt x="70673" y="4571464"/>
                    <a:pt x="53073" y="0"/>
                    <a:pt x="53073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35D04D6-64E1-44ED-B88C-09744D5FBB8F}"/>
                </a:ext>
              </a:extLst>
            </p:cNvPr>
            <p:cNvSpPr/>
            <p:nvPr/>
          </p:nvSpPr>
          <p:spPr>
            <a:xfrm>
              <a:off x="10404522" y="3189096"/>
              <a:ext cx="158395" cy="153445"/>
            </a:xfrm>
            <a:custGeom>
              <a:avLst/>
              <a:gdLst>
                <a:gd name="connsiteX0" fmla="*/ 0 w 158395"/>
                <a:gd name="connsiteY0" fmla="*/ 76723 h 153445"/>
                <a:gd name="connsiteX1" fmla="*/ 79198 w 158395"/>
                <a:gd name="connsiteY1" fmla="*/ 153445 h 153445"/>
                <a:gd name="connsiteX2" fmla="*/ 158395 w 158395"/>
                <a:gd name="connsiteY2" fmla="*/ 76723 h 153445"/>
                <a:gd name="connsiteX3" fmla="*/ 79198 w 158395"/>
                <a:gd name="connsiteY3" fmla="*/ 0 h 153445"/>
                <a:gd name="connsiteX4" fmla="*/ 0 w 15839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95" h="153445">
                  <a:moveTo>
                    <a:pt x="0" y="76723"/>
                  </a:moveTo>
                  <a:cubicBezTo>
                    <a:pt x="0" y="119071"/>
                    <a:pt x="35474" y="153445"/>
                    <a:pt x="79198" y="153445"/>
                  </a:cubicBezTo>
                  <a:cubicBezTo>
                    <a:pt x="122921" y="153445"/>
                    <a:pt x="158395" y="119071"/>
                    <a:pt x="158395" y="76723"/>
                  </a:cubicBezTo>
                  <a:cubicBezTo>
                    <a:pt x="158395" y="34374"/>
                    <a:pt x="122921" y="0"/>
                    <a:pt x="79198" y="0"/>
                  </a:cubicBezTo>
                  <a:cubicBezTo>
                    <a:pt x="354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0F2F173-1EDA-4C93-9BA5-6FA396103E5D}"/>
                </a:ext>
              </a:extLst>
            </p:cNvPr>
            <p:cNvSpPr/>
            <p:nvPr/>
          </p:nvSpPr>
          <p:spPr>
            <a:xfrm>
              <a:off x="10406997" y="3189096"/>
              <a:ext cx="153445" cy="153445"/>
            </a:xfrm>
            <a:custGeom>
              <a:avLst/>
              <a:gdLst>
                <a:gd name="connsiteX0" fmla="*/ 0 w 153445"/>
                <a:gd name="connsiteY0" fmla="*/ 76723 h 153445"/>
                <a:gd name="connsiteX1" fmla="*/ 76723 w 153445"/>
                <a:gd name="connsiteY1" fmla="*/ 153445 h 153445"/>
                <a:gd name="connsiteX2" fmla="*/ 153445 w 153445"/>
                <a:gd name="connsiteY2" fmla="*/ 76723 h 153445"/>
                <a:gd name="connsiteX3" fmla="*/ 76723 w 153445"/>
                <a:gd name="connsiteY3" fmla="*/ 0 h 153445"/>
                <a:gd name="connsiteX4" fmla="*/ 0 w 15344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45" h="153445">
                  <a:moveTo>
                    <a:pt x="0" y="76723"/>
                  </a:moveTo>
                  <a:cubicBezTo>
                    <a:pt x="0" y="119071"/>
                    <a:pt x="34374" y="153445"/>
                    <a:pt x="76723" y="153445"/>
                  </a:cubicBezTo>
                  <a:cubicBezTo>
                    <a:pt x="119071" y="153445"/>
                    <a:pt x="153445" y="119071"/>
                    <a:pt x="153445" y="76723"/>
                  </a:cubicBezTo>
                  <a:cubicBezTo>
                    <a:pt x="153445" y="34374"/>
                    <a:pt x="119071" y="0"/>
                    <a:pt x="76723" y="0"/>
                  </a:cubicBezTo>
                  <a:cubicBezTo>
                    <a:pt x="343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E515AF4-1500-4F15-A432-D0B10C0F3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23163" y="3113163"/>
              <a:ext cx="274991" cy="302491"/>
            </a:xfrm>
            <a:custGeom>
              <a:avLst/>
              <a:gdLst>
                <a:gd name="connsiteX0" fmla="*/ 46 w 274991"/>
                <a:gd name="connsiteY0" fmla="*/ 85 h 302491"/>
                <a:gd name="connsiteX1" fmla="*/ 275038 w 274991"/>
                <a:gd name="connsiteY1" fmla="*/ 85 h 302491"/>
                <a:gd name="connsiteX2" fmla="*/ 275038 w 274991"/>
                <a:gd name="connsiteY2" fmla="*/ 302576 h 302491"/>
                <a:gd name="connsiteX3" fmla="*/ 46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46" y="85"/>
                  </a:moveTo>
                  <a:lnTo>
                    <a:pt x="275038" y="85"/>
                  </a:lnTo>
                  <a:lnTo>
                    <a:pt x="275038" y="302576"/>
                  </a:lnTo>
                  <a:lnTo>
                    <a:pt x="46" y="302576"/>
                  </a:lnTo>
                  <a:close/>
                </a:path>
              </a:pathLst>
            </a:custGeom>
          </p:spPr>
        </p:pic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683A2E6-B18D-44B6-829A-CA557D377A92}"/>
                </a:ext>
              </a:extLst>
            </p:cNvPr>
            <p:cNvSpPr/>
            <p:nvPr/>
          </p:nvSpPr>
          <p:spPr>
            <a:xfrm>
              <a:off x="10427072" y="3189096"/>
              <a:ext cx="113296" cy="153445"/>
            </a:xfrm>
            <a:custGeom>
              <a:avLst/>
              <a:gdLst>
                <a:gd name="connsiteX0" fmla="*/ 0 w 113296"/>
                <a:gd name="connsiteY0" fmla="*/ 76723 h 153445"/>
                <a:gd name="connsiteX1" fmla="*/ 56648 w 113296"/>
                <a:gd name="connsiteY1" fmla="*/ 153445 h 153445"/>
                <a:gd name="connsiteX2" fmla="*/ 113297 w 113296"/>
                <a:gd name="connsiteY2" fmla="*/ 76723 h 153445"/>
                <a:gd name="connsiteX3" fmla="*/ 56648 w 113296"/>
                <a:gd name="connsiteY3" fmla="*/ 0 h 153445"/>
                <a:gd name="connsiteX4" fmla="*/ 0 w 1132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6" h="153445">
                  <a:moveTo>
                    <a:pt x="0" y="76723"/>
                  </a:moveTo>
                  <a:cubicBezTo>
                    <a:pt x="0" y="119071"/>
                    <a:pt x="25299" y="153445"/>
                    <a:pt x="56648" y="153445"/>
                  </a:cubicBezTo>
                  <a:cubicBezTo>
                    <a:pt x="87997" y="153445"/>
                    <a:pt x="113297" y="119071"/>
                    <a:pt x="113297" y="76723"/>
                  </a:cubicBezTo>
                  <a:cubicBezTo>
                    <a:pt x="113297" y="34374"/>
                    <a:pt x="87997" y="0"/>
                    <a:pt x="56648" y="0"/>
                  </a:cubicBezTo>
                  <a:cubicBezTo>
                    <a:pt x="25299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D154AC4-2CC1-470B-B5E7-249A0C15A6EC}"/>
                </a:ext>
              </a:extLst>
            </p:cNvPr>
            <p:cNvSpPr/>
            <p:nvPr/>
          </p:nvSpPr>
          <p:spPr>
            <a:xfrm>
              <a:off x="10429822" y="3189096"/>
              <a:ext cx="107796" cy="153445"/>
            </a:xfrm>
            <a:custGeom>
              <a:avLst/>
              <a:gdLst>
                <a:gd name="connsiteX0" fmla="*/ 0 w 107796"/>
                <a:gd name="connsiteY0" fmla="*/ 76723 h 153445"/>
                <a:gd name="connsiteX1" fmla="*/ 53898 w 107796"/>
                <a:gd name="connsiteY1" fmla="*/ 153445 h 153445"/>
                <a:gd name="connsiteX2" fmla="*/ 107797 w 107796"/>
                <a:gd name="connsiteY2" fmla="*/ 76723 h 153445"/>
                <a:gd name="connsiteX3" fmla="*/ 53898 w 107796"/>
                <a:gd name="connsiteY3" fmla="*/ 0 h 153445"/>
                <a:gd name="connsiteX4" fmla="*/ 0 w 1077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96" h="153445">
                  <a:moveTo>
                    <a:pt x="0" y="76723"/>
                  </a:moveTo>
                  <a:cubicBezTo>
                    <a:pt x="0" y="119071"/>
                    <a:pt x="24199" y="153445"/>
                    <a:pt x="53898" y="153445"/>
                  </a:cubicBezTo>
                  <a:cubicBezTo>
                    <a:pt x="83598" y="153445"/>
                    <a:pt x="107797" y="119071"/>
                    <a:pt x="107797" y="76723"/>
                  </a:cubicBezTo>
                  <a:cubicBezTo>
                    <a:pt x="107797" y="34374"/>
                    <a:pt x="83598" y="0"/>
                    <a:pt x="53898" y="0"/>
                  </a:cubicBezTo>
                  <a:cubicBezTo>
                    <a:pt x="24199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3C5DE8D-F6E1-4CD4-A165-67DE7BF26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50663" y="3113163"/>
              <a:ext cx="274991" cy="302491"/>
            </a:xfrm>
            <a:custGeom>
              <a:avLst/>
              <a:gdLst>
                <a:gd name="connsiteX0" fmla="*/ 47 w 274991"/>
                <a:gd name="connsiteY0" fmla="*/ 85 h 302491"/>
                <a:gd name="connsiteX1" fmla="*/ 275039 w 274991"/>
                <a:gd name="connsiteY1" fmla="*/ 85 h 302491"/>
                <a:gd name="connsiteX2" fmla="*/ 275039 w 274991"/>
                <a:gd name="connsiteY2" fmla="*/ 302576 h 302491"/>
                <a:gd name="connsiteX3" fmla="*/ 47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47" y="85"/>
                  </a:moveTo>
                  <a:lnTo>
                    <a:pt x="275039" y="85"/>
                  </a:lnTo>
                  <a:lnTo>
                    <a:pt x="275039" y="302576"/>
                  </a:lnTo>
                  <a:lnTo>
                    <a:pt x="47" y="302576"/>
                  </a:lnTo>
                  <a:close/>
                </a:path>
              </a:pathLst>
            </a:custGeom>
          </p:spPr>
        </p:pic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245D9F9-3C62-40AE-8ADC-198775780E8F}"/>
                </a:ext>
              </a:extLst>
            </p:cNvPr>
            <p:cNvSpPr/>
            <p:nvPr/>
          </p:nvSpPr>
          <p:spPr>
            <a:xfrm>
              <a:off x="10447971" y="3189096"/>
              <a:ext cx="70947" cy="153445"/>
            </a:xfrm>
            <a:custGeom>
              <a:avLst/>
              <a:gdLst>
                <a:gd name="connsiteX0" fmla="*/ 0 w 70947"/>
                <a:gd name="connsiteY0" fmla="*/ 76723 h 153445"/>
                <a:gd name="connsiteX1" fmla="*/ 35474 w 70947"/>
                <a:gd name="connsiteY1" fmla="*/ 153445 h 153445"/>
                <a:gd name="connsiteX2" fmla="*/ 70948 w 70947"/>
                <a:gd name="connsiteY2" fmla="*/ 76723 h 153445"/>
                <a:gd name="connsiteX3" fmla="*/ 35474 w 70947"/>
                <a:gd name="connsiteY3" fmla="*/ 0 h 153445"/>
                <a:gd name="connsiteX4" fmla="*/ 0 w 7094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7" h="153445">
                  <a:moveTo>
                    <a:pt x="0" y="76723"/>
                  </a:moveTo>
                  <a:cubicBezTo>
                    <a:pt x="0" y="119071"/>
                    <a:pt x="15950" y="153445"/>
                    <a:pt x="35474" y="153445"/>
                  </a:cubicBezTo>
                  <a:cubicBezTo>
                    <a:pt x="55273" y="153445"/>
                    <a:pt x="70948" y="119071"/>
                    <a:pt x="70948" y="76723"/>
                  </a:cubicBezTo>
                  <a:cubicBezTo>
                    <a:pt x="70948" y="34374"/>
                    <a:pt x="54998" y="0"/>
                    <a:pt x="35474" y="0"/>
                  </a:cubicBezTo>
                  <a:cubicBezTo>
                    <a:pt x="15950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F373DDD-A2DD-4D46-BC3F-3A90C416D0A1}"/>
                </a:ext>
              </a:extLst>
            </p:cNvPr>
            <p:cNvSpPr/>
            <p:nvPr/>
          </p:nvSpPr>
          <p:spPr>
            <a:xfrm>
              <a:off x="10451271" y="3189096"/>
              <a:ext cx="64897" cy="153445"/>
            </a:xfrm>
            <a:custGeom>
              <a:avLst/>
              <a:gdLst>
                <a:gd name="connsiteX0" fmla="*/ 0 w 64897"/>
                <a:gd name="connsiteY0" fmla="*/ 76723 h 153445"/>
                <a:gd name="connsiteX1" fmla="*/ 32449 w 64897"/>
                <a:gd name="connsiteY1" fmla="*/ 153445 h 153445"/>
                <a:gd name="connsiteX2" fmla="*/ 64898 w 64897"/>
                <a:gd name="connsiteY2" fmla="*/ 76723 h 153445"/>
                <a:gd name="connsiteX3" fmla="*/ 32449 w 64897"/>
                <a:gd name="connsiteY3" fmla="*/ 0 h 153445"/>
                <a:gd name="connsiteX4" fmla="*/ 0 w 6489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7" h="153445">
                  <a:moveTo>
                    <a:pt x="0" y="76723"/>
                  </a:moveTo>
                  <a:cubicBezTo>
                    <a:pt x="0" y="119071"/>
                    <a:pt x="14575" y="153445"/>
                    <a:pt x="32449" y="153445"/>
                  </a:cubicBezTo>
                  <a:cubicBezTo>
                    <a:pt x="50323" y="153445"/>
                    <a:pt x="64898" y="119071"/>
                    <a:pt x="64898" y="76723"/>
                  </a:cubicBezTo>
                  <a:cubicBezTo>
                    <a:pt x="64898" y="34374"/>
                    <a:pt x="50323" y="0"/>
                    <a:pt x="32449" y="0"/>
                  </a:cubicBezTo>
                  <a:cubicBezTo>
                    <a:pt x="14575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FA63BEE-F5EC-47FF-B52C-1AD72C1CB3D4}"/>
                </a:ext>
              </a:extLst>
            </p:cNvPr>
            <p:cNvSpPr/>
            <p:nvPr/>
          </p:nvSpPr>
          <p:spPr>
            <a:xfrm>
              <a:off x="9062012" y="978437"/>
              <a:ext cx="1646376" cy="2223308"/>
            </a:xfrm>
            <a:custGeom>
              <a:avLst/>
              <a:gdLst>
                <a:gd name="connsiteX0" fmla="*/ 550 w 1646376"/>
                <a:gd name="connsiteY0" fmla="*/ 1765448 h 2223308"/>
                <a:gd name="connsiteX1" fmla="*/ 18149 w 1646376"/>
                <a:gd name="connsiteY1" fmla="*/ 1781672 h 2223308"/>
                <a:gd name="connsiteX2" fmla="*/ 82498 w 1646376"/>
                <a:gd name="connsiteY2" fmla="*/ 1781672 h 2223308"/>
                <a:gd name="connsiteX3" fmla="*/ 80573 w 1646376"/>
                <a:gd name="connsiteY3" fmla="*/ 1980491 h 2223308"/>
                <a:gd name="connsiteX4" fmla="*/ 70398 w 1646376"/>
                <a:gd name="connsiteY4" fmla="*/ 1980491 h 2223308"/>
                <a:gd name="connsiteX5" fmla="*/ 43999 w 1646376"/>
                <a:gd name="connsiteY5" fmla="*/ 2006890 h 2223308"/>
                <a:gd name="connsiteX6" fmla="*/ 70398 w 1646376"/>
                <a:gd name="connsiteY6" fmla="*/ 2033290 h 2223308"/>
                <a:gd name="connsiteX7" fmla="*/ 87722 w 1646376"/>
                <a:gd name="connsiteY7" fmla="*/ 2033290 h 2223308"/>
                <a:gd name="connsiteX8" fmla="*/ 169120 w 1646376"/>
                <a:gd name="connsiteY8" fmla="*/ 2223309 h 2223308"/>
                <a:gd name="connsiteX9" fmla="*/ 216144 w 1646376"/>
                <a:gd name="connsiteY9" fmla="*/ 2223309 h 2223308"/>
                <a:gd name="connsiteX10" fmla="*/ 263167 w 1646376"/>
                <a:gd name="connsiteY10" fmla="*/ 2223309 h 2223308"/>
                <a:gd name="connsiteX11" fmla="*/ 344290 w 1646376"/>
                <a:gd name="connsiteY11" fmla="*/ 2033290 h 2223308"/>
                <a:gd name="connsiteX12" fmla="*/ 361614 w 1646376"/>
                <a:gd name="connsiteY12" fmla="*/ 2033290 h 2223308"/>
                <a:gd name="connsiteX13" fmla="*/ 388013 w 1646376"/>
                <a:gd name="connsiteY13" fmla="*/ 2006890 h 2223308"/>
                <a:gd name="connsiteX14" fmla="*/ 361614 w 1646376"/>
                <a:gd name="connsiteY14" fmla="*/ 1980491 h 2223308"/>
                <a:gd name="connsiteX15" fmla="*/ 351165 w 1646376"/>
                <a:gd name="connsiteY15" fmla="*/ 1980491 h 2223308"/>
                <a:gd name="connsiteX16" fmla="*/ 340440 w 1646376"/>
                <a:gd name="connsiteY16" fmla="*/ 1708249 h 2223308"/>
                <a:gd name="connsiteX17" fmla="*/ 346215 w 1646376"/>
                <a:gd name="connsiteY17" fmla="*/ 1696425 h 2223308"/>
                <a:gd name="connsiteX18" fmla="*/ 400938 w 1646376"/>
                <a:gd name="connsiteY18" fmla="*/ 1631802 h 2223308"/>
                <a:gd name="connsiteX19" fmla="*/ 417988 w 1646376"/>
                <a:gd name="connsiteY19" fmla="*/ 1690375 h 2223308"/>
                <a:gd name="connsiteX20" fmla="*/ 435037 w 1646376"/>
                <a:gd name="connsiteY20" fmla="*/ 1690375 h 2223308"/>
                <a:gd name="connsiteX21" fmla="*/ 431462 w 1646376"/>
                <a:gd name="connsiteY21" fmla="*/ 1703574 h 2223308"/>
                <a:gd name="connsiteX22" fmla="*/ 434762 w 1646376"/>
                <a:gd name="connsiteY22" fmla="*/ 1716224 h 2223308"/>
                <a:gd name="connsiteX23" fmla="*/ 427337 w 1646376"/>
                <a:gd name="connsiteY23" fmla="*/ 1716224 h 2223308"/>
                <a:gd name="connsiteX24" fmla="*/ 612682 w 1646376"/>
                <a:gd name="connsiteY24" fmla="*/ 2134212 h 2223308"/>
                <a:gd name="connsiteX25" fmla="*/ 649806 w 1646376"/>
                <a:gd name="connsiteY25" fmla="*/ 2134212 h 2223308"/>
                <a:gd name="connsiteX26" fmla="*/ 727628 w 1646376"/>
                <a:gd name="connsiteY26" fmla="*/ 2204335 h 2223308"/>
                <a:gd name="connsiteX27" fmla="*/ 915448 w 1646376"/>
                <a:gd name="connsiteY27" fmla="*/ 2204335 h 2223308"/>
                <a:gd name="connsiteX28" fmla="*/ 993271 w 1646376"/>
                <a:gd name="connsiteY28" fmla="*/ 2134212 h 2223308"/>
                <a:gd name="connsiteX29" fmla="*/ 1030394 w 1646376"/>
                <a:gd name="connsiteY29" fmla="*/ 2134212 h 2223308"/>
                <a:gd name="connsiteX30" fmla="*/ 1215739 w 1646376"/>
                <a:gd name="connsiteY30" fmla="*/ 1716224 h 2223308"/>
                <a:gd name="connsiteX31" fmla="*/ 1208314 w 1646376"/>
                <a:gd name="connsiteY31" fmla="*/ 1716224 h 2223308"/>
                <a:gd name="connsiteX32" fmla="*/ 1211614 w 1646376"/>
                <a:gd name="connsiteY32" fmla="*/ 1703574 h 2223308"/>
                <a:gd name="connsiteX33" fmla="*/ 1208039 w 1646376"/>
                <a:gd name="connsiteY33" fmla="*/ 1690375 h 2223308"/>
                <a:gd name="connsiteX34" fmla="*/ 1225089 w 1646376"/>
                <a:gd name="connsiteY34" fmla="*/ 1690375 h 2223308"/>
                <a:gd name="connsiteX35" fmla="*/ 1243238 w 1646376"/>
                <a:gd name="connsiteY35" fmla="*/ 1627127 h 2223308"/>
                <a:gd name="connsiteX36" fmla="*/ 1304011 w 1646376"/>
                <a:gd name="connsiteY36" fmla="*/ 1696425 h 2223308"/>
                <a:gd name="connsiteX37" fmla="*/ 1291637 w 1646376"/>
                <a:gd name="connsiteY37" fmla="*/ 1980491 h 2223308"/>
                <a:gd name="connsiteX38" fmla="*/ 1281187 w 1646376"/>
                <a:gd name="connsiteY38" fmla="*/ 1980491 h 2223308"/>
                <a:gd name="connsiteX39" fmla="*/ 1254788 w 1646376"/>
                <a:gd name="connsiteY39" fmla="*/ 2006890 h 2223308"/>
                <a:gd name="connsiteX40" fmla="*/ 1281187 w 1646376"/>
                <a:gd name="connsiteY40" fmla="*/ 2033290 h 2223308"/>
                <a:gd name="connsiteX41" fmla="*/ 1298511 w 1646376"/>
                <a:gd name="connsiteY41" fmla="*/ 2033290 h 2223308"/>
                <a:gd name="connsiteX42" fmla="*/ 1379909 w 1646376"/>
                <a:gd name="connsiteY42" fmla="*/ 2223309 h 2223308"/>
                <a:gd name="connsiteX43" fmla="*/ 1426933 w 1646376"/>
                <a:gd name="connsiteY43" fmla="*/ 2223309 h 2223308"/>
                <a:gd name="connsiteX44" fmla="*/ 1473956 w 1646376"/>
                <a:gd name="connsiteY44" fmla="*/ 2223309 h 2223308"/>
                <a:gd name="connsiteX45" fmla="*/ 1555354 w 1646376"/>
                <a:gd name="connsiteY45" fmla="*/ 2033290 h 2223308"/>
                <a:gd name="connsiteX46" fmla="*/ 1572678 w 1646376"/>
                <a:gd name="connsiteY46" fmla="*/ 2033290 h 2223308"/>
                <a:gd name="connsiteX47" fmla="*/ 1599078 w 1646376"/>
                <a:gd name="connsiteY47" fmla="*/ 2006890 h 2223308"/>
                <a:gd name="connsiteX48" fmla="*/ 1572678 w 1646376"/>
                <a:gd name="connsiteY48" fmla="*/ 1980491 h 2223308"/>
                <a:gd name="connsiteX49" fmla="*/ 1562504 w 1646376"/>
                <a:gd name="connsiteY49" fmla="*/ 1980491 h 2223308"/>
                <a:gd name="connsiteX50" fmla="*/ 1560304 w 1646376"/>
                <a:gd name="connsiteY50" fmla="*/ 1777272 h 2223308"/>
                <a:gd name="connsiteX51" fmla="*/ 1628777 w 1646376"/>
                <a:gd name="connsiteY51" fmla="*/ 1777272 h 2223308"/>
                <a:gd name="connsiteX52" fmla="*/ 1646376 w 1646376"/>
                <a:gd name="connsiteY52" fmla="*/ 1759673 h 2223308"/>
                <a:gd name="connsiteX53" fmla="*/ 1646101 w 1646376"/>
                <a:gd name="connsiteY53" fmla="*/ 1758298 h 2223308"/>
                <a:gd name="connsiteX54" fmla="*/ 1646376 w 1646376"/>
                <a:gd name="connsiteY54" fmla="*/ 1756923 h 2223308"/>
                <a:gd name="connsiteX55" fmla="*/ 1628777 w 1646376"/>
                <a:gd name="connsiteY55" fmla="*/ 1739323 h 2223308"/>
                <a:gd name="connsiteX56" fmla="*/ 1556454 w 1646376"/>
                <a:gd name="connsiteY56" fmla="*/ 1739323 h 2223308"/>
                <a:gd name="connsiteX57" fmla="*/ 1556179 w 1646376"/>
                <a:gd name="connsiteY57" fmla="*/ 1739323 h 2223308"/>
                <a:gd name="connsiteX58" fmla="*/ 1549304 w 1646376"/>
                <a:gd name="connsiteY58" fmla="*/ 1690375 h 2223308"/>
                <a:gd name="connsiteX59" fmla="*/ 1610902 w 1646376"/>
                <a:gd name="connsiteY59" fmla="*/ 1690375 h 2223308"/>
                <a:gd name="connsiteX60" fmla="*/ 1628502 w 1646376"/>
                <a:gd name="connsiteY60" fmla="*/ 1672775 h 2223308"/>
                <a:gd name="connsiteX61" fmla="*/ 1628502 w 1646376"/>
                <a:gd name="connsiteY61" fmla="*/ 1671675 h 2223308"/>
                <a:gd name="connsiteX62" fmla="*/ 1628502 w 1646376"/>
                <a:gd name="connsiteY62" fmla="*/ 1670576 h 2223308"/>
                <a:gd name="connsiteX63" fmla="*/ 1610902 w 1646376"/>
                <a:gd name="connsiteY63" fmla="*/ 1652976 h 2223308"/>
                <a:gd name="connsiteX64" fmla="*/ 1543529 w 1646376"/>
                <a:gd name="connsiteY64" fmla="*/ 1652976 h 2223308"/>
                <a:gd name="connsiteX65" fmla="*/ 1542979 w 1646376"/>
                <a:gd name="connsiteY65" fmla="*/ 1652976 h 2223308"/>
                <a:gd name="connsiteX66" fmla="*/ 1531980 w 1646376"/>
                <a:gd name="connsiteY66" fmla="*/ 1594953 h 2223308"/>
                <a:gd name="connsiteX67" fmla="*/ 1592203 w 1646376"/>
                <a:gd name="connsiteY67" fmla="*/ 1594953 h 2223308"/>
                <a:gd name="connsiteX68" fmla="*/ 1609802 w 1646376"/>
                <a:gd name="connsiteY68" fmla="*/ 1577353 h 2223308"/>
                <a:gd name="connsiteX69" fmla="*/ 1609802 w 1646376"/>
                <a:gd name="connsiteY69" fmla="*/ 1576253 h 2223308"/>
                <a:gd name="connsiteX70" fmla="*/ 1609802 w 1646376"/>
                <a:gd name="connsiteY70" fmla="*/ 1575153 h 2223308"/>
                <a:gd name="connsiteX71" fmla="*/ 1592203 w 1646376"/>
                <a:gd name="connsiteY71" fmla="*/ 1557554 h 2223308"/>
                <a:gd name="connsiteX72" fmla="*/ 1524555 w 1646376"/>
                <a:gd name="connsiteY72" fmla="*/ 1557554 h 2223308"/>
                <a:gd name="connsiteX73" fmla="*/ 1524005 w 1646376"/>
                <a:gd name="connsiteY73" fmla="*/ 1557554 h 2223308"/>
                <a:gd name="connsiteX74" fmla="*/ 1421433 w 1646376"/>
                <a:gd name="connsiteY74" fmla="*/ 1232788 h 2223308"/>
                <a:gd name="connsiteX75" fmla="*/ 1363685 w 1646376"/>
                <a:gd name="connsiteY75" fmla="*/ 1428583 h 2223308"/>
                <a:gd name="connsiteX76" fmla="*/ 1305111 w 1646376"/>
                <a:gd name="connsiteY76" fmla="*/ 1362585 h 2223308"/>
                <a:gd name="connsiteX77" fmla="*/ 1298237 w 1646376"/>
                <a:gd name="connsiteY77" fmla="*/ 1354885 h 2223308"/>
                <a:gd name="connsiteX78" fmla="*/ 1029569 w 1646376"/>
                <a:gd name="connsiteY78" fmla="*/ 172695 h 2223308"/>
                <a:gd name="connsiteX79" fmla="*/ 821676 w 1646376"/>
                <a:gd name="connsiteY79" fmla="*/ 0 h 2223308"/>
                <a:gd name="connsiteX80" fmla="*/ 613782 w 1646376"/>
                <a:gd name="connsiteY80" fmla="*/ 172695 h 2223308"/>
                <a:gd name="connsiteX81" fmla="*/ 346215 w 1646376"/>
                <a:gd name="connsiteY81" fmla="*/ 1362035 h 2223308"/>
                <a:gd name="connsiteX82" fmla="*/ 345665 w 1646376"/>
                <a:gd name="connsiteY82" fmla="*/ 1362585 h 2223308"/>
                <a:gd name="connsiteX83" fmla="*/ 281592 w 1646376"/>
                <a:gd name="connsiteY83" fmla="*/ 1434907 h 2223308"/>
                <a:gd name="connsiteX84" fmla="*/ 281592 w 1646376"/>
                <a:gd name="connsiteY84" fmla="*/ 1434907 h 2223308"/>
                <a:gd name="connsiteX85" fmla="*/ 209819 w 1646376"/>
                <a:gd name="connsiteY85" fmla="*/ 1232513 h 2223308"/>
                <a:gd name="connsiteX86" fmla="*/ 118521 w 1646376"/>
                <a:gd name="connsiteY86" fmla="*/ 1561404 h 2223308"/>
                <a:gd name="connsiteX87" fmla="*/ 117697 w 1646376"/>
                <a:gd name="connsiteY87" fmla="*/ 1561404 h 2223308"/>
                <a:gd name="connsiteX88" fmla="*/ 54448 w 1646376"/>
                <a:gd name="connsiteY88" fmla="*/ 1561404 h 2223308"/>
                <a:gd name="connsiteX89" fmla="*/ 36849 w 1646376"/>
                <a:gd name="connsiteY89" fmla="*/ 1579003 h 2223308"/>
                <a:gd name="connsiteX90" fmla="*/ 37399 w 1646376"/>
                <a:gd name="connsiteY90" fmla="*/ 1583128 h 2223308"/>
                <a:gd name="connsiteX91" fmla="*/ 54998 w 1646376"/>
                <a:gd name="connsiteY91" fmla="*/ 1599353 h 2223308"/>
                <a:gd name="connsiteX92" fmla="*/ 110547 w 1646376"/>
                <a:gd name="connsiteY92" fmla="*/ 1599353 h 2223308"/>
                <a:gd name="connsiteX93" fmla="*/ 99547 w 1646376"/>
                <a:gd name="connsiteY93" fmla="*/ 1657101 h 2223308"/>
                <a:gd name="connsiteX94" fmla="*/ 98722 w 1646376"/>
                <a:gd name="connsiteY94" fmla="*/ 1657101 h 2223308"/>
                <a:gd name="connsiteX95" fmla="*/ 35749 w 1646376"/>
                <a:gd name="connsiteY95" fmla="*/ 1657101 h 2223308"/>
                <a:gd name="connsiteX96" fmla="*/ 18149 w 1646376"/>
                <a:gd name="connsiteY96" fmla="*/ 1674700 h 2223308"/>
                <a:gd name="connsiteX97" fmla="*/ 18699 w 1646376"/>
                <a:gd name="connsiteY97" fmla="*/ 1678825 h 2223308"/>
                <a:gd name="connsiteX98" fmla="*/ 36299 w 1646376"/>
                <a:gd name="connsiteY98" fmla="*/ 1695050 h 2223308"/>
                <a:gd name="connsiteX99" fmla="*/ 93497 w 1646376"/>
                <a:gd name="connsiteY99" fmla="*/ 1695050 h 2223308"/>
                <a:gd name="connsiteX100" fmla="*/ 86897 w 1646376"/>
                <a:gd name="connsiteY100" fmla="*/ 1743998 h 2223308"/>
                <a:gd name="connsiteX101" fmla="*/ 86072 w 1646376"/>
                <a:gd name="connsiteY101" fmla="*/ 1743998 h 2223308"/>
                <a:gd name="connsiteX102" fmla="*/ 17599 w 1646376"/>
                <a:gd name="connsiteY102" fmla="*/ 1743998 h 2223308"/>
                <a:gd name="connsiteX103" fmla="*/ 0 w 1646376"/>
                <a:gd name="connsiteY103" fmla="*/ 1761598 h 2223308"/>
                <a:gd name="connsiteX104" fmla="*/ 550 w 1646376"/>
                <a:gd name="connsiteY104" fmla="*/ 1765448 h 2223308"/>
                <a:gd name="connsiteX105" fmla="*/ 312941 w 1646376"/>
                <a:gd name="connsiteY105" fmla="*/ 1792122 h 2223308"/>
                <a:gd name="connsiteX106" fmla="*/ 312391 w 1646376"/>
                <a:gd name="connsiteY106" fmla="*/ 1787722 h 2223308"/>
                <a:gd name="connsiteX107" fmla="*/ 313216 w 1646376"/>
                <a:gd name="connsiteY107" fmla="*/ 1787997 h 2223308"/>
                <a:gd name="connsiteX108" fmla="*/ 312941 w 1646376"/>
                <a:gd name="connsiteY108" fmla="*/ 1792122 h 222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1646376" h="2223308">
                  <a:moveTo>
                    <a:pt x="550" y="1765448"/>
                  </a:moveTo>
                  <a:cubicBezTo>
                    <a:pt x="1375" y="1774522"/>
                    <a:pt x="8800" y="1781672"/>
                    <a:pt x="18149" y="1781672"/>
                  </a:cubicBezTo>
                  <a:lnTo>
                    <a:pt x="82498" y="1781672"/>
                  </a:lnTo>
                  <a:cubicBezTo>
                    <a:pt x="75898" y="1849320"/>
                    <a:pt x="74523" y="1916968"/>
                    <a:pt x="80573" y="1980491"/>
                  </a:cubicBezTo>
                  <a:lnTo>
                    <a:pt x="70398" y="1980491"/>
                  </a:lnTo>
                  <a:cubicBezTo>
                    <a:pt x="55823" y="1980491"/>
                    <a:pt x="43999" y="1992316"/>
                    <a:pt x="43999" y="2006890"/>
                  </a:cubicBezTo>
                  <a:cubicBezTo>
                    <a:pt x="43999" y="2021465"/>
                    <a:pt x="55823" y="2033290"/>
                    <a:pt x="70398" y="2033290"/>
                  </a:cubicBezTo>
                  <a:lnTo>
                    <a:pt x="87722" y="2033290"/>
                  </a:lnTo>
                  <a:cubicBezTo>
                    <a:pt x="100647" y="2106713"/>
                    <a:pt x="126221" y="2172436"/>
                    <a:pt x="169120" y="2223309"/>
                  </a:cubicBezTo>
                  <a:lnTo>
                    <a:pt x="216144" y="2223309"/>
                  </a:lnTo>
                  <a:lnTo>
                    <a:pt x="263167" y="2223309"/>
                  </a:lnTo>
                  <a:cubicBezTo>
                    <a:pt x="306066" y="2172711"/>
                    <a:pt x="331365" y="2106713"/>
                    <a:pt x="344290" y="2033290"/>
                  </a:cubicBezTo>
                  <a:lnTo>
                    <a:pt x="361614" y="2033290"/>
                  </a:lnTo>
                  <a:cubicBezTo>
                    <a:pt x="376189" y="2033290"/>
                    <a:pt x="388013" y="2021465"/>
                    <a:pt x="388013" y="2006890"/>
                  </a:cubicBezTo>
                  <a:cubicBezTo>
                    <a:pt x="388013" y="1992316"/>
                    <a:pt x="376189" y="1980491"/>
                    <a:pt x="361614" y="1980491"/>
                  </a:cubicBezTo>
                  <a:lnTo>
                    <a:pt x="351165" y="1980491"/>
                  </a:lnTo>
                  <a:cubicBezTo>
                    <a:pt x="359414" y="1893869"/>
                    <a:pt x="353640" y="1799822"/>
                    <a:pt x="340440" y="1708249"/>
                  </a:cubicBezTo>
                  <a:cubicBezTo>
                    <a:pt x="342090" y="1704399"/>
                    <a:pt x="344015" y="1700550"/>
                    <a:pt x="346215" y="1696425"/>
                  </a:cubicBezTo>
                  <a:cubicBezTo>
                    <a:pt x="358039" y="1674150"/>
                    <a:pt x="375639" y="1651326"/>
                    <a:pt x="400938" y="1631802"/>
                  </a:cubicBezTo>
                  <a:cubicBezTo>
                    <a:pt x="411113" y="1669476"/>
                    <a:pt x="417988" y="1690375"/>
                    <a:pt x="417988" y="1690375"/>
                  </a:cubicBezTo>
                  <a:lnTo>
                    <a:pt x="435037" y="1690375"/>
                  </a:lnTo>
                  <a:cubicBezTo>
                    <a:pt x="432837" y="1694225"/>
                    <a:pt x="431462" y="1698625"/>
                    <a:pt x="431462" y="1703574"/>
                  </a:cubicBezTo>
                  <a:cubicBezTo>
                    <a:pt x="431462" y="1708249"/>
                    <a:pt x="432837" y="1712374"/>
                    <a:pt x="434762" y="1716224"/>
                  </a:cubicBezTo>
                  <a:lnTo>
                    <a:pt x="427337" y="1716224"/>
                  </a:lnTo>
                  <a:lnTo>
                    <a:pt x="612682" y="2134212"/>
                  </a:lnTo>
                  <a:lnTo>
                    <a:pt x="649806" y="2134212"/>
                  </a:lnTo>
                  <a:cubicBezTo>
                    <a:pt x="653931" y="2173535"/>
                    <a:pt x="687205" y="2204335"/>
                    <a:pt x="727628" y="2204335"/>
                  </a:cubicBezTo>
                  <a:lnTo>
                    <a:pt x="915448" y="2204335"/>
                  </a:lnTo>
                  <a:cubicBezTo>
                    <a:pt x="955872" y="2204335"/>
                    <a:pt x="989146" y="2173535"/>
                    <a:pt x="993271" y="2134212"/>
                  </a:cubicBezTo>
                  <a:lnTo>
                    <a:pt x="1030394" y="2134212"/>
                  </a:lnTo>
                  <a:lnTo>
                    <a:pt x="1215739" y="1716224"/>
                  </a:lnTo>
                  <a:lnTo>
                    <a:pt x="1208314" y="1716224"/>
                  </a:lnTo>
                  <a:cubicBezTo>
                    <a:pt x="1210514" y="1712374"/>
                    <a:pt x="1211614" y="1708249"/>
                    <a:pt x="1211614" y="1703574"/>
                  </a:cubicBezTo>
                  <a:cubicBezTo>
                    <a:pt x="1211614" y="1698625"/>
                    <a:pt x="1210239" y="1694225"/>
                    <a:pt x="1208039" y="1690375"/>
                  </a:cubicBezTo>
                  <a:lnTo>
                    <a:pt x="1225089" y="1690375"/>
                  </a:lnTo>
                  <a:cubicBezTo>
                    <a:pt x="1225089" y="1690375"/>
                    <a:pt x="1232513" y="1667551"/>
                    <a:pt x="1243238" y="1627127"/>
                  </a:cubicBezTo>
                  <a:cubicBezTo>
                    <a:pt x="1272112" y="1647751"/>
                    <a:pt x="1291362" y="1672500"/>
                    <a:pt x="1304011" y="1696425"/>
                  </a:cubicBezTo>
                  <a:cubicBezTo>
                    <a:pt x="1289712" y="1791572"/>
                    <a:pt x="1282837" y="1890019"/>
                    <a:pt x="1291637" y="1980491"/>
                  </a:cubicBezTo>
                  <a:lnTo>
                    <a:pt x="1281187" y="1980491"/>
                  </a:lnTo>
                  <a:cubicBezTo>
                    <a:pt x="1266612" y="1980491"/>
                    <a:pt x="1254788" y="1992316"/>
                    <a:pt x="1254788" y="2006890"/>
                  </a:cubicBezTo>
                  <a:cubicBezTo>
                    <a:pt x="1254788" y="2021465"/>
                    <a:pt x="1266612" y="2033290"/>
                    <a:pt x="1281187" y="2033290"/>
                  </a:cubicBezTo>
                  <a:lnTo>
                    <a:pt x="1298511" y="2033290"/>
                  </a:lnTo>
                  <a:cubicBezTo>
                    <a:pt x="1311436" y="2106713"/>
                    <a:pt x="1337010" y="2172436"/>
                    <a:pt x="1379909" y="2223309"/>
                  </a:cubicBezTo>
                  <a:lnTo>
                    <a:pt x="1426933" y="2223309"/>
                  </a:lnTo>
                  <a:lnTo>
                    <a:pt x="1473956" y="2223309"/>
                  </a:lnTo>
                  <a:cubicBezTo>
                    <a:pt x="1516855" y="2172711"/>
                    <a:pt x="1542154" y="2106713"/>
                    <a:pt x="1555354" y="2033290"/>
                  </a:cubicBezTo>
                  <a:lnTo>
                    <a:pt x="1572678" y="2033290"/>
                  </a:lnTo>
                  <a:cubicBezTo>
                    <a:pt x="1587253" y="2033290"/>
                    <a:pt x="1599078" y="2021465"/>
                    <a:pt x="1599078" y="2006890"/>
                  </a:cubicBezTo>
                  <a:cubicBezTo>
                    <a:pt x="1599078" y="1992316"/>
                    <a:pt x="1587253" y="1980491"/>
                    <a:pt x="1572678" y="1980491"/>
                  </a:cubicBezTo>
                  <a:lnTo>
                    <a:pt x="1562504" y="1980491"/>
                  </a:lnTo>
                  <a:cubicBezTo>
                    <a:pt x="1568828" y="1915593"/>
                    <a:pt x="1567178" y="1846570"/>
                    <a:pt x="1560304" y="1777272"/>
                  </a:cubicBezTo>
                  <a:lnTo>
                    <a:pt x="1628777" y="1777272"/>
                  </a:lnTo>
                  <a:cubicBezTo>
                    <a:pt x="1638401" y="1777272"/>
                    <a:pt x="1646376" y="1769297"/>
                    <a:pt x="1646376" y="1759673"/>
                  </a:cubicBezTo>
                  <a:cubicBezTo>
                    <a:pt x="1646376" y="1759123"/>
                    <a:pt x="1646376" y="1758848"/>
                    <a:pt x="1646101" y="1758298"/>
                  </a:cubicBezTo>
                  <a:cubicBezTo>
                    <a:pt x="1646101" y="1757748"/>
                    <a:pt x="1646376" y="1757473"/>
                    <a:pt x="1646376" y="1756923"/>
                  </a:cubicBezTo>
                  <a:cubicBezTo>
                    <a:pt x="1646376" y="1747298"/>
                    <a:pt x="1638401" y="1739323"/>
                    <a:pt x="1628777" y="1739323"/>
                  </a:cubicBezTo>
                  <a:lnTo>
                    <a:pt x="1556454" y="1739323"/>
                  </a:lnTo>
                  <a:lnTo>
                    <a:pt x="1556179" y="1739323"/>
                  </a:lnTo>
                  <a:cubicBezTo>
                    <a:pt x="1554254" y="1723099"/>
                    <a:pt x="1551779" y="1706599"/>
                    <a:pt x="1549304" y="1690375"/>
                  </a:cubicBezTo>
                  <a:lnTo>
                    <a:pt x="1610902" y="1690375"/>
                  </a:lnTo>
                  <a:cubicBezTo>
                    <a:pt x="1620527" y="1690375"/>
                    <a:pt x="1628502" y="1682400"/>
                    <a:pt x="1628502" y="1672775"/>
                  </a:cubicBezTo>
                  <a:cubicBezTo>
                    <a:pt x="1628502" y="1672500"/>
                    <a:pt x="1628502" y="1671950"/>
                    <a:pt x="1628502" y="1671675"/>
                  </a:cubicBezTo>
                  <a:cubicBezTo>
                    <a:pt x="1628502" y="1671400"/>
                    <a:pt x="1628502" y="1670850"/>
                    <a:pt x="1628502" y="1670576"/>
                  </a:cubicBezTo>
                  <a:cubicBezTo>
                    <a:pt x="1628502" y="1660951"/>
                    <a:pt x="1620527" y="1652976"/>
                    <a:pt x="1610902" y="1652976"/>
                  </a:cubicBezTo>
                  <a:lnTo>
                    <a:pt x="1543529" y="1652976"/>
                  </a:lnTo>
                  <a:lnTo>
                    <a:pt x="1542979" y="1652976"/>
                  </a:lnTo>
                  <a:cubicBezTo>
                    <a:pt x="1539404" y="1633451"/>
                    <a:pt x="1535829" y="1613927"/>
                    <a:pt x="1531980" y="1594953"/>
                  </a:cubicBezTo>
                  <a:lnTo>
                    <a:pt x="1592203" y="1594953"/>
                  </a:lnTo>
                  <a:cubicBezTo>
                    <a:pt x="1601828" y="1594953"/>
                    <a:pt x="1609802" y="1586978"/>
                    <a:pt x="1609802" y="1577353"/>
                  </a:cubicBezTo>
                  <a:cubicBezTo>
                    <a:pt x="1609802" y="1577078"/>
                    <a:pt x="1609802" y="1576528"/>
                    <a:pt x="1609802" y="1576253"/>
                  </a:cubicBezTo>
                  <a:cubicBezTo>
                    <a:pt x="1609802" y="1575978"/>
                    <a:pt x="1609802" y="1575428"/>
                    <a:pt x="1609802" y="1575153"/>
                  </a:cubicBezTo>
                  <a:cubicBezTo>
                    <a:pt x="1609802" y="1565529"/>
                    <a:pt x="1601828" y="1557554"/>
                    <a:pt x="1592203" y="1557554"/>
                  </a:cubicBezTo>
                  <a:lnTo>
                    <a:pt x="1524555" y="1557554"/>
                  </a:lnTo>
                  <a:lnTo>
                    <a:pt x="1524005" y="1557554"/>
                  </a:lnTo>
                  <a:cubicBezTo>
                    <a:pt x="1483031" y="1375234"/>
                    <a:pt x="1421433" y="1232788"/>
                    <a:pt x="1421433" y="1232788"/>
                  </a:cubicBezTo>
                  <a:cubicBezTo>
                    <a:pt x="1421433" y="1232788"/>
                    <a:pt x="1396409" y="1312261"/>
                    <a:pt x="1363685" y="1428583"/>
                  </a:cubicBezTo>
                  <a:lnTo>
                    <a:pt x="1305111" y="1362585"/>
                  </a:lnTo>
                  <a:lnTo>
                    <a:pt x="1298237" y="1354885"/>
                  </a:lnTo>
                  <a:cubicBezTo>
                    <a:pt x="1345260" y="1024345"/>
                    <a:pt x="1347735" y="520010"/>
                    <a:pt x="1029569" y="172695"/>
                  </a:cubicBezTo>
                  <a:cubicBezTo>
                    <a:pt x="971546" y="109172"/>
                    <a:pt x="902798" y="50873"/>
                    <a:pt x="821676" y="0"/>
                  </a:cubicBezTo>
                  <a:cubicBezTo>
                    <a:pt x="740553" y="50873"/>
                    <a:pt x="671805" y="109172"/>
                    <a:pt x="613782" y="172695"/>
                  </a:cubicBezTo>
                  <a:cubicBezTo>
                    <a:pt x="293416" y="522484"/>
                    <a:pt x="298366" y="1031769"/>
                    <a:pt x="346215" y="1362035"/>
                  </a:cubicBezTo>
                  <a:lnTo>
                    <a:pt x="345665" y="1362585"/>
                  </a:lnTo>
                  <a:lnTo>
                    <a:pt x="281592" y="1434907"/>
                  </a:lnTo>
                  <a:lnTo>
                    <a:pt x="281592" y="1434907"/>
                  </a:lnTo>
                  <a:cubicBezTo>
                    <a:pt x="248043" y="1315011"/>
                    <a:pt x="209819" y="1232513"/>
                    <a:pt x="209819" y="1232513"/>
                  </a:cubicBezTo>
                  <a:cubicBezTo>
                    <a:pt x="209819" y="1232513"/>
                    <a:pt x="159495" y="1377159"/>
                    <a:pt x="118521" y="1561404"/>
                  </a:cubicBezTo>
                  <a:lnTo>
                    <a:pt x="117697" y="1561404"/>
                  </a:lnTo>
                  <a:lnTo>
                    <a:pt x="54448" y="1561404"/>
                  </a:lnTo>
                  <a:cubicBezTo>
                    <a:pt x="44824" y="1561404"/>
                    <a:pt x="36849" y="1569379"/>
                    <a:pt x="36849" y="1579003"/>
                  </a:cubicBezTo>
                  <a:cubicBezTo>
                    <a:pt x="36849" y="1580378"/>
                    <a:pt x="37124" y="1581753"/>
                    <a:pt x="37399" y="1583128"/>
                  </a:cubicBezTo>
                  <a:cubicBezTo>
                    <a:pt x="38224" y="1592203"/>
                    <a:pt x="45649" y="1599353"/>
                    <a:pt x="54998" y="1599353"/>
                  </a:cubicBezTo>
                  <a:lnTo>
                    <a:pt x="110547" y="1599353"/>
                  </a:lnTo>
                  <a:cubicBezTo>
                    <a:pt x="106697" y="1618327"/>
                    <a:pt x="103122" y="1637576"/>
                    <a:pt x="99547" y="1657101"/>
                  </a:cubicBezTo>
                  <a:lnTo>
                    <a:pt x="98722" y="1657101"/>
                  </a:lnTo>
                  <a:lnTo>
                    <a:pt x="35749" y="1657101"/>
                  </a:lnTo>
                  <a:cubicBezTo>
                    <a:pt x="26124" y="1657101"/>
                    <a:pt x="18149" y="1665076"/>
                    <a:pt x="18149" y="1674700"/>
                  </a:cubicBezTo>
                  <a:cubicBezTo>
                    <a:pt x="18149" y="1676075"/>
                    <a:pt x="18424" y="1677450"/>
                    <a:pt x="18699" y="1678825"/>
                  </a:cubicBezTo>
                  <a:cubicBezTo>
                    <a:pt x="19524" y="1687900"/>
                    <a:pt x="26949" y="1695050"/>
                    <a:pt x="36299" y="1695050"/>
                  </a:cubicBezTo>
                  <a:lnTo>
                    <a:pt x="93497" y="1695050"/>
                  </a:lnTo>
                  <a:cubicBezTo>
                    <a:pt x="91022" y="1711274"/>
                    <a:pt x="88822" y="1727774"/>
                    <a:pt x="86897" y="1743998"/>
                  </a:cubicBezTo>
                  <a:lnTo>
                    <a:pt x="86072" y="1743998"/>
                  </a:lnTo>
                  <a:lnTo>
                    <a:pt x="17599" y="1743998"/>
                  </a:lnTo>
                  <a:cubicBezTo>
                    <a:pt x="7975" y="1743998"/>
                    <a:pt x="0" y="1751973"/>
                    <a:pt x="0" y="1761598"/>
                  </a:cubicBezTo>
                  <a:cubicBezTo>
                    <a:pt x="0" y="1762698"/>
                    <a:pt x="275" y="1764073"/>
                    <a:pt x="550" y="1765448"/>
                  </a:cubicBezTo>
                  <a:close/>
                  <a:moveTo>
                    <a:pt x="312941" y="1792122"/>
                  </a:moveTo>
                  <a:lnTo>
                    <a:pt x="312391" y="1787722"/>
                  </a:lnTo>
                  <a:lnTo>
                    <a:pt x="313216" y="1787997"/>
                  </a:lnTo>
                  <a:cubicBezTo>
                    <a:pt x="312941" y="1790747"/>
                    <a:pt x="312941" y="1792122"/>
                    <a:pt x="312941" y="1792122"/>
                  </a:cubicBezTo>
                  <a:close/>
                </a:path>
              </a:pathLst>
            </a:custGeom>
            <a:solidFill>
              <a:srgbClr val="E6E6E6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49A2182-58D1-4ACE-BBEB-293819EC74DD}"/>
                </a:ext>
              </a:extLst>
            </p:cNvPr>
            <p:cNvSpPr/>
            <p:nvPr/>
          </p:nvSpPr>
          <p:spPr>
            <a:xfrm>
              <a:off x="9859465" y="784430"/>
              <a:ext cx="41547" cy="209956"/>
            </a:xfrm>
            <a:custGeom>
              <a:avLst/>
              <a:gdLst>
                <a:gd name="connsiteX0" fmla="*/ 4423 w 41547"/>
                <a:gd name="connsiteY0" fmla="*/ 200607 h 209956"/>
                <a:gd name="connsiteX1" fmla="*/ 16798 w 41547"/>
                <a:gd name="connsiteY1" fmla="*/ 3712 h 209956"/>
                <a:gd name="connsiteX2" fmla="*/ 24498 w 41547"/>
                <a:gd name="connsiteY2" fmla="*/ 3712 h 209956"/>
                <a:gd name="connsiteX3" fmla="*/ 36872 w 41547"/>
                <a:gd name="connsiteY3" fmla="*/ 200607 h 209956"/>
                <a:gd name="connsiteX4" fmla="*/ 41547 w 41547"/>
                <a:gd name="connsiteY4" fmla="*/ 205281 h 209956"/>
                <a:gd name="connsiteX5" fmla="*/ 36872 w 41547"/>
                <a:gd name="connsiteY5" fmla="*/ 209956 h 209956"/>
                <a:gd name="connsiteX6" fmla="*/ 4698 w 41547"/>
                <a:gd name="connsiteY6" fmla="*/ 209956 h 209956"/>
                <a:gd name="connsiteX7" fmla="*/ 23 w 41547"/>
                <a:gd name="connsiteY7" fmla="*/ 205281 h 209956"/>
                <a:gd name="connsiteX8" fmla="*/ 4423 w 41547"/>
                <a:gd name="connsiteY8" fmla="*/ 200607 h 20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47" h="209956">
                  <a:moveTo>
                    <a:pt x="4423" y="200607"/>
                  </a:moveTo>
                  <a:lnTo>
                    <a:pt x="16798" y="3712"/>
                  </a:lnTo>
                  <a:cubicBezTo>
                    <a:pt x="17073" y="-1237"/>
                    <a:pt x="24223" y="-1237"/>
                    <a:pt x="24498" y="3712"/>
                  </a:cubicBezTo>
                  <a:lnTo>
                    <a:pt x="36872" y="200607"/>
                  </a:lnTo>
                  <a:cubicBezTo>
                    <a:pt x="39347" y="200607"/>
                    <a:pt x="41547" y="202806"/>
                    <a:pt x="41547" y="205281"/>
                  </a:cubicBezTo>
                  <a:cubicBezTo>
                    <a:pt x="41547" y="207756"/>
                    <a:pt x="39347" y="209956"/>
                    <a:pt x="36872" y="209956"/>
                  </a:cubicBezTo>
                  <a:lnTo>
                    <a:pt x="4698" y="209956"/>
                  </a:lnTo>
                  <a:cubicBezTo>
                    <a:pt x="2223" y="209956"/>
                    <a:pt x="23" y="207756"/>
                    <a:pt x="23" y="205281"/>
                  </a:cubicBezTo>
                  <a:cubicBezTo>
                    <a:pt x="-252" y="202806"/>
                    <a:pt x="1948" y="200607"/>
                    <a:pt x="4423" y="200607"/>
                  </a:cubicBezTo>
                  <a:close/>
                </a:path>
              </a:pathLst>
            </a:custGeom>
            <a:solidFill>
              <a:srgbClr val="E6E6E6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40" name="Graphic 2">
              <a:extLst>
                <a:ext uri="{FF2B5EF4-FFF2-40B4-BE49-F238E27FC236}">
                  <a16:creationId xmlns:a16="http://schemas.microsoft.com/office/drawing/2014/main" id="{83B6FD32-7656-44F8-BE0D-3D32D516F111}"/>
                </a:ext>
              </a:extLst>
            </p:cNvPr>
            <p:cNvGrpSpPr/>
            <p:nvPr/>
          </p:nvGrpSpPr>
          <p:grpSpPr>
            <a:xfrm>
              <a:off x="9055963" y="784636"/>
              <a:ext cx="1646376" cy="2417109"/>
              <a:chOff x="9055963" y="784636"/>
              <a:chExt cx="1646376" cy="2417109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8D23F794-5461-43C8-A155-3362524C41BE}"/>
                  </a:ext>
                </a:extLst>
              </p:cNvPr>
              <p:cNvSpPr/>
              <p:nvPr/>
            </p:nvSpPr>
            <p:spPr>
              <a:xfrm>
                <a:off x="9487420" y="2655887"/>
                <a:ext cx="780706" cy="52798"/>
              </a:xfrm>
              <a:custGeom>
                <a:avLst/>
                <a:gdLst>
                  <a:gd name="connsiteX0" fmla="*/ 26404 w 780706"/>
                  <a:gd name="connsiteY0" fmla="*/ 52798 h 52798"/>
                  <a:gd name="connsiteX1" fmla="*/ 754307 w 780706"/>
                  <a:gd name="connsiteY1" fmla="*/ 52798 h 52798"/>
                  <a:gd name="connsiteX2" fmla="*/ 780707 w 780706"/>
                  <a:gd name="connsiteY2" fmla="*/ 26399 h 52798"/>
                  <a:gd name="connsiteX3" fmla="*/ 780707 w 780706"/>
                  <a:gd name="connsiteY3" fmla="*/ 26399 h 52798"/>
                  <a:gd name="connsiteX4" fmla="*/ 754307 w 780706"/>
                  <a:gd name="connsiteY4" fmla="*/ 0 h 52798"/>
                  <a:gd name="connsiteX5" fmla="*/ 26404 w 780706"/>
                  <a:gd name="connsiteY5" fmla="*/ 0 h 52798"/>
                  <a:gd name="connsiteX6" fmla="*/ 5 w 780706"/>
                  <a:gd name="connsiteY6" fmla="*/ 26399 h 52798"/>
                  <a:gd name="connsiteX7" fmla="*/ 5 w 780706"/>
                  <a:gd name="connsiteY7" fmla="*/ 26399 h 52798"/>
                  <a:gd name="connsiteX8" fmla="*/ 26404 w 780706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0706" h="52798">
                    <a:moveTo>
                      <a:pt x="26404" y="52798"/>
                    </a:moveTo>
                    <a:lnTo>
                      <a:pt x="754307" y="52798"/>
                    </a:lnTo>
                    <a:cubicBezTo>
                      <a:pt x="768882" y="52798"/>
                      <a:pt x="780707" y="40974"/>
                      <a:pt x="780707" y="26399"/>
                    </a:cubicBezTo>
                    <a:lnTo>
                      <a:pt x="780707" y="26399"/>
                    </a:lnTo>
                    <a:cubicBezTo>
                      <a:pt x="780707" y="11825"/>
                      <a:pt x="768882" y="0"/>
                      <a:pt x="754307" y="0"/>
                    </a:cubicBezTo>
                    <a:lnTo>
                      <a:pt x="26404" y="0"/>
                    </a:lnTo>
                    <a:cubicBezTo>
                      <a:pt x="11829" y="0"/>
                      <a:pt x="5" y="11825"/>
                      <a:pt x="5" y="26399"/>
                    </a:cubicBezTo>
                    <a:lnTo>
                      <a:pt x="5" y="26399"/>
                    </a:lnTo>
                    <a:cubicBezTo>
                      <a:pt x="-270" y="40699"/>
                      <a:pt x="11829" y="52798"/>
                      <a:pt x="26404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A495F5B-ED07-40CA-BB01-B293D645FCFF}"/>
                  </a:ext>
                </a:extLst>
              </p:cNvPr>
              <p:cNvSpPr/>
              <p:nvPr/>
            </p:nvSpPr>
            <p:spPr>
              <a:xfrm>
                <a:off x="9705493" y="3026026"/>
                <a:ext cx="344564" cy="156745"/>
              </a:xfrm>
              <a:custGeom>
                <a:avLst/>
                <a:gdLst>
                  <a:gd name="connsiteX0" fmla="*/ 78373 w 344564"/>
                  <a:gd name="connsiteY0" fmla="*/ 156745 h 156745"/>
                  <a:gd name="connsiteX1" fmla="*/ 266192 w 344564"/>
                  <a:gd name="connsiteY1" fmla="*/ 156745 h 156745"/>
                  <a:gd name="connsiteX2" fmla="*/ 344565 w 344564"/>
                  <a:gd name="connsiteY2" fmla="*/ 78373 h 156745"/>
                  <a:gd name="connsiteX3" fmla="*/ 344565 w 344564"/>
                  <a:gd name="connsiteY3" fmla="*/ 78373 h 156745"/>
                  <a:gd name="connsiteX4" fmla="*/ 266192 w 344564"/>
                  <a:gd name="connsiteY4" fmla="*/ 0 h 156745"/>
                  <a:gd name="connsiteX5" fmla="*/ 78373 w 344564"/>
                  <a:gd name="connsiteY5" fmla="*/ 0 h 156745"/>
                  <a:gd name="connsiteX6" fmla="*/ 0 w 344564"/>
                  <a:gd name="connsiteY6" fmla="*/ 78373 h 156745"/>
                  <a:gd name="connsiteX7" fmla="*/ 0 w 344564"/>
                  <a:gd name="connsiteY7" fmla="*/ 78373 h 156745"/>
                  <a:gd name="connsiteX8" fmla="*/ 78373 w 344564"/>
                  <a:gd name="connsiteY8" fmla="*/ 156745 h 15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564" h="156745">
                    <a:moveTo>
                      <a:pt x="78373" y="156745"/>
                    </a:moveTo>
                    <a:lnTo>
                      <a:pt x="266192" y="156745"/>
                    </a:lnTo>
                    <a:cubicBezTo>
                      <a:pt x="309366" y="156745"/>
                      <a:pt x="344565" y="121546"/>
                      <a:pt x="344565" y="78373"/>
                    </a:cubicBezTo>
                    <a:lnTo>
                      <a:pt x="344565" y="78373"/>
                    </a:lnTo>
                    <a:cubicBezTo>
                      <a:pt x="344565" y="35199"/>
                      <a:pt x="309366" y="0"/>
                      <a:pt x="266192" y="0"/>
                    </a:cubicBezTo>
                    <a:lnTo>
                      <a:pt x="78373" y="0"/>
                    </a:lnTo>
                    <a:cubicBezTo>
                      <a:pt x="35199" y="0"/>
                      <a:pt x="0" y="35199"/>
                      <a:pt x="0" y="78373"/>
                    </a:cubicBezTo>
                    <a:lnTo>
                      <a:pt x="0" y="78373"/>
                    </a:lnTo>
                    <a:cubicBezTo>
                      <a:pt x="0" y="121546"/>
                      <a:pt x="35199" y="156745"/>
                      <a:pt x="78373" y="1567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8EE5C43-BC68-4EE9-98C9-4E0C0E7B7CF1}"/>
                  </a:ext>
                </a:extLst>
              </p:cNvPr>
              <p:cNvSpPr/>
              <p:nvPr/>
            </p:nvSpPr>
            <p:spPr>
              <a:xfrm>
                <a:off x="9378168" y="1151132"/>
                <a:ext cx="997974" cy="1517679"/>
              </a:xfrm>
              <a:custGeom>
                <a:avLst/>
                <a:gdLst>
                  <a:gd name="connsiteX0" fmla="*/ 24559 w 997974"/>
                  <a:gd name="connsiteY0" fmla="*/ 1194565 h 1517679"/>
                  <a:gd name="connsiteX1" fmla="*/ 39134 w 997974"/>
                  <a:gd name="connsiteY1" fmla="*/ 1178065 h 1517679"/>
                  <a:gd name="connsiteX2" fmla="*/ 57833 w 997974"/>
                  <a:gd name="connsiteY2" fmla="*/ 1154691 h 1517679"/>
                  <a:gd name="connsiteX3" fmla="*/ 117231 w 997974"/>
                  <a:gd name="connsiteY3" fmla="*/ 1431608 h 1517679"/>
                  <a:gd name="connsiteX4" fmla="*/ 77083 w 997974"/>
                  <a:gd name="connsiteY4" fmla="*/ 1454432 h 1517679"/>
                  <a:gd name="connsiteX5" fmla="*/ 95232 w 997974"/>
                  <a:gd name="connsiteY5" fmla="*/ 1517680 h 1517679"/>
                  <a:gd name="connsiteX6" fmla="*/ 250602 w 997974"/>
                  <a:gd name="connsiteY6" fmla="*/ 1517680 h 1517679"/>
                  <a:gd name="connsiteX7" fmla="*/ 498920 w 997974"/>
                  <a:gd name="connsiteY7" fmla="*/ 1517680 h 1517679"/>
                  <a:gd name="connsiteX8" fmla="*/ 747238 w 997974"/>
                  <a:gd name="connsiteY8" fmla="*/ 1517680 h 1517679"/>
                  <a:gd name="connsiteX9" fmla="*/ 902608 w 997974"/>
                  <a:gd name="connsiteY9" fmla="*/ 1517680 h 1517679"/>
                  <a:gd name="connsiteX10" fmla="*/ 920757 w 997974"/>
                  <a:gd name="connsiteY10" fmla="*/ 1454432 h 1517679"/>
                  <a:gd name="connsiteX11" fmla="*/ 880609 w 997974"/>
                  <a:gd name="connsiteY11" fmla="*/ 1431608 h 1517679"/>
                  <a:gd name="connsiteX12" fmla="*/ 940007 w 997974"/>
                  <a:gd name="connsiteY12" fmla="*/ 1154691 h 1517679"/>
                  <a:gd name="connsiteX13" fmla="*/ 958706 w 997974"/>
                  <a:gd name="connsiteY13" fmla="*/ 1178065 h 1517679"/>
                  <a:gd name="connsiteX14" fmla="*/ 973281 w 997974"/>
                  <a:gd name="connsiteY14" fmla="*/ 1194565 h 1517679"/>
                  <a:gd name="connsiteX15" fmla="*/ 706539 w 997974"/>
                  <a:gd name="connsiteY15" fmla="*/ 0 h 1517679"/>
                  <a:gd name="connsiteX16" fmla="*/ 638616 w 997974"/>
                  <a:gd name="connsiteY16" fmla="*/ 22274 h 1517679"/>
                  <a:gd name="connsiteX17" fmla="*/ 638616 w 997974"/>
                  <a:gd name="connsiteY17" fmla="*/ 22274 h 1517679"/>
                  <a:gd name="connsiteX18" fmla="*/ 359499 w 997974"/>
                  <a:gd name="connsiteY18" fmla="*/ 22274 h 1517679"/>
                  <a:gd name="connsiteX19" fmla="*/ 359499 w 997974"/>
                  <a:gd name="connsiteY19" fmla="*/ 22274 h 1517679"/>
                  <a:gd name="connsiteX20" fmla="*/ 291851 w 997974"/>
                  <a:gd name="connsiteY20" fmla="*/ 0 h 1517679"/>
                  <a:gd name="connsiteX21" fmla="*/ 24559 w 997974"/>
                  <a:gd name="connsiteY21" fmla="*/ 1194565 h 1517679"/>
                  <a:gd name="connsiteX22" fmla="*/ 241253 w 997974"/>
                  <a:gd name="connsiteY22" fmla="*/ 672630 h 1517679"/>
                  <a:gd name="connsiteX23" fmla="*/ 499470 w 997974"/>
                  <a:gd name="connsiteY23" fmla="*/ 414413 h 1517679"/>
                  <a:gd name="connsiteX24" fmla="*/ 757687 w 997974"/>
                  <a:gd name="connsiteY24" fmla="*/ 672630 h 1517679"/>
                  <a:gd name="connsiteX25" fmla="*/ 499470 w 997974"/>
                  <a:gd name="connsiteY25" fmla="*/ 930847 h 1517679"/>
                  <a:gd name="connsiteX26" fmla="*/ 241253 w 997974"/>
                  <a:gd name="connsiteY26" fmla="*/ 672630 h 151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97974" h="1517679">
                    <a:moveTo>
                      <a:pt x="24559" y="1194565"/>
                    </a:moveTo>
                    <a:lnTo>
                      <a:pt x="39134" y="1178065"/>
                    </a:lnTo>
                    <a:lnTo>
                      <a:pt x="57833" y="1154691"/>
                    </a:lnTo>
                    <a:lnTo>
                      <a:pt x="117231" y="1431608"/>
                    </a:lnTo>
                    <a:cubicBezTo>
                      <a:pt x="102107" y="1438207"/>
                      <a:pt x="88907" y="1445907"/>
                      <a:pt x="77083" y="1454432"/>
                    </a:cubicBezTo>
                    <a:cubicBezTo>
                      <a:pt x="87807" y="1494856"/>
                      <a:pt x="95232" y="1517680"/>
                      <a:pt x="95232" y="1517680"/>
                    </a:cubicBezTo>
                    <a:lnTo>
                      <a:pt x="250602" y="1517680"/>
                    </a:lnTo>
                    <a:lnTo>
                      <a:pt x="498920" y="1517680"/>
                    </a:lnTo>
                    <a:lnTo>
                      <a:pt x="747238" y="1517680"/>
                    </a:lnTo>
                    <a:lnTo>
                      <a:pt x="902608" y="1517680"/>
                    </a:lnTo>
                    <a:cubicBezTo>
                      <a:pt x="902608" y="1517680"/>
                      <a:pt x="910033" y="1494856"/>
                      <a:pt x="920757" y="1454432"/>
                    </a:cubicBezTo>
                    <a:cubicBezTo>
                      <a:pt x="908933" y="1446182"/>
                      <a:pt x="895733" y="1438482"/>
                      <a:pt x="880609" y="1431608"/>
                    </a:cubicBezTo>
                    <a:lnTo>
                      <a:pt x="940007" y="1154691"/>
                    </a:lnTo>
                    <a:lnTo>
                      <a:pt x="958706" y="1178065"/>
                    </a:lnTo>
                    <a:lnTo>
                      <a:pt x="973281" y="1194565"/>
                    </a:lnTo>
                    <a:cubicBezTo>
                      <a:pt x="1021954" y="864299"/>
                      <a:pt x="1028279" y="351715"/>
                      <a:pt x="706539" y="0"/>
                    </a:cubicBezTo>
                    <a:lnTo>
                      <a:pt x="638616" y="22274"/>
                    </a:lnTo>
                    <a:lnTo>
                      <a:pt x="638616" y="22274"/>
                    </a:lnTo>
                    <a:lnTo>
                      <a:pt x="359499" y="22274"/>
                    </a:lnTo>
                    <a:lnTo>
                      <a:pt x="359499" y="22274"/>
                    </a:lnTo>
                    <a:lnTo>
                      <a:pt x="291851" y="0"/>
                    </a:lnTo>
                    <a:cubicBezTo>
                      <a:pt x="-30439" y="351715"/>
                      <a:pt x="-23840" y="864299"/>
                      <a:pt x="24559" y="1194565"/>
                    </a:cubicBezTo>
                    <a:close/>
                    <a:moveTo>
                      <a:pt x="241253" y="672630"/>
                    </a:moveTo>
                    <a:cubicBezTo>
                      <a:pt x="241253" y="529909"/>
                      <a:pt x="356749" y="414413"/>
                      <a:pt x="499470" y="414413"/>
                    </a:cubicBezTo>
                    <a:cubicBezTo>
                      <a:pt x="642191" y="414413"/>
                      <a:pt x="757687" y="529909"/>
                      <a:pt x="757687" y="672630"/>
                    </a:cubicBezTo>
                    <a:cubicBezTo>
                      <a:pt x="757687" y="815351"/>
                      <a:pt x="642191" y="930847"/>
                      <a:pt x="499470" y="930847"/>
                    </a:cubicBezTo>
                    <a:cubicBezTo>
                      <a:pt x="356749" y="930847"/>
                      <a:pt x="241253" y="815076"/>
                      <a:pt x="241253" y="672630"/>
                    </a:cubicBezTo>
                    <a:close/>
                  </a:path>
                </a:pathLst>
              </a:custGeom>
              <a:solidFill>
                <a:srgbClr val="DCD7D8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2E72F35-BAED-4CA6-A84E-D57D865A9200}"/>
                  </a:ext>
                </a:extLst>
              </p:cNvPr>
              <p:cNvSpPr/>
              <p:nvPr/>
            </p:nvSpPr>
            <p:spPr>
              <a:xfrm>
                <a:off x="10014034" y="2682561"/>
                <a:ext cx="265917" cy="417987"/>
              </a:xfrm>
              <a:custGeom>
                <a:avLst/>
                <a:gdLst>
                  <a:gd name="connsiteX0" fmla="*/ 265917 w 265917"/>
                  <a:gd name="connsiteY0" fmla="*/ 0 h 417987"/>
                  <a:gd name="connsiteX1" fmla="*/ 80298 w 265917"/>
                  <a:gd name="connsiteY1" fmla="*/ 417988 h 417987"/>
                  <a:gd name="connsiteX2" fmla="*/ 0 w 265917"/>
                  <a:gd name="connsiteY2" fmla="*/ 417988 h 417987"/>
                  <a:gd name="connsiteX3" fmla="*/ 114397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265917" y="0"/>
                    </a:moveTo>
                    <a:lnTo>
                      <a:pt x="80298" y="417988"/>
                    </a:lnTo>
                    <a:lnTo>
                      <a:pt x="0" y="417988"/>
                    </a:lnTo>
                    <a:lnTo>
                      <a:pt x="114397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41F3386-B7B5-4A34-B381-2FD2717222D9}"/>
                  </a:ext>
                </a:extLst>
              </p:cNvPr>
              <p:cNvSpPr/>
              <p:nvPr/>
            </p:nvSpPr>
            <p:spPr>
              <a:xfrm>
                <a:off x="9491000" y="2682561"/>
                <a:ext cx="265917" cy="417987"/>
              </a:xfrm>
              <a:custGeom>
                <a:avLst/>
                <a:gdLst>
                  <a:gd name="connsiteX0" fmla="*/ 151521 w 265917"/>
                  <a:gd name="connsiteY0" fmla="*/ 0 h 417987"/>
                  <a:gd name="connsiteX1" fmla="*/ 265917 w 265917"/>
                  <a:gd name="connsiteY1" fmla="*/ 417988 h 417987"/>
                  <a:gd name="connsiteX2" fmla="*/ 185619 w 265917"/>
                  <a:gd name="connsiteY2" fmla="*/ 417988 h 417987"/>
                  <a:gd name="connsiteX3" fmla="*/ 0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151521" y="0"/>
                    </a:moveTo>
                    <a:lnTo>
                      <a:pt x="265917" y="417988"/>
                    </a:lnTo>
                    <a:lnTo>
                      <a:pt x="185619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32B1383-CC27-4480-9661-5523A4BDBC60}"/>
                  </a:ext>
                </a:extLst>
              </p:cNvPr>
              <p:cNvSpPr/>
              <p:nvPr/>
            </p:nvSpPr>
            <p:spPr>
              <a:xfrm>
                <a:off x="9642520" y="2682561"/>
                <a:ext cx="485910" cy="417987"/>
              </a:xfrm>
              <a:custGeom>
                <a:avLst/>
                <a:gdLst>
                  <a:gd name="connsiteX0" fmla="*/ 242818 w 485910"/>
                  <a:gd name="connsiteY0" fmla="*/ 0 h 417987"/>
                  <a:gd name="connsiteX1" fmla="*/ 485911 w 485910"/>
                  <a:gd name="connsiteY1" fmla="*/ 0 h 417987"/>
                  <a:gd name="connsiteX2" fmla="*/ 371514 w 485910"/>
                  <a:gd name="connsiteY2" fmla="*/ 417988 h 417987"/>
                  <a:gd name="connsiteX3" fmla="*/ 242818 w 485910"/>
                  <a:gd name="connsiteY3" fmla="*/ 417988 h 417987"/>
                  <a:gd name="connsiteX4" fmla="*/ 114397 w 485910"/>
                  <a:gd name="connsiteY4" fmla="*/ 417988 h 417987"/>
                  <a:gd name="connsiteX5" fmla="*/ 0 w 485910"/>
                  <a:gd name="connsiteY5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910" h="417987">
                    <a:moveTo>
                      <a:pt x="242818" y="0"/>
                    </a:moveTo>
                    <a:lnTo>
                      <a:pt x="485911" y="0"/>
                    </a:lnTo>
                    <a:lnTo>
                      <a:pt x="371514" y="417988"/>
                    </a:lnTo>
                    <a:lnTo>
                      <a:pt x="242818" y="417988"/>
                    </a:lnTo>
                    <a:lnTo>
                      <a:pt x="114397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B0C4094-EFDE-4631-89DD-4306734F0BA0}"/>
                  </a:ext>
                </a:extLst>
              </p:cNvPr>
              <p:cNvSpPr/>
              <p:nvPr/>
            </p:nvSpPr>
            <p:spPr>
              <a:xfrm>
                <a:off x="10014034" y="2686686"/>
                <a:ext cx="265917" cy="417987"/>
              </a:xfrm>
              <a:custGeom>
                <a:avLst/>
                <a:gdLst>
                  <a:gd name="connsiteX0" fmla="*/ 265917 w 265917"/>
                  <a:gd name="connsiteY0" fmla="*/ 0 h 417987"/>
                  <a:gd name="connsiteX1" fmla="*/ 80298 w 265917"/>
                  <a:gd name="connsiteY1" fmla="*/ 417988 h 417987"/>
                  <a:gd name="connsiteX2" fmla="*/ 0 w 265917"/>
                  <a:gd name="connsiteY2" fmla="*/ 417988 h 417987"/>
                  <a:gd name="connsiteX3" fmla="*/ 114397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265917" y="0"/>
                    </a:moveTo>
                    <a:lnTo>
                      <a:pt x="80298" y="417988"/>
                    </a:lnTo>
                    <a:lnTo>
                      <a:pt x="0" y="417988"/>
                    </a:lnTo>
                    <a:lnTo>
                      <a:pt x="1143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E23290D-E031-4623-9A53-EB81C5F404A6}"/>
                  </a:ext>
                </a:extLst>
              </p:cNvPr>
              <p:cNvSpPr/>
              <p:nvPr/>
            </p:nvSpPr>
            <p:spPr>
              <a:xfrm>
                <a:off x="9491000" y="2686686"/>
                <a:ext cx="265917" cy="417987"/>
              </a:xfrm>
              <a:custGeom>
                <a:avLst/>
                <a:gdLst>
                  <a:gd name="connsiteX0" fmla="*/ 151521 w 265917"/>
                  <a:gd name="connsiteY0" fmla="*/ 0 h 417987"/>
                  <a:gd name="connsiteX1" fmla="*/ 265917 w 265917"/>
                  <a:gd name="connsiteY1" fmla="*/ 417988 h 417987"/>
                  <a:gd name="connsiteX2" fmla="*/ 185619 w 265917"/>
                  <a:gd name="connsiteY2" fmla="*/ 417988 h 417987"/>
                  <a:gd name="connsiteX3" fmla="*/ 0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151521" y="0"/>
                    </a:moveTo>
                    <a:lnTo>
                      <a:pt x="265917" y="417988"/>
                    </a:lnTo>
                    <a:lnTo>
                      <a:pt x="185619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434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68D76EA-3CAC-417C-BF51-112FC795CB69}"/>
                  </a:ext>
                </a:extLst>
              </p:cNvPr>
              <p:cNvSpPr/>
              <p:nvPr/>
            </p:nvSpPr>
            <p:spPr>
              <a:xfrm>
                <a:off x="9642520" y="2686686"/>
                <a:ext cx="485910" cy="417987"/>
              </a:xfrm>
              <a:custGeom>
                <a:avLst/>
                <a:gdLst>
                  <a:gd name="connsiteX0" fmla="*/ 242818 w 485910"/>
                  <a:gd name="connsiteY0" fmla="*/ 0 h 417987"/>
                  <a:gd name="connsiteX1" fmla="*/ 485911 w 485910"/>
                  <a:gd name="connsiteY1" fmla="*/ 0 h 417987"/>
                  <a:gd name="connsiteX2" fmla="*/ 371514 w 485910"/>
                  <a:gd name="connsiteY2" fmla="*/ 417988 h 417987"/>
                  <a:gd name="connsiteX3" fmla="*/ 242818 w 485910"/>
                  <a:gd name="connsiteY3" fmla="*/ 417988 h 417987"/>
                  <a:gd name="connsiteX4" fmla="*/ 114397 w 485910"/>
                  <a:gd name="connsiteY4" fmla="*/ 417988 h 417987"/>
                  <a:gd name="connsiteX5" fmla="*/ 0 w 485910"/>
                  <a:gd name="connsiteY5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910" h="417987">
                    <a:moveTo>
                      <a:pt x="242818" y="0"/>
                    </a:moveTo>
                    <a:lnTo>
                      <a:pt x="485911" y="0"/>
                    </a:lnTo>
                    <a:lnTo>
                      <a:pt x="371514" y="417988"/>
                    </a:lnTo>
                    <a:lnTo>
                      <a:pt x="242818" y="417988"/>
                    </a:lnTo>
                    <a:lnTo>
                      <a:pt x="114397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04F39B7-E965-4FA8-8A6B-3C0CD1259465}"/>
                  </a:ext>
                </a:extLst>
              </p:cNvPr>
              <p:cNvSpPr/>
              <p:nvPr/>
            </p:nvSpPr>
            <p:spPr>
              <a:xfrm>
                <a:off x="10344060" y="2210675"/>
                <a:ext cx="278464" cy="755677"/>
              </a:xfrm>
              <a:custGeom>
                <a:avLst/>
                <a:gdLst>
                  <a:gd name="connsiteX0" fmla="*/ 42313 w 278464"/>
                  <a:gd name="connsiteY0" fmla="*/ 559883 h 755677"/>
                  <a:gd name="connsiteX1" fmla="*/ 90712 w 278464"/>
                  <a:gd name="connsiteY1" fmla="*/ 227968 h 755677"/>
                  <a:gd name="connsiteX2" fmla="*/ 72287 w 278464"/>
                  <a:gd name="connsiteY2" fmla="*/ 207069 h 755677"/>
                  <a:gd name="connsiteX3" fmla="*/ 139110 w 278464"/>
                  <a:gd name="connsiteY3" fmla="*/ 0 h 755677"/>
                  <a:gd name="connsiteX4" fmla="*/ 236182 w 278464"/>
                  <a:gd name="connsiteY4" fmla="*/ 327240 h 755677"/>
                  <a:gd name="connsiteX5" fmla="*/ 179534 w 278464"/>
                  <a:gd name="connsiteY5" fmla="*/ 327240 h 755677"/>
                  <a:gd name="connsiteX6" fmla="*/ 161934 w 278464"/>
                  <a:gd name="connsiteY6" fmla="*/ 344840 h 755677"/>
                  <a:gd name="connsiteX7" fmla="*/ 179534 w 278464"/>
                  <a:gd name="connsiteY7" fmla="*/ 362439 h 755677"/>
                  <a:gd name="connsiteX8" fmla="*/ 243882 w 278464"/>
                  <a:gd name="connsiteY8" fmla="*/ 362439 h 755677"/>
                  <a:gd name="connsiteX9" fmla="*/ 255432 w 278464"/>
                  <a:gd name="connsiteY9" fmla="*/ 422663 h 755677"/>
                  <a:gd name="connsiteX10" fmla="*/ 198233 w 278464"/>
                  <a:gd name="connsiteY10" fmla="*/ 422663 h 755677"/>
                  <a:gd name="connsiteX11" fmla="*/ 180634 w 278464"/>
                  <a:gd name="connsiteY11" fmla="*/ 440262 h 755677"/>
                  <a:gd name="connsiteX12" fmla="*/ 198233 w 278464"/>
                  <a:gd name="connsiteY12" fmla="*/ 457861 h 755677"/>
                  <a:gd name="connsiteX13" fmla="*/ 261207 w 278464"/>
                  <a:gd name="connsiteY13" fmla="*/ 457861 h 755677"/>
                  <a:gd name="connsiteX14" fmla="*/ 268356 w 278464"/>
                  <a:gd name="connsiteY14" fmla="*/ 509560 h 755677"/>
                  <a:gd name="connsiteX15" fmla="*/ 216383 w 278464"/>
                  <a:gd name="connsiteY15" fmla="*/ 509560 h 755677"/>
                  <a:gd name="connsiteX16" fmla="*/ 198783 w 278464"/>
                  <a:gd name="connsiteY16" fmla="*/ 527159 h 755677"/>
                  <a:gd name="connsiteX17" fmla="*/ 216383 w 278464"/>
                  <a:gd name="connsiteY17" fmla="*/ 544759 h 755677"/>
                  <a:gd name="connsiteX18" fmla="*/ 272206 w 278464"/>
                  <a:gd name="connsiteY18" fmla="*/ 544759 h 755677"/>
                  <a:gd name="connsiteX19" fmla="*/ 273856 w 278464"/>
                  <a:gd name="connsiteY19" fmla="*/ 755677 h 755677"/>
                  <a:gd name="connsiteX20" fmla="*/ 4639 w 278464"/>
                  <a:gd name="connsiteY20" fmla="*/ 755677 h 755677"/>
                  <a:gd name="connsiteX21" fmla="*/ 16464 w 278464"/>
                  <a:gd name="connsiteY21" fmla="*/ 463911 h 755677"/>
                  <a:gd name="connsiteX22" fmla="*/ 42313 w 278464"/>
                  <a:gd name="connsiteY22" fmla="*/ 559883 h 75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8464" h="755677">
                    <a:moveTo>
                      <a:pt x="42313" y="559883"/>
                    </a:moveTo>
                    <a:lnTo>
                      <a:pt x="90712" y="227968"/>
                    </a:lnTo>
                    <a:lnTo>
                      <a:pt x="72287" y="207069"/>
                    </a:lnTo>
                    <a:cubicBezTo>
                      <a:pt x="106111" y="84697"/>
                      <a:pt x="139110" y="0"/>
                      <a:pt x="139110" y="0"/>
                    </a:cubicBezTo>
                    <a:cubicBezTo>
                      <a:pt x="139110" y="0"/>
                      <a:pt x="195208" y="143821"/>
                      <a:pt x="236182" y="327240"/>
                    </a:cubicBezTo>
                    <a:lnTo>
                      <a:pt x="179534" y="327240"/>
                    </a:lnTo>
                    <a:cubicBezTo>
                      <a:pt x="169909" y="327240"/>
                      <a:pt x="161934" y="335215"/>
                      <a:pt x="161934" y="344840"/>
                    </a:cubicBezTo>
                    <a:cubicBezTo>
                      <a:pt x="161934" y="354464"/>
                      <a:pt x="169909" y="362439"/>
                      <a:pt x="179534" y="362439"/>
                    </a:cubicBezTo>
                    <a:lnTo>
                      <a:pt x="243882" y="362439"/>
                    </a:lnTo>
                    <a:cubicBezTo>
                      <a:pt x="248007" y="382239"/>
                      <a:pt x="251857" y="402313"/>
                      <a:pt x="255432" y="422663"/>
                    </a:cubicBezTo>
                    <a:lnTo>
                      <a:pt x="198233" y="422663"/>
                    </a:lnTo>
                    <a:cubicBezTo>
                      <a:pt x="188609" y="422663"/>
                      <a:pt x="180634" y="430637"/>
                      <a:pt x="180634" y="440262"/>
                    </a:cubicBezTo>
                    <a:cubicBezTo>
                      <a:pt x="180634" y="449887"/>
                      <a:pt x="188609" y="457861"/>
                      <a:pt x="198233" y="457861"/>
                    </a:cubicBezTo>
                    <a:lnTo>
                      <a:pt x="261207" y="457861"/>
                    </a:lnTo>
                    <a:cubicBezTo>
                      <a:pt x="263956" y="474911"/>
                      <a:pt x="266156" y="492235"/>
                      <a:pt x="268356" y="509560"/>
                    </a:cubicBezTo>
                    <a:lnTo>
                      <a:pt x="216383" y="509560"/>
                    </a:lnTo>
                    <a:cubicBezTo>
                      <a:pt x="206758" y="509560"/>
                      <a:pt x="198783" y="517535"/>
                      <a:pt x="198783" y="527159"/>
                    </a:cubicBezTo>
                    <a:cubicBezTo>
                      <a:pt x="198783" y="536784"/>
                      <a:pt x="206758" y="544759"/>
                      <a:pt x="216383" y="544759"/>
                    </a:cubicBezTo>
                    <a:lnTo>
                      <a:pt x="272206" y="544759"/>
                    </a:lnTo>
                    <a:cubicBezTo>
                      <a:pt x="279356" y="616532"/>
                      <a:pt x="281006" y="688580"/>
                      <a:pt x="273856" y="755677"/>
                    </a:cubicBezTo>
                    <a:lnTo>
                      <a:pt x="4639" y="755677"/>
                    </a:lnTo>
                    <a:cubicBezTo>
                      <a:pt x="-5261" y="663280"/>
                      <a:pt x="1614" y="561808"/>
                      <a:pt x="16464" y="463911"/>
                    </a:cubicBezTo>
                    <a:cubicBezTo>
                      <a:pt x="42863" y="513685"/>
                      <a:pt x="42313" y="559883"/>
                      <a:pt x="42313" y="559883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52" name="Graphic 2">
                <a:extLst>
                  <a:ext uri="{FF2B5EF4-FFF2-40B4-BE49-F238E27FC236}">
                    <a16:creationId xmlns:a16="http://schemas.microsoft.com/office/drawing/2014/main" id="{AB3243D5-88DF-4929-A95E-855F3FA83D40}"/>
                  </a:ext>
                </a:extLst>
              </p:cNvPr>
              <p:cNvGrpSpPr/>
              <p:nvPr/>
            </p:nvGrpSpPr>
            <p:grpSpPr>
              <a:xfrm>
                <a:off x="10259602" y="2301147"/>
                <a:ext cx="183969" cy="469686"/>
                <a:chOff x="10259602" y="2301147"/>
                <a:chExt cx="183969" cy="469686"/>
              </a:xfrm>
            </p:grpSpPr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BCD76123-7561-4364-8758-69E5D53F3CBC}"/>
                    </a:ext>
                  </a:extLst>
                </p:cNvPr>
                <p:cNvSpPr/>
                <p:nvPr/>
              </p:nvSpPr>
              <p:spPr>
                <a:xfrm>
                  <a:off x="10268401" y="2301147"/>
                  <a:ext cx="175169" cy="465011"/>
                </a:xfrm>
                <a:custGeom>
                  <a:avLst/>
                  <a:gdLst>
                    <a:gd name="connsiteX0" fmla="*/ 59398 w 175169"/>
                    <a:gd name="connsiteY0" fmla="*/ 0 h 465011"/>
                    <a:gd name="connsiteX1" fmla="*/ 78098 w 175169"/>
                    <a:gd name="connsiteY1" fmla="*/ 23374 h 465011"/>
                    <a:gd name="connsiteX2" fmla="*/ 92672 w 175169"/>
                    <a:gd name="connsiteY2" fmla="*/ 39874 h 465011"/>
                    <a:gd name="connsiteX3" fmla="*/ 156745 w 175169"/>
                    <a:gd name="connsiteY3" fmla="*/ 112197 h 465011"/>
                    <a:gd name="connsiteX4" fmla="*/ 175170 w 175169"/>
                    <a:gd name="connsiteY4" fmla="*/ 133096 h 465011"/>
                    <a:gd name="connsiteX5" fmla="*/ 126771 w 175169"/>
                    <a:gd name="connsiteY5" fmla="*/ 465011 h 465011"/>
                    <a:gd name="connsiteX6" fmla="*/ 100922 w 175169"/>
                    <a:gd name="connsiteY6" fmla="*/ 369314 h 465011"/>
                    <a:gd name="connsiteX7" fmla="*/ 40149 w 175169"/>
                    <a:gd name="connsiteY7" fmla="*/ 300016 h 465011"/>
                    <a:gd name="connsiteX8" fmla="*/ 0 w 175169"/>
                    <a:gd name="connsiteY8" fmla="*/ 277192 h 465011"/>
                    <a:gd name="connsiteX9" fmla="*/ 59398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59398" y="0"/>
                      </a:moveTo>
                      <a:lnTo>
                        <a:pt x="78098" y="23374"/>
                      </a:lnTo>
                      <a:lnTo>
                        <a:pt x="92672" y="39874"/>
                      </a:lnTo>
                      <a:lnTo>
                        <a:pt x="156745" y="112197"/>
                      </a:lnTo>
                      <a:lnTo>
                        <a:pt x="175170" y="133096"/>
                      </a:lnTo>
                      <a:lnTo>
                        <a:pt x="126771" y="465011"/>
                      </a:lnTo>
                      <a:cubicBezTo>
                        <a:pt x="126771" y="465011"/>
                        <a:pt x="127321" y="418812"/>
                        <a:pt x="100922" y="369314"/>
                      </a:cubicBezTo>
                      <a:cubicBezTo>
                        <a:pt x="87997" y="345390"/>
                        <a:pt x="68748" y="320366"/>
                        <a:pt x="40149" y="300016"/>
                      </a:cubicBezTo>
                      <a:cubicBezTo>
                        <a:pt x="28324" y="291766"/>
                        <a:pt x="15125" y="284067"/>
                        <a:pt x="0" y="277192"/>
                      </a:cubicBezTo>
                      <a:lnTo>
                        <a:pt x="59398" y="0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0EF21A6B-61BB-4D2C-B093-71D91F6658EA}"/>
                    </a:ext>
                  </a:extLst>
                </p:cNvPr>
                <p:cNvSpPr/>
                <p:nvPr/>
              </p:nvSpPr>
              <p:spPr>
                <a:xfrm>
                  <a:off x="10386373" y="2724910"/>
                  <a:ext cx="9225" cy="45648"/>
                </a:xfrm>
                <a:custGeom>
                  <a:avLst/>
                  <a:gdLst>
                    <a:gd name="connsiteX0" fmla="*/ 8525 w 9225"/>
                    <a:gd name="connsiteY0" fmla="*/ 40974 h 45648"/>
                    <a:gd name="connsiteX1" fmla="*/ 0 w 9225"/>
                    <a:gd name="connsiteY1" fmla="*/ 45649 h 45648"/>
                    <a:gd name="connsiteX2" fmla="*/ 825 w 9225"/>
                    <a:gd name="connsiteY2" fmla="*/ 0 h 45648"/>
                    <a:gd name="connsiteX3" fmla="*/ 8525 w 9225"/>
                    <a:gd name="connsiteY3" fmla="*/ 40974 h 4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25" h="45648">
                      <a:moveTo>
                        <a:pt x="8525" y="40974"/>
                      </a:moveTo>
                      <a:lnTo>
                        <a:pt x="0" y="45649"/>
                      </a:lnTo>
                      <a:lnTo>
                        <a:pt x="825" y="0"/>
                      </a:lnTo>
                      <a:cubicBezTo>
                        <a:pt x="825" y="275"/>
                        <a:pt x="12100" y="9350"/>
                        <a:pt x="8525" y="40974"/>
                      </a:cubicBez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417CA663-1C06-4201-BD20-5716343D969B}"/>
                    </a:ext>
                  </a:extLst>
                </p:cNvPr>
                <p:cNvSpPr/>
                <p:nvPr/>
              </p:nvSpPr>
              <p:spPr>
                <a:xfrm>
                  <a:off x="10319000" y="2301147"/>
                  <a:ext cx="8799" cy="25574"/>
                </a:xfrm>
                <a:custGeom>
                  <a:avLst/>
                  <a:gdLst>
                    <a:gd name="connsiteX0" fmla="*/ 8800 w 8799"/>
                    <a:gd name="connsiteY0" fmla="*/ 0 h 25574"/>
                    <a:gd name="connsiteX1" fmla="*/ 0 w 8799"/>
                    <a:gd name="connsiteY1" fmla="*/ 4675 h 25574"/>
                    <a:gd name="connsiteX2" fmla="*/ 5500 w 8799"/>
                    <a:gd name="connsiteY2" fmla="*/ 25574 h 25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99" h="25574">
                      <a:moveTo>
                        <a:pt x="8800" y="0"/>
                      </a:moveTo>
                      <a:lnTo>
                        <a:pt x="0" y="4675"/>
                      </a:lnTo>
                      <a:lnTo>
                        <a:pt x="5500" y="25574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3247DED8-4D91-48CD-BFFB-5B1B6DA61271}"/>
                    </a:ext>
                  </a:extLst>
                </p:cNvPr>
                <p:cNvSpPr/>
                <p:nvPr/>
              </p:nvSpPr>
              <p:spPr>
                <a:xfrm>
                  <a:off x="10259602" y="2305822"/>
                  <a:ext cx="175169" cy="465011"/>
                </a:xfrm>
                <a:custGeom>
                  <a:avLst/>
                  <a:gdLst>
                    <a:gd name="connsiteX0" fmla="*/ 59398 w 175169"/>
                    <a:gd name="connsiteY0" fmla="*/ 0 h 465011"/>
                    <a:gd name="connsiteX1" fmla="*/ 78098 w 175169"/>
                    <a:gd name="connsiteY1" fmla="*/ 23374 h 465011"/>
                    <a:gd name="connsiteX2" fmla="*/ 92672 w 175169"/>
                    <a:gd name="connsiteY2" fmla="*/ 39874 h 465011"/>
                    <a:gd name="connsiteX3" fmla="*/ 156745 w 175169"/>
                    <a:gd name="connsiteY3" fmla="*/ 112197 h 465011"/>
                    <a:gd name="connsiteX4" fmla="*/ 175170 w 175169"/>
                    <a:gd name="connsiteY4" fmla="*/ 133096 h 465011"/>
                    <a:gd name="connsiteX5" fmla="*/ 126771 w 175169"/>
                    <a:gd name="connsiteY5" fmla="*/ 465011 h 465011"/>
                    <a:gd name="connsiteX6" fmla="*/ 100922 w 175169"/>
                    <a:gd name="connsiteY6" fmla="*/ 369314 h 465011"/>
                    <a:gd name="connsiteX7" fmla="*/ 40149 w 175169"/>
                    <a:gd name="connsiteY7" fmla="*/ 300016 h 465011"/>
                    <a:gd name="connsiteX8" fmla="*/ 0 w 175169"/>
                    <a:gd name="connsiteY8" fmla="*/ 277192 h 465011"/>
                    <a:gd name="connsiteX9" fmla="*/ 59398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59398" y="0"/>
                      </a:moveTo>
                      <a:lnTo>
                        <a:pt x="78098" y="23374"/>
                      </a:lnTo>
                      <a:lnTo>
                        <a:pt x="92672" y="39874"/>
                      </a:lnTo>
                      <a:lnTo>
                        <a:pt x="156745" y="112197"/>
                      </a:lnTo>
                      <a:lnTo>
                        <a:pt x="175170" y="133096"/>
                      </a:lnTo>
                      <a:lnTo>
                        <a:pt x="126771" y="465011"/>
                      </a:lnTo>
                      <a:cubicBezTo>
                        <a:pt x="126771" y="465011"/>
                        <a:pt x="127321" y="418813"/>
                        <a:pt x="100922" y="369314"/>
                      </a:cubicBezTo>
                      <a:cubicBezTo>
                        <a:pt x="87997" y="345390"/>
                        <a:pt x="68748" y="320366"/>
                        <a:pt x="40149" y="300016"/>
                      </a:cubicBezTo>
                      <a:cubicBezTo>
                        <a:pt x="28324" y="291766"/>
                        <a:pt x="15125" y="284067"/>
                        <a:pt x="0" y="277192"/>
                      </a:cubicBezTo>
                      <a:lnTo>
                        <a:pt x="5939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160B321-6F1B-4C43-9719-733A9534C38D}"/>
                  </a:ext>
                </a:extLst>
              </p:cNvPr>
              <p:cNvSpPr/>
              <p:nvPr/>
            </p:nvSpPr>
            <p:spPr>
              <a:xfrm>
                <a:off x="10505719" y="2535715"/>
                <a:ext cx="159770" cy="35198"/>
              </a:xfrm>
              <a:custGeom>
                <a:avLst/>
                <a:gdLst>
                  <a:gd name="connsiteX0" fmla="*/ 17874 w 159770"/>
                  <a:gd name="connsiteY0" fmla="*/ 0 h 35198"/>
                  <a:gd name="connsiteX1" fmla="*/ 74523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1948 w 159770"/>
                  <a:gd name="connsiteY5" fmla="*/ 35199 h 35198"/>
                  <a:gd name="connsiteX6" fmla="*/ 17599 w 159770"/>
                  <a:gd name="connsiteY6" fmla="*/ 35199 h 35198"/>
                  <a:gd name="connsiteX7" fmla="*/ 0 w 159770"/>
                  <a:gd name="connsiteY7" fmla="*/ 17599 h 35198"/>
                  <a:gd name="connsiteX8" fmla="*/ 17874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874" y="0"/>
                    </a:moveTo>
                    <a:lnTo>
                      <a:pt x="74523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1948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275" y="7975"/>
                      <a:pt x="8250" y="0"/>
                      <a:pt x="17874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057620A-6326-4566-88D4-DF0256574346}"/>
                  </a:ext>
                </a:extLst>
              </p:cNvPr>
              <p:cNvSpPr/>
              <p:nvPr/>
            </p:nvSpPr>
            <p:spPr>
              <a:xfrm>
                <a:off x="10505719" y="2538190"/>
                <a:ext cx="159770" cy="35199"/>
              </a:xfrm>
              <a:custGeom>
                <a:avLst/>
                <a:gdLst>
                  <a:gd name="connsiteX0" fmla="*/ 17874 w 159770"/>
                  <a:gd name="connsiteY0" fmla="*/ 0 h 35199"/>
                  <a:gd name="connsiteX1" fmla="*/ 74523 w 159770"/>
                  <a:gd name="connsiteY1" fmla="*/ 0 h 35199"/>
                  <a:gd name="connsiteX2" fmla="*/ 142171 w 159770"/>
                  <a:gd name="connsiteY2" fmla="*/ 0 h 35199"/>
                  <a:gd name="connsiteX3" fmla="*/ 159770 w 159770"/>
                  <a:gd name="connsiteY3" fmla="*/ 17600 h 35199"/>
                  <a:gd name="connsiteX4" fmla="*/ 142171 w 159770"/>
                  <a:gd name="connsiteY4" fmla="*/ 35199 h 35199"/>
                  <a:gd name="connsiteX5" fmla="*/ 81948 w 159770"/>
                  <a:gd name="connsiteY5" fmla="*/ 35199 h 35199"/>
                  <a:gd name="connsiteX6" fmla="*/ 17599 w 159770"/>
                  <a:gd name="connsiteY6" fmla="*/ 35199 h 35199"/>
                  <a:gd name="connsiteX7" fmla="*/ 0 w 159770"/>
                  <a:gd name="connsiteY7" fmla="*/ 17600 h 35199"/>
                  <a:gd name="connsiteX8" fmla="*/ 17874 w 159770"/>
                  <a:gd name="connsiteY8" fmla="*/ 0 h 3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9">
                    <a:moveTo>
                      <a:pt x="17874" y="0"/>
                    </a:moveTo>
                    <a:lnTo>
                      <a:pt x="74523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600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1948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600"/>
                    </a:cubicBezTo>
                    <a:cubicBezTo>
                      <a:pt x="275" y="7975"/>
                      <a:pt x="8250" y="0"/>
                      <a:pt x="178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237A2D0-EAF4-4C4D-83FA-93EB41E91D93}"/>
                  </a:ext>
                </a:extLst>
              </p:cNvPr>
              <p:cNvSpPr/>
              <p:nvPr/>
            </p:nvSpPr>
            <p:spPr>
              <a:xfrm>
                <a:off x="10524969" y="2631413"/>
                <a:ext cx="159770" cy="35198"/>
              </a:xfrm>
              <a:custGeom>
                <a:avLst/>
                <a:gdLst>
                  <a:gd name="connsiteX0" fmla="*/ 17600 w 159770"/>
                  <a:gd name="connsiteY0" fmla="*/ 0 h 35198"/>
                  <a:gd name="connsiteX1" fmla="*/ 74798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0573 w 159770"/>
                  <a:gd name="connsiteY5" fmla="*/ 35199 h 35198"/>
                  <a:gd name="connsiteX6" fmla="*/ 17600 w 159770"/>
                  <a:gd name="connsiteY6" fmla="*/ 35199 h 35198"/>
                  <a:gd name="connsiteX7" fmla="*/ 0 w 159770"/>
                  <a:gd name="connsiteY7" fmla="*/ 17599 h 35198"/>
                  <a:gd name="connsiteX8" fmla="*/ 17600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600" y="0"/>
                    </a:moveTo>
                    <a:lnTo>
                      <a:pt x="74798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0573" y="35199"/>
                    </a:lnTo>
                    <a:lnTo>
                      <a:pt x="17600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600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C6BFA08E-AB94-4A02-90D2-3273542B2E6D}"/>
                  </a:ext>
                </a:extLst>
              </p:cNvPr>
              <p:cNvSpPr/>
              <p:nvPr/>
            </p:nvSpPr>
            <p:spPr>
              <a:xfrm>
                <a:off x="10524969" y="2633613"/>
                <a:ext cx="159770" cy="35198"/>
              </a:xfrm>
              <a:custGeom>
                <a:avLst/>
                <a:gdLst>
                  <a:gd name="connsiteX0" fmla="*/ 17600 w 159770"/>
                  <a:gd name="connsiteY0" fmla="*/ 0 h 35198"/>
                  <a:gd name="connsiteX1" fmla="*/ 74798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0573 w 159770"/>
                  <a:gd name="connsiteY5" fmla="*/ 35199 h 35198"/>
                  <a:gd name="connsiteX6" fmla="*/ 17600 w 159770"/>
                  <a:gd name="connsiteY6" fmla="*/ 35199 h 35198"/>
                  <a:gd name="connsiteX7" fmla="*/ 0 w 159770"/>
                  <a:gd name="connsiteY7" fmla="*/ 17599 h 35198"/>
                  <a:gd name="connsiteX8" fmla="*/ 17600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600" y="0"/>
                    </a:moveTo>
                    <a:lnTo>
                      <a:pt x="74798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0573" y="35199"/>
                    </a:lnTo>
                    <a:lnTo>
                      <a:pt x="17600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6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CDD4CB1-ACE8-4D57-8A1A-8213CBC4768C}"/>
                  </a:ext>
                </a:extLst>
              </p:cNvPr>
              <p:cNvSpPr/>
              <p:nvPr/>
            </p:nvSpPr>
            <p:spPr>
              <a:xfrm>
                <a:off x="10542843" y="2717760"/>
                <a:ext cx="159495" cy="35198"/>
              </a:xfrm>
              <a:custGeom>
                <a:avLst/>
                <a:gdLst>
                  <a:gd name="connsiteX0" fmla="*/ 17599 w 159495"/>
                  <a:gd name="connsiteY0" fmla="*/ 0 h 35198"/>
                  <a:gd name="connsiteX1" fmla="*/ 69573 w 159495"/>
                  <a:gd name="connsiteY1" fmla="*/ 0 h 35198"/>
                  <a:gd name="connsiteX2" fmla="*/ 141896 w 159495"/>
                  <a:gd name="connsiteY2" fmla="*/ 0 h 35198"/>
                  <a:gd name="connsiteX3" fmla="*/ 159495 w 159495"/>
                  <a:gd name="connsiteY3" fmla="*/ 17599 h 35198"/>
                  <a:gd name="connsiteX4" fmla="*/ 141896 w 159495"/>
                  <a:gd name="connsiteY4" fmla="*/ 35199 h 35198"/>
                  <a:gd name="connsiteX5" fmla="*/ 73423 w 159495"/>
                  <a:gd name="connsiteY5" fmla="*/ 35199 h 35198"/>
                  <a:gd name="connsiteX6" fmla="*/ 17599 w 159495"/>
                  <a:gd name="connsiteY6" fmla="*/ 35199 h 35198"/>
                  <a:gd name="connsiteX7" fmla="*/ 0 w 159495"/>
                  <a:gd name="connsiteY7" fmla="*/ 17599 h 35198"/>
                  <a:gd name="connsiteX8" fmla="*/ 17599 w 159495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495" h="35198">
                    <a:moveTo>
                      <a:pt x="17599" y="0"/>
                    </a:moveTo>
                    <a:lnTo>
                      <a:pt x="69573" y="0"/>
                    </a:lnTo>
                    <a:lnTo>
                      <a:pt x="141896" y="0"/>
                    </a:lnTo>
                    <a:cubicBezTo>
                      <a:pt x="151521" y="0"/>
                      <a:pt x="159495" y="7975"/>
                      <a:pt x="159495" y="17599"/>
                    </a:cubicBezTo>
                    <a:cubicBezTo>
                      <a:pt x="159495" y="27224"/>
                      <a:pt x="151521" y="35199"/>
                      <a:pt x="141896" y="35199"/>
                    </a:cubicBezTo>
                    <a:lnTo>
                      <a:pt x="73423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599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C7B6094-EA61-4006-8220-0F91A37257F4}"/>
                  </a:ext>
                </a:extLst>
              </p:cNvPr>
              <p:cNvSpPr/>
              <p:nvPr/>
            </p:nvSpPr>
            <p:spPr>
              <a:xfrm>
                <a:off x="10542843" y="2720510"/>
                <a:ext cx="159495" cy="35198"/>
              </a:xfrm>
              <a:custGeom>
                <a:avLst/>
                <a:gdLst>
                  <a:gd name="connsiteX0" fmla="*/ 17599 w 159495"/>
                  <a:gd name="connsiteY0" fmla="*/ 0 h 35198"/>
                  <a:gd name="connsiteX1" fmla="*/ 69573 w 159495"/>
                  <a:gd name="connsiteY1" fmla="*/ 0 h 35198"/>
                  <a:gd name="connsiteX2" fmla="*/ 141896 w 159495"/>
                  <a:gd name="connsiteY2" fmla="*/ 0 h 35198"/>
                  <a:gd name="connsiteX3" fmla="*/ 159495 w 159495"/>
                  <a:gd name="connsiteY3" fmla="*/ 17599 h 35198"/>
                  <a:gd name="connsiteX4" fmla="*/ 141896 w 159495"/>
                  <a:gd name="connsiteY4" fmla="*/ 35199 h 35198"/>
                  <a:gd name="connsiteX5" fmla="*/ 73423 w 159495"/>
                  <a:gd name="connsiteY5" fmla="*/ 35199 h 35198"/>
                  <a:gd name="connsiteX6" fmla="*/ 17599 w 159495"/>
                  <a:gd name="connsiteY6" fmla="*/ 35199 h 35198"/>
                  <a:gd name="connsiteX7" fmla="*/ 0 w 159495"/>
                  <a:gd name="connsiteY7" fmla="*/ 17599 h 35198"/>
                  <a:gd name="connsiteX8" fmla="*/ 17599 w 159495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495" h="35198">
                    <a:moveTo>
                      <a:pt x="17599" y="0"/>
                    </a:moveTo>
                    <a:lnTo>
                      <a:pt x="69573" y="0"/>
                    </a:lnTo>
                    <a:lnTo>
                      <a:pt x="141896" y="0"/>
                    </a:lnTo>
                    <a:cubicBezTo>
                      <a:pt x="151521" y="0"/>
                      <a:pt x="159495" y="7975"/>
                      <a:pt x="159495" y="17599"/>
                    </a:cubicBezTo>
                    <a:cubicBezTo>
                      <a:pt x="159495" y="27224"/>
                      <a:pt x="151521" y="35199"/>
                      <a:pt x="141896" y="35199"/>
                    </a:cubicBezTo>
                    <a:lnTo>
                      <a:pt x="73423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5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6BAC891-3513-45F9-9EFC-595FB7CE66A0}"/>
                  </a:ext>
                </a:extLst>
              </p:cNvPr>
              <p:cNvSpPr/>
              <p:nvPr/>
            </p:nvSpPr>
            <p:spPr>
              <a:xfrm>
                <a:off x="10354199" y="3007327"/>
                <a:ext cx="258217" cy="194419"/>
              </a:xfrm>
              <a:custGeom>
                <a:avLst/>
                <a:gdLst>
                  <a:gd name="connsiteX0" fmla="*/ 176270 w 258217"/>
                  <a:gd name="connsiteY0" fmla="*/ 194419 h 194419"/>
                  <a:gd name="connsiteX1" fmla="*/ 129246 w 258217"/>
                  <a:gd name="connsiteY1" fmla="*/ 194419 h 194419"/>
                  <a:gd name="connsiteX2" fmla="*/ 82223 w 258217"/>
                  <a:gd name="connsiteY2" fmla="*/ 194419 h 194419"/>
                  <a:gd name="connsiteX3" fmla="*/ 0 w 258217"/>
                  <a:gd name="connsiteY3" fmla="*/ 0 h 194419"/>
                  <a:gd name="connsiteX4" fmla="*/ 258217 w 258217"/>
                  <a:gd name="connsiteY4" fmla="*/ 0 h 194419"/>
                  <a:gd name="connsiteX5" fmla="*/ 176270 w 258217"/>
                  <a:gd name="connsiteY5" fmla="*/ 194419 h 19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217" h="194419">
                    <a:moveTo>
                      <a:pt x="176270" y="194419"/>
                    </a:moveTo>
                    <a:lnTo>
                      <a:pt x="129246" y="194419"/>
                    </a:lnTo>
                    <a:lnTo>
                      <a:pt x="82223" y="194419"/>
                    </a:lnTo>
                    <a:cubicBezTo>
                      <a:pt x="38499" y="142721"/>
                      <a:pt x="12925" y="75348"/>
                      <a:pt x="0" y="0"/>
                    </a:cubicBezTo>
                    <a:lnTo>
                      <a:pt x="258217" y="0"/>
                    </a:lnTo>
                    <a:cubicBezTo>
                      <a:pt x="245568" y="75348"/>
                      <a:pt x="219993" y="142721"/>
                      <a:pt x="176270" y="194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A7D6E43-E61B-4CB6-BA01-A5C514DC983A}"/>
                  </a:ext>
                </a:extLst>
              </p:cNvPr>
              <p:cNvSpPr/>
              <p:nvPr/>
            </p:nvSpPr>
            <p:spPr>
              <a:xfrm>
                <a:off x="9132610" y="2211225"/>
                <a:ext cx="278331" cy="755952"/>
              </a:xfrm>
              <a:custGeom>
                <a:avLst/>
                <a:gdLst>
                  <a:gd name="connsiteX0" fmla="*/ 83398 w 278331"/>
                  <a:gd name="connsiteY0" fmla="*/ 531284 h 755952"/>
                  <a:gd name="connsiteX1" fmla="*/ 65798 w 278331"/>
                  <a:gd name="connsiteY1" fmla="*/ 513685 h 755952"/>
                  <a:gd name="connsiteX2" fmla="*/ 9700 w 278331"/>
                  <a:gd name="connsiteY2" fmla="*/ 513685 h 755952"/>
                  <a:gd name="connsiteX3" fmla="*/ 16850 w 278331"/>
                  <a:gd name="connsiteY3" fmla="*/ 461986 h 755952"/>
                  <a:gd name="connsiteX4" fmla="*/ 83948 w 278331"/>
                  <a:gd name="connsiteY4" fmla="*/ 461986 h 755952"/>
                  <a:gd name="connsiteX5" fmla="*/ 101547 w 278331"/>
                  <a:gd name="connsiteY5" fmla="*/ 444387 h 755952"/>
                  <a:gd name="connsiteX6" fmla="*/ 83948 w 278331"/>
                  <a:gd name="connsiteY6" fmla="*/ 426787 h 755952"/>
                  <a:gd name="connsiteX7" fmla="*/ 22349 w 278331"/>
                  <a:gd name="connsiteY7" fmla="*/ 426787 h 755952"/>
                  <a:gd name="connsiteX8" fmla="*/ 33624 w 278331"/>
                  <a:gd name="connsiteY8" fmla="*/ 366564 h 755952"/>
                  <a:gd name="connsiteX9" fmla="*/ 102372 w 278331"/>
                  <a:gd name="connsiteY9" fmla="*/ 366564 h 755952"/>
                  <a:gd name="connsiteX10" fmla="*/ 119972 w 278331"/>
                  <a:gd name="connsiteY10" fmla="*/ 348965 h 755952"/>
                  <a:gd name="connsiteX11" fmla="*/ 102372 w 278331"/>
                  <a:gd name="connsiteY11" fmla="*/ 331365 h 755952"/>
                  <a:gd name="connsiteX12" fmla="*/ 41324 w 278331"/>
                  <a:gd name="connsiteY12" fmla="*/ 331365 h 755952"/>
                  <a:gd name="connsiteX13" fmla="*/ 139221 w 278331"/>
                  <a:gd name="connsiteY13" fmla="*/ 0 h 755952"/>
                  <a:gd name="connsiteX14" fmla="*/ 206044 w 278331"/>
                  <a:gd name="connsiteY14" fmla="*/ 207069 h 755952"/>
                  <a:gd name="connsiteX15" fmla="*/ 187619 w 278331"/>
                  <a:gd name="connsiteY15" fmla="*/ 227968 h 755952"/>
                  <a:gd name="connsiteX16" fmla="*/ 236018 w 278331"/>
                  <a:gd name="connsiteY16" fmla="*/ 559883 h 755952"/>
                  <a:gd name="connsiteX17" fmla="*/ 261867 w 278331"/>
                  <a:gd name="connsiteY17" fmla="*/ 464186 h 755952"/>
                  <a:gd name="connsiteX18" fmla="*/ 273692 w 278331"/>
                  <a:gd name="connsiteY18" fmla="*/ 755953 h 755952"/>
                  <a:gd name="connsiteX19" fmla="*/ 4750 w 278331"/>
                  <a:gd name="connsiteY19" fmla="*/ 755953 h 755952"/>
                  <a:gd name="connsiteX20" fmla="*/ 5850 w 278331"/>
                  <a:gd name="connsiteY20" fmla="*/ 548884 h 755952"/>
                  <a:gd name="connsiteX21" fmla="*/ 65798 w 278331"/>
                  <a:gd name="connsiteY21" fmla="*/ 548884 h 755952"/>
                  <a:gd name="connsiteX22" fmla="*/ 83398 w 278331"/>
                  <a:gd name="connsiteY22" fmla="*/ 531284 h 75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8331" h="755952">
                    <a:moveTo>
                      <a:pt x="83398" y="531284"/>
                    </a:moveTo>
                    <a:cubicBezTo>
                      <a:pt x="83398" y="521659"/>
                      <a:pt x="75423" y="513685"/>
                      <a:pt x="65798" y="513685"/>
                    </a:cubicBezTo>
                    <a:lnTo>
                      <a:pt x="9700" y="513685"/>
                    </a:lnTo>
                    <a:cubicBezTo>
                      <a:pt x="11900" y="496360"/>
                      <a:pt x="14100" y="479036"/>
                      <a:pt x="16850" y="461986"/>
                    </a:cubicBezTo>
                    <a:lnTo>
                      <a:pt x="83948" y="461986"/>
                    </a:lnTo>
                    <a:cubicBezTo>
                      <a:pt x="93572" y="461986"/>
                      <a:pt x="101547" y="454011"/>
                      <a:pt x="101547" y="444387"/>
                    </a:cubicBezTo>
                    <a:cubicBezTo>
                      <a:pt x="101547" y="434762"/>
                      <a:pt x="93572" y="426787"/>
                      <a:pt x="83948" y="426787"/>
                    </a:cubicBezTo>
                    <a:lnTo>
                      <a:pt x="22349" y="426787"/>
                    </a:lnTo>
                    <a:cubicBezTo>
                      <a:pt x="25924" y="406438"/>
                      <a:pt x="29774" y="386364"/>
                      <a:pt x="33624" y="366564"/>
                    </a:cubicBezTo>
                    <a:lnTo>
                      <a:pt x="102372" y="366564"/>
                    </a:lnTo>
                    <a:cubicBezTo>
                      <a:pt x="111997" y="366564"/>
                      <a:pt x="119972" y="358589"/>
                      <a:pt x="119972" y="348965"/>
                    </a:cubicBezTo>
                    <a:cubicBezTo>
                      <a:pt x="119972" y="339340"/>
                      <a:pt x="111997" y="331365"/>
                      <a:pt x="102372" y="331365"/>
                    </a:cubicBezTo>
                    <a:lnTo>
                      <a:pt x="41324" y="331365"/>
                    </a:lnTo>
                    <a:cubicBezTo>
                      <a:pt x="82298" y="146021"/>
                      <a:pt x="139221" y="0"/>
                      <a:pt x="139221" y="0"/>
                    </a:cubicBezTo>
                    <a:cubicBezTo>
                      <a:pt x="139221" y="0"/>
                      <a:pt x="172220" y="84697"/>
                      <a:pt x="206044" y="207069"/>
                    </a:cubicBezTo>
                    <a:lnTo>
                      <a:pt x="187619" y="227968"/>
                    </a:lnTo>
                    <a:lnTo>
                      <a:pt x="236018" y="559883"/>
                    </a:lnTo>
                    <a:cubicBezTo>
                      <a:pt x="236018" y="559883"/>
                      <a:pt x="235468" y="513685"/>
                      <a:pt x="261867" y="464186"/>
                    </a:cubicBezTo>
                    <a:cubicBezTo>
                      <a:pt x="276717" y="562083"/>
                      <a:pt x="283592" y="663555"/>
                      <a:pt x="273692" y="755953"/>
                    </a:cubicBezTo>
                    <a:lnTo>
                      <a:pt x="4750" y="755953"/>
                    </a:lnTo>
                    <a:cubicBezTo>
                      <a:pt x="-2400" y="689679"/>
                      <a:pt x="-1025" y="619282"/>
                      <a:pt x="5850" y="548884"/>
                    </a:cubicBezTo>
                    <a:lnTo>
                      <a:pt x="65798" y="548884"/>
                    </a:lnTo>
                    <a:cubicBezTo>
                      <a:pt x="75423" y="548884"/>
                      <a:pt x="83398" y="540909"/>
                      <a:pt x="83398" y="531284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61" name="Graphic 2">
                <a:extLst>
                  <a:ext uri="{FF2B5EF4-FFF2-40B4-BE49-F238E27FC236}">
                    <a16:creationId xmlns:a16="http://schemas.microsoft.com/office/drawing/2014/main" id="{748DEBBE-ED92-465F-9EA4-4B554E1D0905}"/>
                  </a:ext>
                </a:extLst>
              </p:cNvPr>
              <p:cNvGrpSpPr/>
              <p:nvPr/>
            </p:nvGrpSpPr>
            <p:grpSpPr>
              <a:xfrm>
                <a:off x="9055963" y="2539840"/>
                <a:ext cx="196344" cy="217518"/>
                <a:chOff x="9055963" y="2539840"/>
                <a:chExt cx="196344" cy="217518"/>
              </a:xfrm>
              <a:solidFill>
                <a:srgbClr val="CCCCCC"/>
              </a:solidFill>
            </p:grpSpPr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E39A8BFE-3020-49F0-8FBE-013F00C50669}"/>
                    </a:ext>
                  </a:extLst>
                </p:cNvPr>
                <p:cNvSpPr/>
                <p:nvPr/>
              </p:nvSpPr>
              <p:spPr>
                <a:xfrm>
                  <a:off x="9092811" y="253984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848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314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848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314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8A037C25-A27A-4849-847D-1B6F8A37DBC3}"/>
                    </a:ext>
                  </a:extLst>
                </p:cNvPr>
                <p:cNvSpPr/>
                <p:nvPr/>
              </p:nvSpPr>
              <p:spPr>
                <a:xfrm>
                  <a:off x="9074112" y="2635263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573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479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573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479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AF1B75F0-19F3-4607-BA0D-66FFE1204EDE}"/>
                    </a:ext>
                  </a:extLst>
                </p:cNvPr>
                <p:cNvSpPr/>
                <p:nvPr/>
              </p:nvSpPr>
              <p:spPr>
                <a:xfrm>
                  <a:off x="9055963" y="272216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0 h 35198"/>
                    <a:gd name="connsiteX1" fmla="*/ 85797 w 159495"/>
                    <a:gd name="connsiteY1" fmla="*/ 0 h 35198"/>
                    <a:gd name="connsiteX2" fmla="*/ 141896 w 159495"/>
                    <a:gd name="connsiteY2" fmla="*/ 0 h 35198"/>
                    <a:gd name="connsiteX3" fmla="*/ 159495 w 159495"/>
                    <a:gd name="connsiteY3" fmla="*/ 17599 h 35198"/>
                    <a:gd name="connsiteX4" fmla="*/ 141896 w 159495"/>
                    <a:gd name="connsiteY4" fmla="*/ 35199 h 35198"/>
                    <a:gd name="connsiteX5" fmla="*/ 82223 w 159495"/>
                    <a:gd name="connsiteY5" fmla="*/ 35199 h 35198"/>
                    <a:gd name="connsiteX6" fmla="*/ 17599 w 159495"/>
                    <a:gd name="connsiteY6" fmla="*/ 35199 h 35198"/>
                    <a:gd name="connsiteX7" fmla="*/ 0 w 159495"/>
                    <a:gd name="connsiteY7" fmla="*/ 17599 h 35198"/>
                    <a:gd name="connsiteX8" fmla="*/ 17599 w 159495"/>
                    <a:gd name="connsiteY8" fmla="*/ 0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0"/>
                      </a:moveTo>
                      <a:lnTo>
                        <a:pt x="85797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82223" y="35199"/>
                      </a:lnTo>
                      <a:lnTo>
                        <a:pt x="17599" y="35199"/>
                      </a:ln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grpSp>
            <p:nvGrpSpPr>
              <p:cNvPr id="62" name="Graphic 2">
                <a:extLst>
                  <a:ext uri="{FF2B5EF4-FFF2-40B4-BE49-F238E27FC236}">
                    <a16:creationId xmlns:a16="http://schemas.microsoft.com/office/drawing/2014/main" id="{81C8361F-DB5E-4659-A4D9-0C64AEC87973}"/>
                  </a:ext>
                </a:extLst>
              </p:cNvPr>
              <p:cNvGrpSpPr/>
              <p:nvPr/>
            </p:nvGrpSpPr>
            <p:grpSpPr>
              <a:xfrm>
                <a:off x="9056237" y="2542590"/>
                <a:ext cx="196619" cy="217518"/>
                <a:chOff x="9056237" y="2542590"/>
                <a:chExt cx="196619" cy="217518"/>
              </a:xfrm>
              <a:solidFill>
                <a:srgbClr val="000000"/>
              </a:solidFill>
            </p:grpSpPr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45D8B1A6-F4D3-47ED-B9D4-FCC8FFF6C7DF}"/>
                    </a:ext>
                  </a:extLst>
                </p:cNvPr>
                <p:cNvSpPr/>
                <p:nvPr/>
              </p:nvSpPr>
              <p:spPr>
                <a:xfrm>
                  <a:off x="9093086" y="2542590"/>
                  <a:ext cx="159770" cy="35198"/>
                </a:xfrm>
                <a:custGeom>
                  <a:avLst/>
                  <a:gdLst>
                    <a:gd name="connsiteX0" fmla="*/ 17599 w 159770"/>
                    <a:gd name="connsiteY0" fmla="*/ 35199 h 35198"/>
                    <a:gd name="connsiteX1" fmla="*/ 0 w 159770"/>
                    <a:gd name="connsiteY1" fmla="*/ 17599 h 35198"/>
                    <a:gd name="connsiteX2" fmla="*/ 17599 w 159770"/>
                    <a:gd name="connsiteY2" fmla="*/ 0 h 35198"/>
                    <a:gd name="connsiteX3" fmla="*/ 80848 w 159770"/>
                    <a:gd name="connsiteY3" fmla="*/ 0 h 35198"/>
                    <a:gd name="connsiteX4" fmla="*/ 142171 w 159770"/>
                    <a:gd name="connsiteY4" fmla="*/ 0 h 35198"/>
                    <a:gd name="connsiteX5" fmla="*/ 159770 w 159770"/>
                    <a:gd name="connsiteY5" fmla="*/ 17599 h 35198"/>
                    <a:gd name="connsiteX6" fmla="*/ 142171 w 159770"/>
                    <a:gd name="connsiteY6" fmla="*/ 35199 h 35198"/>
                    <a:gd name="connsiteX7" fmla="*/ 73423 w 159770"/>
                    <a:gd name="connsiteY7" fmla="*/ 35199 h 35198"/>
                    <a:gd name="connsiteX8" fmla="*/ 17599 w 159770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770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848" y="0"/>
                      </a:lnTo>
                      <a:lnTo>
                        <a:pt x="142171" y="0"/>
                      </a:lnTo>
                      <a:cubicBezTo>
                        <a:pt x="151795" y="0"/>
                        <a:pt x="159770" y="7975"/>
                        <a:pt x="159770" y="17599"/>
                      </a:cubicBezTo>
                      <a:cubicBezTo>
                        <a:pt x="159770" y="27224"/>
                        <a:pt x="151795" y="35199"/>
                        <a:pt x="142171" y="35199"/>
                      </a:cubicBezTo>
                      <a:lnTo>
                        <a:pt x="73423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992BAA09-FB37-40F3-B1A1-1BE96ED6FD9C}"/>
                    </a:ext>
                  </a:extLst>
                </p:cNvPr>
                <p:cNvSpPr/>
                <p:nvPr/>
              </p:nvSpPr>
              <p:spPr>
                <a:xfrm>
                  <a:off x="9074387" y="2638012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573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479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573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479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628B2AC5-40A8-4486-8C4B-BCFBAD77FA94}"/>
                    </a:ext>
                  </a:extLst>
                </p:cNvPr>
                <p:cNvSpPr/>
                <p:nvPr/>
              </p:nvSpPr>
              <p:spPr>
                <a:xfrm>
                  <a:off x="9056237" y="272491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0 h 35198"/>
                    <a:gd name="connsiteX1" fmla="*/ 85797 w 159495"/>
                    <a:gd name="connsiteY1" fmla="*/ 0 h 35198"/>
                    <a:gd name="connsiteX2" fmla="*/ 141896 w 159495"/>
                    <a:gd name="connsiteY2" fmla="*/ 0 h 35198"/>
                    <a:gd name="connsiteX3" fmla="*/ 159495 w 159495"/>
                    <a:gd name="connsiteY3" fmla="*/ 17599 h 35198"/>
                    <a:gd name="connsiteX4" fmla="*/ 141896 w 159495"/>
                    <a:gd name="connsiteY4" fmla="*/ 35199 h 35198"/>
                    <a:gd name="connsiteX5" fmla="*/ 82223 w 159495"/>
                    <a:gd name="connsiteY5" fmla="*/ 35199 h 35198"/>
                    <a:gd name="connsiteX6" fmla="*/ 17599 w 159495"/>
                    <a:gd name="connsiteY6" fmla="*/ 35199 h 35198"/>
                    <a:gd name="connsiteX7" fmla="*/ 0 w 159495"/>
                    <a:gd name="connsiteY7" fmla="*/ 17599 h 35198"/>
                    <a:gd name="connsiteX8" fmla="*/ 17599 w 159495"/>
                    <a:gd name="connsiteY8" fmla="*/ 0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0"/>
                      </a:moveTo>
                      <a:lnTo>
                        <a:pt x="85797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82223" y="35199"/>
                      </a:lnTo>
                      <a:lnTo>
                        <a:pt x="17599" y="35199"/>
                      </a:ln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9B1159A-0C90-46C6-9DAE-494CA9EF1769}"/>
                  </a:ext>
                </a:extLst>
              </p:cNvPr>
              <p:cNvSpPr/>
              <p:nvPr/>
            </p:nvSpPr>
            <p:spPr>
              <a:xfrm>
                <a:off x="9142860" y="3007327"/>
                <a:ext cx="258217" cy="194419"/>
              </a:xfrm>
              <a:custGeom>
                <a:avLst/>
                <a:gdLst>
                  <a:gd name="connsiteX0" fmla="*/ 175995 w 258217"/>
                  <a:gd name="connsiteY0" fmla="*/ 194419 h 194419"/>
                  <a:gd name="connsiteX1" fmla="*/ 128971 w 258217"/>
                  <a:gd name="connsiteY1" fmla="*/ 194419 h 194419"/>
                  <a:gd name="connsiteX2" fmla="*/ 82223 w 258217"/>
                  <a:gd name="connsiteY2" fmla="*/ 194419 h 194419"/>
                  <a:gd name="connsiteX3" fmla="*/ 0 w 258217"/>
                  <a:gd name="connsiteY3" fmla="*/ 0 h 194419"/>
                  <a:gd name="connsiteX4" fmla="*/ 258217 w 258217"/>
                  <a:gd name="connsiteY4" fmla="*/ 0 h 194419"/>
                  <a:gd name="connsiteX5" fmla="*/ 175995 w 258217"/>
                  <a:gd name="connsiteY5" fmla="*/ 194419 h 19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217" h="194419">
                    <a:moveTo>
                      <a:pt x="175995" y="194419"/>
                    </a:moveTo>
                    <a:lnTo>
                      <a:pt x="128971" y="194419"/>
                    </a:lnTo>
                    <a:lnTo>
                      <a:pt x="82223" y="194419"/>
                    </a:lnTo>
                    <a:cubicBezTo>
                      <a:pt x="38499" y="142721"/>
                      <a:pt x="12925" y="75348"/>
                      <a:pt x="0" y="0"/>
                    </a:cubicBezTo>
                    <a:lnTo>
                      <a:pt x="258217" y="0"/>
                    </a:lnTo>
                    <a:cubicBezTo>
                      <a:pt x="245293" y="75348"/>
                      <a:pt x="219718" y="142721"/>
                      <a:pt x="175995" y="194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DD65A22-7893-40E3-B7BE-C398BABEBFB1}"/>
                  </a:ext>
                </a:extLst>
              </p:cNvPr>
              <p:cNvSpPr/>
              <p:nvPr/>
            </p:nvSpPr>
            <p:spPr>
              <a:xfrm>
                <a:off x="9670019" y="978437"/>
                <a:ext cx="415512" cy="194969"/>
              </a:xfrm>
              <a:custGeom>
                <a:avLst/>
                <a:gdLst>
                  <a:gd name="connsiteX0" fmla="*/ 207619 w 415512"/>
                  <a:gd name="connsiteY0" fmla="*/ 0 h 194969"/>
                  <a:gd name="connsiteX1" fmla="*/ 415513 w 415512"/>
                  <a:gd name="connsiteY1" fmla="*/ 172695 h 194969"/>
                  <a:gd name="connsiteX2" fmla="*/ 347590 w 415512"/>
                  <a:gd name="connsiteY2" fmla="*/ 194969 h 194969"/>
                  <a:gd name="connsiteX3" fmla="*/ 347590 w 415512"/>
                  <a:gd name="connsiteY3" fmla="*/ 194969 h 194969"/>
                  <a:gd name="connsiteX4" fmla="*/ 67648 w 415512"/>
                  <a:gd name="connsiteY4" fmla="*/ 194969 h 194969"/>
                  <a:gd name="connsiteX5" fmla="*/ 67648 w 415512"/>
                  <a:gd name="connsiteY5" fmla="*/ 194969 h 194969"/>
                  <a:gd name="connsiteX6" fmla="*/ 0 w 415512"/>
                  <a:gd name="connsiteY6" fmla="*/ 172695 h 194969"/>
                  <a:gd name="connsiteX7" fmla="*/ 207619 w 415512"/>
                  <a:gd name="connsiteY7" fmla="*/ 0 h 194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512" h="194969">
                    <a:moveTo>
                      <a:pt x="207619" y="0"/>
                    </a:moveTo>
                    <a:cubicBezTo>
                      <a:pt x="288741" y="50873"/>
                      <a:pt x="357489" y="109172"/>
                      <a:pt x="415513" y="172695"/>
                    </a:cubicBezTo>
                    <a:lnTo>
                      <a:pt x="347590" y="194969"/>
                    </a:lnTo>
                    <a:lnTo>
                      <a:pt x="347590" y="194969"/>
                    </a:lnTo>
                    <a:lnTo>
                      <a:pt x="67648" y="194969"/>
                    </a:lnTo>
                    <a:lnTo>
                      <a:pt x="67648" y="194969"/>
                    </a:lnTo>
                    <a:lnTo>
                      <a:pt x="0" y="172695"/>
                    </a:lnTo>
                    <a:cubicBezTo>
                      <a:pt x="57748" y="109172"/>
                      <a:pt x="126496" y="50873"/>
                      <a:pt x="207619" y="0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AA467AB-5BF6-4C24-8B7F-DB0254F19591}"/>
                  </a:ext>
                </a:extLst>
              </p:cNvPr>
              <p:cNvSpPr/>
              <p:nvPr/>
            </p:nvSpPr>
            <p:spPr>
              <a:xfrm>
                <a:off x="9609246" y="1542445"/>
                <a:ext cx="552183" cy="552183"/>
              </a:xfrm>
              <a:custGeom>
                <a:avLst/>
                <a:gdLst>
                  <a:gd name="connsiteX0" fmla="*/ 0 w 552183"/>
                  <a:gd name="connsiteY0" fmla="*/ 276092 h 552183"/>
                  <a:gd name="connsiteX1" fmla="*/ 276092 w 552183"/>
                  <a:gd name="connsiteY1" fmla="*/ 0 h 552183"/>
                  <a:gd name="connsiteX2" fmla="*/ 552184 w 552183"/>
                  <a:gd name="connsiteY2" fmla="*/ 276092 h 552183"/>
                  <a:gd name="connsiteX3" fmla="*/ 276092 w 552183"/>
                  <a:gd name="connsiteY3" fmla="*/ 552184 h 552183"/>
                  <a:gd name="connsiteX4" fmla="*/ 0 w 552183"/>
                  <a:gd name="connsiteY4" fmla="*/ 276092 h 552183"/>
                  <a:gd name="connsiteX5" fmla="*/ 36299 w 552183"/>
                  <a:gd name="connsiteY5" fmla="*/ 276092 h 552183"/>
                  <a:gd name="connsiteX6" fmla="*/ 276092 w 552183"/>
                  <a:gd name="connsiteY6" fmla="*/ 515885 h 552183"/>
                  <a:gd name="connsiteX7" fmla="*/ 515885 w 552183"/>
                  <a:gd name="connsiteY7" fmla="*/ 276092 h 552183"/>
                  <a:gd name="connsiteX8" fmla="*/ 276092 w 552183"/>
                  <a:gd name="connsiteY8" fmla="*/ 36299 h 552183"/>
                  <a:gd name="connsiteX9" fmla="*/ 36299 w 552183"/>
                  <a:gd name="connsiteY9" fmla="*/ 276092 h 55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183" h="552183">
                    <a:moveTo>
                      <a:pt x="0" y="276092"/>
                    </a:moveTo>
                    <a:cubicBezTo>
                      <a:pt x="0" y="124021"/>
                      <a:pt x="123746" y="0"/>
                      <a:pt x="276092" y="0"/>
                    </a:cubicBezTo>
                    <a:cubicBezTo>
                      <a:pt x="428162" y="0"/>
                      <a:pt x="552184" y="123746"/>
                      <a:pt x="552184" y="276092"/>
                    </a:cubicBezTo>
                    <a:cubicBezTo>
                      <a:pt x="552184" y="428162"/>
                      <a:pt x="428437" y="552184"/>
                      <a:pt x="276092" y="552184"/>
                    </a:cubicBezTo>
                    <a:cubicBezTo>
                      <a:pt x="124021" y="552184"/>
                      <a:pt x="0" y="428437"/>
                      <a:pt x="0" y="276092"/>
                    </a:cubicBezTo>
                    <a:close/>
                    <a:moveTo>
                      <a:pt x="36299" y="276092"/>
                    </a:moveTo>
                    <a:cubicBezTo>
                      <a:pt x="36299" y="408363"/>
                      <a:pt x="143821" y="515885"/>
                      <a:pt x="276092" y="515885"/>
                    </a:cubicBezTo>
                    <a:cubicBezTo>
                      <a:pt x="408363" y="515885"/>
                      <a:pt x="515885" y="408363"/>
                      <a:pt x="515885" y="276092"/>
                    </a:cubicBezTo>
                    <a:cubicBezTo>
                      <a:pt x="515885" y="143821"/>
                      <a:pt x="408363" y="36299"/>
                      <a:pt x="276092" y="36299"/>
                    </a:cubicBezTo>
                    <a:cubicBezTo>
                      <a:pt x="143821" y="36299"/>
                      <a:pt x="36299" y="143821"/>
                      <a:pt x="36299" y="2760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6B12311-2059-47AA-86CD-447B95B7F949}"/>
                  </a:ext>
                </a:extLst>
              </p:cNvPr>
              <p:cNvSpPr/>
              <p:nvPr/>
            </p:nvSpPr>
            <p:spPr>
              <a:xfrm>
                <a:off x="9625746" y="1570494"/>
                <a:ext cx="503785" cy="503785"/>
              </a:xfrm>
              <a:custGeom>
                <a:avLst/>
                <a:gdLst>
                  <a:gd name="connsiteX0" fmla="*/ 503785 w 503785"/>
                  <a:gd name="connsiteY0" fmla="*/ 251893 h 503785"/>
                  <a:gd name="connsiteX1" fmla="*/ 251893 w 503785"/>
                  <a:gd name="connsiteY1" fmla="*/ 503785 h 503785"/>
                  <a:gd name="connsiteX2" fmla="*/ 0 w 503785"/>
                  <a:gd name="connsiteY2" fmla="*/ 251893 h 503785"/>
                  <a:gd name="connsiteX3" fmla="*/ 251893 w 503785"/>
                  <a:gd name="connsiteY3" fmla="*/ 0 h 503785"/>
                  <a:gd name="connsiteX4" fmla="*/ 503785 w 503785"/>
                  <a:gd name="connsiteY4" fmla="*/ 251893 h 50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03785">
                    <a:moveTo>
                      <a:pt x="503785" y="251893"/>
                    </a:moveTo>
                    <a:cubicBezTo>
                      <a:pt x="503785" y="391009"/>
                      <a:pt x="391009" y="503785"/>
                      <a:pt x="251893" y="503785"/>
                    </a:cubicBezTo>
                    <a:cubicBezTo>
                      <a:pt x="112776" y="503785"/>
                      <a:pt x="0" y="391009"/>
                      <a:pt x="0" y="251893"/>
                    </a:cubicBezTo>
                    <a:cubicBezTo>
                      <a:pt x="0" y="112776"/>
                      <a:pt x="112776" y="0"/>
                      <a:pt x="251893" y="0"/>
                    </a:cubicBezTo>
                    <a:cubicBezTo>
                      <a:pt x="391009" y="0"/>
                      <a:pt x="503785" y="112776"/>
                      <a:pt x="503785" y="251893"/>
                    </a:cubicBezTo>
                    <a:close/>
                  </a:path>
                </a:pathLst>
              </a:custGeom>
              <a:solidFill>
                <a:srgbClr val="86B2CD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E9234B5-0D14-48C7-A1CD-A482B8C8399A}"/>
                  </a:ext>
                </a:extLst>
              </p:cNvPr>
              <p:cNvSpPr/>
              <p:nvPr/>
            </p:nvSpPr>
            <p:spPr>
              <a:xfrm>
                <a:off x="9601546" y="1546295"/>
                <a:ext cx="552183" cy="552183"/>
              </a:xfrm>
              <a:custGeom>
                <a:avLst/>
                <a:gdLst>
                  <a:gd name="connsiteX0" fmla="*/ 0 w 552183"/>
                  <a:gd name="connsiteY0" fmla="*/ 276092 h 552183"/>
                  <a:gd name="connsiteX1" fmla="*/ 276092 w 552183"/>
                  <a:gd name="connsiteY1" fmla="*/ 0 h 552183"/>
                  <a:gd name="connsiteX2" fmla="*/ 552184 w 552183"/>
                  <a:gd name="connsiteY2" fmla="*/ 276092 h 552183"/>
                  <a:gd name="connsiteX3" fmla="*/ 276092 w 552183"/>
                  <a:gd name="connsiteY3" fmla="*/ 552184 h 552183"/>
                  <a:gd name="connsiteX4" fmla="*/ 0 w 552183"/>
                  <a:gd name="connsiteY4" fmla="*/ 276092 h 552183"/>
                  <a:gd name="connsiteX5" fmla="*/ 36299 w 552183"/>
                  <a:gd name="connsiteY5" fmla="*/ 276092 h 552183"/>
                  <a:gd name="connsiteX6" fmla="*/ 276092 w 552183"/>
                  <a:gd name="connsiteY6" fmla="*/ 515885 h 552183"/>
                  <a:gd name="connsiteX7" fmla="*/ 515885 w 552183"/>
                  <a:gd name="connsiteY7" fmla="*/ 276092 h 552183"/>
                  <a:gd name="connsiteX8" fmla="*/ 276092 w 552183"/>
                  <a:gd name="connsiteY8" fmla="*/ 36299 h 552183"/>
                  <a:gd name="connsiteX9" fmla="*/ 36299 w 552183"/>
                  <a:gd name="connsiteY9" fmla="*/ 276092 h 55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183" h="552183">
                    <a:moveTo>
                      <a:pt x="0" y="276092"/>
                    </a:moveTo>
                    <a:cubicBezTo>
                      <a:pt x="0" y="124021"/>
                      <a:pt x="123746" y="0"/>
                      <a:pt x="276092" y="0"/>
                    </a:cubicBezTo>
                    <a:cubicBezTo>
                      <a:pt x="428162" y="0"/>
                      <a:pt x="552184" y="123746"/>
                      <a:pt x="552184" y="276092"/>
                    </a:cubicBezTo>
                    <a:cubicBezTo>
                      <a:pt x="552184" y="428162"/>
                      <a:pt x="428437" y="552184"/>
                      <a:pt x="276092" y="552184"/>
                    </a:cubicBezTo>
                    <a:cubicBezTo>
                      <a:pt x="124021" y="552184"/>
                      <a:pt x="0" y="428437"/>
                      <a:pt x="0" y="276092"/>
                    </a:cubicBezTo>
                    <a:close/>
                    <a:moveTo>
                      <a:pt x="36299" y="276092"/>
                    </a:moveTo>
                    <a:cubicBezTo>
                      <a:pt x="36299" y="408363"/>
                      <a:pt x="143821" y="515885"/>
                      <a:pt x="276092" y="515885"/>
                    </a:cubicBezTo>
                    <a:cubicBezTo>
                      <a:pt x="408363" y="515885"/>
                      <a:pt x="515885" y="408363"/>
                      <a:pt x="515885" y="276092"/>
                    </a:cubicBezTo>
                    <a:cubicBezTo>
                      <a:pt x="515885" y="143821"/>
                      <a:pt x="408363" y="36299"/>
                      <a:pt x="276092" y="36299"/>
                    </a:cubicBezTo>
                    <a:cubicBezTo>
                      <a:pt x="143821" y="36299"/>
                      <a:pt x="36299" y="143821"/>
                      <a:pt x="36299" y="276092"/>
                    </a:cubicBezTo>
                    <a:close/>
                  </a:path>
                </a:pathLst>
              </a:custGeom>
              <a:solidFill>
                <a:srgbClr val="312C2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50BB4F7-A89D-4FAF-BB99-3890D1666622}"/>
                  </a:ext>
                </a:extLst>
              </p:cNvPr>
              <p:cNvSpPr/>
              <p:nvPr/>
            </p:nvSpPr>
            <p:spPr>
              <a:xfrm>
                <a:off x="9953536" y="1667841"/>
                <a:ext cx="56098" cy="56098"/>
              </a:xfrm>
              <a:custGeom>
                <a:avLst/>
                <a:gdLst>
                  <a:gd name="connsiteX0" fmla="*/ 28049 w 56098"/>
                  <a:gd name="connsiteY0" fmla="*/ 56098 h 56098"/>
                  <a:gd name="connsiteX1" fmla="*/ 28049 w 56098"/>
                  <a:gd name="connsiteY1" fmla="*/ 56098 h 56098"/>
                  <a:gd name="connsiteX2" fmla="*/ 56098 w 56098"/>
                  <a:gd name="connsiteY2" fmla="*/ 28049 h 56098"/>
                  <a:gd name="connsiteX3" fmla="*/ 56098 w 56098"/>
                  <a:gd name="connsiteY3" fmla="*/ 28049 h 56098"/>
                  <a:gd name="connsiteX4" fmla="*/ 28049 w 56098"/>
                  <a:gd name="connsiteY4" fmla="*/ 0 h 56098"/>
                  <a:gd name="connsiteX5" fmla="*/ 28049 w 56098"/>
                  <a:gd name="connsiteY5" fmla="*/ 0 h 56098"/>
                  <a:gd name="connsiteX6" fmla="*/ 0 w 56098"/>
                  <a:gd name="connsiteY6" fmla="*/ 28049 h 56098"/>
                  <a:gd name="connsiteX7" fmla="*/ 0 w 56098"/>
                  <a:gd name="connsiteY7" fmla="*/ 28049 h 56098"/>
                  <a:gd name="connsiteX8" fmla="*/ 28049 w 56098"/>
                  <a:gd name="connsiteY8" fmla="*/ 56098 h 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098" h="56098">
                    <a:moveTo>
                      <a:pt x="28049" y="56098"/>
                    </a:moveTo>
                    <a:lnTo>
                      <a:pt x="28049" y="56098"/>
                    </a:lnTo>
                    <a:cubicBezTo>
                      <a:pt x="43449" y="56098"/>
                      <a:pt x="56098" y="43449"/>
                      <a:pt x="56098" y="28049"/>
                    </a:cubicBezTo>
                    <a:lnTo>
                      <a:pt x="56098" y="28049"/>
                    </a:lnTo>
                    <a:cubicBezTo>
                      <a:pt x="56098" y="12650"/>
                      <a:pt x="43449" y="0"/>
                      <a:pt x="28049" y="0"/>
                    </a:cubicBezTo>
                    <a:lnTo>
                      <a:pt x="28049" y="0"/>
                    </a:lnTo>
                    <a:cubicBezTo>
                      <a:pt x="12650" y="0"/>
                      <a:pt x="0" y="12650"/>
                      <a:pt x="0" y="28049"/>
                    </a:cubicBezTo>
                    <a:lnTo>
                      <a:pt x="0" y="28049"/>
                    </a:lnTo>
                    <a:cubicBezTo>
                      <a:pt x="0" y="43449"/>
                      <a:pt x="12650" y="56098"/>
                      <a:pt x="28049" y="56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69" name="Graphic 2">
                <a:extLst>
                  <a:ext uri="{FF2B5EF4-FFF2-40B4-BE49-F238E27FC236}">
                    <a16:creationId xmlns:a16="http://schemas.microsoft.com/office/drawing/2014/main" id="{97A8D237-23B7-4A44-B4E4-29F8AAC0C81B}"/>
                  </a:ext>
                </a:extLst>
              </p:cNvPr>
              <p:cNvGrpSpPr/>
              <p:nvPr/>
            </p:nvGrpSpPr>
            <p:grpSpPr>
              <a:xfrm>
                <a:off x="9319130" y="2301147"/>
                <a:ext cx="183969" cy="469686"/>
                <a:chOff x="9319130" y="2301147"/>
                <a:chExt cx="183969" cy="469686"/>
              </a:xfrm>
            </p:grpSpPr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6E1A74DE-06F2-472F-8D25-86DE3BF01867}"/>
                    </a:ext>
                  </a:extLst>
                </p:cNvPr>
                <p:cNvSpPr/>
                <p:nvPr/>
              </p:nvSpPr>
              <p:spPr>
                <a:xfrm>
                  <a:off x="9319130" y="2301147"/>
                  <a:ext cx="175169" cy="465011"/>
                </a:xfrm>
                <a:custGeom>
                  <a:avLst/>
                  <a:gdLst>
                    <a:gd name="connsiteX0" fmla="*/ 116047 w 175169"/>
                    <a:gd name="connsiteY0" fmla="*/ 0 h 465011"/>
                    <a:gd name="connsiteX1" fmla="*/ 97072 w 175169"/>
                    <a:gd name="connsiteY1" fmla="*/ 23374 h 465011"/>
                    <a:gd name="connsiteX2" fmla="*/ 82498 w 175169"/>
                    <a:gd name="connsiteY2" fmla="*/ 39874 h 465011"/>
                    <a:gd name="connsiteX3" fmla="*/ 18424 w 175169"/>
                    <a:gd name="connsiteY3" fmla="*/ 112197 h 465011"/>
                    <a:gd name="connsiteX4" fmla="*/ 0 w 175169"/>
                    <a:gd name="connsiteY4" fmla="*/ 133096 h 465011"/>
                    <a:gd name="connsiteX5" fmla="*/ 48399 w 175169"/>
                    <a:gd name="connsiteY5" fmla="*/ 465011 h 465011"/>
                    <a:gd name="connsiteX6" fmla="*/ 74248 w 175169"/>
                    <a:gd name="connsiteY6" fmla="*/ 369314 h 465011"/>
                    <a:gd name="connsiteX7" fmla="*/ 135021 w 175169"/>
                    <a:gd name="connsiteY7" fmla="*/ 300016 h 465011"/>
                    <a:gd name="connsiteX8" fmla="*/ 175170 w 175169"/>
                    <a:gd name="connsiteY8" fmla="*/ 277192 h 465011"/>
                    <a:gd name="connsiteX9" fmla="*/ 116047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116047" y="0"/>
                      </a:moveTo>
                      <a:lnTo>
                        <a:pt x="97072" y="23374"/>
                      </a:lnTo>
                      <a:lnTo>
                        <a:pt x="82498" y="39874"/>
                      </a:lnTo>
                      <a:lnTo>
                        <a:pt x="18424" y="112197"/>
                      </a:lnTo>
                      <a:lnTo>
                        <a:pt x="0" y="133096"/>
                      </a:lnTo>
                      <a:lnTo>
                        <a:pt x="48399" y="465011"/>
                      </a:lnTo>
                      <a:cubicBezTo>
                        <a:pt x="48399" y="465011"/>
                        <a:pt x="47849" y="418812"/>
                        <a:pt x="74248" y="369314"/>
                      </a:cubicBezTo>
                      <a:cubicBezTo>
                        <a:pt x="87172" y="345390"/>
                        <a:pt x="106422" y="320366"/>
                        <a:pt x="135021" y="300016"/>
                      </a:cubicBezTo>
                      <a:cubicBezTo>
                        <a:pt x="146846" y="291766"/>
                        <a:pt x="160045" y="284067"/>
                        <a:pt x="175170" y="277192"/>
                      </a:cubicBezTo>
                      <a:lnTo>
                        <a:pt x="116047" y="0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212E263-9CA4-4D65-A602-C3D2EB6A28D9}"/>
                    </a:ext>
                  </a:extLst>
                </p:cNvPr>
                <p:cNvSpPr/>
                <p:nvPr/>
              </p:nvSpPr>
              <p:spPr>
                <a:xfrm>
                  <a:off x="9367116" y="2724910"/>
                  <a:ext cx="9211" cy="45648"/>
                </a:xfrm>
                <a:custGeom>
                  <a:avLst/>
                  <a:gdLst>
                    <a:gd name="connsiteX0" fmla="*/ 687 w 9211"/>
                    <a:gd name="connsiteY0" fmla="*/ 40974 h 45648"/>
                    <a:gd name="connsiteX1" fmla="*/ 9212 w 9211"/>
                    <a:gd name="connsiteY1" fmla="*/ 45649 h 45648"/>
                    <a:gd name="connsiteX2" fmla="*/ 8387 w 9211"/>
                    <a:gd name="connsiteY2" fmla="*/ 0 h 45648"/>
                    <a:gd name="connsiteX3" fmla="*/ 687 w 9211"/>
                    <a:gd name="connsiteY3" fmla="*/ 40974 h 4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11" h="45648">
                      <a:moveTo>
                        <a:pt x="687" y="40974"/>
                      </a:moveTo>
                      <a:lnTo>
                        <a:pt x="9212" y="45649"/>
                      </a:lnTo>
                      <a:lnTo>
                        <a:pt x="8387" y="0"/>
                      </a:lnTo>
                      <a:cubicBezTo>
                        <a:pt x="8662" y="275"/>
                        <a:pt x="-2888" y="9350"/>
                        <a:pt x="687" y="40974"/>
                      </a:cubicBez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5F223699-E63E-42E1-B5E9-528CC61334FC}"/>
                    </a:ext>
                  </a:extLst>
                </p:cNvPr>
                <p:cNvSpPr/>
                <p:nvPr/>
              </p:nvSpPr>
              <p:spPr>
                <a:xfrm>
                  <a:off x="9435176" y="2301147"/>
                  <a:ext cx="8524" cy="25574"/>
                </a:xfrm>
                <a:custGeom>
                  <a:avLst/>
                  <a:gdLst>
                    <a:gd name="connsiteX0" fmla="*/ 0 w 8524"/>
                    <a:gd name="connsiteY0" fmla="*/ 0 h 25574"/>
                    <a:gd name="connsiteX1" fmla="*/ 8525 w 8524"/>
                    <a:gd name="connsiteY1" fmla="*/ 4675 h 25574"/>
                    <a:gd name="connsiteX2" fmla="*/ 3025 w 8524"/>
                    <a:gd name="connsiteY2" fmla="*/ 25574 h 25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24" h="25574">
                      <a:moveTo>
                        <a:pt x="0" y="0"/>
                      </a:moveTo>
                      <a:lnTo>
                        <a:pt x="8525" y="4675"/>
                      </a:lnTo>
                      <a:lnTo>
                        <a:pt x="3025" y="25574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F9932778-C04B-42FC-8E0F-42DC4DCD963B}"/>
                    </a:ext>
                  </a:extLst>
                </p:cNvPr>
                <p:cNvSpPr/>
                <p:nvPr/>
              </p:nvSpPr>
              <p:spPr>
                <a:xfrm>
                  <a:off x="9327929" y="2305822"/>
                  <a:ext cx="175169" cy="465011"/>
                </a:xfrm>
                <a:custGeom>
                  <a:avLst/>
                  <a:gdLst>
                    <a:gd name="connsiteX0" fmla="*/ 115772 w 175169"/>
                    <a:gd name="connsiteY0" fmla="*/ 0 h 465011"/>
                    <a:gd name="connsiteX1" fmla="*/ 97072 w 175169"/>
                    <a:gd name="connsiteY1" fmla="*/ 23374 h 465011"/>
                    <a:gd name="connsiteX2" fmla="*/ 82498 w 175169"/>
                    <a:gd name="connsiteY2" fmla="*/ 39874 h 465011"/>
                    <a:gd name="connsiteX3" fmla="*/ 18424 w 175169"/>
                    <a:gd name="connsiteY3" fmla="*/ 112197 h 465011"/>
                    <a:gd name="connsiteX4" fmla="*/ 0 w 175169"/>
                    <a:gd name="connsiteY4" fmla="*/ 133096 h 465011"/>
                    <a:gd name="connsiteX5" fmla="*/ 48399 w 175169"/>
                    <a:gd name="connsiteY5" fmla="*/ 465011 h 465011"/>
                    <a:gd name="connsiteX6" fmla="*/ 74248 w 175169"/>
                    <a:gd name="connsiteY6" fmla="*/ 369314 h 465011"/>
                    <a:gd name="connsiteX7" fmla="*/ 135021 w 175169"/>
                    <a:gd name="connsiteY7" fmla="*/ 300016 h 465011"/>
                    <a:gd name="connsiteX8" fmla="*/ 175170 w 175169"/>
                    <a:gd name="connsiteY8" fmla="*/ 277192 h 465011"/>
                    <a:gd name="connsiteX9" fmla="*/ 115772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115772" y="0"/>
                      </a:moveTo>
                      <a:lnTo>
                        <a:pt x="97072" y="23374"/>
                      </a:lnTo>
                      <a:lnTo>
                        <a:pt x="82498" y="39874"/>
                      </a:lnTo>
                      <a:lnTo>
                        <a:pt x="18424" y="112197"/>
                      </a:lnTo>
                      <a:lnTo>
                        <a:pt x="0" y="133096"/>
                      </a:lnTo>
                      <a:lnTo>
                        <a:pt x="48399" y="465011"/>
                      </a:lnTo>
                      <a:cubicBezTo>
                        <a:pt x="48399" y="465011"/>
                        <a:pt x="47849" y="418813"/>
                        <a:pt x="74248" y="369314"/>
                      </a:cubicBezTo>
                      <a:cubicBezTo>
                        <a:pt x="87172" y="345390"/>
                        <a:pt x="106422" y="320366"/>
                        <a:pt x="135021" y="300016"/>
                      </a:cubicBezTo>
                      <a:cubicBezTo>
                        <a:pt x="146846" y="291766"/>
                        <a:pt x="160045" y="284067"/>
                        <a:pt x="175170" y="277192"/>
                      </a:cubicBezTo>
                      <a:lnTo>
                        <a:pt x="11577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F07C60-B30C-4EA0-BA10-8CA50E7FA843}"/>
                  </a:ext>
                </a:extLst>
              </p:cNvPr>
              <p:cNvSpPr/>
              <p:nvPr/>
            </p:nvSpPr>
            <p:spPr>
              <a:xfrm>
                <a:off x="9099957" y="2959203"/>
                <a:ext cx="344019" cy="52798"/>
              </a:xfrm>
              <a:custGeom>
                <a:avLst/>
                <a:gdLst>
                  <a:gd name="connsiteX0" fmla="*/ 26404 w 344019"/>
                  <a:gd name="connsiteY0" fmla="*/ 52798 h 52798"/>
                  <a:gd name="connsiteX1" fmla="*/ 317620 w 344019"/>
                  <a:gd name="connsiteY1" fmla="*/ 52798 h 52798"/>
                  <a:gd name="connsiteX2" fmla="*/ 344019 w 344019"/>
                  <a:gd name="connsiteY2" fmla="*/ 26399 h 52798"/>
                  <a:gd name="connsiteX3" fmla="*/ 344019 w 344019"/>
                  <a:gd name="connsiteY3" fmla="*/ 26399 h 52798"/>
                  <a:gd name="connsiteX4" fmla="*/ 317620 w 344019"/>
                  <a:gd name="connsiteY4" fmla="*/ 0 h 52798"/>
                  <a:gd name="connsiteX5" fmla="*/ 26404 w 344019"/>
                  <a:gd name="connsiteY5" fmla="*/ 0 h 52798"/>
                  <a:gd name="connsiteX6" fmla="*/ 5 w 344019"/>
                  <a:gd name="connsiteY6" fmla="*/ 26399 h 52798"/>
                  <a:gd name="connsiteX7" fmla="*/ 5 w 344019"/>
                  <a:gd name="connsiteY7" fmla="*/ 26399 h 52798"/>
                  <a:gd name="connsiteX8" fmla="*/ 26404 w 344019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019" h="52798">
                    <a:moveTo>
                      <a:pt x="26404" y="52798"/>
                    </a:moveTo>
                    <a:lnTo>
                      <a:pt x="317620" y="52798"/>
                    </a:lnTo>
                    <a:cubicBezTo>
                      <a:pt x="332195" y="52798"/>
                      <a:pt x="344019" y="40974"/>
                      <a:pt x="344019" y="26399"/>
                    </a:cubicBezTo>
                    <a:lnTo>
                      <a:pt x="344019" y="26399"/>
                    </a:lnTo>
                    <a:cubicBezTo>
                      <a:pt x="344019" y="11825"/>
                      <a:pt x="332195" y="0"/>
                      <a:pt x="317620" y="0"/>
                    </a:cubicBezTo>
                    <a:lnTo>
                      <a:pt x="26404" y="0"/>
                    </a:lnTo>
                    <a:cubicBezTo>
                      <a:pt x="11829" y="0"/>
                      <a:pt x="5" y="11825"/>
                      <a:pt x="5" y="26399"/>
                    </a:cubicBezTo>
                    <a:lnTo>
                      <a:pt x="5" y="26399"/>
                    </a:lnTo>
                    <a:cubicBezTo>
                      <a:pt x="-270" y="40699"/>
                      <a:pt x="11829" y="52798"/>
                      <a:pt x="26404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A83B1AA-A36E-4213-9B4A-6F28698E0DC2}"/>
                  </a:ext>
                </a:extLst>
              </p:cNvPr>
              <p:cNvSpPr/>
              <p:nvPr/>
            </p:nvSpPr>
            <p:spPr>
              <a:xfrm>
                <a:off x="10311300" y="2959203"/>
                <a:ext cx="344014" cy="52798"/>
              </a:xfrm>
              <a:custGeom>
                <a:avLst/>
                <a:gdLst>
                  <a:gd name="connsiteX0" fmla="*/ 26399 w 344014"/>
                  <a:gd name="connsiteY0" fmla="*/ 52798 h 52798"/>
                  <a:gd name="connsiteX1" fmla="*/ 317616 w 344014"/>
                  <a:gd name="connsiteY1" fmla="*/ 52798 h 52798"/>
                  <a:gd name="connsiteX2" fmla="*/ 344015 w 344014"/>
                  <a:gd name="connsiteY2" fmla="*/ 26399 h 52798"/>
                  <a:gd name="connsiteX3" fmla="*/ 344015 w 344014"/>
                  <a:gd name="connsiteY3" fmla="*/ 26399 h 52798"/>
                  <a:gd name="connsiteX4" fmla="*/ 317616 w 344014"/>
                  <a:gd name="connsiteY4" fmla="*/ 0 h 52798"/>
                  <a:gd name="connsiteX5" fmla="*/ 26399 w 344014"/>
                  <a:gd name="connsiteY5" fmla="*/ 0 h 52798"/>
                  <a:gd name="connsiteX6" fmla="*/ 0 w 344014"/>
                  <a:gd name="connsiteY6" fmla="*/ 26399 h 52798"/>
                  <a:gd name="connsiteX7" fmla="*/ 0 w 344014"/>
                  <a:gd name="connsiteY7" fmla="*/ 26399 h 52798"/>
                  <a:gd name="connsiteX8" fmla="*/ 26399 w 344014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014" h="52798">
                    <a:moveTo>
                      <a:pt x="26399" y="52798"/>
                    </a:moveTo>
                    <a:lnTo>
                      <a:pt x="317616" y="52798"/>
                    </a:lnTo>
                    <a:cubicBezTo>
                      <a:pt x="332190" y="52798"/>
                      <a:pt x="344015" y="40974"/>
                      <a:pt x="344015" y="26399"/>
                    </a:cubicBezTo>
                    <a:lnTo>
                      <a:pt x="344015" y="26399"/>
                    </a:lnTo>
                    <a:cubicBezTo>
                      <a:pt x="344015" y="11825"/>
                      <a:pt x="332190" y="0"/>
                      <a:pt x="317616" y="0"/>
                    </a:cubicBezTo>
                    <a:lnTo>
                      <a:pt x="26399" y="0"/>
                    </a:lnTo>
                    <a:cubicBezTo>
                      <a:pt x="11825" y="0"/>
                      <a:pt x="0" y="11825"/>
                      <a:pt x="0" y="26399"/>
                    </a:cubicBezTo>
                    <a:lnTo>
                      <a:pt x="0" y="26399"/>
                    </a:lnTo>
                    <a:cubicBezTo>
                      <a:pt x="0" y="40699"/>
                      <a:pt x="11825" y="52798"/>
                      <a:pt x="26399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0C47ACD-159D-45B8-854B-87CA0CAC0BB1}"/>
                  </a:ext>
                </a:extLst>
              </p:cNvPr>
              <p:cNvSpPr/>
              <p:nvPr/>
            </p:nvSpPr>
            <p:spPr>
              <a:xfrm>
                <a:off x="9861139" y="784636"/>
                <a:ext cx="32998" cy="205625"/>
              </a:xfrm>
              <a:custGeom>
                <a:avLst/>
                <a:gdLst>
                  <a:gd name="connsiteX0" fmla="*/ 20349 w 32998"/>
                  <a:gd name="connsiteY0" fmla="*/ 3506 h 205625"/>
                  <a:gd name="connsiteX1" fmla="*/ 32999 w 32998"/>
                  <a:gd name="connsiteY1" fmla="*/ 205625 h 205625"/>
                  <a:gd name="connsiteX2" fmla="*/ 16499 w 32998"/>
                  <a:gd name="connsiteY2" fmla="*/ 205625 h 205625"/>
                  <a:gd name="connsiteX3" fmla="*/ 0 w 32998"/>
                  <a:gd name="connsiteY3" fmla="*/ 205625 h 205625"/>
                  <a:gd name="connsiteX4" fmla="*/ 12650 w 32998"/>
                  <a:gd name="connsiteY4" fmla="*/ 3506 h 205625"/>
                  <a:gd name="connsiteX5" fmla="*/ 20349 w 32998"/>
                  <a:gd name="connsiteY5" fmla="*/ 3506 h 20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998" h="205625">
                    <a:moveTo>
                      <a:pt x="20349" y="3506"/>
                    </a:moveTo>
                    <a:lnTo>
                      <a:pt x="32999" y="205625"/>
                    </a:lnTo>
                    <a:lnTo>
                      <a:pt x="16499" y="205625"/>
                    </a:lnTo>
                    <a:lnTo>
                      <a:pt x="0" y="205625"/>
                    </a:lnTo>
                    <a:lnTo>
                      <a:pt x="12650" y="3506"/>
                    </a:lnTo>
                    <a:cubicBezTo>
                      <a:pt x="12925" y="-1169"/>
                      <a:pt x="20074" y="-1169"/>
                      <a:pt x="20349" y="35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28F6375-7D65-4C2B-93BF-DD9A5418572D}"/>
                </a:ext>
              </a:extLst>
            </p:cNvPr>
            <p:cNvSpPr/>
            <p:nvPr/>
          </p:nvSpPr>
          <p:spPr>
            <a:xfrm>
              <a:off x="9857014" y="985037"/>
              <a:ext cx="41523" cy="9349"/>
            </a:xfrm>
            <a:custGeom>
              <a:avLst/>
              <a:gdLst>
                <a:gd name="connsiteX0" fmla="*/ 4675 w 41523"/>
                <a:gd name="connsiteY0" fmla="*/ 9350 h 9349"/>
                <a:gd name="connsiteX1" fmla="*/ 36849 w 41523"/>
                <a:gd name="connsiteY1" fmla="*/ 9350 h 9349"/>
                <a:gd name="connsiteX2" fmla="*/ 41524 w 41523"/>
                <a:gd name="connsiteY2" fmla="*/ 4675 h 9349"/>
                <a:gd name="connsiteX3" fmla="*/ 41524 w 41523"/>
                <a:gd name="connsiteY3" fmla="*/ 4675 h 9349"/>
                <a:gd name="connsiteX4" fmla="*/ 36849 w 41523"/>
                <a:gd name="connsiteY4" fmla="*/ 0 h 9349"/>
                <a:gd name="connsiteX5" fmla="*/ 4675 w 41523"/>
                <a:gd name="connsiteY5" fmla="*/ 0 h 9349"/>
                <a:gd name="connsiteX6" fmla="*/ 0 w 41523"/>
                <a:gd name="connsiteY6" fmla="*/ 4675 h 9349"/>
                <a:gd name="connsiteX7" fmla="*/ 0 w 41523"/>
                <a:gd name="connsiteY7" fmla="*/ 4675 h 9349"/>
                <a:gd name="connsiteX8" fmla="*/ 4675 w 41523"/>
                <a:gd name="connsiteY8" fmla="*/ 9350 h 9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23" h="9349">
                  <a:moveTo>
                    <a:pt x="4675" y="9350"/>
                  </a:moveTo>
                  <a:lnTo>
                    <a:pt x="36849" y="9350"/>
                  </a:lnTo>
                  <a:cubicBezTo>
                    <a:pt x="39324" y="9350"/>
                    <a:pt x="41524" y="7150"/>
                    <a:pt x="41524" y="4675"/>
                  </a:cubicBezTo>
                  <a:lnTo>
                    <a:pt x="41524" y="4675"/>
                  </a:lnTo>
                  <a:cubicBezTo>
                    <a:pt x="41524" y="2200"/>
                    <a:pt x="39324" y="0"/>
                    <a:pt x="36849" y="0"/>
                  </a:cubicBezTo>
                  <a:lnTo>
                    <a:pt x="4675" y="0"/>
                  </a:lnTo>
                  <a:cubicBezTo>
                    <a:pt x="2200" y="0"/>
                    <a:pt x="0" y="2200"/>
                    <a:pt x="0" y="4675"/>
                  </a:cubicBezTo>
                  <a:lnTo>
                    <a:pt x="0" y="4675"/>
                  </a:lnTo>
                  <a:cubicBezTo>
                    <a:pt x="0" y="7150"/>
                    <a:pt x="1925" y="9350"/>
                    <a:pt x="4675" y="9350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06" name="Graphic 241">
            <a:extLst>
              <a:ext uri="{FF2B5EF4-FFF2-40B4-BE49-F238E27FC236}">
                <a16:creationId xmlns:a16="http://schemas.microsoft.com/office/drawing/2014/main" id="{D630999B-D586-4FDE-856F-1F93A094D88B}"/>
              </a:ext>
            </a:extLst>
          </p:cNvPr>
          <p:cNvGrpSpPr/>
          <p:nvPr/>
        </p:nvGrpSpPr>
        <p:grpSpPr>
          <a:xfrm rot="1433983">
            <a:off x="287924" y="5498797"/>
            <a:ext cx="159704" cy="157829"/>
            <a:chOff x="2434505" y="2932122"/>
            <a:chExt cx="322656" cy="318867"/>
          </a:xfrm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FA6E0EB-3C6E-4D73-B456-BEE789E1661B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2A6580A-BE0E-427B-8048-E9981A3353DF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BDE43763-DB4D-4761-9FFC-3FD59C69A04E}"/>
              </a:ext>
            </a:extLst>
          </p:cNvPr>
          <p:cNvSpPr/>
          <p:nvPr/>
        </p:nvSpPr>
        <p:spPr>
          <a:xfrm>
            <a:off x="1919024" y="4060961"/>
            <a:ext cx="127344" cy="97322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2AA21157-353C-412C-9B74-A8B4E70586AD}"/>
              </a:ext>
            </a:extLst>
          </p:cNvPr>
          <p:cNvSpPr/>
          <p:nvPr/>
        </p:nvSpPr>
        <p:spPr>
          <a:xfrm>
            <a:off x="455210" y="4899522"/>
            <a:ext cx="45195" cy="65267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grpSp>
        <p:nvGrpSpPr>
          <p:cNvPr id="111" name="Graphic 219">
            <a:extLst>
              <a:ext uri="{FF2B5EF4-FFF2-40B4-BE49-F238E27FC236}">
                <a16:creationId xmlns:a16="http://schemas.microsoft.com/office/drawing/2014/main" id="{8078FFE8-0837-46C7-BB43-248752A529E8}"/>
              </a:ext>
            </a:extLst>
          </p:cNvPr>
          <p:cNvGrpSpPr/>
          <p:nvPr/>
        </p:nvGrpSpPr>
        <p:grpSpPr>
          <a:xfrm>
            <a:off x="1750677" y="1141472"/>
            <a:ext cx="811541" cy="811269"/>
            <a:chOff x="617644" y="978437"/>
            <a:chExt cx="1026712" cy="1026367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CE5356A-65CD-48FC-AED8-7363FC1A435B}"/>
                </a:ext>
              </a:extLst>
            </p:cNvPr>
            <p:cNvSpPr/>
            <p:nvPr/>
          </p:nvSpPr>
          <p:spPr>
            <a:xfrm>
              <a:off x="617644" y="978437"/>
              <a:ext cx="1026023" cy="1026023"/>
            </a:xfrm>
            <a:custGeom>
              <a:avLst/>
              <a:gdLst>
                <a:gd name="connsiteX0" fmla="*/ 513012 w 1026023"/>
                <a:gd name="connsiteY0" fmla="*/ 1026023 h 1026023"/>
                <a:gd name="connsiteX1" fmla="*/ 1001561 w 1026023"/>
                <a:gd name="connsiteY1" fmla="*/ 670119 h 1026023"/>
                <a:gd name="connsiteX2" fmla="*/ 1026023 w 1026023"/>
                <a:gd name="connsiteY2" fmla="*/ 513012 h 1026023"/>
                <a:gd name="connsiteX3" fmla="*/ 513012 w 1026023"/>
                <a:gd name="connsiteY3" fmla="*/ 0 h 1026023"/>
                <a:gd name="connsiteX4" fmla="*/ 472701 w 1026023"/>
                <a:gd name="connsiteY4" fmla="*/ 1723 h 1026023"/>
                <a:gd name="connsiteX5" fmla="*/ 0 w 1026023"/>
                <a:gd name="connsiteY5" fmla="*/ 513012 h 1026023"/>
                <a:gd name="connsiteX6" fmla="*/ 513012 w 1026023"/>
                <a:gd name="connsiteY6" fmla="*/ 1026023 h 10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023" h="1026023">
                  <a:moveTo>
                    <a:pt x="513012" y="1026023"/>
                  </a:moveTo>
                  <a:cubicBezTo>
                    <a:pt x="741438" y="1026023"/>
                    <a:pt x="935066" y="876495"/>
                    <a:pt x="1001561" y="670119"/>
                  </a:cubicBezTo>
                  <a:cubicBezTo>
                    <a:pt x="1017410" y="620506"/>
                    <a:pt x="1026023" y="567793"/>
                    <a:pt x="1026023" y="513012"/>
                  </a:cubicBezTo>
                  <a:cubicBezTo>
                    <a:pt x="1026023" y="229804"/>
                    <a:pt x="796563" y="0"/>
                    <a:pt x="513012" y="0"/>
                  </a:cubicBezTo>
                  <a:cubicBezTo>
                    <a:pt x="499575" y="0"/>
                    <a:pt x="486138" y="689"/>
                    <a:pt x="472701" y="1723"/>
                  </a:cubicBezTo>
                  <a:cubicBezTo>
                    <a:pt x="208443" y="22050"/>
                    <a:pt x="0" y="243241"/>
                    <a:pt x="0" y="513012"/>
                  </a:cubicBezTo>
                  <a:cubicBezTo>
                    <a:pt x="0" y="796563"/>
                    <a:pt x="229804" y="1026023"/>
                    <a:pt x="513012" y="1026023"/>
                  </a:cubicBezTo>
                  <a:close/>
                </a:path>
              </a:pathLst>
            </a:custGeom>
            <a:solidFill>
              <a:srgbClr val="FF9970"/>
            </a:solidFill>
            <a:ln w="34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113" name="Graphic 219">
              <a:extLst>
                <a:ext uri="{FF2B5EF4-FFF2-40B4-BE49-F238E27FC236}">
                  <a16:creationId xmlns:a16="http://schemas.microsoft.com/office/drawing/2014/main" id="{0F859513-1EB2-4F2C-8066-B336B3CB0235}"/>
                </a:ext>
              </a:extLst>
            </p:cNvPr>
            <p:cNvGrpSpPr/>
            <p:nvPr/>
          </p:nvGrpSpPr>
          <p:grpSpPr>
            <a:xfrm>
              <a:off x="617644" y="978437"/>
              <a:ext cx="1026712" cy="1026367"/>
              <a:chOff x="617644" y="978437"/>
              <a:chExt cx="1026712" cy="1026367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E02466A-C60E-4CFF-BB74-AD3BAB78118E}"/>
                  </a:ext>
                </a:extLst>
              </p:cNvPr>
              <p:cNvSpPr/>
              <p:nvPr/>
            </p:nvSpPr>
            <p:spPr>
              <a:xfrm>
                <a:off x="625223" y="980159"/>
                <a:ext cx="993981" cy="1023611"/>
              </a:xfrm>
              <a:custGeom>
                <a:avLst/>
                <a:gdLst>
                  <a:gd name="connsiteX0" fmla="*/ 116453 w 993981"/>
                  <a:gd name="connsiteY0" fmla="*/ 419987 h 1023611"/>
                  <a:gd name="connsiteX1" fmla="*/ 180881 w 993981"/>
                  <a:gd name="connsiteY1" fmla="*/ 396215 h 1023611"/>
                  <a:gd name="connsiteX2" fmla="*/ 340400 w 993981"/>
                  <a:gd name="connsiteY2" fmla="*/ 403794 h 1023611"/>
                  <a:gd name="connsiteX3" fmla="*/ 382433 w 993981"/>
                  <a:gd name="connsiteY3" fmla="*/ 436870 h 1023611"/>
                  <a:gd name="connsiteX4" fmla="*/ 378299 w 993981"/>
                  <a:gd name="connsiteY4" fmla="*/ 486827 h 1023611"/>
                  <a:gd name="connsiteX5" fmla="*/ 326963 w 993981"/>
                  <a:gd name="connsiteY5" fmla="*/ 480625 h 1023611"/>
                  <a:gd name="connsiteX6" fmla="*/ 287686 w 993981"/>
                  <a:gd name="connsiteY6" fmla="*/ 510255 h 1023611"/>
                  <a:gd name="connsiteX7" fmla="*/ 312837 w 993981"/>
                  <a:gd name="connsiteY7" fmla="*/ 586397 h 1023611"/>
                  <a:gd name="connsiteX8" fmla="*/ 271493 w 993981"/>
                  <a:gd name="connsiteY8" fmla="*/ 749707 h 1023611"/>
                  <a:gd name="connsiteX9" fmla="*/ 314904 w 993981"/>
                  <a:gd name="connsiteY9" fmla="*/ 932310 h 1023611"/>
                  <a:gd name="connsiteX10" fmla="*/ 296644 w 993981"/>
                  <a:gd name="connsiteY10" fmla="*/ 979856 h 1023611"/>
                  <a:gd name="connsiteX11" fmla="*/ 483037 w 993981"/>
                  <a:gd name="connsiteY11" fmla="*/ 1023612 h 1023611"/>
                  <a:gd name="connsiteX12" fmla="*/ 496129 w 993981"/>
                  <a:gd name="connsiteY12" fmla="*/ 1003284 h 1023611"/>
                  <a:gd name="connsiteX13" fmla="*/ 478214 w 993981"/>
                  <a:gd name="connsiteY13" fmla="*/ 946091 h 1023611"/>
                  <a:gd name="connsiteX14" fmla="*/ 432735 w 993981"/>
                  <a:gd name="connsiteY14" fmla="*/ 914394 h 1023611"/>
                  <a:gd name="connsiteX15" fmla="*/ 395870 w 993981"/>
                  <a:gd name="connsiteY15" fmla="*/ 899235 h 1023611"/>
                  <a:gd name="connsiteX16" fmla="*/ 355215 w 993981"/>
                  <a:gd name="connsiteY16" fmla="*/ 824471 h 1023611"/>
                  <a:gd name="connsiteX17" fmla="*/ 355215 w 993981"/>
                  <a:gd name="connsiteY17" fmla="*/ 737648 h 1023611"/>
                  <a:gd name="connsiteX18" fmla="*/ 477180 w 993981"/>
                  <a:gd name="connsiteY18" fmla="*/ 686657 h 1023611"/>
                  <a:gd name="connsiteX19" fmla="*/ 615338 w 993981"/>
                  <a:gd name="connsiteY19" fmla="*/ 719043 h 1023611"/>
                  <a:gd name="connsiteX20" fmla="*/ 727312 w 993981"/>
                  <a:gd name="connsiteY20" fmla="*/ 743161 h 1023611"/>
                  <a:gd name="connsiteX21" fmla="*/ 806555 w 993981"/>
                  <a:gd name="connsiteY21" fmla="*/ 865126 h 1023611"/>
                  <a:gd name="connsiteX22" fmla="*/ 861680 w 993981"/>
                  <a:gd name="connsiteY22" fmla="*/ 880285 h 1023611"/>
                  <a:gd name="connsiteX23" fmla="*/ 993982 w 993981"/>
                  <a:gd name="connsiteY23" fmla="*/ 668052 h 1023611"/>
                  <a:gd name="connsiteX24" fmla="*/ 959873 w 993981"/>
                  <a:gd name="connsiteY24" fmla="*/ 633943 h 1023611"/>
                  <a:gd name="connsiteX25" fmla="*/ 842731 w 993981"/>
                  <a:gd name="connsiteY25" fmla="*/ 593977 h 1023611"/>
                  <a:gd name="connsiteX26" fmla="*/ 737648 w 993981"/>
                  <a:gd name="connsiteY26" fmla="*/ 619473 h 1023611"/>
                  <a:gd name="connsiteX27" fmla="*/ 647380 w 993981"/>
                  <a:gd name="connsiteY27" fmla="*/ 578129 h 1023611"/>
                  <a:gd name="connsiteX28" fmla="*/ 650825 w 993981"/>
                  <a:gd name="connsiteY28" fmla="*/ 506121 h 1023611"/>
                  <a:gd name="connsiteX29" fmla="*/ 530927 w 993981"/>
                  <a:gd name="connsiteY29" fmla="*/ 406895 h 1023611"/>
                  <a:gd name="connsiteX30" fmla="*/ 443071 w 993981"/>
                  <a:gd name="connsiteY30" fmla="*/ 419643 h 1023611"/>
                  <a:gd name="connsiteX31" fmla="*/ 419643 w 993981"/>
                  <a:gd name="connsiteY31" fmla="*/ 397593 h 1023611"/>
                  <a:gd name="connsiteX32" fmla="*/ 251855 w 993981"/>
                  <a:gd name="connsiteY32" fmla="*/ 332476 h 1023611"/>
                  <a:gd name="connsiteX33" fmla="*/ 74764 w 993981"/>
                  <a:gd name="connsiteY33" fmla="*/ 360727 h 1023611"/>
                  <a:gd name="connsiteX34" fmla="*/ 66151 w 993981"/>
                  <a:gd name="connsiteY34" fmla="*/ 356938 h 1023611"/>
                  <a:gd name="connsiteX35" fmla="*/ 64772 w 993981"/>
                  <a:gd name="connsiteY35" fmla="*/ 341434 h 1023611"/>
                  <a:gd name="connsiteX36" fmla="*/ 117831 w 993981"/>
                  <a:gd name="connsiteY36" fmla="*/ 249787 h 1023611"/>
                  <a:gd name="connsiteX37" fmla="*/ 162620 w 993981"/>
                  <a:gd name="connsiteY37" fmla="*/ 240140 h 1023611"/>
                  <a:gd name="connsiteX38" fmla="*/ 361072 w 993981"/>
                  <a:gd name="connsiteY38" fmla="*/ 220847 h 1023611"/>
                  <a:gd name="connsiteX39" fmla="*/ 392080 w 993981"/>
                  <a:gd name="connsiteY39" fmla="*/ 182259 h 1023611"/>
                  <a:gd name="connsiteX40" fmla="*/ 329030 w 993981"/>
                  <a:gd name="connsiteY40" fmla="*/ 150562 h 1023611"/>
                  <a:gd name="connsiteX41" fmla="*/ 309736 w 993981"/>
                  <a:gd name="connsiteY41" fmla="*/ 146083 h 1023611"/>
                  <a:gd name="connsiteX42" fmla="*/ 303879 w 993981"/>
                  <a:gd name="connsiteY42" fmla="*/ 112663 h 1023611"/>
                  <a:gd name="connsiteX43" fmla="*/ 464088 w 993981"/>
                  <a:gd name="connsiteY43" fmla="*/ 36176 h 1023611"/>
                  <a:gd name="connsiteX44" fmla="*/ 547810 w 993981"/>
                  <a:gd name="connsiteY44" fmla="*/ 31697 h 1023611"/>
                  <a:gd name="connsiteX45" fmla="*/ 465466 w 993981"/>
                  <a:gd name="connsiteY45" fmla="*/ 0 h 1023611"/>
                  <a:gd name="connsiteX46" fmla="*/ 263913 w 993981"/>
                  <a:gd name="connsiteY46" fmla="*/ 58915 h 1023611"/>
                  <a:gd name="connsiteX47" fmla="*/ 270804 w 993981"/>
                  <a:gd name="connsiteY47" fmla="*/ 64083 h 1023611"/>
                  <a:gd name="connsiteX48" fmla="*/ 288720 w 993981"/>
                  <a:gd name="connsiteY48" fmla="*/ 92335 h 1023611"/>
                  <a:gd name="connsiteX49" fmla="*/ 265291 w 993981"/>
                  <a:gd name="connsiteY49" fmla="*/ 122310 h 1023611"/>
                  <a:gd name="connsiteX50" fmla="*/ 254611 w 993981"/>
                  <a:gd name="connsiteY50" fmla="*/ 162276 h 1023611"/>
                  <a:gd name="connsiteX51" fmla="*/ 254955 w 993981"/>
                  <a:gd name="connsiteY51" fmla="*/ 162965 h 1023611"/>
                  <a:gd name="connsiteX52" fmla="*/ 228426 w 993981"/>
                  <a:gd name="connsiteY52" fmla="*/ 206376 h 1023611"/>
                  <a:gd name="connsiteX53" fmla="*/ 100604 w 993981"/>
                  <a:gd name="connsiteY53" fmla="*/ 196385 h 1023611"/>
                  <a:gd name="connsiteX54" fmla="*/ 0 w 993981"/>
                  <a:gd name="connsiteY54" fmla="*/ 424122 h 1023611"/>
                  <a:gd name="connsiteX55" fmla="*/ 116453 w 993981"/>
                  <a:gd name="connsiteY55" fmla="*/ 419987 h 102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993981" h="1023611">
                    <a:moveTo>
                      <a:pt x="116453" y="419987"/>
                    </a:moveTo>
                    <a:cubicBezTo>
                      <a:pt x="138503" y="414130"/>
                      <a:pt x="159175" y="403794"/>
                      <a:pt x="180881" y="396215"/>
                    </a:cubicBezTo>
                    <a:cubicBezTo>
                      <a:pt x="232561" y="378643"/>
                      <a:pt x="290787" y="381744"/>
                      <a:pt x="340400" y="403794"/>
                    </a:cubicBezTo>
                    <a:cubicBezTo>
                      <a:pt x="356938" y="411374"/>
                      <a:pt x="373131" y="421365"/>
                      <a:pt x="382433" y="436870"/>
                    </a:cubicBezTo>
                    <a:cubicBezTo>
                      <a:pt x="391736" y="452374"/>
                      <a:pt x="391391" y="474768"/>
                      <a:pt x="378299" y="486827"/>
                    </a:cubicBezTo>
                    <a:cubicBezTo>
                      <a:pt x="361417" y="482693"/>
                      <a:pt x="344190" y="478214"/>
                      <a:pt x="326963" y="480625"/>
                    </a:cubicBezTo>
                    <a:cubicBezTo>
                      <a:pt x="309736" y="483037"/>
                      <a:pt x="292510" y="493718"/>
                      <a:pt x="287686" y="510255"/>
                    </a:cubicBezTo>
                    <a:cubicBezTo>
                      <a:pt x="280106" y="536440"/>
                      <a:pt x="304568" y="560213"/>
                      <a:pt x="312837" y="586397"/>
                    </a:cubicBezTo>
                    <a:cubicBezTo>
                      <a:pt x="330408" y="640834"/>
                      <a:pt x="276317" y="692514"/>
                      <a:pt x="271493" y="749707"/>
                    </a:cubicBezTo>
                    <a:cubicBezTo>
                      <a:pt x="266325" y="812757"/>
                      <a:pt x="322829" y="869605"/>
                      <a:pt x="314904" y="932310"/>
                    </a:cubicBezTo>
                    <a:cubicBezTo>
                      <a:pt x="312837" y="949537"/>
                      <a:pt x="305947" y="965041"/>
                      <a:pt x="296644" y="979856"/>
                    </a:cubicBezTo>
                    <a:cubicBezTo>
                      <a:pt x="354181" y="1005351"/>
                      <a:pt x="416887" y="1020855"/>
                      <a:pt x="483037" y="1023612"/>
                    </a:cubicBezTo>
                    <a:cubicBezTo>
                      <a:pt x="488550" y="1017754"/>
                      <a:pt x="493373" y="1011208"/>
                      <a:pt x="496129" y="1003284"/>
                    </a:cubicBezTo>
                    <a:cubicBezTo>
                      <a:pt x="502676" y="983301"/>
                      <a:pt x="492340" y="961595"/>
                      <a:pt x="478214" y="946091"/>
                    </a:cubicBezTo>
                    <a:cubicBezTo>
                      <a:pt x="465466" y="932310"/>
                      <a:pt x="449962" y="921285"/>
                      <a:pt x="432735" y="914394"/>
                    </a:cubicBezTo>
                    <a:cubicBezTo>
                      <a:pt x="420332" y="909571"/>
                      <a:pt x="407240" y="906470"/>
                      <a:pt x="395870" y="899235"/>
                    </a:cubicBezTo>
                    <a:cubicBezTo>
                      <a:pt x="371408" y="883731"/>
                      <a:pt x="361761" y="853067"/>
                      <a:pt x="355215" y="824471"/>
                    </a:cubicBezTo>
                    <a:cubicBezTo>
                      <a:pt x="348669" y="795874"/>
                      <a:pt x="343501" y="764522"/>
                      <a:pt x="355215" y="737648"/>
                    </a:cubicBezTo>
                    <a:cubicBezTo>
                      <a:pt x="374509" y="694581"/>
                      <a:pt x="430323" y="680111"/>
                      <a:pt x="477180" y="686657"/>
                    </a:cubicBezTo>
                    <a:cubicBezTo>
                      <a:pt x="524037" y="692859"/>
                      <a:pt x="568137" y="713875"/>
                      <a:pt x="615338" y="719043"/>
                    </a:cubicBezTo>
                    <a:cubicBezTo>
                      <a:pt x="653926" y="723178"/>
                      <a:pt x="698027" y="717665"/>
                      <a:pt x="727312" y="743161"/>
                    </a:cubicBezTo>
                    <a:cubicBezTo>
                      <a:pt x="764522" y="775891"/>
                      <a:pt x="761076" y="845487"/>
                      <a:pt x="806555" y="865126"/>
                    </a:cubicBezTo>
                    <a:cubicBezTo>
                      <a:pt x="824126" y="872705"/>
                      <a:pt x="846521" y="870983"/>
                      <a:pt x="861680" y="880285"/>
                    </a:cubicBezTo>
                    <a:cubicBezTo>
                      <a:pt x="921974" y="822403"/>
                      <a:pt x="967797" y="749707"/>
                      <a:pt x="993982" y="668052"/>
                    </a:cubicBezTo>
                    <a:cubicBezTo>
                      <a:pt x="983646" y="655649"/>
                      <a:pt x="972620" y="644279"/>
                      <a:pt x="959873" y="633943"/>
                    </a:cubicBezTo>
                    <a:cubicBezTo>
                      <a:pt x="927142" y="607414"/>
                      <a:pt x="885109" y="590532"/>
                      <a:pt x="842731" y="593977"/>
                    </a:cubicBezTo>
                    <a:cubicBezTo>
                      <a:pt x="806899" y="597078"/>
                      <a:pt x="773480" y="613960"/>
                      <a:pt x="737648" y="619473"/>
                    </a:cubicBezTo>
                    <a:cubicBezTo>
                      <a:pt x="701816" y="624641"/>
                      <a:pt x="658405" y="612238"/>
                      <a:pt x="647380" y="578129"/>
                    </a:cubicBezTo>
                    <a:cubicBezTo>
                      <a:pt x="640145" y="555045"/>
                      <a:pt x="649792" y="530238"/>
                      <a:pt x="650825" y="506121"/>
                    </a:cubicBezTo>
                    <a:cubicBezTo>
                      <a:pt x="653237" y="446172"/>
                      <a:pt x="589498" y="393458"/>
                      <a:pt x="530927" y="406895"/>
                    </a:cubicBezTo>
                    <a:cubicBezTo>
                      <a:pt x="501297" y="413786"/>
                      <a:pt x="469945" y="434113"/>
                      <a:pt x="443071" y="419643"/>
                    </a:cubicBezTo>
                    <a:cubicBezTo>
                      <a:pt x="433424" y="414475"/>
                      <a:pt x="426878" y="405517"/>
                      <a:pt x="419643" y="397593"/>
                    </a:cubicBezTo>
                    <a:cubicBezTo>
                      <a:pt x="378299" y="351080"/>
                      <a:pt x="313871" y="326274"/>
                      <a:pt x="251855" y="332476"/>
                    </a:cubicBezTo>
                    <a:cubicBezTo>
                      <a:pt x="191906" y="338677"/>
                      <a:pt x="133679" y="372442"/>
                      <a:pt x="74764" y="360727"/>
                    </a:cubicBezTo>
                    <a:cubicBezTo>
                      <a:pt x="71663" y="360038"/>
                      <a:pt x="68562" y="359349"/>
                      <a:pt x="66151" y="356938"/>
                    </a:cubicBezTo>
                    <a:cubicBezTo>
                      <a:pt x="62361" y="353148"/>
                      <a:pt x="63394" y="346946"/>
                      <a:pt x="64772" y="341434"/>
                    </a:cubicBezTo>
                    <a:cubicBezTo>
                      <a:pt x="73386" y="305947"/>
                      <a:pt x="85445" y="266325"/>
                      <a:pt x="117831" y="249787"/>
                    </a:cubicBezTo>
                    <a:cubicBezTo>
                      <a:pt x="131612" y="242897"/>
                      <a:pt x="147116" y="240830"/>
                      <a:pt x="162620" y="240140"/>
                    </a:cubicBezTo>
                    <a:cubicBezTo>
                      <a:pt x="230149" y="236695"/>
                      <a:pt x="300434" y="248754"/>
                      <a:pt x="361072" y="220847"/>
                    </a:cubicBezTo>
                    <a:cubicBezTo>
                      <a:pt x="376921" y="213611"/>
                      <a:pt x="393803" y="199830"/>
                      <a:pt x="392080" y="182259"/>
                    </a:cubicBezTo>
                    <a:cubicBezTo>
                      <a:pt x="390013" y="156419"/>
                      <a:pt x="354870" y="151251"/>
                      <a:pt x="329030" y="150562"/>
                    </a:cubicBezTo>
                    <a:cubicBezTo>
                      <a:pt x="322484" y="150562"/>
                      <a:pt x="315249" y="149872"/>
                      <a:pt x="309736" y="146083"/>
                    </a:cubicBezTo>
                    <a:cubicBezTo>
                      <a:pt x="300434" y="139192"/>
                      <a:pt x="300434" y="124377"/>
                      <a:pt x="303879" y="112663"/>
                    </a:cubicBezTo>
                    <a:cubicBezTo>
                      <a:pt x="322484" y="50302"/>
                      <a:pt x="400349" y="23773"/>
                      <a:pt x="464088" y="36176"/>
                    </a:cubicBezTo>
                    <a:cubicBezTo>
                      <a:pt x="492684" y="41689"/>
                      <a:pt x="526793" y="51680"/>
                      <a:pt x="547810" y="31697"/>
                    </a:cubicBezTo>
                    <a:cubicBezTo>
                      <a:pt x="530583" y="5857"/>
                      <a:pt x="497852" y="4134"/>
                      <a:pt x="465466" y="0"/>
                    </a:cubicBezTo>
                    <a:cubicBezTo>
                      <a:pt x="393114" y="5513"/>
                      <a:pt x="324896" y="26185"/>
                      <a:pt x="263913" y="58915"/>
                    </a:cubicBezTo>
                    <a:cubicBezTo>
                      <a:pt x="266325" y="60638"/>
                      <a:pt x="268737" y="62016"/>
                      <a:pt x="270804" y="64083"/>
                    </a:cubicBezTo>
                    <a:cubicBezTo>
                      <a:pt x="279762" y="70974"/>
                      <a:pt x="288375" y="80966"/>
                      <a:pt x="288720" y="92335"/>
                    </a:cubicBezTo>
                    <a:cubicBezTo>
                      <a:pt x="289064" y="106117"/>
                      <a:pt x="278039" y="115764"/>
                      <a:pt x="265291" y="122310"/>
                    </a:cubicBezTo>
                    <a:cubicBezTo>
                      <a:pt x="250821" y="129889"/>
                      <a:pt x="246342" y="148494"/>
                      <a:pt x="254611" y="162276"/>
                    </a:cubicBezTo>
                    <a:cubicBezTo>
                      <a:pt x="254611" y="162620"/>
                      <a:pt x="254955" y="162965"/>
                      <a:pt x="254955" y="162965"/>
                    </a:cubicBezTo>
                    <a:cubicBezTo>
                      <a:pt x="267014" y="182603"/>
                      <a:pt x="251510" y="207754"/>
                      <a:pt x="228426" y="206376"/>
                    </a:cubicBezTo>
                    <a:cubicBezTo>
                      <a:pt x="185704" y="203620"/>
                      <a:pt x="143326" y="200174"/>
                      <a:pt x="100604" y="196385"/>
                    </a:cubicBezTo>
                    <a:cubicBezTo>
                      <a:pt x="49957" y="261502"/>
                      <a:pt x="14470" y="339366"/>
                      <a:pt x="0" y="424122"/>
                    </a:cubicBezTo>
                    <a:cubicBezTo>
                      <a:pt x="38932" y="424122"/>
                      <a:pt x="78554" y="429634"/>
                      <a:pt x="116453" y="419987"/>
                    </a:cubicBezTo>
                    <a:close/>
                  </a:path>
                </a:pathLst>
              </a:custGeom>
              <a:solidFill>
                <a:srgbClr val="FF997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12499004-17E6-4365-ABA2-454647485C02}"/>
                  </a:ext>
                </a:extLst>
              </p:cNvPr>
              <p:cNvSpPr/>
              <p:nvPr/>
            </p:nvSpPr>
            <p:spPr>
              <a:xfrm>
                <a:off x="689434" y="978437"/>
                <a:ext cx="954922" cy="670119"/>
              </a:xfrm>
              <a:custGeom>
                <a:avLst/>
                <a:gdLst>
                  <a:gd name="connsiteX0" fmla="*/ 483599 w 954922"/>
                  <a:gd name="connsiteY0" fmla="*/ 33420 h 670119"/>
                  <a:gd name="connsiteX1" fmla="*/ 399877 w 954922"/>
                  <a:gd name="connsiteY1" fmla="*/ 37899 h 670119"/>
                  <a:gd name="connsiteX2" fmla="*/ 239669 w 954922"/>
                  <a:gd name="connsiteY2" fmla="*/ 114385 h 670119"/>
                  <a:gd name="connsiteX3" fmla="*/ 245871 w 954922"/>
                  <a:gd name="connsiteY3" fmla="*/ 147805 h 670119"/>
                  <a:gd name="connsiteX4" fmla="*/ 265164 w 954922"/>
                  <a:gd name="connsiteY4" fmla="*/ 152284 h 670119"/>
                  <a:gd name="connsiteX5" fmla="*/ 328214 w 954922"/>
                  <a:gd name="connsiteY5" fmla="*/ 183981 h 670119"/>
                  <a:gd name="connsiteX6" fmla="*/ 297206 w 954922"/>
                  <a:gd name="connsiteY6" fmla="*/ 222569 h 670119"/>
                  <a:gd name="connsiteX7" fmla="*/ 99099 w 954922"/>
                  <a:gd name="connsiteY7" fmla="*/ 242208 h 670119"/>
                  <a:gd name="connsiteX8" fmla="*/ 54309 w 954922"/>
                  <a:gd name="connsiteY8" fmla="*/ 251855 h 670119"/>
                  <a:gd name="connsiteX9" fmla="*/ 1251 w 954922"/>
                  <a:gd name="connsiteY9" fmla="*/ 343501 h 670119"/>
                  <a:gd name="connsiteX10" fmla="*/ 2629 w 954922"/>
                  <a:gd name="connsiteY10" fmla="*/ 359005 h 670119"/>
                  <a:gd name="connsiteX11" fmla="*/ 11243 w 954922"/>
                  <a:gd name="connsiteY11" fmla="*/ 362795 h 670119"/>
                  <a:gd name="connsiteX12" fmla="*/ 188333 w 954922"/>
                  <a:gd name="connsiteY12" fmla="*/ 334543 h 670119"/>
                  <a:gd name="connsiteX13" fmla="*/ 356121 w 954922"/>
                  <a:gd name="connsiteY13" fmla="*/ 399660 h 670119"/>
                  <a:gd name="connsiteX14" fmla="*/ 379550 w 954922"/>
                  <a:gd name="connsiteY14" fmla="*/ 421710 h 670119"/>
                  <a:gd name="connsiteX15" fmla="*/ 467406 w 954922"/>
                  <a:gd name="connsiteY15" fmla="*/ 408962 h 670119"/>
                  <a:gd name="connsiteX16" fmla="*/ 587304 w 954922"/>
                  <a:gd name="connsiteY16" fmla="*/ 508188 h 670119"/>
                  <a:gd name="connsiteX17" fmla="*/ 583859 w 954922"/>
                  <a:gd name="connsiteY17" fmla="*/ 580196 h 670119"/>
                  <a:gd name="connsiteX18" fmla="*/ 674127 w 954922"/>
                  <a:gd name="connsiteY18" fmla="*/ 621540 h 670119"/>
                  <a:gd name="connsiteX19" fmla="*/ 779210 w 954922"/>
                  <a:gd name="connsiteY19" fmla="*/ 596044 h 670119"/>
                  <a:gd name="connsiteX20" fmla="*/ 896351 w 954922"/>
                  <a:gd name="connsiteY20" fmla="*/ 636010 h 670119"/>
                  <a:gd name="connsiteX21" fmla="*/ 930460 w 954922"/>
                  <a:gd name="connsiteY21" fmla="*/ 670119 h 670119"/>
                  <a:gd name="connsiteX22" fmla="*/ 954922 w 954922"/>
                  <a:gd name="connsiteY22" fmla="*/ 513012 h 670119"/>
                  <a:gd name="connsiteX23" fmla="*/ 441221 w 954922"/>
                  <a:gd name="connsiteY23" fmla="*/ 0 h 670119"/>
                  <a:gd name="connsiteX24" fmla="*/ 400911 w 954922"/>
                  <a:gd name="connsiteY24" fmla="*/ 1723 h 670119"/>
                  <a:gd name="connsiteX25" fmla="*/ 483599 w 954922"/>
                  <a:gd name="connsiteY25" fmla="*/ 33420 h 67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54922" h="670119">
                    <a:moveTo>
                      <a:pt x="483599" y="33420"/>
                    </a:moveTo>
                    <a:cubicBezTo>
                      <a:pt x="462583" y="53403"/>
                      <a:pt x="428474" y="43411"/>
                      <a:pt x="399877" y="37899"/>
                    </a:cubicBezTo>
                    <a:cubicBezTo>
                      <a:pt x="336139" y="25496"/>
                      <a:pt x="258274" y="52025"/>
                      <a:pt x="239669" y="114385"/>
                    </a:cubicBezTo>
                    <a:cubicBezTo>
                      <a:pt x="236224" y="126100"/>
                      <a:pt x="235879" y="140570"/>
                      <a:pt x="245871" y="147805"/>
                    </a:cubicBezTo>
                    <a:cubicBezTo>
                      <a:pt x="251383" y="151595"/>
                      <a:pt x="258274" y="152284"/>
                      <a:pt x="265164" y="152284"/>
                    </a:cubicBezTo>
                    <a:cubicBezTo>
                      <a:pt x="291004" y="152973"/>
                      <a:pt x="326147" y="158141"/>
                      <a:pt x="328214" y="183981"/>
                    </a:cubicBezTo>
                    <a:cubicBezTo>
                      <a:pt x="329592" y="201553"/>
                      <a:pt x="313055" y="214989"/>
                      <a:pt x="297206" y="222569"/>
                    </a:cubicBezTo>
                    <a:cubicBezTo>
                      <a:pt x="236224" y="250476"/>
                      <a:pt x="165939" y="238418"/>
                      <a:pt x="99099" y="242208"/>
                    </a:cubicBezTo>
                    <a:cubicBezTo>
                      <a:pt x="83595" y="242897"/>
                      <a:pt x="68091" y="244964"/>
                      <a:pt x="54309" y="251855"/>
                    </a:cubicBezTo>
                    <a:cubicBezTo>
                      <a:pt x="21579" y="268392"/>
                      <a:pt x="9864" y="308014"/>
                      <a:pt x="1251" y="343501"/>
                    </a:cubicBezTo>
                    <a:cubicBezTo>
                      <a:pt x="-127" y="348669"/>
                      <a:pt x="-1161" y="354870"/>
                      <a:pt x="2629" y="359005"/>
                    </a:cubicBezTo>
                    <a:cubicBezTo>
                      <a:pt x="4696" y="361417"/>
                      <a:pt x="8142" y="362106"/>
                      <a:pt x="11243" y="362795"/>
                    </a:cubicBezTo>
                    <a:cubicBezTo>
                      <a:pt x="70503" y="374164"/>
                      <a:pt x="128384" y="340744"/>
                      <a:pt x="188333" y="334543"/>
                    </a:cubicBezTo>
                    <a:cubicBezTo>
                      <a:pt x="250349" y="327997"/>
                      <a:pt x="314777" y="353148"/>
                      <a:pt x="356121" y="399660"/>
                    </a:cubicBezTo>
                    <a:cubicBezTo>
                      <a:pt x="363357" y="407929"/>
                      <a:pt x="370247" y="416542"/>
                      <a:pt x="379550" y="421710"/>
                    </a:cubicBezTo>
                    <a:cubicBezTo>
                      <a:pt x="406424" y="436180"/>
                      <a:pt x="437776" y="415853"/>
                      <a:pt x="467406" y="408962"/>
                    </a:cubicBezTo>
                    <a:cubicBezTo>
                      <a:pt x="525977" y="395525"/>
                      <a:pt x="589716" y="448239"/>
                      <a:pt x="587304" y="508188"/>
                    </a:cubicBezTo>
                    <a:cubicBezTo>
                      <a:pt x="586270" y="532306"/>
                      <a:pt x="576279" y="557112"/>
                      <a:pt x="583859" y="580196"/>
                    </a:cubicBezTo>
                    <a:cubicBezTo>
                      <a:pt x="594884" y="614649"/>
                      <a:pt x="638295" y="627053"/>
                      <a:pt x="674127" y="621540"/>
                    </a:cubicBezTo>
                    <a:cubicBezTo>
                      <a:pt x="709958" y="616372"/>
                      <a:pt x="743034" y="599145"/>
                      <a:pt x="779210" y="596044"/>
                    </a:cubicBezTo>
                    <a:cubicBezTo>
                      <a:pt x="821243" y="592599"/>
                      <a:pt x="863276" y="609481"/>
                      <a:pt x="896351" y="636010"/>
                    </a:cubicBezTo>
                    <a:cubicBezTo>
                      <a:pt x="908755" y="646002"/>
                      <a:pt x="920124" y="657716"/>
                      <a:pt x="930460" y="670119"/>
                    </a:cubicBezTo>
                    <a:cubicBezTo>
                      <a:pt x="946309" y="620506"/>
                      <a:pt x="954922" y="567793"/>
                      <a:pt x="954922" y="513012"/>
                    </a:cubicBezTo>
                    <a:cubicBezTo>
                      <a:pt x="954233" y="229804"/>
                      <a:pt x="724773" y="0"/>
                      <a:pt x="441221" y="0"/>
                    </a:cubicBezTo>
                    <a:cubicBezTo>
                      <a:pt x="427785" y="0"/>
                      <a:pt x="414348" y="689"/>
                      <a:pt x="400911" y="1723"/>
                    </a:cubicBezTo>
                    <a:cubicBezTo>
                      <a:pt x="433642" y="6202"/>
                      <a:pt x="466372" y="7924"/>
                      <a:pt x="483599" y="33420"/>
                    </a:cubicBezTo>
                    <a:close/>
                  </a:path>
                </a:pathLst>
              </a:custGeom>
              <a:solidFill>
                <a:srgbClr val="E0C3A1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9FCBBD89-A9C2-4E78-9E84-A7F802FEEE27}"/>
                  </a:ext>
                </a:extLst>
              </p:cNvPr>
              <p:cNvSpPr/>
              <p:nvPr/>
            </p:nvSpPr>
            <p:spPr>
              <a:xfrm>
                <a:off x="972970" y="1665771"/>
                <a:ext cx="513244" cy="339033"/>
              </a:xfrm>
              <a:custGeom>
                <a:avLst/>
                <a:gdLst>
                  <a:gd name="connsiteX0" fmla="*/ 379221 w 513244"/>
                  <a:gd name="connsiteY0" fmla="*/ 57893 h 339033"/>
                  <a:gd name="connsiteX1" fmla="*/ 267247 w 513244"/>
                  <a:gd name="connsiteY1" fmla="*/ 33776 h 339033"/>
                  <a:gd name="connsiteX2" fmla="*/ 129089 w 513244"/>
                  <a:gd name="connsiteY2" fmla="*/ 1390 h 339033"/>
                  <a:gd name="connsiteX3" fmla="*/ 7124 w 513244"/>
                  <a:gd name="connsiteY3" fmla="*/ 52381 h 339033"/>
                  <a:gd name="connsiteX4" fmla="*/ 7124 w 513244"/>
                  <a:gd name="connsiteY4" fmla="*/ 139204 h 339033"/>
                  <a:gd name="connsiteX5" fmla="*/ 47779 w 513244"/>
                  <a:gd name="connsiteY5" fmla="*/ 213968 h 339033"/>
                  <a:gd name="connsiteX6" fmla="*/ 84644 w 513244"/>
                  <a:gd name="connsiteY6" fmla="*/ 229127 h 339033"/>
                  <a:gd name="connsiteX7" fmla="*/ 130123 w 513244"/>
                  <a:gd name="connsiteY7" fmla="*/ 260824 h 339033"/>
                  <a:gd name="connsiteX8" fmla="*/ 148038 w 513244"/>
                  <a:gd name="connsiteY8" fmla="*/ 318017 h 339033"/>
                  <a:gd name="connsiteX9" fmla="*/ 134946 w 513244"/>
                  <a:gd name="connsiteY9" fmla="*/ 338344 h 339033"/>
                  <a:gd name="connsiteX10" fmla="*/ 157341 w 513244"/>
                  <a:gd name="connsiteY10" fmla="*/ 339034 h 339033"/>
                  <a:gd name="connsiteX11" fmla="*/ 513245 w 513244"/>
                  <a:gd name="connsiteY11" fmla="*/ 195363 h 339033"/>
                  <a:gd name="connsiteX12" fmla="*/ 458119 w 513244"/>
                  <a:gd name="connsiteY12" fmla="*/ 180203 h 339033"/>
                  <a:gd name="connsiteX13" fmla="*/ 379221 w 513244"/>
                  <a:gd name="connsiteY13" fmla="*/ 57893 h 339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3244" h="339033">
                    <a:moveTo>
                      <a:pt x="379221" y="57893"/>
                    </a:moveTo>
                    <a:cubicBezTo>
                      <a:pt x="349935" y="32398"/>
                      <a:pt x="306180" y="37566"/>
                      <a:pt x="267247" y="33776"/>
                    </a:cubicBezTo>
                    <a:cubicBezTo>
                      <a:pt x="220046" y="28953"/>
                      <a:pt x="175946" y="7936"/>
                      <a:pt x="129089" y="1390"/>
                    </a:cubicBezTo>
                    <a:cubicBezTo>
                      <a:pt x="82232" y="-4812"/>
                      <a:pt x="26418" y="9314"/>
                      <a:pt x="7124" y="52381"/>
                    </a:cubicBezTo>
                    <a:cubicBezTo>
                      <a:pt x="-4935" y="79255"/>
                      <a:pt x="578" y="110263"/>
                      <a:pt x="7124" y="139204"/>
                    </a:cubicBezTo>
                    <a:cubicBezTo>
                      <a:pt x="13670" y="167455"/>
                      <a:pt x="23317" y="198119"/>
                      <a:pt x="47779" y="213968"/>
                    </a:cubicBezTo>
                    <a:cubicBezTo>
                      <a:pt x="59148" y="221203"/>
                      <a:pt x="72241" y="224304"/>
                      <a:pt x="84644" y="229127"/>
                    </a:cubicBezTo>
                    <a:cubicBezTo>
                      <a:pt x="101871" y="236018"/>
                      <a:pt x="117719" y="247043"/>
                      <a:pt x="130123" y="260824"/>
                    </a:cubicBezTo>
                    <a:cubicBezTo>
                      <a:pt x="144248" y="276328"/>
                      <a:pt x="154929" y="298034"/>
                      <a:pt x="148038" y="318017"/>
                    </a:cubicBezTo>
                    <a:cubicBezTo>
                      <a:pt x="145282" y="325597"/>
                      <a:pt x="140459" y="332143"/>
                      <a:pt x="134946" y="338344"/>
                    </a:cubicBezTo>
                    <a:cubicBezTo>
                      <a:pt x="142181" y="338689"/>
                      <a:pt x="149761" y="339034"/>
                      <a:pt x="157341" y="339034"/>
                    </a:cubicBezTo>
                    <a:cubicBezTo>
                      <a:pt x="295499" y="339034"/>
                      <a:pt x="421254" y="284253"/>
                      <a:pt x="513245" y="195363"/>
                    </a:cubicBezTo>
                    <a:cubicBezTo>
                      <a:pt x="498085" y="186405"/>
                      <a:pt x="475691" y="187783"/>
                      <a:pt x="458119" y="180203"/>
                    </a:cubicBezTo>
                    <a:cubicBezTo>
                      <a:pt x="412985" y="160565"/>
                      <a:pt x="416775" y="90624"/>
                      <a:pt x="379221" y="57893"/>
                    </a:cubicBezTo>
                    <a:close/>
                  </a:path>
                </a:pathLst>
              </a:custGeom>
              <a:solidFill>
                <a:srgbClr val="551B02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201C4760-7EC5-4288-908D-BACC126783A1}"/>
                  </a:ext>
                </a:extLst>
              </p:cNvPr>
              <p:cNvSpPr/>
              <p:nvPr/>
            </p:nvSpPr>
            <p:spPr>
              <a:xfrm>
                <a:off x="725827" y="1038730"/>
                <a:ext cx="188115" cy="147859"/>
              </a:xfrm>
              <a:custGeom>
                <a:avLst/>
                <a:gdLst>
                  <a:gd name="connsiteX0" fmla="*/ 154351 w 188115"/>
                  <a:gd name="connsiteY0" fmla="*/ 104394 h 147859"/>
                  <a:gd name="connsiteX1" fmla="*/ 154007 w 188115"/>
                  <a:gd name="connsiteY1" fmla="*/ 103705 h 147859"/>
                  <a:gd name="connsiteX2" fmla="*/ 164343 w 188115"/>
                  <a:gd name="connsiteY2" fmla="*/ 64083 h 147859"/>
                  <a:gd name="connsiteX3" fmla="*/ 188116 w 188115"/>
                  <a:gd name="connsiteY3" fmla="*/ 33764 h 147859"/>
                  <a:gd name="connsiteX4" fmla="*/ 170200 w 188115"/>
                  <a:gd name="connsiteY4" fmla="*/ 5168 h 147859"/>
                  <a:gd name="connsiteX5" fmla="*/ 163309 w 188115"/>
                  <a:gd name="connsiteY5" fmla="*/ 0 h 147859"/>
                  <a:gd name="connsiteX6" fmla="*/ 0 w 188115"/>
                  <a:gd name="connsiteY6" fmla="*/ 137814 h 147859"/>
                  <a:gd name="connsiteX7" fmla="*/ 128167 w 188115"/>
                  <a:gd name="connsiteY7" fmla="*/ 147805 h 147859"/>
                  <a:gd name="connsiteX8" fmla="*/ 154351 w 188115"/>
                  <a:gd name="connsiteY8" fmla="*/ 104394 h 14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115" h="147859">
                    <a:moveTo>
                      <a:pt x="154351" y="104394"/>
                    </a:moveTo>
                    <a:cubicBezTo>
                      <a:pt x="154351" y="104049"/>
                      <a:pt x="154007" y="103705"/>
                      <a:pt x="154007" y="103705"/>
                    </a:cubicBezTo>
                    <a:cubicBezTo>
                      <a:pt x="145738" y="89923"/>
                      <a:pt x="150217" y="71319"/>
                      <a:pt x="164343" y="64083"/>
                    </a:cubicBezTo>
                    <a:cubicBezTo>
                      <a:pt x="177435" y="57193"/>
                      <a:pt x="188116" y="47546"/>
                      <a:pt x="188116" y="33764"/>
                    </a:cubicBezTo>
                    <a:cubicBezTo>
                      <a:pt x="188116" y="22050"/>
                      <a:pt x="179502" y="12403"/>
                      <a:pt x="170200" y="5168"/>
                    </a:cubicBezTo>
                    <a:cubicBezTo>
                      <a:pt x="167788" y="3445"/>
                      <a:pt x="165721" y="1723"/>
                      <a:pt x="163309" y="0"/>
                    </a:cubicBezTo>
                    <a:cubicBezTo>
                      <a:pt x="99570" y="34453"/>
                      <a:pt x="44100" y="81310"/>
                      <a:pt x="0" y="137814"/>
                    </a:cubicBezTo>
                    <a:cubicBezTo>
                      <a:pt x="42722" y="141604"/>
                      <a:pt x="85445" y="144704"/>
                      <a:pt x="128167" y="147805"/>
                    </a:cubicBezTo>
                    <a:cubicBezTo>
                      <a:pt x="150906" y="149183"/>
                      <a:pt x="166410" y="124032"/>
                      <a:pt x="154351" y="104394"/>
                    </a:cubicBezTo>
                    <a:close/>
                  </a:path>
                </a:pathLst>
              </a:custGeom>
              <a:solidFill>
                <a:srgbClr val="551B02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DF5775A0-140C-41D4-8E64-0A2DA5471517}"/>
                  </a:ext>
                </a:extLst>
              </p:cNvPr>
              <p:cNvSpPr/>
              <p:nvPr/>
            </p:nvSpPr>
            <p:spPr>
              <a:xfrm>
                <a:off x="617644" y="1364926"/>
                <a:ext cx="396543" cy="595088"/>
              </a:xfrm>
              <a:custGeom>
                <a:avLst/>
                <a:gdLst>
                  <a:gd name="connsiteX0" fmla="*/ 304224 w 396543"/>
                  <a:gd name="connsiteY0" fmla="*/ 595089 h 595088"/>
                  <a:gd name="connsiteX1" fmla="*/ 322484 w 396543"/>
                  <a:gd name="connsiteY1" fmla="*/ 547543 h 595088"/>
                  <a:gd name="connsiteX2" fmla="*/ 279073 w 396543"/>
                  <a:gd name="connsiteY2" fmla="*/ 364940 h 595088"/>
                  <a:gd name="connsiteX3" fmla="*/ 320417 w 396543"/>
                  <a:gd name="connsiteY3" fmla="*/ 201631 h 595088"/>
                  <a:gd name="connsiteX4" fmla="*/ 295266 w 396543"/>
                  <a:gd name="connsiteY4" fmla="*/ 125489 h 595088"/>
                  <a:gd name="connsiteX5" fmla="*/ 334543 w 396543"/>
                  <a:gd name="connsiteY5" fmla="*/ 95859 h 595088"/>
                  <a:gd name="connsiteX6" fmla="*/ 385878 w 396543"/>
                  <a:gd name="connsiteY6" fmla="*/ 102060 h 595088"/>
                  <a:gd name="connsiteX7" fmla="*/ 390013 w 396543"/>
                  <a:gd name="connsiteY7" fmla="*/ 52103 h 595088"/>
                  <a:gd name="connsiteX8" fmla="*/ 347980 w 396543"/>
                  <a:gd name="connsiteY8" fmla="*/ 19028 h 595088"/>
                  <a:gd name="connsiteX9" fmla="*/ 188460 w 396543"/>
                  <a:gd name="connsiteY9" fmla="*/ 11448 h 595088"/>
                  <a:gd name="connsiteX10" fmla="*/ 124032 w 396543"/>
                  <a:gd name="connsiteY10" fmla="*/ 35221 h 595088"/>
                  <a:gd name="connsiteX11" fmla="*/ 7235 w 396543"/>
                  <a:gd name="connsiteY11" fmla="*/ 39700 h 595088"/>
                  <a:gd name="connsiteX12" fmla="*/ 0 w 396543"/>
                  <a:gd name="connsiteY12" fmla="*/ 126522 h 595088"/>
                  <a:gd name="connsiteX13" fmla="*/ 304224 w 396543"/>
                  <a:gd name="connsiteY13" fmla="*/ 595089 h 59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43" h="595088">
                    <a:moveTo>
                      <a:pt x="304224" y="595089"/>
                    </a:moveTo>
                    <a:cubicBezTo>
                      <a:pt x="313526" y="580274"/>
                      <a:pt x="320417" y="564770"/>
                      <a:pt x="322484" y="547543"/>
                    </a:cubicBezTo>
                    <a:cubicBezTo>
                      <a:pt x="330408" y="484838"/>
                      <a:pt x="273905" y="427990"/>
                      <a:pt x="279073" y="364940"/>
                    </a:cubicBezTo>
                    <a:cubicBezTo>
                      <a:pt x="283552" y="307747"/>
                      <a:pt x="337988" y="256067"/>
                      <a:pt x="320417" y="201631"/>
                    </a:cubicBezTo>
                    <a:cubicBezTo>
                      <a:pt x="312148" y="175446"/>
                      <a:pt x="287342" y="151673"/>
                      <a:pt x="295266" y="125489"/>
                    </a:cubicBezTo>
                    <a:cubicBezTo>
                      <a:pt x="300089" y="108951"/>
                      <a:pt x="317316" y="98270"/>
                      <a:pt x="334543" y="95859"/>
                    </a:cubicBezTo>
                    <a:cubicBezTo>
                      <a:pt x="351770" y="93447"/>
                      <a:pt x="368996" y="97581"/>
                      <a:pt x="385878" y="102060"/>
                    </a:cubicBezTo>
                    <a:cubicBezTo>
                      <a:pt x="399315" y="89657"/>
                      <a:pt x="399315" y="67607"/>
                      <a:pt x="390013" y="52103"/>
                    </a:cubicBezTo>
                    <a:cubicBezTo>
                      <a:pt x="380710" y="36599"/>
                      <a:pt x="364517" y="26263"/>
                      <a:pt x="347980" y="19028"/>
                    </a:cubicBezTo>
                    <a:cubicBezTo>
                      <a:pt x="298367" y="-3367"/>
                      <a:pt x="240140" y="-6123"/>
                      <a:pt x="188460" y="11448"/>
                    </a:cubicBezTo>
                    <a:cubicBezTo>
                      <a:pt x="166755" y="18683"/>
                      <a:pt x="146427" y="29364"/>
                      <a:pt x="124032" y="35221"/>
                    </a:cubicBezTo>
                    <a:cubicBezTo>
                      <a:pt x="86134" y="44868"/>
                      <a:pt x="46512" y="39700"/>
                      <a:pt x="7235" y="39700"/>
                    </a:cubicBezTo>
                    <a:cubicBezTo>
                      <a:pt x="2412" y="67951"/>
                      <a:pt x="0" y="96892"/>
                      <a:pt x="0" y="126522"/>
                    </a:cubicBezTo>
                    <a:cubicBezTo>
                      <a:pt x="0" y="335655"/>
                      <a:pt x="125066" y="515157"/>
                      <a:pt x="304224" y="595089"/>
                    </a:cubicBezTo>
                    <a:close/>
                  </a:path>
                </a:pathLst>
              </a:custGeom>
              <a:solidFill>
                <a:srgbClr val="F8931C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114" name="Graphic 219">
              <a:extLst>
                <a:ext uri="{FF2B5EF4-FFF2-40B4-BE49-F238E27FC236}">
                  <a16:creationId xmlns:a16="http://schemas.microsoft.com/office/drawing/2014/main" id="{DF4E0A84-9D08-4306-B52B-A219E435EADF}"/>
                </a:ext>
              </a:extLst>
            </p:cNvPr>
            <p:cNvGrpSpPr/>
            <p:nvPr/>
          </p:nvGrpSpPr>
          <p:grpSpPr>
            <a:xfrm>
              <a:off x="1152436" y="1101122"/>
              <a:ext cx="126293" cy="127261"/>
              <a:chOff x="1152436" y="1101122"/>
              <a:chExt cx="126293" cy="127261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14307CB6-8D11-447C-A9DB-A47C2FD8E854}"/>
                  </a:ext>
                </a:extLst>
              </p:cNvPr>
              <p:cNvSpPr/>
              <p:nvPr/>
            </p:nvSpPr>
            <p:spPr>
              <a:xfrm>
                <a:off x="1161319" y="1101122"/>
                <a:ext cx="117410" cy="94026"/>
              </a:xfrm>
              <a:custGeom>
                <a:avLst/>
                <a:gdLst>
                  <a:gd name="connsiteX0" fmla="*/ 2067 w 117410"/>
                  <a:gd name="connsiteY0" fmla="*/ 30632 h 94026"/>
                  <a:gd name="connsiteX1" fmla="*/ 0 w 117410"/>
                  <a:gd name="connsiteY1" fmla="*/ 35111 h 94026"/>
                  <a:gd name="connsiteX2" fmla="*/ 79932 w 117410"/>
                  <a:gd name="connsiteY2" fmla="*/ 16506 h 94026"/>
                  <a:gd name="connsiteX3" fmla="*/ 107495 w 117410"/>
                  <a:gd name="connsiteY3" fmla="*/ 94026 h 94026"/>
                  <a:gd name="connsiteX4" fmla="*/ 110251 w 117410"/>
                  <a:gd name="connsiteY4" fmla="*/ 89892 h 94026"/>
                  <a:gd name="connsiteX5" fmla="*/ 85100 w 117410"/>
                  <a:gd name="connsiteY5" fmla="*/ 7893 h 94026"/>
                  <a:gd name="connsiteX6" fmla="*/ 2067 w 117410"/>
                  <a:gd name="connsiteY6" fmla="*/ 30632 h 94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10" h="94026">
                    <a:moveTo>
                      <a:pt x="2067" y="30632"/>
                    </a:moveTo>
                    <a:cubicBezTo>
                      <a:pt x="1378" y="32010"/>
                      <a:pt x="689" y="33733"/>
                      <a:pt x="0" y="35111"/>
                    </a:cubicBezTo>
                    <a:cubicBezTo>
                      <a:pt x="17227" y="9615"/>
                      <a:pt x="51680" y="1002"/>
                      <a:pt x="79932" y="16506"/>
                    </a:cubicBezTo>
                    <a:cubicBezTo>
                      <a:pt x="108184" y="32010"/>
                      <a:pt x="119898" y="65774"/>
                      <a:pt x="107495" y="94026"/>
                    </a:cubicBezTo>
                    <a:cubicBezTo>
                      <a:pt x="108528" y="92648"/>
                      <a:pt x="109217" y="91270"/>
                      <a:pt x="110251" y="89892"/>
                    </a:cubicBezTo>
                    <a:cubicBezTo>
                      <a:pt x="126100" y="60951"/>
                      <a:pt x="114730" y="24086"/>
                      <a:pt x="85100" y="7893"/>
                    </a:cubicBezTo>
                    <a:cubicBezTo>
                      <a:pt x="55125" y="-8645"/>
                      <a:pt x="17916" y="1691"/>
                      <a:pt x="2067" y="306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3F3FA7A1-C3E3-4B0F-8CE1-FBAF4C06594E}"/>
                  </a:ext>
                </a:extLst>
              </p:cNvPr>
              <p:cNvSpPr/>
              <p:nvPr/>
            </p:nvSpPr>
            <p:spPr>
              <a:xfrm>
                <a:off x="1152436" y="1108013"/>
                <a:ext cx="122158" cy="120370"/>
              </a:xfrm>
              <a:custGeom>
                <a:avLst/>
                <a:gdLst>
                  <a:gd name="connsiteX0" fmla="*/ 7160 w 122158"/>
                  <a:gd name="connsiteY0" fmla="*/ 30632 h 120370"/>
                  <a:gd name="connsiteX1" fmla="*/ 32311 w 122158"/>
                  <a:gd name="connsiteY1" fmla="*/ 112631 h 120370"/>
                  <a:gd name="connsiteX2" fmla="*/ 114999 w 122158"/>
                  <a:gd name="connsiteY2" fmla="*/ 89892 h 120370"/>
                  <a:gd name="connsiteX3" fmla="*/ 89848 w 122158"/>
                  <a:gd name="connsiteY3" fmla="*/ 7893 h 120370"/>
                  <a:gd name="connsiteX4" fmla="*/ 7160 w 122158"/>
                  <a:gd name="connsiteY4" fmla="*/ 30632 h 12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158" h="120370">
                    <a:moveTo>
                      <a:pt x="7160" y="30632"/>
                    </a:moveTo>
                    <a:cubicBezTo>
                      <a:pt x="-8689" y="59573"/>
                      <a:pt x="2681" y="96438"/>
                      <a:pt x="32311" y="112631"/>
                    </a:cubicBezTo>
                    <a:cubicBezTo>
                      <a:pt x="62285" y="128824"/>
                      <a:pt x="99151" y="118833"/>
                      <a:pt x="114999" y="89892"/>
                    </a:cubicBezTo>
                    <a:cubicBezTo>
                      <a:pt x="130848" y="60951"/>
                      <a:pt x="119478" y="24086"/>
                      <a:pt x="89848" y="7893"/>
                    </a:cubicBezTo>
                    <a:cubicBezTo>
                      <a:pt x="60218" y="-8645"/>
                      <a:pt x="23008" y="1691"/>
                      <a:pt x="7160" y="30632"/>
                    </a:cubicBezTo>
                    <a:close/>
                  </a:path>
                </a:pathLst>
              </a:custGeom>
              <a:solidFill>
                <a:srgbClr val="603813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115" name="Graphic 219">
              <a:extLst>
                <a:ext uri="{FF2B5EF4-FFF2-40B4-BE49-F238E27FC236}">
                  <a16:creationId xmlns:a16="http://schemas.microsoft.com/office/drawing/2014/main" id="{4552F2D6-EBA4-45A5-B6B7-65DC04D4A2A3}"/>
                </a:ext>
              </a:extLst>
            </p:cNvPr>
            <p:cNvGrpSpPr/>
            <p:nvPr/>
          </p:nvGrpSpPr>
          <p:grpSpPr>
            <a:xfrm>
              <a:off x="714438" y="1520307"/>
              <a:ext cx="84794" cy="85608"/>
              <a:chOff x="714438" y="1520307"/>
              <a:chExt cx="84794" cy="85608"/>
            </a:xfrm>
          </p:grpSpPr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C156256-BB34-419B-9B59-2E30B8D7D1D8}"/>
                  </a:ext>
                </a:extLst>
              </p:cNvPr>
              <p:cNvSpPr/>
              <p:nvPr/>
            </p:nvSpPr>
            <p:spPr>
              <a:xfrm>
                <a:off x="720315" y="1520307"/>
                <a:ext cx="78918" cy="63131"/>
              </a:xfrm>
              <a:custGeom>
                <a:avLst/>
                <a:gdLst>
                  <a:gd name="connsiteX0" fmla="*/ 1378 w 78918"/>
                  <a:gd name="connsiteY0" fmla="*/ 20754 h 63131"/>
                  <a:gd name="connsiteX1" fmla="*/ 0 w 78918"/>
                  <a:gd name="connsiteY1" fmla="*/ 23510 h 63131"/>
                  <a:gd name="connsiteX2" fmla="*/ 53747 w 78918"/>
                  <a:gd name="connsiteY2" fmla="*/ 11107 h 63131"/>
                  <a:gd name="connsiteX3" fmla="*/ 72352 w 78918"/>
                  <a:gd name="connsiteY3" fmla="*/ 63132 h 63131"/>
                  <a:gd name="connsiteX4" fmla="*/ 74075 w 78918"/>
                  <a:gd name="connsiteY4" fmla="*/ 60376 h 63131"/>
                  <a:gd name="connsiteX5" fmla="*/ 57193 w 78918"/>
                  <a:gd name="connsiteY5" fmla="*/ 5250 h 63131"/>
                  <a:gd name="connsiteX6" fmla="*/ 1378 w 78918"/>
                  <a:gd name="connsiteY6" fmla="*/ 20754 h 63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918" h="63131">
                    <a:moveTo>
                      <a:pt x="1378" y="20754"/>
                    </a:moveTo>
                    <a:cubicBezTo>
                      <a:pt x="689" y="21443"/>
                      <a:pt x="345" y="22477"/>
                      <a:pt x="0" y="23510"/>
                    </a:cubicBezTo>
                    <a:cubicBezTo>
                      <a:pt x="11370" y="6284"/>
                      <a:pt x="34798" y="771"/>
                      <a:pt x="53747" y="11107"/>
                    </a:cubicBezTo>
                    <a:cubicBezTo>
                      <a:pt x="72697" y="21443"/>
                      <a:pt x="80621" y="44182"/>
                      <a:pt x="72352" y="63132"/>
                    </a:cubicBezTo>
                    <a:cubicBezTo>
                      <a:pt x="73041" y="62098"/>
                      <a:pt x="73730" y="61409"/>
                      <a:pt x="74075" y="60376"/>
                    </a:cubicBezTo>
                    <a:cubicBezTo>
                      <a:pt x="84755" y="40737"/>
                      <a:pt x="77176" y="16275"/>
                      <a:pt x="57193" y="5250"/>
                    </a:cubicBezTo>
                    <a:cubicBezTo>
                      <a:pt x="36865" y="-5775"/>
                      <a:pt x="12059" y="1116"/>
                      <a:pt x="1378" y="207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2CB3F5F0-2F0A-41A4-8745-5EA297297CF6}"/>
                  </a:ext>
                </a:extLst>
              </p:cNvPr>
              <p:cNvSpPr/>
              <p:nvPr/>
            </p:nvSpPr>
            <p:spPr>
              <a:xfrm>
                <a:off x="714438" y="1524939"/>
                <a:ext cx="82038" cy="80976"/>
              </a:xfrm>
              <a:custGeom>
                <a:avLst/>
                <a:gdLst>
                  <a:gd name="connsiteX0" fmla="*/ 4843 w 82038"/>
                  <a:gd name="connsiteY0" fmla="*/ 20601 h 80976"/>
                  <a:gd name="connsiteX1" fmla="*/ 21725 w 82038"/>
                  <a:gd name="connsiteY1" fmla="*/ 75727 h 80976"/>
                  <a:gd name="connsiteX2" fmla="*/ 77195 w 82038"/>
                  <a:gd name="connsiteY2" fmla="*/ 60223 h 80976"/>
                  <a:gd name="connsiteX3" fmla="*/ 60313 w 82038"/>
                  <a:gd name="connsiteY3" fmla="*/ 5097 h 80976"/>
                  <a:gd name="connsiteX4" fmla="*/ 4843 w 82038"/>
                  <a:gd name="connsiteY4" fmla="*/ 20601 h 80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38" h="80976">
                    <a:moveTo>
                      <a:pt x="4843" y="20601"/>
                    </a:moveTo>
                    <a:cubicBezTo>
                      <a:pt x="-5837" y="39895"/>
                      <a:pt x="1742" y="64701"/>
                      <a:pt x="21725" y="75727"/>
                    </a:cubicBezTo>
                    <a:cubicBezTo>
                      <a:pt x="41708" y="86752"/>
                      <a:pt x="66515" y="79861"/>
                      <a:pt x="77195" y="60223"/>
                    </a:cubicBezTo>
                    <a:cubicBezTo>
                      <a:pt x="87876" y="40929"/>
                      <a:pt x="80296" y="16122"/>
                      <a:pt x="60313" y="5097"/>
                    </a:cubicBezTo>
                    <a:cubicBezTo>
                      <a:pt x="40330" y="-5584"/>
                      <a:pt x="15524" y="963"/>
                      <a:pt x="4843" y="20601"/>
                    </a:cubicBezTo>
                    <a:close/>
                  </a:path>
                </a:pathLst>
              </a:custGeom>
              <a:solidFill>
                <a:srgbClr val="603813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116" name="Graphic 219">
              <a:extLst>
                <a:ext uri="{FF2B5EF4-FFF2-40B4-BE49-F238E27FC236}">
                  <a16:creationId xmlns:a16="http://schemas.microsoft.com/office/drawing/2014/main" id="{06682ECE-F880-4667-A348-38DD40C02A8A}"/>
                </a:ext>
              </a:extLst>
            </p:cNvPr>
            <p:cNvGrpSpPr/>
            <p:nvPr/>
          </p:nvGrpSpPr>
          <p:grpSpPr>
            <a:xfrm>
              <a:off x="1379851" y="1314020"/>
              <a:ext cx="47351" cy="47758"/>
              <a:chOff x="1379851" y="1314020"/>
              <a:chExt cx="47351" cy="47758"/>
            </a:xfrm>
          </p:grpSpPr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28B0A12-5E9C-44A9-BACA-91746B6AA62E}"/>
                  </a:ext>
                </a:extLst>
              </p:cNvPr>
              <p:cNvSpPr/>
              <p:nvPr/>
            </p:nvSpPr>
            <p:spPr>
              <a:xfrm>
                <a:off x="1383199" y="1314020"/>
                <a:ext cx="44003" cy="35135"/>
              </a:xfrm>
              <a:custGeom>
                <a:avLst/>
                <a:gdLst>
                  <a:gd name="connsiteX0" fmla="*/ 689 w 44003"/>
                  <a:gd name="connsiteY0" fmla="*/ 11363 h 35135"/>
                  <a:gd name="connsiteX1" fmla="*/ 0 w 44003"/>
                  <a:gd name="connsiteY1" fmla="*/ 13086 h 35135"/>
                  <a:gd name="connsiteX2" fmla="*/ 29975 w 44003"/>
                  <a:gd name="connsiteY2" fmla="*/ 6195 h 35135"/>
                  <a:gd name="connsiteX3" fmla="*/ 40311 w 44003"/>
                  <a:gd name="connsiteY3" fmla="*/ 35136 h 35135"/>
                  <a:gd name="connsiteX4" fmla="*/ 41344 w 44003"/>
                  <a:gd name="connsiteY4" fmla="*/ 33413 h 35135"/>
                  <a:gd name="connsiteX5" fmla="*/ 32042 w 44003"/>
                  <a:gd name="connsiteY5" fmla="*/ 2750 h 35135"/>
                  <a:gd name="connsiteX6" fmla="*/ 689 w 44003"/>
                  <a:gd name="connsiteY6" fmla="*/ 11363 h 35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003" h="35135">
                    <a:moveTo>
                      <a:pt x="689" y="11363"/>
                    </a:moveTo>
                    <a:cubicBezTo>
                      <a:pt x="345" y="12052"/>
                      <a:pt x="0" y="12397"/>
                      <a:pt x="0" y="13086"/>
                    </a:cubicBezTo>
                    <a:cubicBezTo>
                      <a:pt x="6546" y="3439"/>
                      <a:pt x="19294" y="338"/>
                      <a:pt x="29975" y="6195"/>
                    </a:cubicBezTo>
                    <a:cubicBezTo>
                      <a:pt x="40655" y="12052"/>
                      <a:pt x="44790" y="24800"/>
                      <a:pt x="40311" y="35136"/>
                    </a:cubicBezTo>
                    <a:cubicBezTo>
                      <a:pt x="40655" y="34447"/>
                      <a:pt x="41000" y="34102"/>
                      <a:pt x="41344" y="33413"/>
                    </a:cubicBezTo>
                    <a:cubicBezTo>
                      <a:pt x="47201" y="22733"/>
                      <a:pt x="43067" y="8951"/>
                      <a:pt x="32042" y="2750"/>
                    </a:cubicBezTo>
                    <a:cubicBezTo>
                      <a:pt x="20672" y="-3107"/>
                      <a:pt x="6546" y="682"/>
                      <a:pt x="689" y="113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4D0F4D3-2EFC-499C-AD9F-588E738DCFC0}"/>
                  </a:ext>
                </a:extLst>
              </p:cNvPr>
              <p:cNvSpPr/>
              <p:nvPr/>
            </p:nvSpPr>
            <p:spPr>
              <a:xfrm>
                <a:off x="1379851" y="1316550"/>
                <a:ext cx="45628" cy="45227"/>
              </a:xfrm>
              <a:custGeom>
                <a:avLst/>
                <a:gdLst>
                  <a:gd name="connsiteX0" fmla="*/ 2659 w 45628"/>
                  <a:gd name="connsiteY0" fmla="*/ 11588 h 45227"/>
                  <a:gd name="connsiteX1" fmla="*/ 11961 w 45628"/>
                  <a:gd name="connsiteY1" fmla="*/ 42252 h 45227"/>
                  <a:gd name="connsiteX2" fmla="*/ 42970 w 45628"/>
                  <a:gd name="connsiteY2" fmla="*/ 33639 h 45227"/>
                  <a:gd name="connsiteX3" fmla="*/ 33667 w 45628"/>
                  <a:gd name="connsiteY3" fmla="*/ 2975 h 45227"/>
                  <a:gd name="connsiteX4" fmla="*/ 2659 w 45628"/>
                  <a:gd name="connsiteY4" fmla="*/ 11588 h 45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8" h="45227">
                    <a:moveTo>
                      <a:pt x="2659" y="11588"/>
                    </a:moveTo>
                    <a:cubicBezTo>
                      <a:pt x="-3198" y="22269"/>
                      <a:pt x="936" y="36050"/>
                      <a:pt x="11961" y="42252"/>
                    </a:cubicBezTo>
                    <a:cubicBezTo>
                      <a:pt x="22987" y="48454"/>
                      <a:pt x="37112" y="44664"/>
                      <a:pt x="42970" y="33639"/>
                    </a:cubicBezTo>
                    <a:cubicBezTo>
                      <a:pt x="48827" y="22614"/>
                      <a:pt x="44692" y="9177"/>
                      <a:pt x="33667" y="2975"/>
                    </a:cubicBezTo>
                    <a:cubicBezTo>
                      <a:pt x="22298" y="-3226"/>
                      <a:pt x="8516" y="563"/>
                      <a:pt x="2659" y="11588"/>
                    </a:cubicBezTo>
                    <a:close/>
                  </a:path>
                </a:pathLst>
              </a:custGeom>
              <a:solidFill>
                <a:srgbClr val="603813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117" name="Graphic 219">
              <a:extLst>
                <a:ext uri="{FF2B5EF4-FFF2-40B4-BE49-F238E27FC236}">
                  <a16:creationId xmlns:a16="http://schemas.microsoft.com/office/drawing/2014/main" id="{EFD0F7B5-C51D-4D87-ABED-E87145646720}"/>
                </a:ext>
              </a:extLst>
            </p:cNvPr>
            <p:cNvGrpSpPr/>
            <p:nvPr/>
          </p:nvGrpSpPr>
          <p:grpSpPr>
            <a:xfrm>
              <a:off x="1381896" y="1622747"/>
              <a:ext cx="126293" cy="127261"/>
              <a:chOff x="1381896" y="1622747"/>
              <a:chExt cx="126293" cy="127261"/>
            </a:xfrm>
          </p:grpSpPr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C08B3A9F-A6EE-4D84-AD77-E420B88DFE0B}"/>
                  </a:ext>
                </a:extLst>
              </p:cNvPr>
              <p:cNvSpPr/>
              <p:nvPr/>
            </p:nvSpPr>
            <p:spPr>
              <a:xfrm>
                <a:off x="1390779" y="1622747"/>
                <a:ext cx="117410" cy="94026"/>
              </a:xfrm>
              <a:custGeom>
                <a:avLst/>
                <a:gdLst>
                  <a:gd name="connsiteX0" fmla="*/ 2067 w 117410"/>
                  <a:gd name="connsiteY0" fmla="*/ 30632 h 94026"/>
                  <a:gd name="connsiteX1" fmla="*/ 0 w 117410"/>
                  <a:gd name="connsiteY1" fmla="*/ 35111 h 94026"/>
                  <a:gd name="connsiteX2" fmla="*/ 79932 w 117410"/>
                  <a:gd name="connsiteY2" fmla="*/ 16506 h 94026"/>
                  <a:gd name="connsiteX3" fmla="*/ 107495 w 117410"/>
                  <a:gd name="connsiteY3" fmla="*/ 94026 h 94026"/>
                  <a:gd name="connsiteX4" fmla="*/ 110251 w 117410"/>
                  <a:gd name="connsiteY4" fmla="*/ 89892 h 94026"/>
                  <a:gd name="connsiteX5" fmla="*/ 85100 w 117410"/>
                  <a:gd name="connsiteY5" fmla="*/ 7893 h 94026"/>
                  <a:gd name="connsiteX6" fmla="*/ 2067 w 117410"/>
                  <a:gd name="connsiteY6" fmla="*/ 30632 h 94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10" h="94026">
                    <a:moveTo>
                      <a:pt x="2067" y="30632"/>
                    </a:moveTo>
                    <a:cubicBezTo>
                      <a:pt x="1378" y="32010"/>
                      <a:pt x="689" y="33733"/>
                      <a:pt x="0" y="35111"/>
                    </a:cubicBezTo>
                    <a:cubicBezTo>
                      <a:pt x="17227" y="9615"/>
                      <a:pt x="51680" y="1002"/>
                      <a:pt x="79932" y="16506"/>
                    </a:cubicBezTo>
                    <a:cubicBezTo>
                      <a:pt x="108184" y="32010"/>
                      <a:pt x="119898" y="65774"/>
                      <a:pt x="107495" y="94026"/>
                    </a:cubicBezTo>
                    <a:cubicBezTo>
                      <a:pt x="108528" y="92648"/>
                      <a:pt x="109217" y="91270"/>
                      <a:pt x="110251" y="89892"/>
                    </a:cubicBezTo>
                    <a:cubicBezTo>
                      <a:pt x="126100" y="60951"/>
                      <a:pt x="114730" y="24086"/>
                      <a:pt x="85100" y="7893"/>
                    </a:cubicBezTo>
                    <a:cubicBezTo>
                      <a:pt x="55126" y="-8645"/>
                      <a:pt x="17916" y="1691"/>
                      <a:pt x="2067" y="306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BA6C8BE-A0B6-49EC-9316-6905493341EB}"/>
                  </a:ext>
                </a:extLst>
              </p:cNvPr>
              <p:cNvSpPr/>
              <p:nvPr/>
            </p:nvSpPr>
            <p:spPr>
              <a:xfrm>
                <a:off x="1381896" y="1629638"/>
                <a:ext cx="122158" cy="120370"/>
              </a:xfrm>
              <a:custGeom>
                <a:avLst/>
                <a:gdLst>
                  <a:gd name="connsiteX0" fmla="*/ 7160 w 122158"/>
                  <a:gd name="connsiteY0" fmla="*/ 30632 h 120370"/>
                  <a:gd name="connsiteX1" fmla="*/ 32311 w 122158"/>
                  <a:gd name="connsiteY1" fmla="*/ 112631 h 120370"/>
                  <a:gd name="connsiteX2" fmla="*/ 114999 w 122158"/>
                  <a:gd name="connsiteY2" fmla="*/ 89892 h 120370"/>
                  <a:gd name="connsiteX3" fmla="*/ 89848 w 122158"/>
                  <a:gd name="connsiteY3" fmla="*/ 7893 h 120370"/>
                  <a:gd name="connsiteX4" fmla="*/ 7160 w 122158"/>
                  <a:gd name="connsiteY4" fmla="*/ 30632 h 12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158" h="120370">
                    <a:moveTo>
                      <a:pt x="7160" y="30632"/>
                    </a:moveTo>
                    <a:cubicBezTo>
                      <a:pt x="-8689" y="59573"/>
                      <a:pt x="2681" y="96438"/>
                      <a:pt x="32311" y="112631"/>
                    </a:cubicBezTo>
                    <a:cubicBezTo>
                      <a:pt x="62285" y="128824"/>
                      <a:pt x="99151" y="118833"/>
                      <a:pt x="114999" y="89892"/>
                    </a:cubicBezTo>
                    <a:cubicBezTo>
                      <a:pt x="130848" y="60951"/>
                      <a:pt x="119478" y="24086"/>
                      <a:pt x="89848" y="7893"/>
                    </a:cubicBezTo>
                    <a:cubicBezTo>
                      <a:pt x="60218" y="-8645"/>
                      <a:pt x="23008" y="1691"/>
                      <a:pt x="7160" y="30632"/>
                    </a:cubicBezTo>
                    <a:close/>
                  </a:path>
                </a:pathLst>
              </a:custGeom>
              <a:solidFill>
                <a:srgbClr val="603813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</p:grpSp>
      <p:sp>
        <p:nvSpPr>
          <p:cNvPr id="131" name="Graphic 5">
            <a:extLst>
              <a:ext uri="{FF2B5EF4-FFF2-40B4-BE49-F238E27FC236}">
                <a16:creationId xmlns:a16="http://schemas.microsoft.com/office/drawing/2014/main" id="{F80C33DB-3DC1-4D7B-B3F4-1D512FB3D309}"/>
              </a:ext>
            </a:extLst>
          </p:cNvPr>
          <p:cNvSpPr/>
          <p:nvPr/>
        </p:nvSpPr>
        <p:spPr>
          <a:xfrm rot="548048">
            <a:off x="3580923" y="1311539"/>
            <a:ext cx="6115421" cy="419978"/>
          </a:xfrm>
          <a:custGeom>
            <a:avLst/>
            <a:gdLst>
              <a:gd name="connsiteX0" fmla="*/ 2149018 w 6935373"/>
              <a:gd name="connsiteY0" fmla="*/ 802767 h 802766"/>
              <a:gd name="connsiteX1" fmla="*/ 2130618 w 6935373"/>
              <a:gd name="connsiteY1" fmla="*/ 793337 h 802766"/>
              <a:gd name="connsiteX2" fmla="*/ 2148834 w 6935373"/>
              <a:gd name="connsiteY2" fmla="*/ 783717 h 802766"/>
              <a:gd name="connsiteX3" fmla="*/ 2240101 w 6935373"/>
              <a:gd name="connsiteY3" fmla="*/ 782193 h 802766"/>
              <a:gd name="connsiteX4" fmla="*/ 2259422 w 6935373"/>
              <a:gd name="connsiteY4" fmla="*/ 791242 h 802766"/>
              <a:gd name="connsiteX5" fmla="*/ 2241941 w 6935373"/>
              <a:gd name="connsiteY5" fmla="*/ 801243 h 802766"/>
              <a:gd name="connsiteX6" fmla="*/ 2149386 w 6935373"/>
              <a:gd name="connsiteY6" fmla="*/ 802767 h 802766"/>
              <a:gd name="connsiteX7" fmla="*/ 2149018 w 6935373"/>
              <a:gd name="connsiteY7" fmla="*/ 802767 h 802766"/>
              <a:gd name="connsiteX8" fmla="*/ 2057016 w 6935373"/>
              <a:gd name="connsiteY8" fmla="*/ 802481 h 802766"/>
              <a:gd name="connsiteX9" fmla="*/ 2056648 w 6935373"/>
              <a:gd name="connsiteY9" fmla="*/ 802481 h 802766"/>
              <a:gd name="connsiteX10" fmla="*/ 1964093 w 6935373"/>
              <a:gd name="connsiteY10" fmla="*/ 800386 h 802766"/>
              <a:gd name="connsiteX11" fmla="*/ 1946980 w 6935373"/>
              <a:gd name="connsiteY11" fmla="*/ 790289 h 802766"/>
              <a:gd name="connsiteX12" fmla="*/ 1966485 w 6935373"/>
              <a:gd name="connsiteY12" fmla="*/ 781431 h 802766"/>
              <a:gd name="connsiteX13" fmla="*/ 2057568 w 6935373"/>
              <a:gd name="connsiteY13" fmla="*/ 783527 h 802766"/>
              <a:gd name="connsiteX14" fmla="*/ 2075600 w 6935373"/>
              <a:gd name="connsiteY14" fmla="*/ 793242 h 802766"/>
              <a:gd name="connsiteX15" fmla="*/ 2057016 w 6935373"/>
              <a:gd name="connsiteY15" fmla="*/ 802481 h 802766"/>
              <a:gd name="connsiteX16" fmla="*/ 2332840 w 6935373"/>
              <a:gd name="connsiteY16" fmla="*/ 798005 h 802766"/>
              <a:gd name="connsiteX17" fmla="*/ 2314439 w 6935373"/>
              <a:gd name="connsiteY17" fmla="*/ 789242 h 802766"/>
              <a:gd name="connsiteX18" fmla="*/ 2331184 w 6935373"/>
              <a:gd name="connsiteY18" fmla="*/ 778955 h 802766"/>
              <a:gd name="connsiteX19" fmla="*/ 2422083 w 6935373"/>
              <a:gd name="connsiteY19" fmla="*/ 774383 h 802766"/>
              <a:gd name="connsiteX20" fmla="*/ 2442323 w 6935373"/>
              <a:gd name="connsiteY20" fmla="*/ 782765 h 802766"/>
              <a:gd name="connsiteX21" fmla="*/ 2426131 w 6935373"/>
              <a:gd name="connsiteY21" fmla="*/ 793242 h 802766"/>
              <a:gd name="connsiteX22" fmla="*/ 2334128 w 6935373"/>
              <a:gd name="connsiteY22" fmla="*/ 797814 h 802766"/>
              <a:gd name="connsiteX23" fmla="*/ 2332840 w 6935373"/>
              <a:gd name="connsiteY23" fmla="*/ 798005 h 802766"/>
              <a:gd name="connsiteX24" fmla="*/ 1873562 w 6935373"/>
              <a:gd name="connsiteY24" fmla="*/ 796385 h 802766"/>
              <a:gd name="connsiteX25" fmla="*/ 1871538 w 6935373"/>
              <a:gd name="connsiteY25" fmla="*/ 796290 h 802766"/>
              <a:gd name="connsiteX26" fmla="*/ 1779535 w 6935373"/>
              <a:gd name="connsiteY26" fmla="*/ 790289 h 802766"/>
              <a:gd name="connsiteX27" fmla="*/ 1764079 w 6935373"/>
              <a:gd name="connsiteY27" fmla="*/ 779526 h 802766"/>
              <a:gd name="connsiteX28" fmla="*/ 1784871 w 6935373"/>
              <a:gd name="connsiteY28" fmla="*/ 771525 h 802766"/>
              <a:gd name="connsiteX29" fmla="*/ 1875218 w 6935373"/>
              <a:gd name="connsiteY29" fmla="*/ 777431 h 802766"/>
              <a:gd name="connsiteX30" fmla="*/ 1891595 w 6935373"/>
              <a:gd name="connsiteY30" fmla="*/ 787908 h 802766"/>
              <a:gd name="connsiteX31" fmla="*/ 1873562 w 6935373"/>
              <a:gd name="connsiteY31" fmla="*/ 796385 h 802766"/>
              <a:gd name="connsiteX32" fmla="*/ 2515373 w 6935373"/>
              <a:gd name="connsiteY32" fmla="*/ 787527 h 802766"/>
              <a:gd name="connsiteX33" fmla="*/ 2497157 w 6935373"/>
              <a:gd name="connsiteY33" fmla="*/ 779336 h 802766"/>
              <a:gd name="connsiteX34" fmla="*/ 2512797 w 6935373"/>
              <a:gd name="connsiteY34" fmla="*/ 768572 h 802766"/>
              <a:gd name="connsiteX35" fmla="*/ 2603144 w 6935373"/>
              <a:gd name="connsiteY35" fmla="*/ 761333 h 802766"/>
              <a:gd name="connsiteX36" fmla="*/ 2624305 w 6935373"/>
              <a:gd name="connsiteY36" fmla="*/ 769144 h 802766"/>
              <a:gd name="connsiteX37" fmla="*/ 2609216 w 6935373"/>
              <a:gd name="connsiteY37" fmla="*/ 780098 h 802766"/>
              <a:gd name="connsiteX38" fmla="*/ 2517766 w 6935373"/>
              <a:gd name="connsiteY38" fmla="*/ 787337 h 802766"/>
              <a:gd name="connsiteX39" fmla="*/ 2515373 w 6935373"/>
              <a:gd name="connsiteY39" fmla="*/ 787527 h 802766"/>
              <a:gd name="connsiteX40" fmla="*/ 1691765 w 6935373"/>
              <a:gd name="connsiteY40" fmla="*/ 782479 h 802766"/>
              <a:gd name="connsiteX41" fmla="*/ 1688269 w 6935373"/>
              <a:gd name="connsiteY41" fmla="*/ 782288 h 802766"/>
              <a:gd name="connsiteX42" fmla="*/ 1597554 w 6935373"/>
              <a:gd name="connsiteY42" fmla="*/ 772287 h 802766"/>
              <a:gd name="connsiteX43" fmla="*/ 1583937 w 6935373"/>
              <a:gd name="connsiteY43" fmla="*/ 760857 h 802766"/>
              <a:gd name="connsiteX44" fmla="*/ 1606018 w 6935373"/>
              <a:gd name="connsiteY44" fmla="*/ 753809 h 802766"/>
              <a:gd name="connsiteX45" fmla="*/ 1695077 w 6935373"/>
              <a:gd name="connsiteY45" fmla="*/ 763619 h 802766"/>
              <a:gd name="connsiteX46" fmla="*/ 1709613 w 6935373"/>
              <a:gd name="connsiteY46" fmla="*/ 774763 h 802766"/>
              <a:gd name="connsiteX47" fmla="*/ 1691765 w 6935373"/>
              <a:gd name="connsiteY47" fmla="*/ 782479 h 802766"/>
              <a:gd name="connsiteX48" fmla="*/ 2696803 w 6935373"/>
              <a:gd name="connsiteY48" fmla="*/ 771715 h 802766"/>
              <a:gd name="connsiteX49" fmla="*/ 2678770 w 6935373"/>
              <a:gd name="connsiteY49" fmla="*/ 764000 h 802766"/>
              <a:gd name="connsiteX50" fmla="*/ 2693307 w 6935373"/>
              <a:gd name="connsiteY50" fmla="*/ 752856 h 802766"/>
              <a:gd name="connsiteX51" fmla="*/ 2782733 w 6935373"/>
              <a:gd name="connsiteY51" fmla="*/ 743140 h 802766"/>
              <a:gd name="connsiteX52" fmla="*/ 2804630 w 6935373"/>
              <a:gd name="connsiteY52" fmla="*/ 750380 h 802766"/>
              <a:gd name="connsiteX53" fmla="*/ 2790646 w 6935373"/>
              <a:gd name="connsiteY53" fmla="*/ 761714 h 802766"/>
              <a:gd name="connsiteX54" fmla="*/ 2700115 w 6935373"/>
              <a:gd name="connsiteY54" fmla="*/ 771525 h 802766"/>
              <a:gd name="connsiteX55" fmla="*/ 2696803 w 6935373"/>
              <a:gd name="connsiteY55" fmla="*/ 771715 h 802766"/>
              <a:gd name="connsiteX56" fmla="*/ 1512911 w 6935373"/>
              <a:gd name="connsiteY56" fmla="*/ 760571 h 802766"/>
              <a:gd name="connsiteX57" fmla="*/ 1507943 w 6935373"/>
              <a:gd name="connsiteY57" fmla="*/ 760190 h 802766"/>
              <a:gd name="connsiteX58" fmla="*/ 1419252 w 6935373"/>
              <a:gd name="connsiteY58" fmla="*/ 746093 h 802766"/>
              <a:gd name="connsiteX59" fmla="*/ 1407660 w 6935373"/>
              <a:gd name="connsiteY59" fmla="*/ 734092 h 802766"/>
              <a:gd name="connsiteX60" fmla="*/ 1430845 w 6935373"/>
              <a:gd name="connsiteY60" fmla="*/ 728091 h 802766"/>
              <a:gd name="connsiteX61" fmla="*/ 1517879 w 6935373"/>
              <a:gd name="connsiteY61" fmla="*/ 741998 h 802766"/>
              <a:gd name="connsiteX62" fmla="*/ 1530576 w 6935373"/>
              <a:gd name="connsiteY62" fmla="*/ 753713 h 802766"/>
              <a:gd name="connsiteX63" fmla="*/ 1512911 w 6935373"/>
              <a:gd name="connsiteY63" fmla="*/ 760571 h 802766"/>
              <a:gd name="connsiteX64" fmla="*/ 2876208 w 6935373"/>
              <a:gd name="connsiteY64" fmla="*/ 751046 h 802766"/>
              <a:gd name="connsiteX65" fmla="*/ 2858360 w 6935373"/>
              <a:gd name="connsiteY65" fmla="*/ 743807 h 802766"/>
              <a:gd name="connsiteX66" fmla="*/ 2871792 w 6935373"/>
              <a:gd name="connsiteY66" fmla="*/ 732282 h 802766"/>
              <a:gd name="connsiteX67" fmla="*/ 2960299 w 6935373"/>
              <a:gd name="connsiteY67" fmla="*/ 720185 h 802766"/>
              <a:gd name="connsiteX68" fmla="*/ 2982932 w 6935373"/>
              <a:gd name="connsiteY68" fmla="*/ 726853 h 802766"/>
              <a:gd name="connsiteX69" fmla="*/ 2970051 w 6935373"/>
              <a:gd name="connsiteY69" fmla="*/ 738569 h 802766"/>
              <a:gd name="connsiteX70" fmla="*/ 2880808 w 6935373"/>
              <a:gd name="connsiteY70" fmla="*/ 750761 h 802766"/>
              <a:gd name="connsiteX71" fmla="*/ 2876208 w 6935373"/>
              <a:gd name="connsiteY71" fmla="*/ 751046 h 802766"/>
              <a:gd name="connsiteX72" fmla="*/ 1338658 w 6935373"/>
              <a:gd name="connsiteY72" fmla="*/ 730568 h 802766"/>
              <a:gd name="connsiteX73" fmla="*/ 1332034 w 6935373"/>
              <a:gd name="connsiteY73" fmla="*/ 729901 h 802766"/>
              <a:gd name="connsiteX74" fmla="*/ 1246103 w 6935373"/>
              <a:gd name="connsiteY74" fmla="*/ 711708 h 802766"/>
              <a:gd name="connsiteX75" fmla="*/ 1236535 w 6935373"/>
              <a:gd name="connsiteY75" fmla="*/ 699135 h 802766"/>
              <a:gd name="connsiteX76" fmla="*/ 1260824 w 6935373"/>
              <a:gd name="connsiteY76" fmla="*/ 694182 h 802766"/>
              <a:gd name="connsiteX77" fmla="*/ 1345098 w 6935373"/>
              <a:gd name="connsiteY77" fmla="*/ 712089 h 802766"/>
              <a:gd name="connsiteX78" fmla="*/ 1355771 w 6935373"/>
              <a:gd name="connsiteY78" fmla="*/ 724376 h 802766"/>
              <a:gd name="connsiteX79" fmla="*/ 1338658 w 6935373"/>
              <a:gd name="connsiteY79" fmla="*/ 730568 h 802766"/>
              <a:gd name="connsiteX80" fmla="*/ 3053774 w 6935373"/>
              <a:gd name="connsiteY80" fmla="*/ 725615 h 802766"/>
              <a:gd name="connsiteX81" fmla="*/ 3036109 w 6935373"/>
              <a:gd name="connsiteY81" fmla="*/ 718852 h 802766"/>
              <a:gd name="connsiteX82" fmla="*/ 3048438 w 6935373"/>
              <a:gd name="connsiteY82" fmla="*/ 706946 h 802766"/>
              <a:gd name="connsiteX83" fmla="*/ 3136024 w 6935373"/>
              <a:gd name="connsiteY83" fmla="*/ 692658 h 802766"/>
              <a:gd name="connsiteX84" fmla="*/ 3159209 w 6935373"/>
              <a:gd name="connsiteY84" fmla="*/ 698754 h 802766"/>
              <a:gd name="connsiteX85" fmla="*/ 3147433 w 6935373"/>
              <a:gd name="connsiteY85" fmla="*/ 710756 h 802766"/>
              <a:gd name="connsiteX86" fmla="*/ 3059110 w 6935373"/>
              <a:gd name="connsiteY86" fmla="*/ 725138 h 802766"/>
              <a:gd name="connsiteX87" fmla="*/ 3053774 w 6935373"/>
              <a:gd name="connsiteY87" fmla="*/ 725615 h 802766"/>
              <a:gd name="connsiteX88" fmla="*/ 3228947 w 6935373"/>
              <a:gd name="connsiteY88" fmla="*/ 695992 h 802766"/>
              <a:gd name="connsiteX89" fmla="*/ 3211650 w 6935373"/>
              <a:gd name="connsiteY89" fmla="*/ 689610 h 802766"/>
              <a:gd name="connsiteX90" fmla="*/ 3222875 w 6935373"/>
              <a:gd name="connsiteY90" fmla="*/ 677513 h 802766"/>
              <a:gd name="connsiteX91" fmla="*/ 3309173 w 6935373"/>
              <a:gd name="connsiteY91" fmla="*/ 661416 h 802766"/>
              <a:gd name="connsiteX92" fmla="*/ 3332910 w 6935373"/>
              <a:gd name="connsiteY92" fmla="*/ 667036 h 802766"/>
              <a:gd name="connsiteX93" fmla="*/ 3322054 w 6935373"/>
              <a:gd name="connsiteY93" fmla="*/ 679323 h 802766"/>
              <a:gd name="connsiteX94" fmla="*/ 3235203 w 6935373"/>
              <a:gd name="connsiteY94" fmla="*/ 695611 h 802766"/>
              <a:gd name="connsiteX95" fmla="*/ 3228947 w 6935373"/>
              <a:gd name="connsiteY95" fmla="*/ 695992 h 802766"/>
              <a:gd name="connsiteX96" fmla="*/ 1170109 w 6935373"/>
              <a:gd name="connsiteY96" fmla="*/ 692468 h 802766"/>
              <a:gd name="connsiteX97" fmla="*/ 1162013 w 6935373"/>
              <a:gd name="connsiteY97" fmla="*/ 691515 h 802766"/>
              <a:gd name="connsiteX98" fmla="*/ 1079578 w 6935373"/>
              <a:gd name="connsiteY98" fmla="*/ 669417 h 802766"/>
              <a:gd name="connsiteX99" fmla="*/ 1072218 w 6935373"/>
              <a:gd name="connsiteY99" fmla="*/ 656463 h 802766"/>
              <a:gd name="connsiteX100" fmla="*/ 1097243 w 6935373"/>
              <a:gd name="connsiteY100" fmla="*/ 652653 h 802766"/>
              <a:gd name="connsiteX101" fmla="*/ 1178205 w 6935373"/>
              <a:gd name="connsiteY101" fmla="*/ 674370 h 802766"/>
              <a:gd name="connsiteX102" fmla="*/ 1186669 w 6935373"/>
              <a:gd name="connsiteY102" fmla="*/ 687134 h 802766"/>
              <a:gd name="connsiteX103" fmla="*/ 1170109 w 6935373"/>
              <a:gd name="connsiteY103" fmla="*/ 692468 h 802766"/>
              <a:gd name="connsiteX104" fmla="*/ 3401544 w 6935373"/>
              <a:gd name="connsiteY104" fmla="*/ 662750 h 802766"/>
              <a:gd name="connsiteX105" fmla="*/ 3384432 w 6935373"/>
              <a:gd name="connsiteY105" fmla="*/ 656749 h 802766"/>
              <a:gd name="connsiteX106" fmla="*/ 3394736 w 6935373"/>
              <a:gd name="connsiteY106" fmla="*/ 644366 h 802766"/>
              <a:gd name="connsiteX107" fmla="*/ 3479747 w 6935373"/>
              <a:gd name="connsiteY107" fmla="*/ 626650 h 802766"/>
              <a:gd name="connsiteX108" fmla="*/ 3503851 w 6935373"/>
              <a:gd name="connsiteY108" fmla="*/ 631793 h 802766"/>
              <a:gd name="connsiteX109" fmla="*/ 3493915 w 6935373"/>
              <a:gd name="connsiteY109" fmla="*/ 644271 h 802766"/>
              <a:gd name="connsiteX110" fmla="*/ 3408352 w 6935373"/>
              <a:gd name="connsiteY110" fmla="*/ 662178 h 802766"/>
              <a:gd name="connsiteX111" fmla="*/ 3401544 w 6935373"/>
              <a:gd name="connsiteY111" fmla="*/ 662750 h 802766"/>
              <a:gd name="connsiteX112" fmla="*/ 1008736 w 6935373"/>
              <a:gd name="connsiteY112" fmla="*/ 646843 h 802766"/>
              <a:gd name="connsiteX113" fmla="*/ 999168 w 6935373"/>
              <a:gd name="connsiteY113" fmla="*/ 645509 h 802766"/>
              <a:gd name="connsiteX114" fmla="*/ 920781 w 6935373"/>
              <a:gd name="connsiteY114" fmla="*/ 619792 h 802766"/>
              <a:gd name="connsiteX115" fmla="*/ 915629 w 6935373"/>
              <a:gd name="connsiteY115" fmla="*/ 606552 h 802766"/>
              <a:gd name="connsiteX116" fmla="*/ 941206 w 6935373"/>
              <a:gd name="connsiteY116" fmla="*/ 603885 h 802766"/>
              <a:gd name="connsiteX117" fmla="*/ 1018120 w 6935373"/>
              <a:gd name="connsiteY117" fmla="*/ 629222 h 802766"/>
              <a:gd name="connsiteX118" fmla="*/ 1024376 w 6935373"/>
              <a:gd name="connsiteY118" fmla="*/ 642271 h 802766"/>
              <a:gd name="connsiteX119" fmla="*/ 1008736 w 6935373"/>
              <a:gd name="connsiteY119" fmla="*/ 646843 h 802766"/>
              <a:gd name="connsiteX120" fmla="*/ 3571565 w 6935373"/>
              <a:gd name="connsiteY120" fmla="*/ 626459 h 802766"/>
              <a:gd name="connsiteX121" fmla="*/ 3554637 w 6935373"/>
              <a:gd name="connsiteY121" fmla="*/ 620744 h 802766"/>
              <a:gd name="connsiteX122" fmla="*/ 3564205 w 6935373"/>
              <a:gd name="connsiteY122" fmla="*/ 608267 h 802766"/>
              <a:gd name="connsiteX123" fmla="*/ 3648112 w 6935373"/>
              <a:gd name="connsiteY123" fmla="*/ 589217 h 802766"/>
              <a:gd name="connsiteX124" fmla="*/ 3672400 w 6935373"/>
              <a:gd name="connsiteY124" fmla="*/ 593979 h 802766"/>
              <a:gd name="connsiteX125" fmla="*/ 3663200 w 6935373"/>
              <a:gd name="connsiteY125" fmla="*/ 606552 h 802766"/>
              <a:gd name="connsiteX126" fmla="*/ 3578742 w 6935373"/>
              <a:gd name="connsiteY126" fmla="*/ 625793 h 802766"/>
              <a:gd name="connsiteX127" fmla="*/ 3571565 w 6935373"/>
              <a:gd name="connsiteY127" fmla="*/ 626459 h 802766"/>
              <a:gd name="connsiteX128" fmla="*/ 855643 w 6935373"/>
              <a:gd name="connsiteY128" fmla="*/ 594074 h 802766"/>
              <a:gd name="connsiteX129" fmla="*/ 844787 w 6935373"/>
              <a:gd name="connsiteY129" fmla="*/ 592265 h 802766"/>
              <a:gd name="connsiteX130" fmla="*/ 771001 w 6935373"/>
              <a:gd name="connsiteY130" fmla="*/ 563213 h 802766"/>
              <a:gd name="connsiteX131" fmla="*/ 768057 w 6935373"/>
              <a:gd name="connsiteY131" fmla="*/ 549783 h 802766"/>
              <a:gd name="connsiteX132" fmla="*/ 794002 w 6935373"/>
              <a:gd name="connsiteY132" fmla="*/ 548259 h 802766"/>
              <a:gd name="connsiteX133" fmla="*/ 866500 w 6935373"/>
              <a:gd name="connsiteY133" fmla="*/ 576834 h 802766"/>
              <a:gd name="connsiteX134" fmla="*/ 870548 w 6935373"/>
              <a:gd name="connsiteY134" fmla="*/ 590169 h 802766"/>
              <a:gd name="connsiteX135" fmla="*/ 855643 w 6935373"/>
              <a:gd name="connsiteY135" fmla="*/ 594074 h 802766"/>
              <a:gd name="connsiteX136" fmla="*/ 3739378 w 6935373"/>
              <a:gd name="connsiteY136" fmla="*/ 587597 h 802766"/>
              <a:gd name="connsiteX137" fmla="*/ 3722634 w 6935373"/>
              <a:gd name="connsiteY137" fmla="*/ 582073 h 802766"/>
              <a:gd name="connsiteX138" fmla="*/ 3731650 w 6935373"/>
              <a:gd name="connsiteY138" fmla="*/ 569405 h 802766"/>
              <a:gd name="connsiteX139" fmla="*/ 3814637 w 6935373"/>
              <a:gd name="connsiteY139" fmla="*/ 549212 h 802766"/>
              <a:gd name="connsiteX140" fmla="*/ 3839109 w 6935373"/>
              <a:gd name="connsiteY140" fmla="*/ 553688 h 802766"/>
              <a:gd name="connsiteX141" fmla="*/ 3830461 w 6935373"/>
              <a:gd name="connsiteY141" fmla="*/ 566357 h 802766"/>
              <a:gd name="connsiteX142" fmla="*/ 3747107 w 6935373"/>
              <a:gd name="connsiteY142" fmla="*/ 586550 h 802766"/>
              <a:gd name="connsiteX143" fmla="*/ 3739378 w 6935373"/>
              <a:gd name="connsiteY143" fmla="*/ 587597 h 802766"/>
              <a:gd name="connsiteX144" fmla="*/ 3905351 w 6935373"/>
              <a:gd name="connsiteY144" fmla="*/ 546830 h 802766"/>
              <a:gd name="connsiteX145" fmla="*/ 3888791 w 6935373"/>
              <a:gd name="connsiteY145" fmla="*/ 541496 h 802766"/>
              <a:gd name="connsiteX146" fmla="*/ 3897255 w 6935373"/>
              <a:gd name="connsiteY146" fmla="*/ 528733 h 802766"/>
              <a:gd name="connsiteX147" fmla="*/ 3979506 w 6935373"/>
              <a:gd name="connsiteY147" fmla="*/ 507778 h 802766"/>
              <a:gd name="connsiteX148" fmla="*/ 4004162 w 6935373"/>
              <a:gd name="connsiteY148" fmla="*/ 512064 h 802766"/>
              <a:gd name="connsiteX149" fmla="*/ 3995882 w 6935373"/>
              <a:gd name="connsiteY149" fmla="*/ 524828 h 802766"/>
              <a:gd name="connsiteX150" fmla="*/ 3913264 w 6935373"/>
              <a:gd name="connsiteY150" fmla="*/ 545878 h 802766"/>
              <a:gd name="connsiteX151" fmla="*/ 3905351 w 6935373"/>
              <a:gd name="connsiteY151" fmla="*/ 546830 h 802766"/>
              <a:gd name="connsiteX152" fmla="*/ 711567 w 6935373"/>
              <a:gd name="connsiteY152" fmla="*/ 534829 h 802766"/>
              <a:gd name="connsiteX153" fmla="*/ 699607 w 6935373"/>
              <a:gd name="connsiteY153" fmla="*/ 532543 h 802766"/>
              <a:gd name="connsiteX154" fmla="*/ 630605 w 6935373"/>
              <a:gd name="connsiteY154" fmla="*/ 500444 h 802766"/>
              <a:gd name="connsiteX155" fmla="*/ 629685 w 6935373"/>
              <a:gd name="connsiteY155" fmla="*/ 487013 h 802766"/>
              <a:gd name="connsiteX156" fmla="*/ 655629 w 6935373"/>
              <a:gd name="connsiteY156" fmla="*/ 486537 h 802766"/>
              <a:gd name="connsiteX157" fmla="*/ 723527 w 6935373"/>
              <a:gd name="connsiteY157" fmla="*/ 518065 h 802766"/>
              <a:gd name="connsiteX158" fmla="*/ 725367 w 6935373"/>
              <a:gd name="connsiteY158" fmla="*/ 531495 h 802766"/>
              <a:gd name="connsiteX159" fmla="*/ 711567 w 6935373"/>
              <a:gd name="connsiteY159" fmla="*/ 534829 h 802766"/>
              <a:gd name="connsiteX160" fmla="*/ 4070036 w 6935373"/>
              <a:gd name="connsiteY160" fmla="*/ 504539 h 802766"/>
              <a:gd name="connsiteX161" fmla="*/ 4053660 w 6935373"/>
              <a:gd name="connsiteY161" fmla="*/ 499300 h 802766"/>
              <a:gd name="connsiteX162" fmla="*/ 4061756 w 6935373"/>
              <a:gd name="connsiteY162" fmla="*/ 486537 h 802766"/>
              <a:gd name="connsiteX163" fmla="*/ 4143639 w 6935373"/>
              <a:gd name="connsiteY163" fmla="*/ 465011 h 802766"/>
              <a:gd name="connsiteX164" fmla="*/ 4168479 w 6935373"/>
              <a:gd name="connsiteY164" fmla="*/ 469201 h 802766"/>
              <a:gd name="connsiteX165" fmla="*/ 4160383 w 6935373"/>
              <a:gd name="connsiteY165" fmla="*/ 482060 h 802766"/>
              <a:gd name="connsiteX166" fmla="*/ 4078317 w 6935373"/>
              <a:gd name="connsiteY166" fmla="*/ 503587 h 802766"/>
              <a:gd name="connsiteX167" fmla="*/ 4070036 w 6935373"/>
              <a:gd name="connsiteY167" fmla="*/ 504539 h 802766"/>
              <a:gd name="connsiteX168" fmla="*/ 577059 w 6935373"/>
              <a:gd name="connsiteY168" fmla="*/ 469868 h 802766"/>
              <a:gd name="connsiteX169" fmla="*/ 563995 w 6935373"/>
              <a:gd name="connsiteY169" fmla="*/ 467011 h 802766"/>
              <a:gd name="connsiteX170" fmla="*/ 499961 w 6935373"/>
              <a:gd name="connsiteY170" fmla="*/ 432340 h 802766"/>
              <a:gd name="connsiteX171" fmla="*/ 501065 w 6935373"/>
              <a:gd name="connsiteY171" fmla="*/ 418910 h 802766"/>
              <a:gd name="connsiteX172" fmla="*/ 527009 w 6935373"/>
              <a:gd name="connsiteY172" fmla="*/ 419481 h 802766"/>
              <a:gd name="connsiteX173" fmla="*/ 590123 w 6935373"/>
              <a:gd name="connsiteY173" fmla="*/ 453676 h 802766"/>
              <a:gd name="connsiteX174" fmla="*/ 590123 w 6935373"/>
              <a:gd name="connsiteY174" fmla="*/ 467106 h 802766"/>
              <a:gd name="connsiteX175" fmla="*/ 577059 w 6935373"/>
              <a:gd name="connsiteY175" fmla="*/ 469868 h 802766"/>
              <a:gd name="connsiteX176" fmla="*/ 4233617 w 6935373"/>
              <a:gd name="connsiteY176" fmla="*/ 461391 h 802766"/>
              <a:gd name="connsiteX177" fmla="*/ 4217241 w 6935373"/>
              <a:gd name="connsiteY177" fmla="*/ 456248 h 802766"/>
              <a:gd name="connsiteX178" fmla="*/ 4225153 w 6935373"/>
              <a:gd name="connsiteY178" fmla="*/ 443389 h 802766"/>
              <a:gd name="connsiteX179" fmla="*/ 4306852 w 6935373"/>
              <a:gd name="connsiteY179" fmla="*/ 421576 h 802766"/>
              <a:gd name="connsiteX180" fmla="*/ 4331692 w 6935373"/>
              <a:gd name="connsiteY180" fmla="*/ 425672 h 802766"/>
              <a:gd name="connsiteX181" fmla="*/ 4323780 w 6935373"/>
              <a:gd name="connsiteY181" fmla="*/ 438531 h 802766"/>
              <a:gd name="connsiteX182" fmla="*/ 4242082 w 6935373"/>
              <a:gd name="connsiteY182" fmla="*/ 460343 h 802766"/>
              <a:gd name="connsiteX183" fmla="*/ 4233617 w 6935373"/>
              <a:gd name="connsiteY183" fmla="*/ 461391 h 802766"/>
              <a:gd name="connsiteX184" fmla="*/ 4396830 w 6935373"/>
              <a:gd name="connsiteY184" fmla="*/ 417767 h 802766"/>
              <a:gd name="connsiteX185" fmla="*/ 4380454 w 6935373"/>
              <a:gd name="connsiteY185" fmla="*/ 412623 h 802766"/>
              <a:gd name="connsiteX186" fmla="*/ 4388366 w 6935373"/>
              <a:gd name="connsiteY186" fmla="*/ 399764 h 802766"/>
              <a:gd name="connsiteX187" fmla="*/ 4470064 w 6935373"/>
              <a:gd name="connsiteY187" fmla="*/ 377952 h 802766"/>
              <a:gd name="connsiteX188" fmla="*/ 4494905 w 6935373"/>
              <a:gd name="connsiteY188" fmla="*/ 382048 h 802766"/>
              <a:gd name="connsiteX189" fmla="*/ 4486993 w 6935373"/>
              <a:gd name="connsiteY189" fmla="*/ 394907 h 802766"/>
              <a:gd name="connsiteX190" fmla="*/ 4405479 w 6935373"/>
              <a:gd name="connsiteY190" fmla="*/ 416719 h 802766"/>
              <a:gd name="connsiteX191" fmla="*/ 4396830 w 6935373"/>
              <a:gd name="connsiteY191" fmla="*/ 417767 h 802766"/>
              <a:gd name="connsiteX192" fmla="*/ 452303 w 6935373"/>
              <a:gd name="connsiteY192" fmla="*/ 399764 h 802766"/>
              <a:gd name="connsiteX193" fmla="*/ 438319 w 6935373"/>
              <a:gd name="connsiteY193" fmla="*/ 396431 h 802766"/>
              <a:gd name="connsiteX194" fmla="*/ 379253 w 6935373"/>
              <a:gd name="connsiteY194" fmla="*/ 359474 h 802766"/>
              <a:gd name="connsiteX195" fmla="*/ 382197 w 6935373"/>
              <a:gd name="connsiteY195" fmla="*/ 346043 h 802766"/>
              <a:gd name="connsiteX196" fmla="*/ 408142 w 6935373"/>
              <a:gd name="connsiteY196" fmla="*/ 347567 h 802766"/>
              <a:gd name="connsiteX197" fmla="*/ 466472 w 6935373"/>
              <a:gd name="connsiteY197" fmla="*/ 384048 h 802766"/>
              <a:gd name="connsiteX198" fmla="*/ 464448 w 6935373"/>
              <a:gd name="connsiteY198" fmla="*/ 397478 h 802766"/>
              <a:gd name="connsiteX199" fmla="*/ 452303 w 6935373"/>
              <a:gd name="connsiteY199" fmla="*/ 399764 h 802766"/>
              <a:gd name="connsiteX200" fmla="*/ 4560227 w 6935373"/>
              <a:gd name="connsiteY200" fmla="*/ 374237 h 802766"/>
              <a:gd name="connsiteX201" fmla="*/ 4543851 w 6935373"/>
              <a:gd name="connsiteY201" fmla="*/ 369094 h 802766"/>
              <a:gd name="connsiteX202" fmla="*/ 4551763 w 6935373"/>
              <a:gd name="connsiteY202" fmla="*/ 356235 h 802766"/>
              <a:gd name="connsiteX203" fmla="*/ 4633646 w 6935373"/>
              <a:gd name="connsiteY203" fmla="*/ 334613 h 802766"/>
              <a:gd name="connsiteX204" fmla="*/ 4658302 w 6935373"/>
              <a:gd name="connsiteY204" fmla="*/ 338804 h 802766"/>
              <a:gd name="connsiteX205" fmla="*/ 4650206 w 6935373"/>
              <a:gd name="connsiteY205" fmla="*/ 351568 h 802766"/>
              <a:gd name="connsiteX206" fmla="*/ 4568507 w 6935373"/>
              <a:gd name="connsiteY206" fmla="*/ 373094 h 802766"/>
              <a:gd name="connsiteX207" fmla="*/ 4560227 w 6935373"/>
              <a:gd name="connsiteY207" fmla="*/ 374237 h 802766"/>
              <a:gd name="connsiteX208" fmla="*/ 4723992 w 6935373"/>
              <a:gd name="connsiteY208" fmla="*/ 331280 h 802766"/>
              <a:gd name="connsiteX209" fmla="*/ 4707432 w 6935373"/>
              <a:gd name="connsiteY209" fmla="*/ 326041 h 802766"/>
              <a:gd name="connsiteX210" fmla="*/ 4715712 w 6935373"/>
              <a:gd name="connsiteY210" fmla="*/ 313277 h 802766"/>
              <a:gd name="connsiteX211" fmla="*/ 4797962 w 6935373"/>
              <a:gd name="connsiteY211" fmla="*/ 292132 h 802766"/>
              <a:gd name="connsiteX212" fmla="*/ 4822619 w 6935373"/>
              <a:gd name="connsiteY212" fmla="*/ 296513 h 802766"/>
              <a:gd name="connsiteX213" fmla="*/ 4814155 w 6935373"/>
              <a:gd name="connsiteY213" fmla="*/ 309277 h 802766"/>
              <a:gd name="connsiteX214" fmla="*/ 4732089 w 6935373"/>
              <a:gd name="connsiteY214" fmla="*/ 330422 h 802766"/>
              <a:gd name="connsiteX215" fmla="*/ 4723992 w 6935373"/>
              <a:gd name="connsiteY215" fmla="*/ 331280 h 802766"/>
              <a:gd name="connsiteX216" fmla="*/ 337300 w 6935373"/>
              <a:gd name="connsiteY216" fmla="*/ 325279 h 802766"/>
              <a:gd name="connsiteX217" fmla="*/ 322579 w 6935373"/>
              <a:gd name="connsiteY217" fmla="*/ 321469 h 802766"/>
              <a:gd name="connsiteX218" fmla="*/ 268482 w 6935373"/>
              <a:gd name="connsiteY218" fmla="*/ 282416 h 802766"/>
              <a:gd name="connsiteX219" fmla="*/ 273082 w 6935373"/>
              <a:gd name="connsiteY219" fmla="*/ 269177 h 802766"/>
              <a:gd name="connsiteX220" fmla="*/ 298659 w 6935373"/>
              <a:gd name="connsiteY220" fmla="*/ 271558 h 802766"/>
              <a:gd name="connsiteX221" fmla="*/ 352020 w 6935373"/>
              <a:gd name="connsiteY221" fmla="*/ 310039 h 802766"/>
              <a:gd name="connsiteX222" fmla="*/ 348156 w 6935373"/>
              <a:gd name="connsiteY222" fmla="*/ 323374 h 802766"/>
              <a:gd name="connsiteX223" fmla="*/ 337300 w 6935373"/>
              <a:gd name="connsiteY223" fmla="*/ 325279 h 802766"/>
              <a:gd name="connsiteX224" fmla="*/ 4888493 w 6935373"/>
              <a:gd name="connsiteY224" fmla="*/ 289370 h 802766"/>
              <a:gd name="connsiteX225" fmla="*/ 4871932 w 6935373"/>
              <a:gd name="connsiteY225" fmla="*/ 283940 h 802766"/>
              <a:gd name="connsiteX226" fmla="*/ 4880581 w 6935373"/>
              <a:gd name="connsiteY226" fmla="*/ 271272 h 802766"/>
              <a:gd name="connsiteX227" fmla="*/ 4963567 w 6935373"/>
              <a:gd name="connsiteY227" fmla="*/ 250793 h 802766"/>
              <a:gd name="connsiteX228" fmla="*/ 4988040 w 6935373"/>
              <a:gd name="connsiteY228" fmla="*/ 255365 h 802766"/>
              <a:gd name="connsiteX229" fmla="*/ 4979208 w 6935373"/>
              <a:gd name="connsiteY229" fmla="*/ 268034 h 802766"/>
              <a:gd name="connsiteX230" fmla="*/ 4896589 w 6935373"/>
              <a:gd name="connsiteY230" fmla="*/ 288417 h 802766"/>
              <a:gd name="connsiteX231" fmla="*/ 4888493 w 6935373"/>
              <a:gd name="connsiteY231" fmla="*/ 289370 h 802766"/>
              <a:gd name="connsiteX232" fmla="*/ 5054650 w 6935373"/>
              <a:gd name="connsiteY232" fmla="*/ 248888 h 802766"/>
              <a:gd name="connsiteX233" fmla="*/ 5037906 w 6935373"/>
              <a:gd name="connsiteY233" fmla="*/ 243364 h 802766"/>
              <a:gd name="connsiteX234" fmla="*/ 5046922 w 6935373"/>
              <a:gd name="connsiteY234" fmla="*/ 230696 h 802766"/>
              <a:gd name="connsiteX235" fmla="*/ 5130828 w 6935373"/>
              <a:gd name="connsiteY235" fmla="*/ 211169 h 802766"/>
              <a:gd name="connsiteX236" fmla="*/ 5155117 w 6935373"/>
              <a:gd name="connsiteY236" fmla="*/ 216027 h 802766"/>
              <a:gd name="connsiteX237" fmla="*/ 5145733 w 6935373"/>
              <a:gd name="connsiteY237" fmla="*/ 228600 h 802766"/>
              <a:gd name="connsiteX238" fmla="*/ 5062378 w 6935373"/>
              <a:gd name="connsiteY238" fmla="*/ 248031 h 802766"/>
              <a:gd name="connsiteX239" fmla="*/ 5054650 w 6935373"/>
              <a:gd name="connsiteY239" fmla="*/ 248888 h 802766"/>
              <a:gd name="connsiteX240" fmla="*/ 232417 w 6935373"/>
              <a:gd name="connsiteY240" fmla="*/ 246888 h 802766"/>
              <a:gd name="connsiteX241" fmla="*/ 216960 w 6935373"/>
              <a:gd name="connsiteY241" fmla="*/ 242506 h 802766"/>
              <a:gd name="connsiteX242" fmla="*/ 168015 w 6935373"/>
              <a:gd name="connsiteY242" fmla="*/ 201740 h 802766"/>
              <a:gd name="connsiteX243" fmla="*/ 174455 w 6935373"/>
              <a:gd name="connsiteY243" fmla="*/ 188690 h 802766"/>
              <a:gd name="connsiteX244" fmla="*/ 199664 w 6935373"/>
              <a:gd name="connsiteY244" fmla="*/ 192024 h 802766"/>
              <a:gd name="connsiteX245" fmla="*/ 247873 w 6935373"/>
              <a:gd name="connsiteY245" fmla="*/ 232315 h 802766"/>
              <a:gd name="connsiteX246" fmla="*/ 242353 w 6935373"/>
              <a:gd name="connsiteY246" fmla="*/ 245459 h 802766"/>
              <a:gd name="connsiteX247" fmla="*/ 232417 w 6935373"/>
              <a:gd name="connsiteY247" fmla="*/ 246888 h 802766"/>
              <a:gd name="connsiteX248" fmla="*/ 5222463 w 6935373"/>
              <a:gd name="connsiteY248" fmla="*/ 210503 h 802766"/>
              <a:gd name="connsiteX249" fmla="*/ 5205535 w 6935373"/>
              <a:gd name="connsiteY249" fmla="*/ 204692 h 802766"/>
              <a:gd name="connsiteX250" fmla="*/ 5215287 w 6935373"/>
              <a:gd name="connsiteY250" fmla="*/ 192215 h 802766"/>
              <a:gd name="connsiteX251" fmla="*/ 5300481 w 6935373"/>
              <a:gd name="connsiteY251" fmla="*/ 173831 h 802766"/>
              <a:gd name="connsiteX252" fmla="*/ 5324402 w 6935373"/>
              <a:gd name="connsiteY252" fmla="*/ 179070 h 802766"/>
              <a:gd name="connsiteX253" fmla="*/ 5314282 w 6935373"/>
              <a:gd name="connsiteY253" fmla="*/ 191453 h 802766"/>
              <a:gd name="connsiteX254" fmla="*/ 5229639 w 6935373"/>
              <a:gd name="connsiteY254" fmla="*/ 209741 h 802766"/>
              <a:gd name="connsiteX255" fmla="*/ 5222463 w 6935373"/>
              <a:gd name="connsiteY255" fmla="*/ 210503 h 802766"/>
              <a:gd name="connsiteX256" fmla="*/ 5392852 w 6935373"/>
              <a:gd name="connsiteY256" fmla="*/ 174403 h 802766"/>
              <a:gd name="connsiteX257" fmla="*/ 5375740 w 6935373"/>
              <a:gd name="connsiteY257" fmla="*/ 168307 h 802766"/>
              <a:gd name="connsiteX258" fmla="*/ 5386228 w 6935373"/>
              <a:gd name="connsiteY258" fmla="*/ 155924 h 802766"/>
              <a:gd name="connsiteX259" fmla="*/ 5472527 w 6935373"/>
              <a:gd name="connsiteY259" fmla="*/ 138875 h 802766"/>
              <a:gd name="connsiteX260" fmla="*/ 5496264 w 6935373"/>
              <a:gd name="connsiteY260" fmla="*/ 144494 h 802766"/>
              <a:gd name="connsiteX261" fmla="*/ 5485407 w 6935373"/>
              <a:gd name="connsiteY261" fmla="*/ 156781 h 802766"/>
              <a:gd name="connsiteX262" fmla="*/ 5399844 w 6935373"/>
              <a:gd name="connsiteY262" fmla="*/ 173736 h 802766"/>
              <a:gd name="connsiteX263" fmla="*/ 5392852 w 6935373"/>
              <a:gd name="connsiteY263" fmla="*/ 174403 h 802766"/>
              <a:gd name="connsiteX264" fmla="*/ 137838 w 6935373"/>
              <a:gd name="connsiteY264" fmla="*/ 164973 h 802766"/>
              <a:gd name="connsiteX265" fmla="*/ 121645 w 6935373"/>
              <a:gd name="connsiteY265" fmla="*/ 160020 h 802766"/>
              <a:gd name="connsiteX266" fmla="*/ 78220 w 6935373"/>
              <a:gd name="connsiteY266" fmla="*/ 117539 h 802766"/>
              <a:gd name="connsiteX267" fmla="*/ 86316 w 6935373"/>
              <a:gd name="connsiteY267" fmla="*/ 104775 h 802766"/>
              <a:gd name="connsiteX268" fmla="*/ 110973 w 6935373"/>
              <a:gd name="connsiteY268" fmla="*/ 108966 h 802766"/>
              <a:gd name="connsiteX269" fmla="*/ 153846 w 6935373"/>
              <a:gd name="connsiteY269" fmla="*/ 150876 h 802766"/>
              <a:gd name="connsiteX270" fmla="*/ 146670 w 6935373"/>
              <a:gd name="connsiteY270" fmla="*/ 163830 h 802766"/>
              <a:gd name="connsiteX271" fmla="*/ 137838 w 6935373"/>
              <a:gd name="connsiteY271" fmla="*/ 164973 h 802766"/>
              <a:gd name="connsiteX272" fmla="*/ 5565082 w 6935373"/>
              <a:gd name="connsiteY272" fmla="*/ 141161 h 802766"/>
              <a:gd name="connsiteX273" fmla="*/ 5547785 w 6935373"/>
              <a:gd name="connsiteY273" fmla="*/ 134779 h 802766"/>
              <a:gd name="connsiteX274" fmla="*/ 5559009 w 6935373"/>
              <a:gd name="connsiteY274" fmla="*/ 122682 h 802766"/>
              <a:gd name="connsiteX275" fmla="*/ 5646412 w 6935373"/>
              <a:gd name="connsiteY275" fmla="*/ 107252 h 802766"/>
              <a:gd name="connsiteX276" fmla="*/ 5669597 w 6935373"/>
              <a:gd name="connsiteY276" fmla="*/ 113348 h 802766"/>
              <a:gd name="connsiteX277" fmla="*/ 5657821 w 6935373"/>
              <a:gd name="connsiteY277" fmla="*/ 125349 h 802766"/>
              <a:gd name="connsiteX278" fmla="*/ 5571153 w 6935373"/>
              <a:gd name="connsiteY278" fmla="*/ 140684 h 802766"/>
              <a:gd name="connsiteX279" fmla="*/ 5565082 w 6935373"/>
              <a:gd name="connsiteY279" fmla="*/ 141161 h 802766"/>
              <a:gd name="connsiteX280" fmla="*/ 5739703 w 6935373"/>
              <a:gd name="connsiteY280" fmla="*/ 111347 h 802766"/>
              <a:gd name="connsiteX281" fmla="*/ 5722038 w 6935373"/>
              <a:gd name="connsiteY281" fmla="*/ 104584 h 802766"/>
              <a:gd name="connsiteX282" fmla="*/ 5734183 w 6935373"/>
              <a:gd name="connsiteY282" fmla="*/ 92678 h 802766"/>
              <a:gd name="connsiteX283" fmla="*/ 5822689 w 6935373"/>
              <a:gd name="connsiteY283" fmla="*/ 79058 h 802766"/>
              <a:gd name="connsiteX284" fmla="*/ 5845506 w 6935373"/>
              <a:gd name="connsiteY284" fmla="*/ 85630 h 802766"/>
              <a:gd name="connsiteX285" fmla="*/ 5832809 w 6935373"/>
              <a:gd name="connsiteY285" fmla="*/ 97441 h 802766"/>
              <a:gd name="connsiteX286" fmla="*/ 5745039 w 6935373"/>
              <a:gd name="connsiteY286" fmla="*/ 110966 h 802766"/>
              <a:gd name="connsiteX287" fmla="*/ 5739703 w 6935373"/>
              <a:gd name="connsiteY287" fmla="*/ 111347 h 802766"/>
              <a:gd name="connsiteX288" fmla="*/ 5916532 w 6935373"/>
              <a:gd name="connsiteY288" fmla="*/ 85249 h 802766"/>
              <a:gd name="connsiteX289" fmla="*/ 5898684 w 6935373"/>
              <a:gd name="connsiteY289" fmla="*/ 78105 h 802766"/>
              <a:gd name="connsiteX290" fmla="*/ 5911748 w 6935373"/>
              <a:gd name="connsiteY290" fmla="*/ 66485 h 802766"/>
              <a:gd name="connsiteX291" fmla="*/ 6001359 w 6935373"/>
              <a:gd name="connsiteY291" fmla="*/ 54864 h 802766"/>
              <a:gd name="connsiteX292" fmla="*/ 6023439 w 6935373"/>
              <a:gd name="connsiteY292" fmla="*/ 61913 h 802766"/>
              <a:gd name="connsiteX293" fmla="*/ 6009823 w 6935373"/>
              <a:gd name="connsiteY293" fmla="*/ 73343 h 802766"/>
              <a:gd name="connsiteX294" fmla="*/ 5920948 w 6935373"/>
              <a:gd name="connsiteY294" fmla="*/ 84868 h 802766"/>
              <a:gd name="connsiteX295" fmla="*/ 5916532 w 6935373"/>
              <a:gd name="connsiteY295" fmla="*/ 85249 h 802766"/>
              <a:gd name="connsiteX296" fmla="*/ 54667 w 6935373"/>
              <a:gd name="connsiteY296" fmla="*/ 79820 h 802766"/>
              <a:gd name="connsiteX297" fmla="*/ 37923 w 6935373"/>
              <a:gd name="connsiteY297" fmla="*/ 74295 h 802766"/>
              <a:gd name="connsiteX298" fmla="*/ 1122 w 6935373"/>
              <a:gd name="connsiteY298" fmla="*/ 29432 h 802766"/>
              <a:gd name="connsiteX299" fmla="*/ 11978 w 6935373"/>
              <a:gd name="connsiteY299" fmla="*/ 17145 h 802766"/>
              <a:gd name="connsiteX300" fmla="*/ 35531 w 6935373"/>
              <a:gd name="connsiteY300" fmla="*/ 22765 h 802766"/>
              <a:gd name="connsiteX301" fmla="*/ 71228 w 6935373"/>
              <a:gd name="connsiteY301" fmla="*/ 66294 h 802766"/>
              <a:gd name="connsiteX302" fmla="*/ 62211 w 6935373"/>
              <a:gd name="connsiteY302" fmla="*/ 78962 h 802766"/>
              <a:gd name="connsiteX303" fmla="*/ 54667 w 6935373"/>
              <a:gd name="connsiteY303" fmla="*/ 79820 h 802766"/>
              <a:gd name="connsiteX304" fmla="*/ 6095386 w 6935373"/>
              <a:gd name="connsiteY304" fmla="*/ 63151 h 802766"/>
              <a:gd name="connsiteX305" fmla="*/ 6077353 w 6935373"/>
              <a:gd name="connsiteY305" fmla="*/ 55626 h 802766"/>
              <a:gd name="connsiteX306" fmla="*/ 6091521 w 6935373"/>
              <a:gd name="connsiteY306" fmla="*/ 44291 h 802766"/>
              <a:gd name="connsiteX307" fmla="*/ 6182052 w 6935373"/>
              <a:gd name="connsiteY307" fmla="*/ 34766 h 802766"/>
              <a:gd name="connsiteX308" fmla="*/ 6203581 w 6935373"/>
              <a:gd name="connsiteY308" fmla="*/ 42386 h 802766"/>
              <a:gd name="connsiteX309" fmla="*/ 6188860 w 6935373"/>
              <a:gd name="connsiteY309" fmla="*/ 53531 h 802766"/>
              <a:gd name="connsiteX310" fmla="*/ 6099250 w 6935373"/>
              <a:gd name="connsiteY310" fmla="*/ 62960 h 802766"/>
              <a:gd name="connsiteX311" fmla="*/ 6095386 w 6935373"/>
              <a:gd name="connsiteY311" fmla="*/ 63151 h 802766"/>
              <a:gd name="connsiteX312" fmla="*/ 6276079 w 6935373"/>
              <a:gd name="connsiteY312" fmla="*/ 45339 h 802766"/>
              <a:gd name="connsiteX313" fmla="*/ 6257862 w 6935373"/>
              <a:gd name="connsiteY313" fmla="*/ 37338 h 802766"/>
              <a:gd name="connsiteX314" fmla="*/ 6272951 w 6935373"/>
              <a:gd name="connsiteY314" fmla="*/ 26384 h 802766"/>
              <a:gd name="connsiteX315" fmla="*/ 6364217 w 6935373"/>
              <a:gd name="connsiteY315" fmla="*/ 19145 h 802766"/>
              <a:gd name="connsiteX316" fmla="*/ 6385010 w 6935373"/>
              <a:gd name="connsiteY316" fmla="*/ 27241 h 802766"/>
              <a:gd name="connsiteX317" fmla="*/ 6369370 w 6935373"/>
              <a:gd name="connsiteY317" fmla="*/ 38005 h 802766"/>
              <a:gd name="connsiteX318" fmla="*/ 6279023 w 6935373"/>
              <a:gd name="connsiteY318" fmla="*/ 45148 h 802766"/>
              <a:gd name="connsiteX319" fmla="*/ 6276079 w 6935373"/>
              <a:gd name="connsiteY319" fmla="*/ 45339 h 802766"/>
              <a:gd name="connsiteX320" fmla="*/ 6458060 w 6935373"/>
              <a:gd name="connsiteY320" fmla="*/ 32099 h 802766"/>
              <a:gd name="connsiteX321" fmla="*/ 6439844 w 6935373"/>
              <a:gd name="connsiteY321" fmla="*/ 23717 h 802766"/>
              <a:gd name="connsiteX322" fmla="*/ 6456036 w 6935373"/>
              <a:gd name="connsiteY322" fmla="*/ 13145 h 802766"/>
              <a:gd name="connsiteX323" fmla="*/ 6547855 w 6935373"/>
              <a:gd name="connsiteY323" fmla="*/ 8192 h 802766"/>
              <a:gd name="connsiteX324" fmla="*/ 6567912 w 6935373"/>
              <a:gd name="connsiteY324" fmla="*/ 16764 h 802766"/>
              <a:gd name="connsiteX325" fmla="*/ 6551167 w 6935373"/>
              <a:gd name="connsiteY325" fmla="*/ 27146 h 802766"/>
              <a:gd name="connsiteX326" fmla="*/ 6460268 w 6935373"/>
              <a:gd name="connsiteY326" fmla="*/ 32004 h 802766"/>
              <a:gd name="connsiteX327" fmla="*/ 6458060 w 6935373"/>
              <a:gd name="connsiteY327" fmla="*/ 32099 h 802766"/>
              <a:gd name="connsiteX328" fmla="*/ 6641146 w 6935373"/>
              <a:gd name="connsiteY328" fmla="*/ 23432 h 802766"/>
              <a:gd name="connsiteX329" fmla="*/ 6622746 w 6935373"/>
              <a:gd name="connsiteY329" fmla="*/ 14573 h 802766"/>
              <a:gd name="connsiteX330" fmla="*/ 6639858 w 6935373"/>
              <a:gd name="connsiteY330" fmla="*/ 4477 h 802766"/>
              <a:gd name="connsiteX331" fmla="*/ 6732044 w 6935373"/>
              <a:gd name="connsiteY331" fmla="*/ 1905 h 802766"/>
              <a:gd name="connsiteX332" fmla="*/ 6751181 w 6935373"/>
              <a:gd name="connsiteY332" fmla="*/ 11049 h 802766"/>
              <a:gd name="connsiteX333" fmla="*/ 6733517 w 6935373"/>
              <a:gd name="connsiteY333" fmla="*/ 20955 h 802766"/>
              <a:gd name="connsiteX334" fmla="*/ 6642250 w 6935373"/>
              <a:gd name="connsiteY334" fmla="*/ 23527 h 802766"/>
              <a:gd name="connsiteX335" fmla="*/ 6641146 w 6935373"/>
              <a:gd name="connsiteY335" fmla="*/ 23432 h 802766"/>
              <a:gd name="connsiteX336" fmla="*/ 6824968 w 6935373"/>
              <a:gd name="connsiteY336" fmla="*/ 19336 h 802766"/>
              <a:gd name="connsiteX337" fmla="*/ 6806567 w 6935373"/>
              <a:gd name="connsiteY337" fmla="*/ 10001 h 802766"/>
              <a:gd name="connsiteX338" fmla="*/ 6824600 w 6935373"/>
              <a:gd name="connsiteY338" fmla="*/ 286 h 802766"/>
              <a:gd name="connsiteX339" fmla="*/ 6893602 w 6935373"/>
              <a:gd name="connsiteY339" fmla="*/ 0 h 802766"/>
              <a:gd name="connsiteX340" fmla="*/ 6895074 w 6935373"/>
              <a:gd name="connsiteY340" fmla="*/ 0 h 802766"/>
              <a:gd name="connsiteX341" fmla="*/ 6917154 w 6935373"/>
              <a:gd name="connsiteY341" fmla="*/ 0 h 802766"/>
              <a:gd name="connsiteX342" fmla="*/ 6935371 w 6935373"/>
              <a:gd name="connsiteY342" fmla="*/ 9620 h 802766"/>
              <a:gd name="connsiteX343" fmla="*/ 6916970 w 6935373"/>
              <a:gd name="connsiteY343" fmla="*/ 19050 h 802766"/>
              <a:gd name="connsiteX344" fmla="*/ 6916786 w 6935373"/>
              <a:gd name="connsiteY344" fmla="*/ 19050 h 802766"/>
              <a:gd name="connsiteX345" fmla="*/ 6894889 w 6935373"/>
              <a:gd name="connsiteY345" fmla="*/ 19050 h 802766"/>
              <a:gd name="connsiteX346" fmla="*/ 6825152 w 6935373"/>
              <a:gd name="connsiteY346" fmla="*/ 19336 h 802766"/>
              <a:gd name="connsiteX347" fmla="*/ 6824968 w 6935373"/>
              <a:gd name="connsiteY347" fmla="*/ 19336 h 80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</a:cxnLst>
            <a:rect l="l" t="t" r="r" b="b"/>
            <a:pathLst>
              <a:path w="6935373" h="802766">
                <a:moveTo>
                  <a:pt x="2149018" y="802767"/>
                </a:moveTo>
                <a:cubicBezTo>
                  <a:pt x="2138898" y="802767"/>
                  <a:pt x="2130802" y="798576"/>
                  <a:pt x="2130618" y="793337"/>
                </a:cubicBezTo>
                <a:cubicBezTo>
                  <a:pt x="2130434" y="788099"/>
                  <a:pt x="2138530" y="783717"/>
                  <a:pt x="2148834" y="783717"/>
                </a:cubicBezTo>
                <a:cubicBezTo>
                  <a:pt x="2178827" y="783527"/>
                  <a:pt x="2209556" y="783050"/>
                  <a:pt x="2240101" y="782193"/>
                </a:cubicBezTo>
                <a:cubicBezTo>
                  <a:pt x="2250037" y="781907"/>
                  <a:pt x="2258870" y="786003"/>
                  <a:pt x="2259422" y="791242"/>
                </a:cubicBezTo>
                <a:cubicBezTo>
                  <a:pt x="2259974" y="796481"/>
                  <a:pt x="2252062" y="800957"/>
                  <a:pt x="2241941" y="801243"/>
                </a:cubicBezTo>
                <a:cubicBezTo>
                  <a:pt x="2211028" y="802005"/>
                  <a:pt x="2179747" y="802577"/>
                  <a:pt x="2149386" y="802767"/>
                </a:cubicBezTo>
                <a:cubicBezTo>
                  <a:pt x="2149203" y="802767"/>
                  <a:pt x="2149203" y="802767"/>
                  <a:pt x="2149018" y="802767"/>
                </a:cubicBezTo>
                <a:close/>
                <a:moveTo>
                  <a:pt x="2057016" y="802481"/>
                </a:moveTo>
                <a:cubicBezTo>
                  <a:pt x="2056832" y="802481"/>
                  <a:pt x="2056648" y="802481"/>
                  <a:pt x="2056648" y="802481"/>
                </a:cubicBezTo>
                <a:cubicBezTo>
                  <a:pt x="2025735" y="802100"/>
                  <a:pt x="1994638" y="801338"/>
                  <a:pt x="1964093" y="800386"/>
                </a:cubicBezTo>
                <a:cubicBezTo>
                  <a:pt x="1953973" y="800005"/>
                  <a:pt x="1946244" y="795528"/>
                  <a:pt x="1946980" y="790289"/>
                </a:cubicBezTo>
                <a:cubicBezTo>
                  <a:pt x="1947716" y="785051"/>
                  <a:pt x="1956365" y="781145"/>
                  <a:pt x="1966485" y="781431"/>
                </a:cubicBezTo>
                <a:cubicBezTo>
                  <a:pt x="1996662" y="782384"/>
                  <a:pt x="2027207" y="783146"/>
                  <a:pt x="2057568" y="783527"/>
                </a:cubicBezTo>
                <a:cubicBezTo>
                  <a:pt x="2067688" y="783622"/>
                  <a:pt x="2075784" y="788003"/>
                  <a:pt x="2075600" y="793242"/>
                </a:cubicBezTo>
                <a:cubicBezTo>
                  <a:pt x="2075232" y="798386"/>
                  <a:pt x="2066952" y="802481"/>
                  <a:pt x="2057016" y="802481"/>
                </a:cubicBezTo>
                <a:close/>
                <a:moveTo>
                  <a:pt x="2332840" y="798005"/>
                </a:moveTo>
                <a:cubicBezTo>
                  <a:pt x="2323272" y="798005"/>
                  <a:pt x="2315360" y="794195"/>
                  <a:pt x="2314439" y="789242"/>
                </a:cubicBezTo>
                <a:cubicBezTo>
                  <a:pt x="2313519" y="784003"/>
                  <a:pt x="2321064" y="779431"/>
                  <a:pt x="2331184" y="778955"/>
                </a:cubicBezTo>
                <a:cubicBezTo>
                  <a:pt x="2361177" y="777716"/>
                  <a:pt x="2391906" y="776097"/>
                  <a:pt x="2422083" y="774383"/>
                </a:cubicBezTo>
                <a:cubicBezTo>
                  <a:pt x="2432019" y="773811"/>
                  <a:pt x="2441219" y="777526"/>
                  <a:pt x="2442323" y="782765"/>
                </a:cubicBezTo>
                <a:cubicBezTo>
                  <a:pt x="2443427" y="788003"/>
                  <a:pt x="2436251" y="792671"/>
                  <a:pt x="2426131" y="793242"/>
                </a:cubicBezTo>
                <a:cubicBezTo>
                  <a:pt x="2395402" y="795052"/>
                  <a:pt x="2364489" y="796576"/>
                  <a:pt x="2334128" y="797814"/>
                </a:cubicBezTo>
                <a:cubicBezTo>
                  <a:pt x="2333760" y="798005"/>
                  <a:pt x="2333208" y="798005"/>
                  <a:pt x="2332840" y="798005"/>
                </a:cubicBezTo>
                <a:close/>
                <a:moveTo>
                  <a:pt x="1873562" y="796385"/>
                </a:moveTo>
                <a:cubicBezTo>
                  <a:pt x="1872826" y="796385"/>
                  <a:pt x="1872274" y="796385"/>
                  <a:pt x="1871538" y="796290"/>
                </a:cubicBezTo>
                <a:cubicBezTo>
                  <a:pt x="1840809" y="794671"/>
                  <a:pt x="1809896" y="792575"/>
                  <a:pt x="1779535" y="790289"/>
                </a:cubicBezTo>
                <a:cubicBezTo>
                  <a:pt x="1769415" y="789527"/>
                  <a:pt x="1762607" y="784670"/>
                  <a:pt x="1764079" y="779526"/>
                </a:cubicBezTo>
                <a:cubicBezTo>
                  <a:pt x="1765551" y="774287"/>
                  <a:pt x="1774935" y="770668"/>
                  <a:pt x="1784871" y="771525"/>
                </a:cubicBezTo>
                <a:cubicBezTo>
                  <a:pt x="1814680" y="773811"/>
                  <a:pt x="1845041" y="775811"/>
                  <a:pt x="1875218" y="777431"/>
                </a:cubicBezTo>
                <a:cubicBezTo>
                  <a:pt x="1885338" y="778002"/>
                  <a:pt x="1892699" y="782669"/>
                  <a:pt x="1891595" y="787908"/>
                </a:cubicBezTo>
                <a:cubicBezTo>
                  <a:pt x="1890859" y="792766"/>
                  <a:pt x="1882946" y="796385"/>
                  <a:pt x="1873562" y="796385"/>
                </a:cubicBezTo>
                <a:close/>
                <a:moveTo>
                  <a:pt x="2515373" y="787527"/>
                </a:moveTo>
                <a:cubicBezTo>
                  <a:pt x="2506357" y="787527"/>
                  <a:pt x="2498445" y="784098"/>
                  <a:pt x="2497157" y="779336"/>
                </a:cubicBezTo>
                <a:cubicBezTo>
                  <a:pt x="2495685" y="774097"/>
                  <a:pt x="2502677" y="769334"/>
                  <a:pt x="2512797" y="768572"/>
                </a:cubicBezTo>
                <a:cubicBezTo>
                  <a:pt x="2542790" y="766382"/>
                  <a:pt x="2573335" y="764000"/>
                  <a:pt x="2603144" y="761333"/>
                </a:cubicBezTo>
                <a:cubicBezTo>
                  <a:pt x="2613265" y="760476"/>
                  <a:pt x="2622649" y="764000"/>
                  <a:pt x="2624305" y="769144"/>
                </a:cubicBezTo>
                <a:cubicBezTo>
                  <a:pt x="2625961" y="774287"/>
                  <a:pt x="2619153" y="779240"/>
                  <a:pt x="2609216" y="780098"/>
                </a:cubicBezTo>
                <a:cubicBezTo>
                  <a:pt x="2579039" y="782765"/>
                  <a:pt x="2548311" y="785146"/>
                  <a:pt x="2517766" y="787337"/>
                </a:cubicBezTo>
                <a:cubicBezTo>
                  <a:pt x="2517214" y="787527"/>
                  <a:pt x="2516294" y="787527"/>
                  <a:pt x="2515373" y="787527"/>
                </a:cubicBezTo>
                <a:close/>
                <a:moveTo>
                  <a:pt x="1691765" y="782479"/>
                </a:moveTo>
                <a:cubicBezTo>
                  <a:pt x="1690661" y="782479"/>
                  <a:pt x="1689373" y="782384"/>
                  <a:pt x="1688269" y="782288"/>
                </a:cubicBezTo>
                <a:cubicBezTo>
                  <a:pt x="1658092" y="779336"/>
                  <a:pt x="1627547" y="775907"/>
                  <a:pt x="1597554" y="772287"/>
                </a:cubicBezTo>
                <a:cubicBezTo>
                  <a:pt x="1587617" y="771049"/>
                  <a:pt x="1581545" y="765905"/>
                  <a:pt x="1583937" y="760857"/>
                </a:cubicBezTo>
                <a:cubicBezTo>
                  <a:pt x="1586329" y="755713"/>
                  <a:pt x="1596266" y="752570"/>
                  <a:pt x="1606018" y="753809"/>
                </a:cubicBezTo>
                <a:cubicBezTo>
                  <a:pt x="1635459" y="757428"/>
                  <a:pt x="1665452" y="760762"/>
                  <a:pt x="1695077" y="763619"/>
                </a:cubicBezTo>
                <a:cubicBezTo>
                  <a:pt x="1705013" y="764572"/>
                  <a:pt x="1711637" y="769620"/>
                  <a:pt x="1709613" y="774763"/>
                </a:cubicBezTo>
                <a:cubicBezTo>
                  <a:pt x="1708141" y="779336"/>
                  <a:pt x="1700413" y="782479"/>
                  <a:pt x="1691765" y="782479"/>
                </a:cubicBezTo>
                <a:close/>
                <a:moveTo>
                  <a:pt x="2696803" y="771715"/>
                </a:moveTo>
                <a:cubicBezTo>
                  <a:pt x="2688155" y="771715"/>
                  <a:pt x="2680426" y="768572"/>
                  <a:pt x="2678770" y="764000"/>
                </a:cubicBezTo>
                <a:cubicBezTo>
                  <a:pt x="2676746" y="758857"/>
                  <a:pt x="2683371" y="753809"/>
                  <a:pt x="2693307" y="752856"/>
                </a:cubicBezTo>
                <a:cubicBezTo>
                  <a:pt x="2723300" y="749808"/>
                  <a:pt x="2753109" y="746570"/>
                  <a:pt x="2782733" y="743140"/>
                </a:cubicBezTo>
                <a:cubicBezTo>
                  <a:pt x="2792670" y="741998"/>
                  <a:pt x="2802422" y="745236"/>
                  <a:pt x="2804630" y="750380"/>
                </a:cubicBezTo>
                <a:cubicBezTo>
                  <a:pt x="2806838" y="755523"/>
                  <a:pt x="2800582" y="760571"/>
                  <a:pt x="2790646" y="761714"/>
                </a:cubicBezTo>
                <a:cubicBezTo>
                  <a:pt x="2760653" y="765238"/>
                  <a:pt x="2730108" y="768477"/>
                  <a:pt x="2700115" y="771525"/>
                </a:cubicBezTo>
                <a:cubicBezTo>
                  <a:pt x="2699195" y="771715"/>
                  <a:pt x="2697907" y="771715"/>
                  <a:pt x="2696803" y="771715"/>
                </a:cubicBezTo>
                <a:close/>
                <a:moveTo>
                  <a:pt x="1512911" y="760571"/>
                </a:moveTo>
                <a:cubicBezTo>
                  <a:pt x="1511255" y="760571"/>
                  <a:pt x="1509599" y="760476"/>
                  <a:pt x="1507943" y="760190"/>
                </a:cubicBezTo>
                <a:cubicBezTo>
                  <a:pt x="1478318" y="755809"/>
                  <a:pt x="1448509" y="751046"/>
                  <a:pt x="1419252" y="746093"/>
                </a:cubicBezTo>
                <a:cubicBezTo>
                  <a:pt x="1409684" y="744474"/>
                  <a:pt x="1404348" y="739045"/>
                  <a:pt x="1407660" y="734092"/>
                </a:cubicBezTo>
                <a:cubicBezTo>
                  <a:pt x="1410788" y="729139"/>
                  <a:pt x="1421276" y="726377"/>
                  <a:pt x="1430845" y="728091"/>
                </a:cubicBezTo>
                <a:cubicBezTo>
                  <a:pt x="1459550" y="733044"/>
                  <a:pt x="1488807" y="737711"/>
                  <a:pt x="1517879" y="741998"/>
                </a:cubicBezTo>
                <a:cubicBezTo>
                  <a:pt x="1527632" y="743426"/>
                  <a:pt x="1533336" y="748665"/>
                  <a:pt x="1530576" y="753713"/>
                </a:cubicBezTo>
                <a:cubicBezTo>
                  <a:pt x="1528368" y="757809"/>
                  <a:pt x="1521008" y="760571"/>
                  <a:pt x="1512911" y="760571"/>
                </a:cubicBezTo>
                <a:close/>
                <a:moveTo>
                  <a:pt x="2876208" y="751046"/>
                </a:moveTo>
                <a:cubicBezTo>
                  <a:pt x="2867928" y="751046"/>
                  <a:pt x="2860384" y="748189"/>
                  <a:pt x="2858360" y="743807"/>
                </a:cubicBezTo>
                <a:cubicBezTo>
                  <a:pt x="2855968" y="738664"/>
                  <a:pt x="2861856" y="733520"/>
                  <a:pt x="2871792" y="732282"/>
                </a:cubicBezTo>
                <a:cubicBezTo>
                  <a:pt x="2901417" y="728472"/>
                  <a:pt x="2930858" y="724376"/>
                  <a:pt x="2960299" y="720185"/>
                </a:cubicBezTo>
                <a:cubicBezTo>
                  <a:pt x="2970051" y="718757"/>
                  <a:pt x="2980172" y="721805"/>
                  <a:pt x="2982932" y="726853"/>
                </a:cubicBezTo>
                <a:cubicBezTo>
                  <a:pt x="2985692" y="731901"/>
                  <a:pt x="2979804" y="737140"/>
                  <a:pt x="2970051" y="738569"/>
                </a:cubicBezTo>
                <a:cubicBezTo>
                  <a:pt x="2940426" y="742760"/>
                  <a:pt x="2910617" y="746855"/>
                  <a:pt x="2880808" y="750761"/>
                </a:cubicBezTo>
                <a:cubicBezTo>
                  <a:pt x="2879152" y="750951"/>
                  <a:pt x="2877680" y="751046"/>
                  <a:pt x="2876208" y="751046"/>
                </a:cubicBezTo>
                <a:close/>
                <a:moveTo>
                  <a:pt x="1338658" y="730568"/>
                </a:moveTo>
                <a:cubicBezTo>
                  <a:pt x="1336450" y="730568"/>
                  <a:pt x="1334242" y="730377"/>
                  <a:pt x="1332034" y="729901"/>
                </a:cubicBezTo>
                <a:cubicBezTo>
                  <a:pt x="1303329" y="724186"/>
                  <a:pt x="1274440" y="718090"/>
                  <a:pt x="1246103" y="711708"/>
                </a:cubicBezTo>
                <a:cubicBezTo>
                  <a:pt x="1236719" y="709613"/>
                  <a:pt x="1232487" y="703993"/>
                  <a:pt x="1236535" y="699135"/>
                </a:cubicBezTo>
                <a:cubicBezTo>
                  <a:pt x="1240583" y="694277"/>
                  <a:pt x="1251439" y="692087"/>
                  <a:pt x="1260824" y="694182"/>
                </a:cubicBezTo>
                <a:cubicBezTo>
                  <a:pt x="1288424" y="700469"/>
                  <a:pt x="1316945" y="706469"/>
                  <a:pt x="1345098" y="712089"/>
                </a:cubicBezTo>
                <a:cubicBezTo>
                  <a:pt x="1354667" y="713994"/>
                  <a:pt x="1359267" y="719519"/>
                  <a:pt x="1355771" y="724376"/>
                </a:cubicBezTo>
                <a:cubicBezTo>
                  <a:pt x="1353010" y="728186"/>
                  <a:pt x="1346018" y="730568"/>
                  <a:pt x="1338658" y="730568"/>
                </a:cubicBezTo>
                <a:close/>
                <a:moveTo>
                  <a:pt x="3053774" y="725615"/>
                </a:moveTo>
                <a:cubicBezTo>
                  <a:pt x="3045861" y="725615"/>
                  <a:pt x="3038501" y="722948"/>
                  <a:pt x="3036109" y="718852"/>
                </a:cubicBezTo>
                <a:cubicBezTo>
                  <a:pt x="3033165" y="713804"/>
                  <a:pt x="3038685" y="708470"/>
                  <a:pt x="3048438" y="706946"/>
                </a:cubicBezTo>
                <a:cubicBezTo>
                  <a:pt x="3077694" y="702374"/>
                  <a:pt x="3106951" y="697611"/>
                  <a:pt x="3136024" y="692658"/>
                </a:cubicBezTo>
                <a:cubicBezTo>
                  <a:pt x="3145777" y="691039"/>
                  <a:pt x="3156081" y="693801"/>
                  <a:pt x="3159209" y="698754"/>
                </a:cubicBezTo>
                <a:cubicBezTo>
                  <a:pt x="3162337" y="703707"/>
                  <a:pt x="3157001" y="709136"/>
                  <a:pt x="3147433" y="710756"/>
                </a:cubicBezTo>
                <a:cubicBezTo>
                  <a:pt x="3118176" y="715709"/>
                  <a:pt x="3088735" y="720471"/>
                  <a:pt x="3059110" y="725138"/>
                </a:cubicBezTo>
                <a:cubicBezTo>
                  <a:pt x="3057270" y="725519"/>
                  <a:pt x="3055430" y="725615"/>
                  <a:pt x="3053774" y="725615"/>
                </a:cubicBezTo>
                <a:close/>
                <a:moveTo>
                  <a:pt x="3228947" y="695992"/>
                </a:moveTo>
                <a:cubicBezTo>
                  <a:pt x="3221403" y="695992"/>
                  <a:pt x="3214226" y="693515"/>
                  <a:pt x="3211650" y="689610"/>
                </a:cubicBezTo>
                <a:cubicBezTo>
                  <a:pt x="3208338" y="684657"/>
                  <a:pt x="3213307" y="679228"/>
                  <a:pt x="3222875" y="677513"/>
                </a:cubicBezTo>
                <a:cubicBezTo>
                  <a:pt x="3251764" y="672275"/>
                  <a:pt x="3280469" y="666940"/>
                  <a:pt x="3309173" y="661416"/>
                </a:cubicBezTo>
                <a:cubicBezTo>
                  <a:pt x="3318558" y="659606"/>
                  <a:pt x="3329230" y="662083"/>
                  <a:pt x="3332910" y="667036"/>
                </a:cubicBezTo>
                <a:cubicBezTo>
                  <a:pt x="3336406" y="671989"/>
                  <a:pt x="3331622" y="677418"/>
                  <a:pt x="3322054" y="679323"/>
                </a:cubicBezTo>
                <a:cubicBezTo>
                  <a:pt x="3293165" y="684848"/>
                  <a:pt x="3264276" y="690277"/>
                  <a:pt x="3235203" y="695611"/>
                </a:cubicBezTo>
                <a:cubicBezTo>
                  <a:pt x="3232995" y="695801"/>
                  <a:pt x="3230971" y="695992"/>
                  <a:pt x="3228947" y="695992"/>
                </a:cubicBezTo>
                <a:close/>
                <a:moveTo>
                  <a:pt x="1170109" y="692468"/>
                </a:moveTo>
                <a:cubicBezTo>
                  <a:pt x="1167349" y="692468"/>
                  <a:pt x="1164589" y="692182"/>
                  <a:pt x="1162013" y="691515"/>
                </a:cubicBezTo>
                <a:cubicBezTo>
                  <a:pt x="1134412" y="684467"/>
                  <a:pt x="1106627" y="677037"/>
                  <a:pt x="1079578" y="669417"/>
                </a:cubicBezTo>
                <a:cubicBezTo>
                  <a:pt x="1070746" y="666845"/>
                  <a:pt x="1067434" y="661130"/>
                  <a:pt x="1072218" y="656463"/>
                </a:cubicBezTo>
                <a:cubicBezTo>
                  <a:pt x="1077186" y="651891"/>
                  <a:pt x="1088226" y="650177"/>
                  <a:pt x="1097243" y="652653"/>
                </a:cubicBezTo>
                <a:cubicBezTo>
                  <a:pt x="1123740" y="660178"/>
                  <a:pt x="1150972" y="667512"/>
                  <a:pt x="1178205" y="674370"/>
                </a:cubicBezTo>
                <a:cubicBezTo>
                  <a:pt x="1187405" y="676656"/>
                  <a:pt x="1191086" y="682371"/>
                  <a:pt x="1186669" y="687134"/>
                </a:cubicBezTo>
                <a:cubicBezTo>
                  <a:pt x="1183357" y="690563"/>
                  <a:pt x="1176917" y="692468"/>
                  <a:pt x="1170109" y="692468"/>
                </a:cubicBezTo>
                <a:close/>
                <a:moveTo>
                  <a:pt x="3401544" y="662750"/>
                </a:moveTo>
                <a:cubicBezTo>
                  <a:pt x="3394184" y="662750"/>
                  <a:pt x="3387192" y="660463"/>
                  <a:pt x="3384432" y="656749"/>
                </a:cubicBezTo>
                <a:cubicBezTo>
                  <a:pt x="3380751" y="651891"/>
                  <a:pt x="3385352" y="646367"/>
                  <a:pt x="3394736" y="644366"/>
                </a:cubicBezTo>
                <a:cubicBezTo>
                  <a:pt x="3423257" y="638556"/>
                  <a:pt x="3451594" y="632651"/>
                  <a:pt x="3479747" y="626650"/>
                </a:cubicBezTo>
                <a:cubicBezTo>
                  <a:pt x="3489131" y="624650"/>
                  <a:pt x="3499987" y="626936"/>
                  <a:pt x="3503851" y="631793"/>
                </a:cubicBezTo>
                <a:cubicBezTo>
                  <a:pt x="3507715" y="636651"/>
                  <a:pt x="3503299" y="642176"/>
                  <a:pt x="3493915" y="644271"/>
                </a:cubicBezTo>
                <a:cubicBezTo>
                  <a:pt x="3465578" y="650367"/>
                  <a:pt x="3436873" y="656273"/>
                  <a:pt x="3408352" y="662178"/>
                </a:cubicBezTo>
                <a:cubicBezTo>
                  <a:pt x="3405960" y="662559"/>
                  <a:pt x="3403752" y="662750"/>
                  <a:pt x="3401544" y="662750"/>
                </a:cubicBezTo>
                <a:close/>
                <a:moveTo>
                  <a:pt x="1008736" y="646843"/>
                </a:moveTo>
                <a:cubicBezTo>
                  <a:pt x="1005424" y="646843"/>
                  <a:pt x="1002296" y="646367"/>
                  <a:pt x="999168" y="645509"/>
                </a:cubicBezTo>
                <a:cubicBezTo>
                  <a:pt x="973039" y="637318"/>
                  <a:pt x="946542" y="628650"/>
                  <a:pt x="920781" y="619792"/>
                </a:cubicBezTo>
                <a:cubicBezTo>
                  <a:pt x="912317" y="616839"/>
                  <a:pt x="910109" y="610934"/>
                  <a:pt x="915629" y="606552"/>
                </a:cubicBezTo>
                <a:cubicBezTo>
                  <a:pt x="921333" y="602171"/>
                  <a:pt x="932742" y="600932"/>
                  <a:pt x="941206" y="603885"/>
                </a:cubicBezTo>
                <a:cubicBezTo>
                  <a:pt x="966599" y="612648"/>
                  <a:pt x="992360" y="621125"/>
                  <a:pt x="1018120" y="629222"/>
                </a:cubicBezTo>
                <a:cubicBezTo>
                  <a:pt x="1026769" y="631984"/>
                  <a:pt x="1029529" y="637794"/>
                  <a:pt x="1024376" y="642271"/>
                </a:cubicBezTo>
                <a:cubicBezTo>
                  <a:pt x="1021064" y="645224"/>
                  <a:pt x="1014992" y="646843"/>
                  <a:pt x="1008736" y="646843"/>
                </a:cubicBezTo>
                <a:close/>
                <a:moveTo>
                  <a:pt x="3571565" y="626459"/>
                </a:moveTo>
                <a:cubicBezTo>
                  <a:pt x="3564389" y="626459"/>
                  <a:pt x="3557581" y="624269"/>
                  <a:pt x="3554637" y="620744"/>
                </a:cubicBezTo>
                <a:cubicBezTo>
                  <a:pt x="3550589" y="615887"/>
                  <a:pt x="3555005" y="610267"/>
                  <a:pt x="3564205" y="608267"/>
                </a:cubicBezTo>
                <a:cubicBezTo>
                  <a:pt x="3592174" y="601980"/>
                  <a:pt x="3620143" y="595694"/>
                  <a:pt x="3648112" y="589217"/>
                </a:cubicBezTo>
                <a:cubicBezTo>
                  <a:pt x="3657312" y="587026"/>
                  <a:pt x="3668352" y="589217"/>
                  <a:pt x="3672400" y="593979"/>
                </a:cubicBezTo>
                <a:cubicBezTo>
                  <a:pt x="3676632" y="598742"/>
                  <a:pt x="3672400" y="604457"/>
                  <a:pt x="3663200" y="606552"/>
                </a:cubicBezTo>
                <a:cubicBezTo>
                  <a:pt x="3635231" y="613029"/>
                  <a:pt x="3607078" y="619411"/>
                  <a:pt x="3578742" y="625793"/>
                </a:cubicBezTo>
                <a:cubicBezTo>
                  <a:pt x="3576533" y="626174"/>
                  <a:pt x="3573957" y="626459"/>
                  <a:pt x="3571565" y="626459"/>
                </a:cubicBezTo>
                <a:close/>
                <a:moveTo>
                  <a:pt x="855643" y="594074"/>
                </a:moveTo>
                <a:cubicBezTo>
                  <a:pt x="851963" y="594074"/>
                  <a:pt x="848099" y="593503"/>
                  <a:pt x="844787" y="592265"/>
                </a:cubicBezTo>
                <a:cubicBezTo>
                  <a:pt x="820130" y="582930"/>
                  <a:pt x="795290" y="573215"/>
                  <a:pt x="771001" y="563213"/>
                </a:cubicBezTo>
                <a:cubicBezTo>
                  <a:pt x="763089" y="559975"/>
                  <a:pt x="761801" y="553974"/>
                  <a:pt x="768057" y="549783"/>
                </a:cubicBezTo>
                <a:cubicBezTo>
                  <a:pt x="774313" y="545687"/>
                  <a:pt x="785905" y="545021"/>
                  <a:pt x="794002" y="548259"/>
                </a:cubicBezTo>
                <a:cubicBezTo>
                  <a:pt x="817922" y="558070"/>
                  <a:pt x="842395" y="567690"/>
                  <a:pt x="866500" y="576834"/>
                </a:cubicBezTo>
                <a:cubicBezTo>
                  <a:pt x="874780" y="579977"/>
                  <a:pt x="876436" y="585883"/>
                  <a:pt x="870548" y="590169"/>
                </a:cubicBezTo>
                <a:cubicBezTo>
                  <a:pt x="867052" y="592646"/>
                  <a:pt x="861348" y="594074"/>
                  <a:pt x="855643" y="594074"/>
                </a:cubicBezTo>
                <a:close/>
                <a:moveTo>
                  <a:pt x="3739378" y="587597"/>
                </a:moveTo>
                <a:cubicBezTo>
                  <a:pt x="3732386" y="587597"/>
                  <a:pt x="3725762" y="585597"/>
                  <a:pt x="3722634" y="582073"/>
                </a:cubicBezTo>
                <a:cubicBezTo>
                  <a:pt x="3718402" y="577310"/>
                  <a:pt x="3722450" y="571595"/>
                  <a:pt x="3731650" y="569405"/>
                </a:cubicBezTo>
                <a:cubicBezTo>
                  <a:pt x="3759435" y="562737"/>
                  <a:pt x="3787036" y="556070"/>
                  <a:pt x="3814637" y="549212"/>
                </a:cubicBezTo>
                <a:cubicBezTo>
                  <a:pt x="3823837" y="546926"/>
                  <a:pt x="3834877" y="549021"/>
                  <a:pt x="3839109" y="553688"/>
                </a:cubicBezTo>
                <a:cubicBezTo>
                  <a:pt x="3843526" y="558451"/>
                  <a:pt x="3839477" y="564166"/>
                  <a:pt x="3830461" y="566357"/>
                </a:cubicBezTo>
                <a:cubicBezTo>
                  <a:pt x="3802676" y="573215"/>
                  <a:pt x="3774891" y="579882"/>
                  <a:pt x="3747107" y="586550"/>
                </a:cubicBezTo>
                <a:cubicBezTo>
                  <a:pt x="3744714" y="587312"/>
                  <a:pt x="3741954" y="587597"/>
                  <a:pt x="3739378" y="587597"/>
                </a:cubicBezTo>
                <a:close/>
                <a:moveTo>
                  <a:pt x="3905351" y="546830"/>
                </a:moveTo>
                <a:cubicBezTo>
                  <a:pt x="3898543" y="546830"/>
                  <a:pt x="3891919" y="544830"/>
                  <a:pt x="3888791" y="541496"/>
                </a:cubicBezTo>
                <a:cubicBezTo>
                  <a:pt x="3884375" y="536734"/>
                  <a:pt x="3888055" y="531114"/>
                  <a:pt x="3897255" y="528733"/>
                </a:cubicBezTo>
                <a:cubicBezTo>
                  <a:pt x="3924672" y="521780"/>
                  <a:pt x="3952089" y="514826"/>
                  <a:pt x="3979506" y="507778"/>
                </a:cubicBezTo>
                <a:cubicBezTo>
                  <a:pt x="3988522" y="505397"/>
                  <a:pt x="3999562" y="507397"/>
                  <a:pt x="4004162" y="512064"/>
                </a:cubicBezTo>
                <a:cubicBezTo>
                  <a:pt x="4008763" y="516731"/>
                  <a:pt x="4004898" y="522446"/>
                  <a:pt x="3995882" y="524828"/>
                </a:cubicBezTo>
                <a:cubicBezTo>
                  <a:pt x="3968465" y="531876"/>
                  <a:pt x="3940864" y="538925"/>
                  <a:pt x="3913264" y="545878"/>
                </a:cubicBezTo>
                <a:cubicBezTo>
                  <a:pt x="3910871" y="546545"/>
                  <a:pt x="3908111" y="546830"/>
                  <a:pt x="3905351" y="546830"/>
                </a:cubicBezTo>
                <a:close/>
                <a:moveTo>
                  <a:pt x="711567" y="534829"/>
                </a:moveTo>
                <a:cubicBezTo>
                  <a:pt x="707335" y="534829"/>
                  <a:pt x="703103" y="534067"/>
                  <a:pt x="699607" y="532543"/>
                </a:cubicBezTo>
                <a:cubicBezTo>
                  <a:pt x="676422" y="522161"/>
                  <a:pt x="653237" y="511397"/>
                  <a:pt x="630605" y="500444"/>
                </a:cubicBezTo>
                <a:cubicBezTo>
                  <a:pt x="623244" y="496824"/>
                  <a:pt x="622692" y="490823"/>
                  <a:pt x="629685" y="487013"/>
                </a:cubicBezTo>
                <a:cubicBezTo>
                  <a:pt x="636677" y="483203"/>
                  <a:pt x="648269" y="482918"/>
                  <a:pt x="655629" y="486537"/>
                </a:cubicBezTo>
                <a:cubicBezTo>
                  <a:pt x="677894" y="497300"/>
                  <a:pt x="700711" y="507873"/>
                  <a:pt x="723527" y="518065"/>
                </a:cubicBezTo>
                <a:cubicBezTo>
                  <a:pt x="731256" y="521494"/>
                  <a:pt x="732176" y="527495"/>
                  <a:pt x="725367" y="531495"/>
                </a:cubicBezTo>
                <a:cubicBezTo>
                  <a:pt x="721871" y="533686"/>
                  <a:pt x="716719" y="534829"/>
                  <a:pt x="711567" y="534829"/>
                </a:cubicBezTo>
                <a:close/>
                <a:moveTo>
                  <a:pt x="4070036" y="504539"/>
                </a:moveTo>
                <a:cubicBezTo>
                  <a:pt x="4063228" y="504539"/>
                  <a:pt x="4056788" y="502634"/>
                  <a:pt x="4053660" y="499300"/>
                </a:cubicBezTo>
                <a:cubicBezTo>
                  <a:pt x="4049060" y="494633"/>
                  <a:pt x="4052740" y="488918"/>
                  <a:pt x="4061756" y="486537"/>
                </a:cubicBezTo>
                <a:cubicBezTo>
                  <a:pt x="4088989" y="479393"/>
                  <a:pt x="4116406" y="472250"/>
                  <a:pt x="4143639" y="465011"/>
                </a:cubicBezTo>
                <a:cubicBezTo>
                  <a:pt x="4152655" y="462629"/>
                  <a:pt x="4163695" y="464439"/>
                  <a:pt x="4168479" y="469201"/>
                </a:cubicBezTo>
                <a:cubicBezTo>
                  <a:pt x="4173264" y="473964"/>
                  <a:pt x="4169583" y="479584"/>
                  <a:pt x="4160383" y="482060"/>
                </a:cubicBezTo>
                <a:cubicBezTo>
                  <a:pt x="4133150" y="489299"/>
                  <a:pt x="4105734" y="496443"/>
                  <a:pt x="4078317" y="503587"/>
                </a:cubicBezTo>
                <a:cubicBezTo>
                  <a:pt x="4075557" y="504254"/>
                  <a:pt x="4072796" y="504539"/>
                  <a:pt x="4070036" y="504539"/>
                </a:cubicBezTo>
                <a:close/>
                <a:moveTo>
                  <a:pt x="577059" y="469868"/>
                </a:moveTo>
                <a:cubicBezTo>
                  <a:pt x="572275" y="469868"/>
                  <a:pt x="567675" y="468916"/>
                  <a:pt x="563995" y="467011"/>
                </a:cubicBezTo>
                <a:cubicBezTo>
                  <a:pt x="542466" y="455867"/>
                  <a:pt x="520937" y="444151"/>
                  <a:pt x="499961" y="432340"/>
                </a:cubicBezTo>
                <a:cubicBezTo>
                  <a:pt x="493152" y="428435"/>
                  <a:pt x="493520" y="422434"/>
                  <a:pt x="501065" y="418910"/>
                </a:cubicBezTo>
                <a:cubicBezTo>
                  <a:pt x="508609" y="415290"/>
                  <a:pt x="520201" y="415576"/>
                  <a:pt x="527009" y="419481"/>
                </a:cubicBezTo>
                <a:cubicBezTo>
                  <a:pt x="547802" y="431101"/>
                  <a:pt x="568963" y="442627"/>
                  <a:pt x="590123" y="453676"/>
                </a:cubicBezTo>
                <a:cubicBezTo>
                  <a:pt x="597300" y="457391"/>
                  <a:pt x="597300" y="463391"/>
                  <a:pt x="590123" y="467106"/>
                </a:cubicBezTo>
                <a:cubicBezTo>
                  <a:pt x="586443" y="468916"/>
                  <a:pt x="581659" y="469868"/>
                  <a:pt x="577059" y="469868"/>
                </a:cubicBezTo>
                <a:close/>
                <a:moveTo>
                  <a:pt x="4233617" y="461391"/>
                </a:moveTo>
                <a:cubicBezTo>
                  <a:pt x="4226993" y="461391"/>
                  <a:pt x="4220553" y="459486"/>
                  <a:pt x="4217241" y="456248"/>
                </a:cubicBezTo>
                <a:cubicBezTo>
                  <a:pt x="4212641" y="451580"/>
                  <a:pt x="4216137" y="445865"/>
                  <a:pt x="4225153" y="443389"/>
                </a:cubicBezTo>
                <a:lnTo>
                  <a:pt x="4306852" y="421576"/>
                </a:lnTo>
                <a:cubicBezTo>
                  <a:pt x="4315868" y="419195"/>
                  <a:pt x="4326908" y="421005"/>
                  <a:pt x="4331692" y="425672"/>
                </a:cubicBezTo>
                <a:cubicBezTo>
                  <a:pt x="4336293" y="430340"/>
                  <a:pt x="4332796" y="436055"/>
                  <a:pt x="4323780" y="438531"/>
                </a:cubicBezTo>
                <a:lnTo>
                  <a:pt x="4242082" y="460343"/>
                </a:lnTo>
                <a:cubicBezTo>
                  <a:pt x="4239322" y="461010"/>
                  <a:pt x="4236562" y="461391"/>
                  <a:pt x="4233617" y="461391"/>
                </a:cubicBezTo>
                <a:close/>
                <a:moveTo>
                  <a:pt x="4396830" y="417767"/>
                </a:moveTo>
                <a:cubicBezTo>
                  <a:pt x="4390206" y="417767"/>
                  <a:pt x="4383766" y="415862"/>
                  <a:pt x="4380454" y="412623"/>
                </a:cubicBezTo>
                <a:cubicBezTo>
                  <a:pt x="4375854" y="407956"/>
                  <a:pt x="4379350" y="402241"/>
                  <a:pt x="4388366" y="399764"/>
                </a:cubicBezTo>
                <a:lnTo>
                  <a:pt x="4470064" y="377952"/>
                </a:lnTo>
                <a:cubicBezTo>
                  <a:pt x="4479081" y="375571"/>
                  <a:pt x="4490121" y="377381"/>
                  <a:pt x="4494905" y="382048"/>
                </a:cubicBezTo>
                <a:cubicBezTo>
                  <a:pt x="4499505" y="386715"/>
                  <a:pt x="4496009" y="392430"/>
                  <a:pt x="4486993" y="394907"/>
                </a:cubicBezTo>
                <a:lnTo>
                  <a:pt x="4405479" y="416719"/>
                </a:lnTo>
                <a:cubicBezTo>
                  <a:pt x="4402534" y="417386"/>
                  <a:pt x="4399774" y="417767"/>
                  <a:pt x="4396830" y="417767"/>
                </a:cubicBezTo>
                <a:close/>
                <a:moveTo>
                  <a:pt x="452303" y="399764"/>
                </a:moveTo>
                <a:cubicBezTo>
                  <a:pt x="447151" y="399764"/>
                  <a:pt x="441999" y="398621"/>
                  <a:pt x="438319" y="396431"/>
                </a:cubicBezTo>
                <a:cubicBezTo>
                  <a:pt x="418446" y="384429"/>
                  <a:pt x="398574" y="371951"/>
                  <a:pt x="379253" y="359474"/>
                </a:cubicBezTo>
                <a:cubicBezTo>
                  <a:pt x="372997" y="355378"/>
                  <a:pt x="374285" y="349377"/>
                  <a:pt x="382197" y="346043"/>
                </a:cubicBezTo>
                <a:cubicBezTo>
                  <a:pt x="390109" y="342805"/>
                  <a:pt x="401702" y="343472"/>
                  <a:pt x="408142" y="347567"/>
                </a:cubicBezTo>
                <a:cubicBezTo>
                  <a:pt x="427094" y="359950"/>
                  <a:pt x="446783" y="372142"/>
                  <a:pt x="466472" y="384048"/>
                </a:cubicBezTo>
                <a:cubicBezTo>
                  <a:pt x="473096" y="388049"/>
                  <a:pt x="472176" y="394049"/>
                  <a:pt x="464448" y="397478"/>
                </a:cubicBezTo>
                <a:cubicBezTo>
                  <a:pt x="460768" y="399098"/>
                  <a:pt x="456535" y="399764"/>
                  <a:pt x="452303" y="399764"/>
                </a:cubicBezTo>
                <a:close/>
                <a:moveTo>
                  <a:pt x="4560227" y="374237"/>
                </a:moveTo>
                <a:cubicBezTo>
                  <a:pt x="4553603" y="374237"/>
                  <a:pt x="4547163" y="372332"/>
                  <a:pt x="4543851" y="369094"/>
                </a:cubicBezTo>
                <a:cubicBezTo>
                  <a:pt x="4539251" y="364426"/>
                  <a:pt x="4542747" y="358712"/>
                  <a:pt x="4551763" y="356235"/>
                </a:cubicBezTo>
                <a:cubicBezTo>
                  <a:pt x="4578996" y="348996"/>
                  <a:pt x="4606229" y="341852"/>
                  <a:pt x="4633646" y="334613"/>
                </a:cubicBezTo>
                <a:cubicBezTo>
                  <a:pt x="4642662" y="332232"/>
                  <a:pt x="4653702" y="334137"/>
                  <a:pt x="4658302" y="338804"/>
                </a:cubicBezTo>
                <a:cubicBezTo>
                  <a:pt x="4662902" y="343472"/>
                  <a:pt x="4659222" y="349187"/>
                  <a:pt x="4650206" y="351568"/>
                </a:cubicBezTo>
                <a:cubicBezTo>
                  <a:pt x="4622973" y="358712"/>
                  <a:pt x="4595740" y="365950"/>
                  <a:pt x="4568507" y="373094"/>
                </a:cubicBezTo>
                <a:cubicBezTo>
                  <a:pt x="4565747" y="373856"/>
                  <a:pt x="4562987" y="374237"/>
                  <a:pt x="4560227" y="374237"/>
                </a:cubicBezTo>
                <a:close/>
                <a:moveTo>
                  <a:pt x="4723992" y="331280"/>
                </a:moveTo>
                <a:cubicBezTo>
                  <a:pt x="4717184" y="331280"/>
                  <a:pt x="4710744" y="329375"/>
                  <a:pt x="4707432" y="326041"/>
                </a:cubicBezTo>
                <a:cubicBezTo>
                  <a:pt x="4702832" y="321374"/>
                  <a:pt x="4706512" y="315659"/>
                  <a:pt x="4715712" y="313277"/>
                </a:cubicBezTo>
                <a:cubicBezTo>
                  <a:pt x="4743129" y="306229"/>
                  <a:pt x="4770546" y="299085"/>
                  <a:pt x="4797962" y="292132"/>
                </a:cubicBezTo>
                <a:cubicBezTo>
                  <a:pt x="4806978" y="289846"/>
                  <a:pt x="4818019" y="291751"/>
                  <a:pt x="4822619" y="296513"/>
                </a:cubicBezTo>
                <a:cubicBezTo>
                  <a:pt x="4827035" y="301276"/>
                  <a:pt x="4823355" y="306896"/>
                  <a:pt x="4814155" y="309277"/>
                </a:cubicBezTo>
                <a:cubicBezTo>
                  <a:pt x="4786738" y="316230"/>
                  <a:pt x="4759321" y="323279"/>
                  <a:pt x="4732089" y="330422"/>
                </a:cubicBezTo>
                <a:cubicBezTo>
                  <a:pt x="4729512" y="330899"/>
                  <a:pt x="4726752" y="331280"/>
                  <a:pt x="4723992" y="331280"/>
                </a:cubicBezTo>
                <a:close/>
                <a:moveTo>
                  <a:pt x="337300" y="325279"/>
                </a:moveTo>
                <a:cubicBezTo>
                  <a:pt x="331596" y="325279"/>
                  <a:pt x="326075" y="323945"/>
                  <a:pt x="322579" y="321469"/>
                </a:cubicBezTo>
                <a:cubicBezTo>
                  <a:pt x="304179" y="308705"/>
                  <a:pt x="286146" y="295561"/>
                  <a:pt x="268482" y="282416"/>
                </a:cubicBezTo>
                <a:cubicBezTo>
                  <a:pt x="262778" y="278130"/>
                  <a:pt x="264802" y="272129"/>
                  <a:pt x="273082" y="269177"/>
                </a:cubicBezTo>
                <a:cubicBezTo>
                  <a:pt x="281362" y="266224"/>
                  <a:pt x="292954" y="267272"/>
                  <a:pt x="298659" y="271558"/>
                </a:cubicBezTo>
                <a:cubicBezTo>
                  <a:pt x="315955" y="284512"/>
                  <a:pt x="333988" y="297466"/>
                  <a:pt x="352020" y="310039"/>
                </a:cubicBezTo>
                <a:cubicBezTo>
                  <a:pt x="358092" y="314230"/>
                  <a:pt x="356436" y="320231"/>
                  <a:pt x="348156" y="323374"/>
                </a:cubicBezTo>
                <a:cubicBezTo>
                  <a:pt x="345028" y="324707"/>
                  <a:pt x="341164" y="325279"/>
                  <a:pt x="337300" y="325279"/>
                </a:cubicBezTo>
                <a:close/>
                <a:moveTo>
                  <a:pt x="4888493" y="289370"/>
                </a:moveTo>
                <a:cubicBezTo>
                  <a:pt x="4881685" y="289370"/>
                  <a:pt x="4875061" y="287369"/>
                  <a:pt x="4871932" y="283940"/>
                </a:cubicBezTo>
                <a:cubicBezTo>
                  <a:pt x="4867516" y="279178"/>
                  <a:pt x="4871380" y="273463"/>
                  <a:pt x="4880581" y="271272"/>
                </a:cubicBezTo>
                <a:cubicBezTo>
                  <a:pt x="4908182" y="264414"/>
                  <a:pt x="4935782" y="257556"/>
                  <a:pt x="4963567" y="250793"/>
                </a:cubicBezTo>
                <a:cubicBezTo>
                  <a:pt x="4972768" y="248507"/>
                  <a:pt x="4983624" y="250603"/>
                  <a:pt x="4988040" y="255365"/>
                </a:cubicBezTo>
                <a:cubicBezTo>
                  <a:pt x="4992272" y="260128"/>
                  <a:pt x="4988408" y="265843"/>
                  <a:pt x="4979208" y="268034"/>
                </a:cubicBezTo>
                <a:cubicBezTo>
                  <a:pt x="4951607" y="274796"/>
                  <a:pt x="4924006" y="281559"/>
                  <a:pt x="4896589" y="288417"/>
                </a:cubicBezTo>
                <a:cubicBezTo>
                  <a:pt x="4894013" y="288989"/>
                  <a:pt x="4891253" y="289370"/>
                  <a:pt x="4888493" y="289370"/>
                </a:cubicBezTo>
                <a:close/>
                <a:moveTo>
                  <a:pt x="5054650" y="248888"/>
                </a:moveTo>
                <a:cubicBezTo>
                  <a:pt x="5047658" y="248888"/>
                  <a:pt x="5041034" y="246793"/>
                  <a:pt x="5037906" y="243364"/>
                </a:cubicBezTo>
                <a:cubicBezTo>
                  <a:pt x="5033673" y="238601"/>
                  <a:pt x="5037722" y="232886"/>
                  <a:pt x="5046922" y="230696"/>
                </a:cubicBezTo>
                <a:cubicBezTo>
                  <a:pt x="5074707" y="224123"/>
                  <a:pt x="5102676" y="217551"/>
                  <a:pt x="5130828" y="211169"/>
                </a:cubicBezTo>
                <a:cubicBezTo>
                  <a:pt x="5140029" y="208979"/>
                  <a:pt x="5150885" y="211169"/>
                  <a:pt x="5155117" y="216027"/>
                </a:cubicBezTo>
                <a:cubicBezTo>
                  <a:pt x="5159165" y="220790"/>
                  <a:pt x="5155117" y="226505"/>
                  <a:pt x="5145733" y="228600"/>
                </a:cubicBezTo>
                <a:cubicBezTo>
                  <a:pt x="5117764" y="234982"/>
                  <a:pt x="5089979" y="241459"/>
                  <a:pt x="5062378" y="248031"/>
                </a:cubicBezTo>
                <a:cubicBezTo>
                  <a:pt x="5059802" y="248698"/>
                  <a:pt x="5057226" y="248888"/>
                  <a:pt x="5054650" y="248888"/>
                </a:cubicBezTo>
                <a:close/>
                <a:moveTo>
                  <a:pt x="232417" y="246888"/>
                </a:moveTo>
                <a:cubicBezTo>
                  <a:pt x="226344" y="246888"/>
                  <a:pt x="220456" y="245364"/>
                  <a:pt x="216960" y="242506"/>
                </a:cubicBezTo>
                <a:cubicBezTo>
                  <a:pt x="200216" y="229076"/>
                  <a:pt x="183839" y="215265"/>
                  <a:pt x="168015" y="201740"/>
                </a:cubicBezTo>
                <a:cubicBezTo>
                  <a:pt x="162863" y="197168"/>
                  <a:pt x="165623" y="191357"/>
                  <a:pt x="174455" y="188690"/>
                </a:cubicBezTo>
                <a:cubicBezTo>
                  <a:pt x="183103" y="186023"/>
                  <a:pt x="194511" y="187452"/>
                  <a:pt x="199664" y="192024"/>
                </a:cubicBezTo>
                <a:cubicBezTo>
                  <a:pt x="215120" y="205454"/>
                  <a:pt x="231497" y="218980"/>
                  <a:pt x="247873" y="232315"/>
                </a:cubicBezTo>
                <a:cubicBezTo>
                  <a:pt x="253393" y="236696"/>
                  <a:pt x="250817" y="242602"/>
                  <a:pt x="242353" y="245459"/>
                </a:cubicBezTo>
                <a:cubicBezTo>
                  <a:pt x="239409" y="246412"/>
                  <a:pt x="235913" y="246888"/>
                  <a:pt x="232417" y="246888"/>
                </a:cubicBezTo>
                <a:close/>
                <a:moveTo>
                  <a:pt x="5222463" y="210503"/>
                </a:moveTo>
                <a:cubicBezTo>
                  <a:pt x="5215287" y="210503"/>
                  <a:pt x="5208479" y="208312"/>
                  <a:pt x="5205535" y="204692"/>
                </a:cubicBezTo>
                <a:cubicBezTo>
                  <a:pt x="5201486" y="199835"/>
                  <a:pt x="5205903" y="194215"/>
                  <a:pt x="5215287" y="192215"/>
                </a:cubicBezTo>
                <a:cubicBezTo>
                  <a:pt x="5243624" y="185928"/>
                  <a:pt x="5271961" y="179832"/>
                  <a:pt x="5300481" y="173831"/>
                </a:cubicBezTo>
                <a:cubicBezTo>
                  <a:pt x="5309866" y="171831"/>
                  <a:pt x="5320538" y="174117"/>
                  <a:pt x="5324402" y="179070"/>
                </a:cubicBezTo>
                <a:cubicBezTo>
                  <a:pt x="5328267" y="183928"/>
                  <a:pt x="5323666" y="189548"/>
                  <a:pt x="5314282" y="191453"/>
                </a:cubicBezTo>
                <a:cubicBezTo>
                  <a:pt x="5285945" y="197453"/>
                  <a:pt x="5257792" y="203549"/>
                  <a:pt x="5229639" y="209741"/>
                </a:cubicBezTo>
                <a:cubicBezTo>
                  <a:pt x="5227431" y="210217"/>
                  <a:pt x="5225039" y="210503"/>
                  <a:pt x="5222463" y="210503"/>
                </a:cubicBezTo>
                <a:close/>
                <a:moveTo>
                  <a:pt x="5392852" y="174403"/>
                </a:moveTo>
                <a:cubicBezTo>
                  <a:pt x="5385492" y="174403"/>
                  <a:pt x="5378500" y="172117"/>
                  <a:pt x="5375740" y="168307"/>
                </a:cubicBezTo>
                <a:cubicBezTo>
                  <a:pt x="5372060" y="163449"/>
                  <a:pt x="5376660" y="157925"/>
                  <a:pt x="5386228" y="155924"/>
                </a:cubicBezTo>
                <a:cubicBezTo>
                  <a:pt x="5414749" y="150114"/>
                  <a:pt x="5443638" y="144399"/>
                  <a:pt x="5472527" y="138875"/>
                </a:cubicBezTo>
                <a:cubicBezTo>
                  <a:pt x="5482095" y="137065"/>
                  <a:pt x="5492583" y="139541"/>
                  <a:pt x="5496264" y="144494"/>
                </a:cubicBezTo>
                <a:cubicBezTo>
                  <a:pt x="5499760" y="149447"/>
                  <a:pt x="5494975" y="154877"/>
                  <a:pt x="5485407" y="156781"/>
                </a:cubicBezTo>
                <a:cubicBezTo>
                  <a:pt x="5456702" y="162306"/>
                  <a:pt x="5428181" y="167926"/>
                  <a:pt x="5399844" y="173736"/>
                </a:cubicBezTo>
                <a:cubicBezTo>
                  <a:pt x="5397269" y="174212"/>
                  <a:pt x="5395061" y="174403"/>
                  <a:pt x="5392852" y="174403"/>
                </a:cubicBezTo>
                <a:close/>
                <a:moveTo>
                  <a:pt x="137838" y="164973"/>
                </a:moveTo>
                <a:cubicBezTo>
                  <a:pt x="131398" y="164973"/>
                  <a:pt x="125141" y="163163"/>
                  <a:pt x="121645" y="160020"/>
                </a:cubicBezTo>
                <a:cubicBezTo>
                  <a:pt x="106741" y="145923"/>
                  <a:pt x="92020" y="131636"/>
                  <a:pt x="78220" y="117539"/>
                </a:cubicBezTo>
                <a:cubicBezTo>
                  <a:pt x="73620" y="112871"/>
                  <a:pt x="77300" y="107156"/>
                  <a:pt x="86316" y="104775"/>
                </a:cubicBezTo>
                <a:cubicBezTo>
                  <a:pt x="95332" y="102394"/>
                  <a:pt x="106373" y="104299"/>
                  <a:pt x="110973" y="108966"/>
                </a:cubicBezTo>
                <a:cubicBezTo>
                  <a:pt x="124589" y="122873"/>
                  <a:pt x="138942" y="136970"/>
                  <a:pt x="153846" y="150876"/>
                </a:cubicBezTo>
                <a:cubicBezTo>
                  <a:pt x="158814" y="155448"/>
                  <a:pt x="155502" y="161258"/>
                  <a:pt x="146670" y="163830"/>
                </a:cubicBezTo>
                <a:cubicBezTo>
                  <a:pt x="143910" y="164592"/>
                  <a:pt x="140966" y="164973"/>
                  <a:pt x="137838" y="164973"/>
                </a:cubicBezTo>
                <a:close/>
                <a:moveTo>
                  <a:pt x="5565082" y="141161"/>
                </a:moveTo>
                <a:cubicBezTo>
                  <a:pt x="5557537" y="141161"/>
                  <a:pt x="5550361" y="138684"/>
                  <a:pt x="5547785" y="134779"/>
                </a:cubicBezTo>
                <a:cubicBezTo>
                  <a:pt x="5544473" y="129826"/>
                  <a:pt x="5549441" y="124397"/>
                  <a:pt x="5559009" y="122682"/>
                </a:cubicBezTo>
                <a:cubicBezTo>
                  <a:pt x="5587898" y="117443"/>
                  <a:pt x="5617155" y="112300"/>
                  <a:pt x="5646412" y="107252"/>
                </a:cubicBezTo>
                <a:cubicBezTo>
                  <a:pt x="5656165" y="105632"/>
                  <a:pt x="5666469" y="108299"/>
                  <a:pt x="5669597" y="113348"/>
                </a:cubicBezTo>
                <a:cubicBezTo>
                  <a:pt x="5672725" y="118301"/>
                  <a:pt x="5667573" y="123730"/>
                  <a:pt x="5657821" y="125349"/>
                </a:cubicBezTo>
                <a:cubicBezTo>
                  <a:pt x="5628747" y="130302"/>
                  <a:pt x="5599858" y="135446"/>
                  <a:pt x="5571153" y="140684"/>
                </a:cubicBezTo>
                <a:cubicBezTo>
                  <a:pt x="5569314" y="141065"/>
                  <a:pt x="5567105" y="141161"/>
                  <a:pt x="5565082" y="141161"/>
                </a:cubicBezTo>
                <a:close/>
                <a:moveTo>
                  <a:pt x="5739703" y="111347"/>
                </a:moveTo>
                <a:cubicBezTo>
                  <a:pt x="5731791" y="111347"/>
                  <a:pt x="5724614" y="108680"/>
                  <a:pt x="5722038" y="104584"/>
                </a:cubicBezTo>
                <a:cubicBezTo>
                  <a:pt x="5719094" y="99536"/>
                  <a:pt x="5724430" y="94202"/>
                  <a:pt x="5734183" y="92678"/>
                </a:cubicBezTo>
                <a:cubicBezTo>
                  <a:pt x="5763440" y="88011"/>
                  <a:pt x="5793064" y="83439"/>
                  <a:pt x="5822689" y="79058"/>
                </a:cubicBezTo>
                <a:cubicBezTo>
                  <a:pt x="5832442" y="77629"/>
                  <a:pt x="5842562" y="80582"/>
                  <a:pt x="5845506" y="85630"/>
                </a:cubicBezTo>
                <a:cubicBezTo>
                  <a:pt x="5848266" y="90678"/>
                  <a:pt x="5842562" y="95917"/>
                  <a:pt x="5832809" y="97441"/>
                </a:cubicBezTo>
                <a:cubicBezTo>
                  <a:pt x="5803369" y="101822"/>
                  <a:pt x="5774112" y="106299"/>
                  <a:pt x="5745039" y="110966"/>
                </a:cubicBezTo>
                <a:cubicBezTo>
                  <a:pt x="5743383" y="111252"/>
                  <a:pt x="5741543" y="111347"/>
                  <a:pt x="5739703" y="111347"/>
                </a:cubicBezTo>
                <a:close/>
                <a:moveTo>
                  <a:pt x="5916532" y="85249"/>
                </a:moveTo>
                <a:cubicBezTo>
                  <a:pt x="5908436" y="85249"/>
                  <a:pt x="5900892" y="82391"/>
                  <a:pt x="5898684" y="78105"/>
                </a:cubicBezTo>
                <a:cubicBezTo>
                  <a:pt x="5896107" y="73057"/>
                  <a:pt x="5901996" y="67818"/>
                  <a:pt x="5911748" y="66485"/>
                </a:cubicBezTo>
                <a:cubicBezTo>
                  <a:pt x="5941373" y="62484"/>
                  <a:pt x="5971366" y="58579"/>
                  <a:pt x="6001359" y="54864"/>
                </a:cubicBezTo>
                <a:cubicBezTo>
                  <a:pt x="6011111" y="53626"/>
                  <a:pt x="6021231" y="56769"/>
                  <a:pt x="6023439" y="61913"/>
                </a:cubicBezTo>
                <a:cubicBezTo>
                  <a:pt x="6025832" y="67056"/>
                  <a:pt x="6019759" y="72200"/>
                  <a:pt x="6009823" y="73343"/>
                </a:cubicBezTo>
                <a:cubicBezTo>
                  <a:pt x="5980014" y="77057"/>
                  <a:pt x="5950389" y="80867"/>
                  <a:pt x="5920948" y="84868"/>
                </a:cubicBezTo>
                <a:cubicBezTo>
                  <a:pt x="5919660" y="85153"/>
                  <a:pt x="5918188" y="85249"/>
                  <a:pt x="5916532" y="85249"/>
                </a:cubicBezTo>
                <a:close/>
                <a:moveTo>
                  <a:pt x="54667" y="79820"/>
                </a:moveTo>
                <a:cubicBezTo>
                  <a:pt x="47675" y="79820"/>
                  <a:pt x="41051" y="77724"/>
                  <a:pt x="37923" y="74295"/>
                </a:cubicBezTo>
                <a:cubicBezTo>
                  <a:pt x="13266" y="46387"/>
                  <a:pt x="1674" y="30099"/>
                  <a:pt x="1122" y="29432"/>
                </a:cubicBezTo>
                <a:cubicBezTo>
                  <a:pt x="-2374" y="24384"/>
                  <a:pt x="2594" y="18955"/>
                  <a:pt x="11978" y="17145"/>
                </a:cubicBezTo>
                <a:cubicBezTo>
                  <a:pt x="21546" y="15335"/>
                  <a:pt x="32035" y="17907"/>
                  <a:pt x="35531" y="22765"/>
                </a:cubicBezTo>
                <a:cubicBezTo>
                  <a:pt x="35715" y="22955"/>
                  <a:pt x="47307" y="39148"/>
                  <a:pt x="71228" y="66294"/>
                </a:cubicBezTo>
                <a:cubicBezTo>
                  <a:pt x="75460" y="71057"/>
                  <a:pt x="71412" y="76772"/>
                  <a:pt x="62211" y="78962"/>
                </a:cubicBezTo>
                <a:cubicBezTo>
                  <a:pt x="59819" y="79534"/>
                  <a:pt x="57243" y="79820"/>
                  <a:pt x="54667" y="79820"/>
                </a:cubicBezTo>
                <a:close/>
                <a:moveTo>
                  <a:pt x="6095386" y="63151"/>
                </a:moveTo>
                <a:cubicBezTo>
                  <a:pt x="6086921" y="63151"/>
                  <a:pt x="6079193" y="60103"/>
                  <a:pt x="6077353" y="55626"/>
                </a:cubicBezTo>
                <a:cubicBezTo>
                  <a:pt x="6075145" y="50483"/>
                  <a:pt x="6081585" y="45434"/>
                  <a:pt x="6091521" y="44291"/>
                </a:cubicBezTo>
                <a:cubicBezTo>
                  <a:pt x="6121514" y="40958"/>
                  <a:pt x="6151691" y="37814"/>
                  <a:pt x="6182052" y="34766"/>
                </a:cubicBezTo>
                <a:cubicBezTo>
                  <a:pt x="6191989" y="33814"/>
                  <a:pt x="6201741" y="37148"/>
                  <a:pt x="6203581" y="42386"/>
                </a:cubicBezTo>
                <a:cubicBezTo>
                  <a:pt x="6205421" y="47530"/>
                  <a:pt x="6198981" y="52578"/>
                  <a:pt x="6188860" y="53531"/>
                </a:cubicBezTo>
                <a:cubicBezTo>
                  <a:pt x="6158684" y="56483"/>
                  <a:pt x="6128874" y="59627"/>
                  <a:pt x="6099250" y="62960"/>
                </a:cubicBezTo>
                <a:cubicBezTo>
                  <a:pt x="6097961" y="63056"/>
                  <a:pt x="6096673" y="63151"/>
                  <a:pt x="6095386" y="63151"/>
                </a:cubicBezTo>
                <a:close/>
                <a:moveTo>
                  <a:pt x="6276079" y="45339"/>
                </a:moveTo>
                <a:cubicBezTo>
                  <a:pt x="6267247" y="45339"/>
                  <a:pt x="6259518" y="42005"/>
                  <a:pt x="6257862" y="37338"/>
                </a:cubicBezTo>
                <a:cubicBezTo>
                  <a:pt x="6256206" y="32195"/>
                  <a:pt x="6263014" y="27241"/>
                  <a:pt x="6272951" y="26384"/>
                </a:cubicBezTo>
                <a:cubicBezTo>
                  <a:pt x="6303128" y="23813"/>
                  <a:pt x="6333673" y="21336"/>
                  <a:pt x="6364217" y="19145"/>
                </a:cubicBezTo>
                <a:cubicBezTo>
                  <a:pt x="6374522" y="18383"/>
                  <a:pt x="6383538" y="22003"/>
                  <a:pt x="6385010" y="27241"/>
                </a:cubicBezTo>
                <a:cubicBezTo>
                  <a:pt x="6386482" y="32480"/>
                  <a:pt x="6379490" y="37243"/>
                  <a:pt x="6369370" y="38005"/>
                </a:cubicBezTo>
                <a:cubicBezTo>
                  <a:pt x="6339009" y="40195"/>
                  <a:pt x="6308832" y="42577"/>
                  <a:pt x="6279023" y="45148"/>
                </a:cubicBezTo>
                <a:cubicBezTo>
                  <a:pt x="6278103" y="45339"/>
                  <a:pt x="6276999" y="45339"/>
                  <a:pt x="6276079" y="45339"/>
                </a:cubicBezTo>
                <a:close/>
                <a:moveTo>
                  <a:pt x="6458060" y="32099"/>
                </a:moveTo>
                <a:cubicBezTo>
                  <a:pt x="6448860" y="32099"/>
                  <a:pt x="6440948" y="28480"/>
                  <a:pt x="6439844" y="23717"/>
                </a:cubicBezTo>
                <a:cubicBezTo>
                  <a:pt x="6438740" y="18479"/>
                  <a:pt x="6445916" y="13811"/>
                  <a:pt x="6456036" y="13145"/>
                </a:cubicBezTo>
                <a:cubicBezTo>
                  <a:pt x="6486397" y="11335"/>
                  <a:pt x="6517126" y="9620"/>
                  <a:pt x="6547855" y="8192"/>
                </a:cubicBezTo>
                <a:cubicBezTo>
                  <a:pt x="6557792" y="7715"/>
                  <a:pt x="6566992" y="11525"/>
                  <a:pt x="6567912" y="16764"/>
                </a:cubicBezTo>
                <a:cubicBezTo>
                  <a:pt x="6568832" y="22003"/>
                  <a:pt x="6561287" y="26670"/>
                  <a:pt x="6551167" y="27146"/>
                </a:cubicBezTo>
                <a:cubicBezTo>
                  <a:pt x="6520622" y="28575"/>
                  <a:pt x="6490261" y="30194"/>
                  <a:pt x="6460268" y="32004"/>
                </a:cubicBezTo>
                <a:cubicBezTo>
                  <a:pt x="6459532" y="32099"/>
                  <a:pt x="6458797" y="32099"/>
                  <a:pt x="6458060" y="32099"/>
                </a:cubicBezTo>
                <a:close/>
                <a:moveTo>
                  <a:pt x="6641146" y="23432"/>
                </a:moveTo>
                <a:cubicBezTo>
                  <a:pt x="6631578" y="23432"/>
                  <a:pt x="6623481" y="19622"/>
                  <a:pt x="6622746" y="14573"/>
                </a:cubicBezTo>
                <a:cubicBezTo>
                  <a:pt x="6622009" y="9335"/>
                  <a:pt x="6629737" y="4763"/>
                  <a:pt x="6639858" y="4477"/>
                </a:cubicBezTo>
                <a:cubicBezTo>
                  <a:pt x="6670403" y="3429"/>
                  <a:pt x="6701132" y="2572"/>
                  <a:pt x="6732044" y="1905"/>
                </a:cubicBezTo>
                <a:cubicBezTo>
                  <a:pt x="6741613" y="1810"/>
                  <a:pt x="6750813" y="5715"/>
                  <a:pt x="6751181" y="11049"/>
                </a:cubicBezTo>
                <a:cubicBezTo>
                  <a:pt x="6751550" y="16288"/>
                  <a:pt x="6743637" y="20765"/>
                  <a:pt x="6733517" y="20955"/>
                </a:cubicBezTo>
                <a:cubicBezTo>
                  <a:pt x="6702788" y="21622"/>
                  <a:pt x="6672427" y="22479"/>
                  <a:pt x="6642250" y="23527"/>
                </a:cubicBezTo>
                <a:cubicBezTo>
                  <a:pt x="6642066" y="23432"/>
                  <a:pt x="6641698" y="23432"/>
                  <a:pt x="6641146" y="23432"/>
                </a:cubicBezTo>
                <a:close/>
                <a:moveTo>
                  <a:pt x="6824968" y="19336"/>
                </a:moveTo>
                <a:cubicBezTo>
                  <a:pt x="6815031" y="19336"/>
                  <a:pt x="6806751" y="15145"/>
                  <a:pt x="6806567" y="10001"/>
                </a:cubicBezTo>
                <a:cubicBezTo>
                  <a:pt x="6806383" y="4763"/>
                  <a:pt x="6814479" y="381"/>
                  <a:pt x="6824600" y="286"/>
                </a:cubicBezTo>
                <a:cubicBezTo>
                  <a:pt x="6847416" y="95"/>
                  <a:pt x="6870417" y="0"/>
                  <a:pt x="6893602" y="0"/>
                </a:cubicBezTo>
                <a:cubicBezTo>
                  <a:pt x="6894154" y="0"/>
                  <a:pt x="6894522" y="0"/>
                  <a:pt x="6895074" y="0"/>
                </a:cubicBezTo>
                <a:lnTo>
                  <a:pt x="6917154" y="0"/>
                </a:lnTo>
                <a:cubicBezTo>
                  <a:pt x="6927275" y="0"/>
                  <a:pt x="6935555" y="4286"/>
                  <a:pt x="6935371" y="9620"/>
                </a:cubicBezTo>
                <a:cubicBezTo>
                  <a:pt x="6935371" y="14859"/>
                  <a:pt x="6927090" y="19050"/>
                  <a:pt x="6916970" y="19050"/>
                </a:cubicBezTo>
                <a:cubicBezTo>
                  <a:pt x="6916970" y="19050"/>
                  <a:pt x="6916970" y="19050"/>
                  <a:pt x="6916786" y="19050"/>
                </a:cubicBezTo>
                <a:lnTo>
                  <a:pt x="6894889" y="19050"/>
                </a:lnTo>
                <a:cubicBezTo>
                  <a:pt x="6871705" y="19050"/>
                  <a:pt x="6848336" y="19145"/>
                  <a:pt x="6825152" y="19336"/>
                </a:cubicBezTo>
                <a:cubicBezTo>
                  <a:pt x="6825152" y="19336"/>
                  <a:pt x="6825152" y="19336"/>
                  <a:pt x="6824968" y="19336"/>
                </a:cubicBezTo>
                <a:close/>
              </a:path>
            </a:pathLst>
          </a:custGeom>
          <a:solidFill>
            <a:srgbClr val="E2B133"/>
          </a:solidFill>
          <a:ln w="18393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grpSp>
        <p:nvGrpSpPr>
          <p:cNvPr id="152" name="Graphic 3">
            <a:extLst>
              <a:ext uri="{FF2B5EF4-FFF2-40B4-BE49-F238E27FC236}">
                <a16:creationId xmlns:a16="http://schemas.microsoft.com/office/drawing/2014/main" id="{DB8974E3-A176-4A21-BA82-BBFB53366407}"/>
              </a:ext>
            </a:extLst>
          </p:cNvPr>
          <p:cNvGrpSpPr/>
          <p:nvPr/>
        </p:nvGrpSpPr>
        <p:grpSpPr>
          <a:xfrm>
            <a:off x="3234446" y="4552887"/>
            <a:ext cx="7044062" cy="1915685"/>
            <a:chOff x="-173738" y="4314672"/>
            <a:chExt cx="12760562" cy="3522827"/>
          </a:xfrm>
          <a:solidFill>
            <a:srgbClr val="FFFFFF"/>
          </a:solidFill>
        </p:grpSpPr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9DD68008-6352-44F1-AC3F-D5685006BE04}"/>
                </a:ext>
              </a:extLst>
            </p:cNvPr>
            <p:cNvSpPr/>
            <p:nvPr/>
          </p:nvSpPr>
          <p:spPr>
            <a:xfrm>
              <a:off x="-173738" y="4314672"/>
              <a:ext cx="12758187" cy="3494993"/>
            </a:xfrm>
            <a:custGeom>
              <a:avLst/>
              <a:gdLst>
                <a:gd name="connsiteX0" fmla="*/ 12757688 w 12758187"/>
                <a:gd name="connsiteY0" fmla="*/ 2003513 h 3494993"/>
                <a:gd name="connsiteX1" fmla="*/ 12331768 w 12758187"/>
                <a:gd name="connsiteY1" fmla="*/ 1610199 h 3494993"/>
                <a:gd name="connsiteX2" fmla="*/ 12218458 w 12758187"/>
                <a:gd name="connsiteY2" fmla="*/ 1632709 h 3494993"/>
                <a:gd name="connsiteX3" fmla="*/ 11915824 w 12758187"/>
                <a:gd name="connsiteY3" fmla="*/ 1424313 h 3494993"/>
                <a:gd name="connsiteX4" fmla="*/ 11686829 w 12758187"/>
                <a:gd name="connsiteY4" fmla="*/ 1548479 h 3494993"/>
                <a:gd name="connsiteX5" fmla="*/ 11391322 w 12758187"/>
                <a:gd name="connsiteY5" fmla="*/ 1258516 h 3494993"/>
                <a:gd name="connsiteX6" fmla="*/ 11390846 w 12758187"/>
                <a:gd name="connsiteY6" fmla="*/ 1241573 h 3494993"/>
                <a:gd name="connsiteX7" fmla="*/ 11014098 w 12758187"/>
                <a:gd name="connsiteY7" fmla="*/ 848985 h 3494993"/>
                <a:gd name="connsiteX8" fmla="*/ 11014098 w 12758187"/>
                <a:gd name="connsiteY8" fmla="*/ 845839 h 3494993"/>
                <a:gd name="connsiteX9" fmla="*/ 10686521 w 12758187"/>
                <a:gd name="connsiteY9" fmla="*/ 543290 h 3494993"/>
                <a:gd name="connsiteX10" fmla="*/ 10389588 w 12758187"/>
                <a:gd name="connsiteY10" fmla="*/ 859393 h 3494993"/>
                <a:gd name="connsiteX11" fmla="*/ 10294332 w 12758187"/>
                <a:gd name="connsiteY11" fmla="*/ 849227 h 3494993"/>
                <a:gd name="connsiteX12" fmla="*/ 9997399 w 12758187"/>
                <a:gd name="connsiteY12" fmla="*/ 1183000 h 3494993"/>
                <a:gd name="connsiteX13" fmla="*/ 10006426 w 12758187"/>
                <a:gd name="connsiteY13" fmla="*/ 1244962 h 3494993"/>
                <a:gd name="connsiteX14" fmla="*/ 9722795 w 12758187"/>
                <a:gd name="connsiteY14" fmla="*/ 1456262 h 3494993"/>
                <a:gd name="connsiteX15" fmla="*/ 9719470 w 12758187"/>
                <a:gd name="connsiteY15" fmla="*/ 1471027 h 3494993"/>
                <a:gd name="connsiteX16" fmla="*/ 9603785 w 12758187"/>
                <a:gd name="connsiteY16" fmla="*/ 1407612 h 3494993"/>
                <a:gd name="connsiteX17" fmla="*/ 9313265 w 12758187"/>
                <a:gd name="connsiteY17" fmla="*/ 1509511 h 3494993"/>
                <a:gd name="connsiteX18" fmla="*/ 9137006 w 12758187"/>
                <a:gd name="connsiteY18" fmla="*/ 1366708 h 3494993"/>
                <a:gd name="connsiteX19" fmla="*/ 9105650 w 12758187"/>
                <a:gd name="connsiteY19" fmla="*/ 1360415 h 3494993"/>
                <a:gd name="connsiteX20" fmla="*/ 9104700 w 12758187"/>
                <a:gd name="connsiteY20" fmla="*/ 1326771 h 3494993"/>
                <a:gd name="connsiteX21" fmla="*/ 8942693 w 12758187"/>
                <a:gd name="connsiteY21" fmla="*/ 1074566 h 3494993"/>
                <a:gd name="connsiteX22" fmla="*/ 8944356 w 12758187"/>
                <a:gd name="connsiteY22" fmla="*/ 1008247 h 3494993"/>
                <a:gd name="connsiteX23" fmla="*/ 8736978 w 12758187"/>
                <a:gd name="connsiteY23" fmla="*/ 742004 h 3494993"/>
                <a:gd name="connsiteX24" fmla="*/ 8398237 w 12758187"/>
                <a:gd name="connsiteY24" fmla="*/ 944591 h 3494993"/>
                <a:gd name="connsiteX25" fmla="*/ 8394198 w 12758187"/>
                <a:gd name="connsiteY25" fmla="*/ 962744 h 3494993"/>
                <a:gd name="connsiteX26" fmla="*/ 8092277 w 12758187"/>
                <a:gd name="connsiteY26" fmla="*/ 1172350 h 3494993"/>
                <a:gd name="connsiteX27" fmla="*/ 8083963 w 12758187"/>
                <a:gd name="connsiteY27" fmla="*/ 1224389 h 3494993"/>
                <a:gd name="connsiteX28" fmla="*/ 7950462 w 12758187"/>
                <a:gd name="connsiteY28" fmla="*/ 1143063 h 3494993"/>
                <a:gd name="connsiteX29" fmla="*/ 7802470 w 12758187"/>
                <a:gd name="connsiteY29" fmla="*/ 1145242 h 3494993"/>
                <a:gd name="connsiteX30" fmla="*/ 7769214 w 12758187"/>
                <a:gd name="connsiteY30" fmla="*/ 1114503 h 3494993"/>
                <a:gd name="connsiteX31" fmla="*/ 7775390 w 12758187"/>
                <a:gd name="connsiteY31" fmla="*/ 1040439 h 3494993"/>
                <a:gd name="connsiteX32" fmla="*/ 7774678 w 12758187"/>
                <a:gd name="connsiteY32" fmla="*/ 1031967 h 3494993"/>
                <a:gd name="connsiteX33" fmla="*/ 7774678 w 12758187"/>
                <a:gd name="connsiteY33" fmla="*/ 1021317 h 3494993"/>
                <a:gd name="connsiteX34" fmla="*/ 7483684 w 12758187"/>
                <a:gd name="connsiteY34" fmla="*/ 752412 h 3494993"/>
                <a:gd name="connsiteX35" fmla="*/ 7377975 w 12758187"/>
                <a:gd name="connsiteY35" fmla="*/ 779520 h 3494993"/>
                <a:gd name="connsiteX36" fmla="*/ 7103609 w 12758187"/>
                <a:gd name="connsiteY36" fmla="*/ 612513 h 3494993"/>
                <a:gd name="connsiteX37" fmla="*/ 7104797 w 12758187"/>
                <a:gd name="connsiteY37" fmla="*/ 581290 h 3494993"/>
                <a:gd name="connsiteX38" fmla="*/ 7104084 w 12758187"/>
                <a:gd name="connsiteY38" fmla="*/ 573544 h 3494993"/>
                <a:gd name="connsiteX39" fmla="*/ 7103846 w 12758187"/>
                <a:gd name="connsiteY39" fmla="*/ 562169 h 3494993"/>
                <a:gd name="connsiteX40" fmla="*/ 6900982 w 12758187"/>
                <a:gd name="connsiteY40" fmla="*/ 374830 h 3494993"/>
                <a:gd name="connsiteX41" fmla="*/ 6698117 w 12758187"/>
                <a:gd name="connsiteY41" fmla="*/ 187491 h 3494993"/>
                <a:gd name="connsiteX42" fmla="*/ 6696217 w 12758187"/>
                <a:gd name="connsiteY42" fmla="*/ 187734 h 3494993"/>
                <a:gd name="connsiteX43" fmla="*/ 6496678 w 12758187"/>
                <a:gd name="connsiteY43" fmla="*/ 27261 h 3494993"/>
                <a:gd name="connsiteX44" fmla="*/ 6348449 w 12758187"/>
                <a:gd name="connsiteY44" fmla="*/ 110281 h 3494993"/>
                <a:gd name="connsiteX45" fmla="*/ 6192856 w 12758187"/>
                <a:gd name="connsiteY45" fmla="*/ 42510 h 3494993"/>
                <a:gd name="connsiteX46" fmla="*/ 6009708 w 12758187"/>
                <a:gd name="connsiteY46" fmla="*/ 222103 h 3494993"/>
                <a:gd name="connsiteX47" fmla="*/ 6007808 w 12758187"/>
                <a:gd name="connsiteY47" fmla="*/ 222103 h 3494993"/>
                <a:gd name="connsiteX48" fmla="*/ 5823947 w 12758187"/>
                <a:gd name="connsiteY48" fmla="*/ 428805 h 3494993"/>
                <a:gd name="connsiteX49" fmla="*/ 5824897 w 12758187"/>
                <a:gd name="connsiteY49" fmla="*/ 438970 h 3494993"/>
                <a:gd name="connsiteX50" fmla="*/ 5824897 w 12758187"/>
                <a:gd name="connsiteY50" fmla="*/ 447926 h 3494993"/>
                <a:gd name="connsiteX51" fmla="*/ 5825847 w 12758187"/>
                <a:gd name="connsiteY51" fmla="*/ 457123 h 3494993"/>
                <a:gd name="connsiteX52" fmla="*/ 5825372 w 12758187"/>
                <a:gd name="connsiteY52" fmla="*/ 457123 h 3494993"/>
                <a:gd name="connsiteX53" fmla="*/ 5677143 w 12758187"/>
                <a:gd name="connsiteY53" fmla="*/ 540143 h 3494993"/>
                <a:gd name="connsiteX54" fmla="*/ 5501834 w 12758187"/>
                <a:gd name="connsiteY54" fmla="*/ 445021 h 3494993"/>
                <a:gd name="connsiteX55" fmla="*/ 5455750 w 12758187"/>
                <a:gd name="connsiteY55" fmla="*/ 453251 h 3494993"/>
                <a:gd name="connsiteX56" fmla="*/ 5258111 w 12758187"/>
                <a:gd name="connsiteY56" fmla="*/ 301976 h 3494993"/>
                <a:gd name="connsiteX57" fmla="*/ 5074250 w 12758187"/>
                <a:gd name="connsiteY57" fmla="*/ 508678 h 3494993"/>
                <a:gd name="connsiteX58" fmla="*/ 5074488 w 12758187"/>
                <a:gd name="connsiteY58" fmla="*/ 511824 h 3494993"/>
                <a:gd name="connsiteX59" fmla="*/ 4994910 w 12758187"/>
                <a:gd name="connsiteY59" fmla="*/ 498512 h 3494993"/>
                <a:gd name="connsiteX60" fmla="*/ 4994435 w 12758187"/>
                <a:gd name="connsiteY60" fmla="*/ 498512 h 3494993"/>
                <a:gd name="connsiteX61" fmla="*/ 4994435 w 12758187"/>
                <a:gd name="connsiteY61" fmla="*/ 489315 h 3494993"/>
                <a:gd name="connsiteX62" fmla="*/ 4993484 w 12758187"/>
                <a:gd name="connsiteY62" fmla="*/ 479149 h 3494993"/>
                <a:gd name="connsiteX63" fmla="*/ 4993484 w 12758187"/>
                <a:gd name="connsiteY63" fmla="*/ 470194 h 3494993"/>
                <a:gd name="connsiteX64" fmla="*/ 4861646 w 12758187"/>
                <a:gd name="connsiteY64" fmla="*/ 293021 h 3494993"/>
                <a:gd name="connsiteX65" fmla="*/ 4516729 w 12758187"/>
                <a:gd name="connsiteY65" fmla="*/ 395 h 3494993"/>
                <a:gd name="connsiteX66" fmla="*/ 4201267 w 12758187"/>
                <a:gd name="connsiteY66" fmla="*/ 344817 h 3494993"/>
                <a:gd name="connsiteX67" fmla="*/ 3995076 w 12758187"/>
                <a:gd name="connsiteY67" fmla="*/ 569430 h 3494993"/>
                <a:gd name="connsiteX68" fmla="*/ 3878916 w 12758187"/>
                <a:gd name="connsiteY68" fmla="*/ 554181 h 3494993"/>
                <a:gd name="connsiteX69" fmla="*/ 3563692 w 12758187"/>
                <a:gd name="connsiteY69" fmla="*/ 908527 h 3494993"/>
                <a:gd name="connsiteX70" fmla="*/ 3564405 w 12758187"/>
                <a:gd name="connsiteY70" fmla="*/ 917483 h 3494993"/>
                <a:gd name="connsiteX71" fmla="*/ 3564643 w 12758187"/>
                <a:gd name="connsiteY71" fmla="*/ 927406 h 3494993"/>
                <a:gd name="connsiteX72" fmla="*/ 3596949 w 12758187"/>
                <a:gd name="connsiteY72" fmla="*/ 1057139 h 3494993"/>
                <a:gd name="connsiteX73" fmla="*/ 3491003 w 12758187"/>
                <a:gd name="connsiteY73" fmla="*/ 1244720 h 3494993"/>
                <a:gd name="connsiteX74" fmla="*/ 3331610 w 12758187"/>
                <a:gd name="connsiteY74" fmla="*/ 1209866 h 3494993"/>
                <a:gd name="connsiteX75" fmla="*/ 3082186 w 12758187"/>
                <a:gd name="connsiteY75" fmla="*/ 1355332 h 3494993"/>
                <a:gd name="connsiteX76" fmla="*/ 2819935 w 12758187"/>
                <a:gd name="connsiteY76" fmla="*/ 1202363 h 3494993"/>
                <a:gd name="connsiteX77" fmla="*/ 2558159 w 12758187"/>
                <a:gd name="connsiteY77" fmla="*/ 1434721 h 3494993"/>
                <a:gd name="connsiteX78" fmla="*/ 2458151 w 12758187"/>
                <a:gd name="connsiteY78" fmla="*/ 1420925 h 3494993"/>
                <a:gd name="connsiteX79" fmla="*/ 2191624 w 12758187"/>
                <a:gd name="connsiteY79" fmla="*/ 1720569 h 3494993"/>
                <a:gd name="connsiteX80" fmla="*/ 2193050 w 12758187"/>
                <a:gd name="connsiteY80" fmla="*/ 1736060 h 3494993"/>
                <a:gd name="connsiteX81" fmla="*/ 1922959 w 12758187"/>
                <a:gd name="connsiteY81" fmla="*/ 1634403 h 3494993"/>
                <a:gd name="connsiteX82" fmla="*/ 1937687 w 12758187"/>
                <a:gd name="connsiteY82" fmla="*/ 1532989 h 3494993"/>
                <a:gd name="connsiteX83" fmla="*/ 1665221 w 12758187"/>
                <a:gd name="connsiteY83" fmla="*/ 1281268 h 3494993"/>
                <a:gd name="connsiteX84" fmla="*/ 1430526 w 12758187"/>
                <a:gd name="connsiteY84" fmla="*/ 1464976 h 3494993"/>
                <a:gd name="connsiteX85" fmla="*/ 1265906 w 12758187"/>
                <a:gd name="connsiteY85" fmla="*/ 1438351 h 3494993"/>
                <a:gd name="connsiteX86" fmla="*/ 1104612 w 12758187"/>
                <a:gd name="connsiteY86" fmla="*/ 1481434 h 3494993"/>
                <a:gd name="connsiteX87" fmla="*/ 853288 w 12758187"/>
                <a:gd name="connsiteY87" fmla="*/ 1321930 h 3494993"/>
                <a:gd name="connsiteX88" fmla="*/ 606240 w 12758187"/>
                <a:gd name="connsiteY88" fmla="*/ 1599550 h 3494993"/>
                <a:gd name="connsiteX89" fmla="*/ 615979 w 12758187"/>
                <a:gd name="connsiteY89" fmla="*/ 1658607 h 3494993"/>
                <a:gd name="connsiteX90" fmla="*/ 312395 w 12758187"/>
                <a:gd name="connsiteY90" fmla="*/ 1960915 h 3494993"/>
                <a:gd name="connsiteX91" fmla="*/ 496 w 12758187"/>
                <a:gd name="connsiteY91" fmla="*/ 2384000 h 3494993"/>
                <a:gd name="connsiteX92" fmla="*/ 426417 w 12758187"/>
                <a:gd name="connsiteY92" fmla="*/ 2777314 h 3494993"/>
                <a:gd name="connsiteX93" fmla="*/ 775610 w 12758187"/>
                <a:gd name="connsiteY93" fmla="*/ 2537211 h 3494993"/>
                <a:gd name="connsiteX94" fmla="*/ 1146183 w 12758187"/>
                <a:gd name="connsiteY94" fmla="*/ 2741492 h 3494993"/>
                <a:gd name="connsiteX95" fmla="*/ 1333607 w 12758187"/>
                <a:gd name="connsiteY95" fmla="*/ 2683886 h 3494993"/>
                <a:gd name="connsiteX96" fmla="*/ 1747888 w 12758187"/>
                <a:gd name="connsiteY96" fmla="*/ 2997570 h 3494993"/>
                <a:gd name="connsiteX97" fmla="*/ 1935312 w 12758187"/>
                <a:gd name="connsiteY97" fmla="*/ 2940206 h 3494993"/>
                <a:gd name="connsiteX98" fmla="*/ 1935787 w 12758187"/>
                <a:gd name="connsiteY98" fmla="*/ 2959327 h 3494993"/>
                <a:gd name="connsiteX99" fmla="*/ 2340091 w 12758187"/>
                <a:gd name="connsiteY99" fmla="*/ 3353126 h 3494993"/>
                <a:gd name="connsiteX100" fmla="*/ 2666242 w 12758187"/>
                <a:gd name="connsiteY100" fmla="*/ 3494477 h 3494993"/>
                <a:gd name="connsiteX101" fmla="*/ 2988592 w 12758187"/>
                <a:gd name="connsiteY101" fmla="*/ 3303992 h 3494993"/>
                <a:gd name="connsiteX102" fmla="*/ 3327571 w 12758187"/>
                <a:gd name="connsiteY102" fmla="*/ 3461317 h 3494993"/>
                <a:gd name="connsiteX103" fmla="*/ 3666788 w 12758187"/>
                <a:gd name="connsiteY103" fmla="*/ 3241787 h 3494993"/>
                <a:gd name="connsiteX104" fmla="*/ 3853736 w 12758187"/>
                <a:gd name="connsiteY104" fmla="*/ 3277851 h 3494993"/>
                <a:gd name="connsiteX105" fmla="*/ 4177037 w 12758187"/>
                <a:gd name="connsiteY105" fmla="*/ 3085914 h 3494993"/>
                <a:gd name="connsiteX106" fmla="*/ 4517204 w 12758187"/>
                <a:gd name="connsiteY106" fmla="*/ 3244692 h 3494993"/>
                <a:gd name="connsiteX107" fmla="*/ 4772804 w 12758187"/>
                <a:gd name="connsiteY107" fmla="*/ 3135290 h 3494993"/>
                <a:gd name="connsiteX108" fmla="*/ 5037668 w 12758187"/>
                <a:gd name="connsiteY108" fmla="*/ 3218552 h 3494993"/>
                <a:gd name="connsiteX109" fmla="*/ 5201575 w 12758187"/>
                <a:gd name="connsiteY109" fmla="*/ 3174258 h 3494993"/>
                <a:gd name="connsiteX110" fmla="*/ 5512286 w 12758187"/>
                <a:gd name="connsiteY110" fmla="*/ 3298667 h 3494993"/>
                <a:gd name="connsiteX111" fmla="*/ 5713250 w 12758187"/>
                <a:gd name="connsiteY111" fmla="*/ 3232590 h 3494993"/>
                <a:gd name="connsiteX112" fmla="*/ 6078359 w 12758187"/>
                <a:gd name="connsiteY112" fmla="*/ 3427432 h 3494993"/>
                <a:gd name="connsiteX113" fmla="*/ 6329208 w 12758187"/>
                <a:gd name="connsiteY113" fmla="*/ 3322629 h 3494993"/>
                <a:gd name="connsiteX114" fmla="*/ 6588846 w 12758187"/>
                <a:gd name="connsiteY114" fmla="*/ 3402018 h 3494993"/>
                <a:gd name="connsiteX115" fmla="*/ 6873664 w 12758187"/>
                <a:gd name="connsiteY115" fmla="*/ 3262119 h 3494993"/>
                <a:gd name="connsiteX116" fmla="*/ 7170597 w 12758187"/>
                <a:gd name="connsiteY116" fmla="*/ 3372973 h 3494993"/>
                <a:gd name="connsiteX117" fmla="*/ 7527392 w 12758187"/>
                <a:gd name="connsiteY117" fmla="*/ 3114717 h 3494993"/>
                <a:gd name="connsiteX118" fmla="*/ 7775390 w 12758187"/>
                <a:gd name="connsiteY118" fmla="*/ 3185634 h 3494993"/>
                <a:gd name="connsiteX119" fmla="*/ 8139549 w 12758187"/>
                <a:gd name="connsiteY119" fmla="*/ 2907531 h 3494993"/>
                <a:gd name="connsiteX120" fmla="*/ 8486366 w 12758187"/>
                <a:gd name="connsiteY120" fmla="*/ 3075022 h 3494993"/>
                <a:gd name="connsiteX121" fmla="*/ 8806104 w 12758187"/>
                <a:gd name="connsiteY121" fmla="*/ 2888894 h 3494993"/>
                <a:gd name="connsiteX122" fmla="*/ 9118002 w 12758187"/>
                <a:gd name="connsiteY122" fmla="*/ 3014512 h 3494993"/>
                <a:gd name="connsiteX123" fmla="*/ 9428713 w 12758187"/>
                <a:gd name="connsiteY123" fmla="*/ 2841454 h 3494993"/>
                <a:gd name="connsiteX124" fmla="*/ 9818526 w 12758187"/>
                <a:gd name="connsiteY124" fmla="*/ 3083494 h 3494993"/>
                <a:gd name="connsiteX125" fmla="*/ 10151329 w 12758187"/>
                <a:gd name="connsiteY125" fmla="*/ 2875582 h 3494993"/>
                <a:gd name="connsiteX126" fmla="*/ 10215704 w 12758187"/>
                <a:gd name="connsiteY126" fmla="*/ 2877518 h 3494993"/>
                <a:gd name="connsiteX127" fmla="*/ 10546369 w 12758187"/>
                <a:gd name="connsiteY127" fmla="*/ 2673237 h 3494993"/>
                <a:gd name="connsiteX128" fmla="*/ 10645663 w 12758187"/>
                <a:gd name="connsiteY128" fmla="*/ 2680740 h 3494993"/>
                <a:gd name="connsiteX129" fmla="*/ 10784153 w 12758187"/>
                <a:gd name="connsiteY129" fmla="*/ 2648549 h 3494993"/>
                <a:gd name="connsiteX130" fmla="*/ 10925256 w 12758187"/>
                <a:gd name="connsiteY130" fmla="*/ 2666702 h 3494993"/>
                <a:gd name="connsiteX131" fmla="*/ 11251644 w 12758187"/>
                <a:gd name="connsiteY131" fmla="*/ 2469924 h 3494993"/>
                <a:gd name="connsiteX132" fmla="*/ 11358065 w 12758187"/>
                <a:gd name="connsiteY132" fmla="*/ 2505745 h 3494993"/>
                <a:gd name="connsiteX133" fmla="*/ 11358065 w 12758187"/>
                <a:gd name="connsiteY133" fmla="*/ 2516879 h 3494993"/>
                <a:gd name="connsiteX134" fmla="*/ 11677090 w 12758187"/>
                <a:gd name="connsiteY134" fmla="*/ 2811683 h 3494993"/>
                <a:gd name="connsiteX135" fmla="*/ 11731250 w 12758187"/>
                <a:gd name="connsiteY135" fmla="*/ 2803696 h 3494993"/>
                <a:gd name="connsiteX136" fmla="*/ 11987325 w 12758187"/>
                <a:gd name="connsiteY136" fmla="*/ 2924474 h 3494993"/>
                <a:gd name="connsiteX137" fmla="*/ 12230573 w 12758187"/>
                <a:gd name="connsiteY137" fmla="*/ 2778766 h 3494993"/>
                <a:gd name="connsiteX138" fmla="*/ 12285208 w 12758187"/>
                <a:gd name="connsiteY138" fmla="*/ 2781186 h 3494993"/>
                <a:gd name="connsiteX139" fmla="*/ 12574539 w 12758187"/>
                <a:gd name="connsiteY139" fmla="*/ 2455885 h 3494993"/>
                <a:gd name="connsiteX140" fmla="*/ 12560763 w 12758187"/>
                <a:gd name="connsiteY140" fmla="*/ 2378191 h 3494993"/>
                <a:gd name="connsiteX141" fmla="*/ 12757688 w 12758187"/>
                <a:gd name="connsiteY141" fmla="*/ 2003513 h 349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2758187" h="3494993">
                  <a:moveTo>
                    <a:pt x="12757688" y="2003513"/>
                  </a:moveTo>
                  <a:cubicBezTo>
                    <a:pt x="12746761" y="1775028"/>
                    <a:pt x="12556012" y="1599066"/>
                    <a:pt x="12331768" y="1610199"/>
                  </a:cubicBezTo>
                  <a:cubicBezTo>
                    <a:pt x="12292098" y="1612136"/>
                    <a:pt x="12254090" y="1619881"/>
                    <a:pt x="12218458" y="1632709"/>
                  </a:cubicBezTo>
                  <a:cubicBezTo>
                    <a:pt x="12175224" y="1505638"/>
                    <a:pt x="12054314" y="1417536"/>
                    <a:pt x="11915824" y="1424313"/>
                  </a:cubicBezTo>
                  <a:cubicBezTo>
                    <a:pt x="11821518" y="1428912"/>
                    <a:pt x="11739327" y="1477078"/>
                    <a:pt x="11686829" y="1548479"/>
                  </a:cubicBezTo>
                  <a:cubicBezTo>
                    <a:pt x="11646921" y="1404224"/>
                    <a:pt x="11532899" y="1293370"/>
                    <a:pt x="11391322" y="1258516"/>
                  </a:cubicBezTo>
                  <a:cubicBezTo>
                    <a:pt x="11391322" y="1252949"/>
                    <a:pt x="11391084" y="1247382"/>
                    <a:pt x="11390846" y="1241573"/>
                  </a:cubicBezTo>
                  <a:cubicBezTo>
                    <a:pt x="11380632" y="1030031"/>
                    <a:pt x="11216487" y="863508"/>
                    <a:pt x="11014098" y="848985"/>
                  </a:cubicBezTo>
                  <a:cubicBezTo>
                    <a:pt x="11014098" y="848017"/>
                    <a:pt x="11014098" y="846807"/>
                    <a:pt x="11014098" y="845839"/>
                  </a:cubicBezTo>
                  <a:cubicBezTo>
                    <a:pt x="11005546" y="670118"/>
                    <a:pt x="10858980" y="534818"/>
                    <a:pt x="10686521" y="543290"/>
                  </a:cubicBezTo>
                  <a:cubicBezTo>
                    <a:pt x="10519764" y="551519"/>
                    <a:pt x="10390539" y="691660"/>
                    <a:pt x="10389588" y="859393"/>
                  </a:cubicBezTo>
                  <a:cubicBezTo>
                    <a:pt x="10359182" y="851164"/>
                    <a:pt x="10327351" y="847533"/>
                    <a:pt x="10294332" y="849227"/>
                  </a:cubicBezTo>
                  <a:cubicBezTo>
                    <a:pt x="10121874" y="857941"/>
                    <a:pt x="9988847" y="1007279"/>
                    <a:pt x="9997399" y="1183000"/>
                  </a:cubicBezTo>
                  <a:cubicBezTo>
                    <a:pt x="9998349" y="1204299"/>
                    <a:pt x="10001675" y="1225115"/>
                    <a:pt x="10006426" y="1244962"/>
                  </a:cubicBezTo>
                  <a:cubicBezTo>
                    <a:pt x="9877200" y="1237943"/>
                    <a:pt x="9756765" y="1323867"/>
                    <a:pt x="9722795" y="1456262"/>
                  </a:cubicBezTo>
                  <a:cubicBezTo>
                    <a:pt x="9721608" y="1461103"/>
                    <a:pt x="9720420" y="1466186"/>
                    <a:pt x="9719470" y="1471027"/>
                  </a:cubicBezTo>
                  <a:cubicBezTo>
                    <a:pt x="9687401" y="1441740"/>
                    <a:pt x="9648444" y="1419472"/>
                    <a:pt x="9603785" y="1407612"/>
                  </a:cubicBezTo>
                  <a:cubicBezTo>
                    <a:pt x="9492376" y="1378084"/>
                    <a:pt x="9379066" y="1421893"/>
                    <a:pt x="9313265" y="1509511"/>
                  </a:cubicBezTo>
                  <a:cubicBezTo>
                    <a:pt x="9278108" y="1441256"/>
                    <a:pt x="9216109" y="1387523"/>
                    <a:pt x="9137006" y="1366708"/>
                  </a:cubicBezTo>
                  <a:cubicBezTo>
                    <a:pt x="9126554" y="1364045"/>
                    <a:pt x="9116102" y="1361867"/>
                    <a:pt x="9105650" y="1360415"/>
                  </a:cubicBezTo>
                  <a:cubicBezTo>
                    <a:pt x="9106125" y="1349039"/>
                    <a:pt x="9105650" y="1337905"/>
                    <a:pt x="9104700" y="1326771"/>
                  </a:cubicBezTo>
                  <a:cubicBezTo>
                    <a:pt x="9102800" y="1218822"/>
                    <a:pt x="9040325" y="1119827"/>
                    <a:pt x="8942693" y="1074566"/>
                  </a:cubicBezTo>
                  <a:cubicBezTo>
                    <a:pt x="8945781" y="1052299"/>
                    <a:pt x="8946494" y="1030031"/>
                    <a:pt x="8944356" y="1008247"/>
                  </a:cubicBezTo>
                  <a:cubicBezTo>
                    <a:pt x="8941031" y="885533"/>
                    <a:pt x="8859315" y="774437"/>
                    <a:pt x="8736978" y="742004"/>
                  </a:cubicBezTo>
                  <a:cubicBezTo>
                    <a:pt x="8588511" y="702551"/>
                    <a:pt x="8436957" y="793316"/>
                    <a:pt x="8398237" y="944591"/>
                  </a:cubicBezTo>
                  <a:cubicBezTo>
                    <a:pt x="8396812" y="950642"/>
                    <a:pt x="8395386" y="956693"/>
                    <a:pt x="8394198" y="962744"/>
                  </a:cubicBezTo>
                  <a:cubicBezTo>
                    <a:pt x="8258322" y="946043"/>
                    <a:pt x="8127909" y="1033661"/>
                    <a:pt x="8092277" y="1172350"/>
                  </a:cubicBezTo>
                  <a:cubicBezTo>
                    <a:pt x="8087764" y="1189777"/>
                    <a:pt x="8085150" y="1207204"/>
                    <a:pt x="8083963" y="1224389"/>
                  </a:cubicBezTo>
                  <a:cubicBezTo>
                    <a:pt x="8049281" y="1186146"/>
                    <a:pt x="8003672" y="1157102"/>
                    <a:pt x="7950462" y="1143063"/>
                  </a:cubicBezTo>
                  <a:cubicBezTo>
                    <a:pt x="7899865" y="1129751"/>
                    <a:pt x="7849030" y="1131445"/>
                    <a:pt x="7802470" y="1145242"/>
                  </a:cubicBezTo>
                  <a:cubicBezTo>
                    <a:pt x="7792256" y="1134108"/>
                    <a:pt x="7781091" y="1123700"/>
                    <a:pt x="7769214" y="1114503"/>
                  </a:cubicBezTo>
                  <a:cubicBezTo>
                    <a:pt x="7774202" y="1090783"/>
                    <a:pt x="7776578" y="1065853"/>
                    <a:pt x="7775390" y="1040439"/>
                  </a:cubicBezTo>
                  <a:cubicBezTo>
                    <a:pt x="7775153" y="1037534"/>
                    <a:pt x="7774678" y="1034872"/>
                    <a:pt x="7774678" y="1031967"/>
                  </a:cubicBezTo>
                  <a:cubicBezTo>
                    <a:pt x="7774678" y="1028337"/>
                    <a:pt x="7774678" y="1024948"/>
                    <a:pt x="7774678" y="1021317"/>
                  </a:cubicBezTo>
                  <a:cubicBezTo>
                    <a:pt x="7767076" y="865202"/>
                    <a:pt x="7636900" y="744908"/>
                    <a:pt x="7483684" y="752412"/>
                  </a:cubicBezTo>
                  <a:cubicBezTo>
                    <a:pt x="7445914" y="754348"/>
                    <a:pt x="7410282" y="763787"/>
                    <a:pt x="7377975" y="779520"/>
                  </a:cubicBezTo>
                  <a:cubicBezTo>
                    <a:pt x="7314788" y="688755"/>
                    <a:pt x="7215968" y="626551"/>
                    <a:pt x="7103609" y="612513"/>
                  </a:cubicBezTo>
                  <a:cubicBezTo>
                    <a:pt x="7104797" y="602347"/>
                    <a:pt x="7105272" y="591939"/>
                    <a:pt x="7104797" y="581290"/>
                  </a:cubicBezTo>
                  <a:cubicBezTo>
                    <a:pt x="7104559" y="578627"/>
                    <a:pt x="7104322" y="576207"/>
                    <a:pt x="7104084" y="573544"/>
                  </a:cubicBezTo>
                  <a:cubicBezTo>
                    <a:pt x="7104084" y="569914"/>
                    <a:pt x="7104084" y="566041"/>
                    <a:pt x="7103846" y="562169"/>
                  </a:cubicBezTo>
                  <a:cubicBezTo>
                    <a:pt x="7098620" y="453251"/>
                    <a:pt x="7007878" y="369505"/>
                    <a:pt x="6900982" y="374830"/>
                  </a:cubicBezTo>
                  <a:cubicBezTo>
                    <a:pt x="6895756" y="266154"/>
                    <a:pt x="6805013" y="182167"/>
                    <a:pt x="6698117" y="187491"/>
                  </a:cubicBezTo>
                  <a:cubicBezTo>
                    <a:pt x="6697405" y="187491"/>
                    <a:pt x="6696692" y="187734"/>
                    <a:pt x="6696217" y="187734"/>
                  </a:cubicBezTo>
                  <a:cubicBezTo>
                    <a:pt x="6678638" y="92370"/>
                    <a:pt x="6594547" y="22421"/>
                    <a:pt x="6496678" y="27261"/>
                  </a:cubicBezTo>
                  <a:cubicBezTo>
                    <a:pt x="6434916" y="30408"/>
                    <a:pt x="6381705" y="62599"/>
                    <a:pt x="6348449" y="110281"/>
                  </a:cubicBezTo>
                  <a:cubicBezTo>
                    <a:pt x="6310917" y="66230"/>
                    <a:pt x="6254618" y="39363"/>
                    <a:pt x="6192856" y="42510"/>
                  </a:cubicBezTo>
                  <a:cubicBezTo>
                    <a:pt x="6094987" y="47351"/>
                    <a:pt x="6018022" y="125529"/>
                    <a:pt x="6009708" y="222103"/>
                  </a:cubicBezTo>
                  <a:cubicBezTo>
                    <a:pt x="6008995" y="222103"/>
                    <a:pt x="6008282" y="222103"/>
                    <a:pt x="6007808" y="222103"/>
                  </a:cubicBezTo>
                  <a:cubicBezTo>
                    <a:pt x="5900912" y="227428"/>
                    <a:pt x="5818720" y="319887"/>
                    <a:pt x="5823947" y="428805"/>
                  </a:cubicBezTo>
                  <a:cubicBezTo>
                    <a:pt x="5824184" y="432193"/>
                    <a:pt x="5824422" y="435582"/>
                    <a:pt x="5824897" y="438970"/>
                  </a:cubicBezTo>
                  <a:cubicBezTo>
                    <a:pt x="5824897" y="441875"/>
                    <a:pt x="5824659" y="444779"/>
                    <a:pt x="5824897" y="447926"/>
                  </a:cubicBezTo>
                  <a:cubicBezTo>
                    <a:pt x="5825134" y="451072"/>
                    <a:pt x="5825372" y="453977"/>
                    <a:pt x="5825847" y="457123"/>
                  </a:cubicBezTo>
                  <a:cubicBezTo>
                    <a:pt x="5825610" y="457123"/>
                    <a:pt x="5825610" y="457123"/>
                    <a:pt x="5825372" y="457123"/>
                  </a:cubicBezTo>
                  <a:cubicBezTo>
                    <a:pt x="5763610" y="460270"/>
                    <a:pt x="5710162" y="492461"/>
                    <a:pt x="5677143" y="540143"/>
                  </a:cubicBezTo>
                  <a:cubicBezTo>
                    <a:pt x="5641511" y="480117"/>
                    <a:pt x="5575473" y="441391"/>
                    <a:pt x="5501834" y="445021"/>
                  </a:cubicBezTo>
                  <a:cubicBezTo>
                    <a:pt x="5485918" y="445748"/>
                    <a:pt x="5470477" y="448894"/>
                    <a:pt x="5455750" y="453251"/>
                  </a:cubicBezTo>
                  <a:cubicBezTo>
                    <a:pt x="5434608" y="362728"/>
                    <a:pt x="5352655" y="297377"/>
                    <a:pt x="5258111" y="301976"/>
                  </a:cubicBezTo>
                  <a:cubicBezTo>
                    <a:pt x="5151215" y="307301"/>
                    <a:pt x="5069024" y="399760"/>
                    <a:pt x="5074250" y="508678"/>
                  </a:cubicBezTo>
                  <a:cubicBezTo>
                    <a:pt x="5074250" y="509646"/>
                    <a:pt x="5074488" y="510856"/>
                    <a:pt x="5074488" y="511824"/>
                  </a:cubicBezTo>
                  <a:cubicBezTo>
                    <a:pt x="5049783" y="502143"/>
                    <a:pt x="5022940" y="497060"/>
                    <a:pt x="4994910" y="498512"/>
                  </a:cubicBezTo>
                  <a:cubicBezTo>
                    <a:pt x="4994672" y="498512"/>
                    <a:pt x="4994672" y="498512"/>
                    <a:pt x="4994435" y="498512"/>
                  </a:cubicBezTo>
                  <a:cubicBezTo>
                    <a:pt x="4994435" y="495366"/>
                    <a:pt x="4994435" y="492461"/>
                    <a:pt x="4994435" y="489315"/>
                  </a:cubicBezTo>
                  <a:cubicBezTo>
                    <a:pt x="4994197" y="485926"/>
                    <a:pt x="4993959" y="482538"/>
                    <a:pt x="4993484" y="479149"/>
                  </a:cubicBezTo>
                  <a:cubicBezTo>
                    <a:pt x="4993484" y="476245"/>
                    <a:pt x="4993484" y="473340"/>
                    <a:pt x="4993484" y="470194"/>
                  </a:cubicBezTo>
                  <a:cubicBezTo>
                    <a:pt x="4989446" y="386690"/>
                    <a:pt x="4935048" y="318193"/>
                    <a:pt x="4861646" y="293021"/>
                  </a:cubicBezTo>
                  <a:cubicBezTo>
                    <a:pt x="4839079" y="120689"/>
                    <a:pt x="4690138" y="-8076"/>
                    <a:pt x="4516729" y="395"/>
                  </a:cubicBezTo>
                  <a:cubicBezTo>
                    <a:pt x="4336906" y="9350"/>
                    <a:pt x="4197704" y="162561"/>
                    <a:pt x="4201267" y="344817"/>
                  </a:cubicBezTo>
                  <a:cubicBezTo>
                    <a:pt x="4095084" y="371684"/>
                    <a:pt x="4014318" y="460270"/>
                    <a:pt x="3995076" y="569430"/>
                  </a:cubicBezTo>
                  <a:cubicBezTo>
                    <a:pt x="3958494" y="557570"/>
                    <a:pt x="3919299" y="552245"/>
                    <a:pt x="3878916" y="554181"/>
                  </a:cubicBezTo>
                  <a:cubicBezTo>
                    <a:pt x="3695768" y="563379"/>
                    <a:pt x="3554666" y="721915"/>
                    <a:pt x="3563692" y="908527"/>
                  </a:cubicBezTo>
                  <a:cubicBezTo>
                    <a:pt x="3563930" y="911432"/>
                    <a:pt x="3564167" y="914578"/>
                    <a:pt x="3564405" y="917483"/>
                  </a:cubicBezTo>
                  <a:cubicBezTo>
                    <a:pt x="3564405" y="920871"/>
                    <a:pt x="3564405" y="924260"/>
                    <a:pt x="3564643" y="927406"/>
                  </a:cubicBezTo>
                  <a:cubicBezTo>
                    <a:pt x="3566780" y="973878"/>
                    <a:pt x="3578420" y="1017687"/>
                    <a:pt x="3596949" y="1057139"/>
                  </a:cubicBezTo>
                  <a:cubicBezTo>
                    <a:pt x="3542551" y="1104579"/>
                    <a:pt x="3504068" y="1170414"/>
                    <a:pt x="3491003" y="1244720"/>
                  </a:cubicBezTo>
                  <a:cubicBezTo>
                    <a:pt x="3443256" y="1220032"/>
                    <a:pt x="3388858" y="1206962"/>
                    <a:pt x="3331610" y="1209866"/>
                  </a:cubicBezTo>
                  <a:cubicBezTo>
                    <a:pt x="3226614" y="1215191"/>
                    <a:pt x="3135871" y="1272070"/>
                    <a:pt x="3082186" y="1355332"/>
                  </a:cubicBezTo>
                  <a:cubicBezTo>
                    <a:pt x="3033014" y="1259726"/>
                    <a:pt x="2932769" y="1196796"/>
                    <a:pt x="2819935" y="1202363"/>
                  </a:cubicBezTo>
                  <a:cubicBezTo>
                    <a:pt x="2687859" y="1208898"/>
                    <a:pt x="2581676" y="1307892"/>
                    <a:pt x="2558159" y="1434721"/>
                  </a:cubicBezTo>
                  <a:cubicBezTo>
                    <a:pt x="2526802" y="1424313"/>
                    <a:pt x="2493071" y="1419230"/>
                    <a:pt x="2458151" y="1420925"/>
                  </a:cubicBezTo>
                  <a:cubicBezTo>
                    <a:pt x="2303271" y="1428670"/>
                    <a:pt x="2184023" y="1562760"/>
                    <a:pt x="2191624" y="1720569"/>
                  </a:cubicBezTo>
                  <a:cubicBezTo>
                    <a:pt x="2191862" y="1725894"/>
                    <a:pt x="2192575" y="1730735"/>
                    <a:pt x="2193050" y="1736060"/>
                  </a:cubicBezTo>
                  <a:cubicBezTo>
                    <a:pt x="2120598" y="1671677"/>
                    <a:pt x="2025817" y="1633435"/>
                    <a:pt x="1922959" y="1634403"/>
                  </a:cubicBezTo>
                  <a:cubicBezTo>
                    <a:pt x="1933887" y="1602696"/>
                    <a:pt x="1939350" y="1568569"/>
                    <a:pt x="1937687" y="1532989"/>
                  </a:cubicBezTo>
                  <a:cubicBezTo>
                    <a:pt x="1930561" y="1386797"/>
                    <a:pt x="1808699" y="1274007"/>
                    <a:pt x="1665221" y="1281268"/>
                  </a:cubicBezTo>
                  <a:cubicBezTo>
                    <a:pt x="1554050" y="1286835"/>
                    <a:pt x="1462832" y="1363077"/>
                    <a:pt x="1430526" y="1464976"/>
                  </a:cubicBezTo>
                  <a:cubicBezTo>
                    <a:pt x="1379453" y="1445129"/>
                    <a:pt x="1323867" y="1435447"/>
                    <a:pt x="1265906" y="1438351"/>
                  </a:cubicBezTo>
                  <a:cubicBezTo>
                    <a:pt x="1207945" y="1441256"/>
                    <a:pt x="1153309" y="1456504"/>
                    <a:pt x="1104612" y="1481434"/>
                  </a:cubicBezTo>
                  <a:cubicBezTo>
                    <a:pt x="1062804" y="1383166"/>
                    <a:pt x="964697" y="1316364"/>
                    <a:pt x="853288" y="1321930"/>
                  </a:cubicBezTo>
                  <a:cubicBezTo>
                    <a:pt x="709810" y="1329192"/>
                    <a:pt x="599113" y="1453358"/>
                    <a:pt x="606240" y="1599550"/>
                  </a:cubicBezTo>
                  <a:cubicBezTo>
                    <a:pt x="607190" y="1620123"/>
                    <a:pt x="610753" y="1639728"/>
                    <a:pt x="615979" y="1658607"/>
                  </a:cubicBezTo>
                  <a:cubicBezTo>
                    <a:pt x="466087" y="1693219"/>
                    <a:pt x="349214" y="1811576"/>
                    <a:pt x="312395" y="1960915"/>
                  </a:cubicBezTo>
                  <a:cubicBezTo>
                    <a:pt x="125446" y="2006176"/>
                    <a:pt x="-9243" y="2181655"/>
                    <a:pt x="496" y="2384000"/>
                  </a:cubicBezTo>
                  <a:cubicBezTo>
                    <a:pt x="11423" y="2612485"/>
                    <a:pt x="202173" y="2788447"/>
                    <a:pt x="426417" y="2777314"/>
                  </a:cubicBezTo>
                  <a:cubicBezTo>
                    <a:pt x="582722" y="2769568"/>
                    <a:pt x="714086" y="2672511"/>
                    <a:pt x="775610" y="2537211"/>
                  </a:cubicBezTo>
                  <a:cubicBezTo>
                    <a:pt x="849725" y="2665976"/>
                    <a:pt x="989877" y="2749237"/>
                    <a:pt x="1146183" y="2741492"/>
                  </a:cubicBezTo>
                  <a:cubicBezTo>
                    <a:pt x="1214833" y="2738103"/>
                    <a:pt x="1278496" y="2717530"/>
                    <a:pt x="1333607" y="2683886"/>
                  </a:cubicBezTo>
                  <a:cubicBezTo>
                    <a:pt x="1379453" y="2872193"/>
                    <a:pt x="1550724" y="3007493"/>
                    <a:pt x="1747888" y="2997570"/>
                  </a:cubicBezTo>
                  <a:cubicBezTo>
                    <a:pt x="1816539" y="2994181"/>
                    <a:pt x="1880201" y="2973608"/>
                    <a:pt x="1935312" y="2940206"/>
                  </a:cubicBezTo>
                  <a:cubicBezTo>
                    <a:pt x="1935312" y="2946499"/>
                    <a:pt x="1935549" y="2953034"/>
                    <a:pt x="1935787" y="2959327"/>
                  </a:cubicBezTo>
                  <a:cubicBezTo>
                    <a:pt x="1946476" y="3180309"/>
                    <a:pt x="2125349" y="3352399"/>
                    <a:pt x="2340091" y="3353126"/>
                  </a:cubicBezTo>
                  <a:cubicBezTo>
                    <a:pt x="2418956" y="3445101"/>
                    <a:pt x="2537017" y="3501012"/>
                    <a:pt x="2666242" y="3494477"/>
                  </a:cubicBezTo>
                  <a:cubicBezTo>
                    <a:pt x="2802594" y="3487699"/>
                    <a:pt x="2919942" y="3412909"/>
                    <a:pt x="2988592" y="3303992"/>
                  </a:cubicBezTo>
                  <a:cubicBezTo>
                    <a:pt x="3067220" y="3405406"/>
                    <a:pt x="3191220" y="3468094"/>
                    <a:pt x="3327571" y="3461317"/>
                  </a:cubicBezTo>
                  <a:cubicBezTo>
                    <a:pt x="3475800" y="3453814"/>
                    <a:pt x="3601700" y="3366196"/>
                    <a:pt x="3666788" y="3241787"/>
                  </a:cubicBezTo>
                  <a:cubicBezTo>
                    <a:pt x="3723561" y="3267928"/>
                    <a:pt x="3787223" y="3281240"/>
                    <a:pt x="3853736" y="3277851"/>
                  </a:cubicBezTo>
                  <a:cubicBezTo>
                    <a:pt x="3990801" y="3271074"/>
                    <a:pt x="4108624" y="3195558"/>
                    <a:pt x="4177037" y="3085914"/>
                  </a:cubicBezTo>
                  <a:cubicBezTo>
                    <a:pt x="4255665" y="3188297"/>
                    <a:pt x="4380139" y="3251711"/>
                    <a:pt x="4517204" y="3244692"/>
                  </a:cubicBezTo>
                  <a:cubicBezTo>
                    <a:pt x="4616261" y="3239851"/>
                    <a:pt x="4705341" y="3198947"/>
                    <a:pt x="4772804" y="3135290"/>
                  </a:cubicBezTo>
                  <a:cubicBezTo>
                    <a:pt x="4846205" y="3191927"/>
                    <a:pt x="4938611" y="3223634"/>
                    <a:pt x="5037668" y="3218552"/>
                  </a:cubicBezTo>
                  <a:cubicBezTo>
                    <a:pt x="5096580" y="3215647"/>
                    <a:pt x="5151928" y="3199915"/>
                    <a:pt x="5201575" y="3174258"/>
                  </a:cubicBezTo>
                  <a:cubicBezTo>
                    <a:pt x="5279965" y="3256068"/>
                    <a:pt x="5391375" y="3304718"/>
                    <a:pt x="5512286" y="3298667"/>
                  </a:cubicBezTo>
                  <a:cubicBezTo>
                    <a:pt x="5586638" y="3295036"/>
                    <a:pt x="5655051" y="3271074"/>
                    <a:pt x="5713250" y="3232590"/>
                  </a:cubicBezTo>
                  <a:cubicBezTo>
                    <a:pt x="5788790" y="3356030"/>
                    <a:pt x="5925616" y="3435177"/>
                    <a:pt x="6078359" y="3427432"/>
                  </a:cubicBezTo>
                  <a:cubicBezTo>
                    <a:pt x="6175040" y="3422591"/>
                    <a:pt x="6262220" y="3383622"/>
                    <a:pt x="6329208" y="3322629"/>
                  </a:cubicBezTo>
                  <a:cubicBezTo>
                    <a:pt x="6401659" y="3376603"/>
                    <a:pt x="6492164" y="3406858"/>
                    <a:pt x="6588846" y="3402018"/>
                  </a:cubicBezTo>
                  <a:cubicBezTo>
                    <a:pt x="6702869" y="3396209"/>
                    <a:pt x="6803826" y="3343202"/>
                    <a:pt x="6873664" y="3262119"/>
                  </a:cubicBezTo>
                  <a:cubicBezTo>
                    <a:pt x="6951104" y="3335699"/>
                    <a:pt x="7056575" y="3378540"/>
                    <a:pt x="7170597" y="3372973"/>
                  </a:cubicBezTo>
                  <a:cubicBezTo>
                    <a:pt x="7333792" y="3364743"/>
                    <a:pt x="7469905" y="3259456"/>
                    <a:pt x="7527392" y="3114717"/>
                  </a:cubicBezTo>
                  <a:cubicBezTo>
                    <a:pt x="7597943" y="3163609"/>
                    <a:pt x="7683935" y="3190233"/>
                    <a:pt x="7775390" y="3185634"/>
                  </a:cubicBezTo>
                  <a:cubicBezTo>
                    <a:pt x="7945949" y="3177163"/>
                    <a:pt x="8086813" y="3062436"/>
                    <a:pt x="8139549" y="2907531"/>
                  </a:cubicBezTo>
                  <a:cubicBezTo>
                    <a:pt x="8217702" y="3014996"/>
                    <a:pt x="8345502" y="3082041"/>
                    <a:pt x="8486366" y="3075022"/>
                  </a:cubicBezTo>
                  <a:cubicBezTo>
                    <a:pt x="8621056" y="3068245"/>
                    <a:pt x="8737215" y="2995391"/>
                    <a:pt x="8806104" y="2888894"/>
                  </a:cubicBezTo>
                  <a:cubicBezTo>
                    <a:pt x="8884731" y="2971429"/>
                    <a:pt x="8996379" y="3020563"/>
                    <a:pt x="9118002" y="3014512"/>
                  </a:cubicBezTo>
                  <a:cubicBezTo>
                    <a:pt x="9246990" y="3007977"/>
                    <a:pt x="9359112" y="2940932"/>
                    <a:pt x="9428713" y="2841454"/>
                  </a:cubicBezTo>
                  <a:cubicBezTo>
                    <a:pt x="9495701" y="2991277"/>
                    <a:pt x="9647256" y="3091965"/>
                    <a:pt x="9818526" y="3083494"/>
                  </a:cubicBezTo>
                  <a:cubicBezTo>
                    <a:pt x="9962242" y="3076232"/>
                    <a:pt x="10084579" y="2993939"/>
                    <a:pt x="10151329" y="2875582"/>
                  </a:cubicBezTo>
                  <a:cubicBezTo>
                    <a:pt x="10172471" y="2878002"/>
                    <a:pt x="10193850" y="2878728"/>
                    <a:pt x="10215704" y="2877518"/>
                  </a:cubicBezTo>
                  <a:cubicBezTo>
                    <a:pt x="10357995" y="2870499"/>
                    <a:pt x="10479381" y="2789658"/>
                    <a:pt x="10546369" y="2673237"/>
                  </a:cubicBezTo>
                  <a:cubicBezTo>
                    <a:pt x="10578438" y="2679772"/>
                    <a:pt x="10611694" y="2682434"/>
                    <a:pt x="10645663" y="2680740"/>
                  </a:cubicBezTo>
                  <a:cubicBezTo>
                    <a:pt x="10694835" y="2678320"/>
                    <a:pt x="10741394" y="2666944"/>
                    <a:pt x="10784153" y="2648549"/>
                  </a:cubicBezTo>
                  <a:cubicBezTo>
                    <a:pt x="10828574" y="2662587"/>
                    <a:pt x="10876083" y="2669122"/>
                    <a:pt x="10925256" y="2666702"/>
                  </a:cubicBezTo>
                  <a:cubicBezTo>
                    <a:pt x="11064458" y="2659683"/>
                    <a:pt x="11183706" y="2582230"/>
                    <a:pt x="11251644" y="2469924"/>
                  </a:cubicBezTo>
                  <a:cubicBezTo>
                    <a:pt x="11284901" y="2486624"/>
                    <a:pt x="11320533" y="2498968"/>
                    <a:pt x="11358065" y="2505745"/>
                  </a:cubicBezTo>
                  <a:cubicBezTo>
                    <a:pt x="11358065" y="2509376"/>
                    <a:pt x="11357827" y="2513007"/>
                    <a:pt x="11358065" y="2516879"/>
                  </a:cubicBezTo>
                  <a:cubicBezTo>
                    <a:pt x="11366379" y="2688001"/>
                    <a:pt x="11509144" y="2820155"/>
                    <a:pt x="11677090" y="2811683"/>
                  </a:cubicBezTo>
                  <a:cubicBezTo>
                    <a:pt x="11695619" y="2810715"/>
                    <a:pt x="11713672" y="2807811"/>
                    <a:pt x="11731250" y="2803696"/>
                  </a:cubicBezTo>
                  <a:cubicBezTo>
                    <a:pt x="11790162" y="2881391"/>
                    <a:pt x="11883993" y="2929557"/>
                    <a:pt x="11987325" y="2924474"/>
                  </a:cubicBezTo>
                  <a:cubicBezTo>
                    <a:pt x="12090895" y="2919391"/>
                    <a:pt x="12179500" y="2862028"/>
                    <a:pt x="12230573" y="2778766"/>
                  </a:cubicBezTo>
                  <a:cubicBezTo>
                    <a:pt x="12248389" y="2781186"/>
                    <a:pt x="12266680" y="2782155"/>
                    <a:pt x="12285208" y="2781186"/>
                  </a:cubicBezTo>
                  <a:cubicBezTo>
                    <a:pt x="12453154" y="2772715"/>
                    <a:pt x="12582617" y="2627249"/>
                    <a:pt x="12574539" y="2455885"/>
                  </a:cubicBezTo>
                  <a:cubicBezTo>
                    <a:pt x="12573352" y="2428777"/>
                    <a:pt x="12568127" y="2402879"/>
                    <a:pt x="12560763" y="2378191"/>
                  </a:cubicBezTo>
                  <a:cubicBezTo>
                    <a:pt x="12685475" y="2302432"/>
                    <a:pt x="12765290" y="2161081"/>
                    <a:pt x="12757688" y="2003513"/>
                  </a:cubicBezTo>
                  <a:close/>
                </a:path>
              </a:pathLst>
            </a:custGeom>
            <a:solidFill>
              <a:srgbClr val="FFFFFF"/>
            </a:solidFill>
            <a:ln w="23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0403F9B5-9669-4EEC-A219-E45D25A9031D}"/>
                </a:ext>
              </a:extLst>
            </p:cNvPr>
            <p:cNvSpPr/>
            <p:nvPr/>
          </p:nvSpPr>
          <p:spPr>
            <a:xfrm>
              <a:off x="-171362" y="4342264"/>
              <a:ext cx="12758187" cy="3495235"/>
            </a:xfrm>
            <a:custGeom>
              <a:avLst/>
              <a:gdLst>
                <a:gd name="connsiteX0" fmla="*/ 12757688 w 12758187"/>
                <a:gd name="connsiteY0" fmla="*/ 2003514 h 3495235"/>
                <a:gd name="connsiteX1" fmla="*/ 12331767 w 12758187"/>
                <a:gd name="connsiteY1" fmla="*/ 1610200 h 3495235"/>
                <a:gd name="connsiteX2" fmla="*/ 12218459 w 12758187"/>
                <a:gd name="connsiteY2" fmla="*/ 1632709 h 3495235"/>
                <a:gd name="connsiteX3" fmla="*/ 11915824 w 12758187"/>
                <a:gd name="connsiteY3" fmla="*/ 1424313 h 3495235"/>
                <a:gd name="connsiteX4" fmla="*/ 11686829 w 12758187"/>
                <a:gd name="connsiteY4" fmla="*/ 1548479 h 3495235"/>
                <a:gd name="connsiteX5" fmla="*/ 11391084 w 12758187"/>
                <a:gd name="connsiteY5" fmla="*/ 1258516 h 3495235"/>
                <a:gd name="connsiteX6" fmla="*/ 11390608 w 12758187"/>
                <a:gd name="connsiteY6" fmla="*/ 1241573 h 3495235"/>
                <a:gd name="connsiteX7" fmla="*/ 11013860 w 12758187"/>
                <a:gd name="connsiteY7" fmla="*/ 848985 h 3495235"/>
                <a:gd name="connsiteX8" fmla="*/ 11013860 w 12758187"/>
                <a:gd name="connsiteY8" fmla="*/ 845839 h 3495235"/>
                <a:gd name="connsiteX9" fmla="*/ 10686284 w 12758187"/>
                <a:gd name="connsiteY9" fmla="*/ 543290 h 3495235"/>
                <a:gd name="connsiteX10" fmla="*/ 10389351 w 12758187"/>
                <a:gd name="connsiteY10" fmla="*/ 859393 h 3495235"/>
                <a:gd name="connsiteX11" fmla="*/ 10294095 w 12758187"/>
                <a:gd name="connsiteY11" fmla="*/ 849227 h 3495235"/>
                <a:gd name="connsiteX12" fmla="*/ 9997162 w 12758187"/>
                <a:gd name="connsiteY12" fmla="*/ 1183000 h 3495235"/>
                <a:gd name="connsiteX13" fmla="*/ 10006188 w 12758187"/>
                <a:gd name="connsiteY13" fmla="*/ 1244962 h 3495235"/>
                <a:gd name="connsiteX14" fmla="*/ 9722558 w 12758187"/>
                <a:gd name="connsiteY14" fmla="*/ 1456262 h 3495235"/>
                <a:gd name="connsiteX15" fmla="*/ 9719232 w 12758187"/>
                <a:gd name="connsiteY15" fmla="*/ 1471027 h 3495235"/>
                <a:gd name="connsiteX16" fmla="*/ 9603547 w 12758187"/>
                <a:gd name="connsiteY16" fmla="*/ 1407612 h 3495235"/>
                <a:gd name="connsiteX17" fmla="*/ 9313028 w 12758187"/>
                <a:gd name="connsiteY17" fmla="*/ 1509511 h 3495235"/>
                <a:gd name="connsiteX18" fmla="*/ 9136769 w 12758187"/>
                <a:gd name="connsiteY18" fmla="*/ 1366708 h 3495235"/>
                <a:gd name="connsiteX19" fmla="*/ 9105412 w 12758187"/>
                <a:gd name="connsiteY19" fmla="*/ 1360415 h 3495235"/>
                <a:gd name="connsiteX20" fmla="*/ 9104462 w 12758187"/>
                <a:gd name="connsiteY20" fmla="*/ 1326771 h 3495235"/>
                <a:gd name="connsiteX21" fmla="*/ 8942455 w 12758187"/>
                <a:gd name="connsiteY21" fmla="*/ 1074566 h 3495235"/>
                <a:gd name="connsiteX22" fmla="*/ 8944118 w 12758187"/>
                <a:gd name="connsiteY22" fmla="*/ 1008247 h 3495235"/>
                <a:gd name="connsiteX23" fmla="*/ 8736741 w 12758187"/>
                <a:gd name="connsiteY23" fmla="*/ 742004 h 3495235"/>
                <a:gd name="connsiteX24" fmla="*/ 8397999 w 12758187"/>
                <a:gd name="connsiteY24" fmla="*/ 944591 h 3495235"/>
                <a:gd name="connsiteX25" fmla="*/ 8393961 w 12758187"/>
                <a:gd name="connsiteY25" fmla="*/ 962744 h 3495235"/>
                <a:gd name="connsiteX26" fmla="*/ 8092040 w 12758187"/>
                <a:gd name="connsiteY26" fmla="*/ 1172350 h 3495235"/>
                <a:gd name="connsiteX27" fmla="*/ 8083725 w 12758187"/>
                <a:gd name="connsiteY27" fmla="*/ 1224389 h 3495235"/>
                <a:gd name="connsiteX28" fmla="*/ 7950224 w 12758187"/>
                <a:gd name="connsiteY28" fmla="*/ 1143063 h 3495235"/>
                <a:gd name="connsiteX29" fmla="*/ 7802233 w 12758187"/>
                <a:gd name="connsiteY29" fmla="*/ 1145242 h 3495235"/>
                <a:gd name="connsiteX30" fmla="*/ 7768976 w 12758187"/>
                <a:gd name="connsiteY30" fmla="*/ 1114503 h 3495235"/>
                <a:gd name="connsiteX31" fmla="*/ 7775153 w 12758187"/>
                <a:gd name="connsiteY31" fmla="*/ 1040439 h 3495235"/>
                <a:gd name="connsiteX32" fmla="*/ 7774440 w 12758187"/>
                <a:gd name="connsiteY32" fmla="*/ 1031967 h 3495235"/>
                <a:gd name="connsiteX33" fmla="*/ 7774440 w 12758187"/>
                <a:gd name="connsiteY33" fmla="*/ 1021317 h 3495235"/>
                <a:gd name="connsiteX34" fmla="*/ 7483446 w 12758187"/>
                <a:gd name="connsiteY34" fmla="*/ 752412 h 3495235"/>
                <a:gd name="connsiteX35" fmla="*/ 7377737 w 12758187"/>
                <a:gd name="connsiteY35" fmla="*/ 779520 h 3495235"/>
                <a:gd name="connsiteX36" fmla="*/ 7103372 w 12758187"/>
                <a:gd name="connsiteY36" fmla="*/ 612513 h 3495235"/>
                <a:gd name="connsiteX37" fmla="*/ 7104559 w 12758187"/>
                <a:gd name="connsiteY37" fmla="*/ 581290 h 3495235"/>
                <a:gd name="connsiteX38" fmla="*/ 7103846 w 12758187"/>
                <a:gd name="connsiteY38" fmla="*/ 573544 h 3495235"/>
                <a:gd name="connsiteX39" fmla="*/ 7103609 w 12758187"/>
                <a:gd name="connsiteY39" fmla="*/ 562169 h 3495235"/>
                <a:gd name="connsiteX40" fmla="*/ 6900745 w 12758187"/>
                <a:gd name="connsiteY40" fmla="*/ 374830 h 3495235"/>
                <a:gd name="connsiteX41" fmla="*/ 6697880 w 12758187"/>
                <a:gd name="connsiteY41" fmla="*/ 187491 h 3495235"/>
                <a:gd name="connsiteX42" fmla="*/ 6695980 w 12758187"/>
                <a:gd name="connsiteY42" fmla="*/ 187734 h 3495235"/>
                <a:gd name="connsiteX43" fmla="*/ 6496440 w 12758187"/>
                <a:gd name="connsiteY43" fmla="*/ 27261 h 3495235"/>
                <a:gd name="connsiteX44" fmla="*/ 6348211 w 12758187"/>
                <a:gd name="connsiteY44" fmla="*/ 110281 h 3495235"/>
                <a:gd name="connsiteX45" fmla="*/ 6192619 w 12758187"/>
                <a:gd name="connsiteY45" fmla="*/ 42510 h 3495235"/>
                <a:gd name="connsiteX46" fmla="*/ 6009470 w 12758187"/>
                <a:gd name="connsiteY46" fmla="*/ 222103 h 3495235"/>
                <a:gd name="connsiteX47" fmla="*/ 6007333 w 12758187"/>
                <a:gd name="connsiteY47" fmla="*/ 222103 h 3495235"/>
                <a:gd name="connsiteX48" fmla="*/ 5823471 w 12758187"/>
                <a:gd name="connsiteY48" fmla="*/ 428805 h 3495235"/>
                <a:gd name="connsiteX49" fmla="*/ 5824422 w 12758187"/>
                <a:gd name="connsiteY49" fmla="*/ 438971 h 3495235"/>
                <a:gd name="connsiteX50" fmla="*/ 5824422 w 12758187"/>
                <a:gd name="connsiteY50" fmla="*/ 447926 h 3495235"/>
                <a:gd name="connsiteX51" fmla="*/ 5825372 w 12758187"/>
                <a:gd name="connsiteY51" fmla="*/ 457123 h 3495235"/>
                <a:gd name="connsiteX52" fmla="*/ 5824897 w 12758187"/>
                <a:gd name="connsiteY52" fmla="*/ 457123 h 3495235"/>
                <a:gd name="connsiteX53" fmla="*/ 5676668 w 12758187"/>
                <a:gd name="connsiteY53" fmla="*/ 540143 h 3495235"/>
                <a:gd name="connsiteX54" fmla="*/ 5501359 w 12758187"/>
                <a:gd name="connsiteY54" fmla="*/ 445021 h 3495235"/>
                <a:gd name="connsiteX55" fmla="*/ 5455275 w 12758187"/>
                <a:gd name="connsiteY55" fmla="*/ 453251 h 3495235"/>
                <a:gd name="connsiteX56" fmla="*/ 5257636 w 12758187"/>
                <a:gd name="connsiteY56" fmla="*/ 301976 h 3495235"/>
                <a:gd name="connsiteX57" fmla="*/ 5073775 w 12758187"/>
                <a:gd name="connsiteY57" fmla="*/ 508678 h 3495235"/>
                <a:gd name="connsiteX58" fmla="*/ 5074013 w 12758187"/>
                <a:gd name="connsiteY58" fmla="*/ 511824 h 3495235"/>
                <a:gd name="connsiteX59" fmla="*/ 4994435 w 12758187"/>
                <a:gd name="connsiteY59" fmla="*/ 498512 h 3495235"/>
                <a:gd name="connsiteX60" fmla="*/ 4993959 w 12758187"/>
                <a:gd name="connsiteY60" fmla="*/ 498512 h 3495235"/>
                <a:gd name="connsiteX61" fmla="*/ 4993959 w 12758187"/>
                <a:gd name="connsiteY61" fmla="*/ 489315 h 3495235"/>
                <a:gd name="connsiteX62" fmla="*/ 4993009 w 12758187"/>
                <a:gd name="connsiteY62" fmla="*/ 479149 h 3495235"/>
                <a:gd name="connsiteX63" fmla="*/ 4993009 w 12758187"/>
                <a:gd name="connsiteY63" fmla="*/ 470194 h 3495235"/>
                <a:gd name="connsiteX64" fmla="*/ 4861171 w 12758187"/>
                <a:gd name="connsiteY64" fmla="*/ 293021 h 3495235"/>
                <a:gd name="connsiteX65" fmla="*/ 4516016 w 12758187"/>
                <a:gd name="connsiteY65" fmla="*/ 395 h 3495235"/>
                <a:gd name="connsiteX66" fmla="*/ 4200554 w 12758187"/>
                <a:gd name="connsiteY66" fmla="*/ 344817 h 3495235"/>
                <a:gd name="connsiteX67" fmla="*/ 3994364 w 12758187"/>
                <a:gd name="connsiteY67" fmla="*/ 569430 h 3495235"/>
                <a:gd name="connsiteX68" fmla="*/ 3878204 w 12758187"/>
                <a:gd name="connsiteY68" fmla="*/ 554181 h 3495235"/>
                <a:gd name="connsiteX69" fmla="*/ 3562980 w 12758187"/>
                <a:gd name="connsiteY69" fmla="*/ 908527 h 3495235"/>
                <a:gd name="connsiteX70" fmla="*/ 3563692 w 12758187"/>
                <a:gd name="connsiteY70" fmla="*/ 917483 h 3495235"/>
                <a:gd name="connsiteX71" fmla="*/ 3563930 w 12758187"/>
                <a:gd name="connsiteY71" fmla="*/ 927406 h 3495235"/>
                <a:gd name="connsiteX72" fmla="*/ 3596236 w 12758187"/>
                <a:gd name="connsiteY72" fmla="*/ 1057139 h 3495235"/>
                <a:gd name="connsiteX73" fmla="*/ 3490291 w 12758187"/>
                <a:gd name="connsiteY73" fmla="*/ 1244720 h 3495235"/>
                <a:gd name="connsiteX74" fmla="*/ 3330897 w 12758187"/>
                <a:gd name="connsiteY74" fmla="*/ 1209866 h 3495235"/>
                <a:gd name="connsiteX75" fmla="*/ 3081473 w 12758187"/>
                <a:gd name="connsiteY75" fmla="*/ 1355332 h 3495235"/>
                <a:gd name="connsiteX76" fmla="*/ 2819222 w 12758187"/>
                <a:gd name="connsiteY76" fmla="*/ 1202363 h 3495235"/>
                <a:gd name="connsiteX77" fmla="*/ 2557446 w 12758187"/>
                <a:gd name="connsiteY77" fmla="*/ 1434721 h 3495235"/>
                <a:gd name="connsiteX78" fmla="*/ 2457439 w 12758187"/>
                <a:gd name="connsiteY78" fmla="*/ 1420925 h 3495235"/>
                <a:gd name="connsiteX79" fmla="*/ 2190912 w 12758187"/>
                <a:gd name="connsiteY79" fmla="*/ 1720569 h 3495235"/>
                <a:gd name="connsiteX80" fmla="*/ 2192337 w 12758187"/>
                <a:gd name="connsiteY80" fmla="*/ 1736060 h 3495235"/>
                <a:gd name="connsiteX81" fmla="*/ 1922247 w 12758187"/>
                <a:gd name="connsiteY81" fmla="*/ 1634403 h 3495235"/>
                <a:gd name="connsiteX82" fmla="*/ 1936975 w 12758187"/>
                <a:gd name="connsiteY82" fmla="*/ 1532989 h 3495235"/>
                <a:gd name="connsiteX83" fmla="*/ 1664509 w 12758187"/>
                <a:gd name="connsiteY83" fmla="*/ 1281268 h 3495235"/>
                <a:gd name="connsiteX84" fmla="*/ 1429813 w 12758187"/>
                <a:gd name="connsiteY84" fmla="*/ 1464976 h 3495235"/>
                <a:gd name="connsiteX85" fmla="*/ 1265193 w 12758187"/>
                <a:gd name="connsiteY85" fmla="*/ 1438351 h 3495235"/>
                <a:gd name="connsiteX86" fmla="*/ 1103899 w 12758187"/>
                <a:gd name="connsiteY86" fmla="*/ 1481434 h 3495235"/>
                <a:gd name="connsiteX87" fmla="*/ 852575 w 12758187"/>
                <a:gd name="connsiteY87" fmla="*/ 1321930 h 3495235"/>
                <a:gd name="connsiteX88" fmla="*/ 605527 w 12758187"/>
                <a:gd name="connsiteY88" fmla="*/ 1599550 h 3495235"/>
                <a:gd name="connsiteX89" fmla="*/ 615266 w 12758187"/>
                <a:gd name="connsiteY89" fmla="*/ 1658607 h 3495235"/>
                <a:gd name="connsiteX90" fmla="*/ 311682 w 12758187"/>
                <a:gd name="connsiteY90" fmla="*/ 1960915 h 3495235"/>
                <a:gd name="connsiteX91" fmla="*/ 496 w 12758187"/>
                <a:gd name="connsiteY91" fmla="*/ 2384242 h 3495235"/>
                <a:gd name="connsiteX92" fmla="*/ 426417 w 12758187"/>
                <a:gd name="connsiteY92" fmla="*/ 2777556 h 3495235"/>
                <a:gd name="connsiteX93" fmla="*/ 775610 w 12758187"/>
                <a:gd name="connsiteY93" fmla="*/ 2537453 h 3495235"/>
                <a:gd name="connsiteX94" fmla="*/ 1146183 w 12758187"/>
                <a:gd name="connsiteY94" fmla="*/ 2741734 h 3495235"/>
                <a:gd name="connsiteX95" fmla="*/ 1333607 w 12758187"/>
                <a:gd name="connsiteY95" fmla="*/ 2684129 h 3495235"/>
                <a:gd name="connsiteX96" fmla="*/ 1747888 w 12758187"/>
                <a:gd name="connsiteY96" fmla="*/ 2997812 h 3495235"/>
                <a:gd name="connsiteX97" fmla="*/ 1935312 w 12758187"/>
                <a:gd name="connsiteY97" fmla="*/ 2940448 h 3495235"/>
                <a:gd name="connsiteX98" fmla="*/ 1935787 w 12758187"/>
                <a:gd name="connsiteY98" fmla="*/ 2959570 h 3495235"/>
                <a:gd name="connsiteX99" fmla="*/ 2340091 w 12758187"/>
                <a:gd name="connsiteY99" fmla="*/ 3353367 h 3495235"/>
                <a:gd name="connsiteX100" fmla="*/ 2666242 w 12758187"/>
                <a:gd name="connsiteY100" fmla="*/ 3494719 h 3495235"/>
                <a:gd name="connsiteX101" fmla="*/ 2988593 w 12758187"/>
                <a:gd name="connsiteY101" fmla="*/ 3304233 h 3495235"/>
                <a:gd name="connsiteX102" fmla="*/ 3327571 w 12758187"/>
                <a:gd name="connsiteY102" fmla="*/ 3461559 h 3495235"/>
                <a:gd name="connsiteX103" fmla="*/ 3666788 w 12758187"/>
                <a:gd name="connsiteY103" fmla="*/ 3242030 h 3495235"/>
                <a:gd name="connsiteX104" fmla="*/ 3853737 w 12758187"/>
                <a:gd name="connsiteY104" fmla="*/ 3278094 h 3495235"/>
                <a:gd name="connsiteX105" fmla="*/ 4177037 w 12758187"/>
                <a:gd name="connsiteY105" fmla="*/ 3086156 h 3495235"/>
                <a:gd name="connsiteX106" fmla="*/ 4517204 w 12758187"/>
                <a:gd name="connsiteY106" fmla="*/ 3244934 h 3495235"/>
                <a:gd name="connsiteX107" fmla="*/ 4772804 w 12758187"/>
                <a:gd name="connsiteY107" fmla="*/ 3135532 h 3495235"/>
                <a:gd name="connsiteX108" fmla="*/ 5037668 w 12758187"/>
                <a:gd name="connsiteY108" fmla="*/ 3218794 h 3495235"/>
                <a:gd name="connsiteX109" fmla="*/ 5201575 w 12758187"/>
                <a:gd name="connsiteY109" fmla="*/ 3174500 h 3495235"/>
                <a:gd name="connsiteX110" fmla="*/ 5512286 w 12758187"/>
                <a:gd name="connsiteY110" fmla="*/ 3298909 h 3495235"/>
                <a:gd name="connsiteX111" fmla="*/ 5713250 w 12758187"/>
                <a:gd name="connsiteY111" fmla="*/ 3232832 h 3495235"/>
                <a:gd name="connsiteX112" fmla="*/ 6078359 w 12758187"/>
                <a:gd name="connsiteY112" fmla="*/ 3427674 h 3495235"/>
                <a:gd name="connsiteX113" fmla="*/ 6329208 w 12758187"/>
                <a:gd name="connsiteY113" fmla="*/ 3322871 h 3495235"/>
                <a:gd name="connsiteX114" fmla="*/ 6588846 w 12758187"/>
                <a:gd name="connsiteY114" fmla="*/ 3402260 h 3495235"/>
                <a:gd name="connsiteX115" fmla="*/ 6873664 w 12758187"/>
                <a:gd name="connsiteY115" fmla="*/ 3262361 h 3495235"/>
                <a:gd name="connsiteX116" fmla="*/ 7170597 w 12758187"/>
                <a:gd name="connsiteY116" fmla="*/ 3373215 h 3495235"/>
                <a:gd name="connsiteX117" fmla="*/ 7527392 w 12758187"/>
                <a:gd name="connsiteY117" fmla="*/ 3114959 h 3495235"/>
                <a:gd name="connsiteX118" fmla="*/ 7775391 w 12758187"/>
                <a:gd name="connsiteY118" fmla="*/ 3185876 h 3495235"/>
                <a:gd name="connsiteX119" fmla="*/ 8139549 w 12758187"/>
                <a:gd name="connsiteY119" fmla="*/ 2907773 h 3495235"/>
                <a:gd name="connsiteX120" fmla="*/ 8486367 w 12758187"/>
                <a:gd name="connsiteY120" fmla="*/ 3075264 h 3495235"/>
                <a:gd name="connsiteX121" fmla="*/ 8806104 w 12758187"/>
                <a:gd name="connsiteY121" fmla="*/ 2889136 h 3495235"/>
                <a:gd name="connsiteX122" fmla="*/ 9118002 w 12758187"/>
                <a:gd name="connsiteY122" fmla="*/ 3014755 h 3495235"/>
                <a:gd name="connsiteX123" fmla="*/ 9428713 w 12758187"/>
                <a:gd name="connsiteY123" fmla="*/ 2841696 h 3495235"/>
                <a:gd name="connsiteX124" fmla="*/ 9818527 w 12758187"/>
                <a:gd name="connsiteY124" fmla="*/ 3083736 h 3495235"/>
                <a:gd name="connsiteX125" fmla="*/ 10151329 w 12758187"/>
                <a:gd name="connsiteY125" fmla="*/ 2875824 h 3495235"/>
                <a:gd name="connsiteX126" fmla="*/ 10215704 w 12758187"/>
                <a:gd name="connsiteY126" fmla="*/ 2877760 h 3495235"/>
                <a:gd name="connsiteX127" fmla="*/ 10546369 w 12758187"/>
                <a:gd name="connsiteY127" fmla="*/ 2673479 h 3495235"/>
                <a:gd name="connsiteX128" fmla="*/ 10645663 w 12758187"/>
                <a:gd name="connsiteY128" fmla="*/ 2680982 h 3495235"/>
                <a:gd name="connsiteX129" fmla="*/ 10784153 w 12758187"/>
                <a:gd name="connsiteY129" fmla="*/ 2648791 h 3495235"/>
                <a:gd name="connsiteX130" fmla="*/ 10925255 w 12758187"/>
                <a:gd name="connsiteY130" fmla="*/ 2666944 h 3495235"/>
                <a:gd name="connsiteX131" fmla="*/ 11251644 w 12758187"/>
                <a:gd name="connsiteY131" fmla="*/ 2470166 h 3495235"/>
                <a:gd name="connsiteX132" fmla="*/ 11358065 w 12758187"/>
                <a:gd name="connsiteY132" fmla="*/ 2505987 h 3495235"/>
                <a:gd name="connsiteX133" fmla="*/ 11358065 w 12758187"/>
                <a:gd name="connsiteY133" fmla="*/ 2517121 h 3495235"/>
                <a:gd name="connsiteX134" fmla="*/ 11677327 w 12758187"/>
                <a:gd name="connsiteY134" fmla="*/ 2811925 h 3495235"/>
                <a:gd name="connsiteX135" fmla="*/ 11731488 w 12758187"/>
                <a:gd name="connsiteY135" fmla="*/ 2803938 h 3495235"/>
                <a:gd name="connsiteX136" fmla="*/ 11987563 w 12758187"/>
                <a:gd name="connsiteY136" fmla="*/ 2924716 h 3495235"/>
                <a:gd name="connsiteX137" fmla="*/ 12230810 w 12758187"/>
                <a:gd name="connsiteY137" fmla="*/ 2779008 h 3495235"/>
                <a:gd name="connsiteX138" fmla="*/ 12285447 w 12758187"/>
                <a:gd name="connsiteY138" fmla="*/ 2781428 h 3495235"/>
                <a:gd name="connsiteX139" fmla="*/ 12574778 w 12758187"/>
                <a:gd name="connsiteY139" fmla="*/ 2456127 h 3495235"/>
                <a:gd name="connsiteX140" fmla="*/ 12561000 w 12758187"/>
                <a:gd name="connsiteY140" fmla="*/ 2378433 h 3495235"/>
                <a:gd name="connsiteX141" fmla="*/ 12757688 w 12758187"/>
                <a:gd name="connsiteY141" fmla="*/ 2003514 h 349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2758187" h="3495235">
                  <a:moveTo>
                    <a:pt x="12757688" y="2003514"/>
                  </a:moveTo>
                  <a:cubicBezTo>
                    <a:pt x="12746762" y="1775028"/>
                    <a:pt x="12556011" y="1599066"/>
                    <a:pt x="12331767" y="1610200"/>
                  </a:cubicBezTo>
                  <a:cubicBezTo>
                    <a:pt x="12292097" y="1612136"/>
                    <a:pt x="12254091" y="1619881"/>
                    <a:pt x="12218459" y="1632709"/>
                  </a:cubicBezTo>
                  <a:cubicBezTo>
                    <a:pt x="12175225" y="1505638"/>
                    <a:pt x="12054313" y="1417536"/>
                    <a:pt x="11915824" y="1424313"/>
                  </a:cubicBezTo>
                  <a:cubicBezTo>
                    <a:pt x="11821518" y="1428912"/>
                    <a:pt x="11739327" y="1477078"/>
                    <a:pt x="11686829" y="1548479"/>
                  </a:cubicBezTo>
                  <a:cubicBezTo>
                    <a:pt x="11646921" y="1404224"/>
                    <a:pt x="11532899" y="1293370"/>
                    <a:pt x="11391084" y="1258516"/>
                  </a:cubicBezTo>
                  <a:cubicBezTo>
                    <a:pt x="11391084" y="1252949"/>
                    <a:pt x="11390846" y="1247382"/>
                    <a:pt x="11390608" y="1241573"/>
                  </a:cubicBezTo>
                  <a:cubicBezTo>
                    <a:pt x="11380394" y="1030031"/>
                    <a:pt x="11216249" y="863508"/>
                    <a:pt x="11013860" y="848985"/>
                  </a:cubicBezTo>
                  <a:cubicBezTo>
                    <a:pt x="11013860" y="848017"/>
                    <a:pt x="11013860" y="846807"/>
                    <a:pt x="11013860" y="845839"/>
                  </a:cubicBezTo>
                  <a:cubicBezTo>
                    <a:pt x="11005309" y="670118"/>
                    <a:pt x="10858742" y="534818"/>
                    <a:pt x="10686284" y="543290"/>
                  </a:cubicBezTo>
                  <a:cubicBezTo>
                    <a:pt x="10519526" y="551519"/>
                    <a:pt x="10390301" y="691660"/>
                    <a:pt x="10389351" y="859393"/>
                  </a:cubicBezTo>
                  <a:cubicBezTo>
                    <a:pt x="10358945" y="851164"/>
                    <a:pt x="10327113" y="847533"/>
                    <a:pt x="10294095" y="849227"/>
                  </a:cubicBezTo>
                  <a:cubicBezTo>
                    <a:pt x="10121636" y="857941"/>
                    <a:pt x="9988848" y="1007279"/>
                    <a:pt x="9997162" y="1183000"/>
                  </a:cubicBezTo>
                  <a:cubicBezTo>
                    <a:pt x="9998112" y="1204299"/>
                    <a:pt x="10001438" y="1225115"/>
                    <a:pt x="10006188" y="1244962"/>
                  </a:cubicBezTo>
                  <a:cubicBezTo>
                    <a:pt x="9876963" y="1237943"/>
                    <a:pt x="9756527" y="1323867"/>
                    <a:pt x="9722558" y="1456262"/>
                  </a:cubicBezTo>
                  <a:cubicBezTo>
                    <a:pt x="9721370" y="1461103"/>
                    <a:pt x="9720183" y="1466186"/>
                    <a:pt x="9719232" y="1471027"/>
                  </a:cubicBezTo>
                  <a:cubicBezTo>
                    <a:pt x="9687163" y="1441740"/>
                    <a:pt x="9648206" y="1419472"/>
                    <a:pt x="9603547" y="1407612"/>
                  </a:cubicBezTo>
                  <a:cubicBezTo>
                    <a:pt x="9492138" y="1378084"/>
                    <a:pt x="9378829" y="1421893"/>
                    <a:pt x="9313028" y="1509511"/>
                  </a:cubicBezTo>
                  <a:cubicBezTo>
                    <a:pt x="9277871" y="1441256"/>
                    <a:pt x="9215871" y="1387523"/>
                    <a:pt x="9136769" y="1366708"/>
                  </a:cubicBezTo>
                  <a:cubicBezTo>
                    <a:pt x="9126317" y="1364045"/>
                    <a:pt x="9115865" y="1361867"/>
                    <a:pt x="9105412" y="1360415"/>
                  </a:cubicBezTo>
                  <a:cubicBezTo>
                    <a:pt x="9105887" y="1349039"/>
                    <a:pt x="9105412" y="1337905"/>
                    <a:pt x="9104462" y="1326771"/>
                  </a:cubicBezTo>
                  <a:cubicBezTo>
                    <a:pt x="9102562" y="1218822"/>
                    <a:pt x="9040087" y="1119828"/>
                    <a:pt x="8942455" y="1074566"/>
                  </a:cubicBezTo>
                  <a:cubicBezTo>
                    <a:pt x="8945543" y="1052299"/>
                    <a:pt x="8946256" y="1030031"/>
                    <a:pt x="8944118" y="1008247"/>
                  </a:cubicBezTo>
                  <a:cubicBezTo>
                    <a:pt x="8940793" y="885533"/>
                    <a:pt x="8859077" y="774437"/>
                    <a:pt x="8736741" y="742004"/>
                  </a:cubicBezTo>
                  <a:cubicBezTo>
                    <a:pt x="8588274" y="702551"/>
                    <a:pt x="8436719" y="793316"/>
                    <a:pt x="8397999" y="944591"/>
                  </a:cubicBezTo>
                  <a:cubicBezTo>
                    <a:pt x="8396574" y="950642"/>
                    <a:pt x="8395149" y="956693"/>
                    <a:pt x="8393961" y="962744"/>
                  </a:cubicBezTo>
                  <a:cubicBezTo>
                    <a:pt x="8258084" y="946043"/>
                    <a:pt x="8127672" y="1033661"/>
                    <a:pt x="8092040" y="1172350"/>
                  </a:cubicBezTo>
                  <a:cubicBezTo>
                    <a:pt x="8087526" y="1189777"/>
                    <a:pt x="8084914" y="1207204"/>
                    <a:pt x="8083725" y="1224389"/>
                  </a:cubicBezTo>
                  <a:cubicBezTo>
                    <a:pt x="8049044" y="1186146"/>
                    <a:pt x="8003435" y="1157102"/>
                    <a:pt x="7950224" y="1143063"/>
                  </a:cubicBezTo>
                  <a:cubicBezTo>
                    <a:pt x="7899627" y="1129751"/>
                    <a:pt x="7848792" y="1131445"/>
                    <a:pt x="7802233" y="1145242"/>
                  </a:cubicBezTo>
                  <a:cubicBezTo>
                    <a:pt x="7792018" y="1134108"/>
                    <a:pt x="7780854" y="1123700"/>
                    <a:pt x="7768976" y="1114503"/>
                  </a:cubicBezTo>
                  <a:cubicBezTo>
                    <a:pt x="7773965" y="1090783"/>
                    <a:pt x="7776340" y="1065853"/>
                    <a:pt x="7775153" y="1040439"/>
                  </a:cubicBezTo>
                  <a:cubicBezTo>
                    <a:pt x="7774915" y="1037534"/>
                    <a:pt x="7774440" y="1034872"/>
                    <a:pt x="7774440" y="1031967"/>
                  </a:cubicBezTo>
                  <a:cubicBezTo>
                    <a:pt x="7774440" y="1028337"/>
                    <a:pt x="7774440" y="1024948"/>
                    <a:pt x="7774440" y="1021317"/>
                  </a:cubicBezTo>
                  <a:cubicBezTo>
                    <a:pt x="7766839" y="865202"/>
                    <a:pt x="7636663" y="744908"/>
                    <a:pt x="7483446" y="752412"/>
                  </a:cubicBezTo>
                  <a:cubicBezTo>
                    <a:pt x="7445676" y="754348"/>
                    <a:pt x="7410044" y="763787"/>
                    <a:pt x="7377737" y="779520"/>
                  </a:cubicBezTo>
                  <a:cubicBezTo>
                    <a:pt x="7314550" y="688755"/>
                    <a:pt x="7215731" y="626551"/>
                    <a:pt x="7103372" y="612513"/>
                  </a:cubicBezTo>
                  <a:cubicBezTo>
                    <a:pt x="7104559" y="602347"/>
                    <a:pt x="7105035" y="591939"/>
                    <a:pt x="7104559" y="581290"/>
                  </a:cubicBezTo>
                  <a:cubicBezTo>
                    <a:pt x="7104322" y="578627"/>
                    <a:pt x="7104084" y="576207"/>
                    <a:pt x="7103846" y="573544"/>
                  </a:cubicBezTo>
                  <a:cubicBezTo>
                    <a:pt x="7103846" y="569914"/>
                    <a:pt x="7103846" y="566041"/>
                    <a:pt x="7103609" y="562169"/>
                  </a:cubicBezTo>
                  <a:cubicBezTo>
                    <a:pt x="7098383" y="453251"/>
                    <a:pt x="7007640" y="369505"/>
                    <a:pt x="6900745" y="374830"/>
                  </a:cubicBezTo>
                  <a:cubicBezTo>
                    <a:pt x="6895519" y="266154"/>
                    <a:pt x="6804776" y="182167"/>
                    <a:pt x="6697880" y="187491"/>
                  </a:cubicBezTo>
                  <a:cubicBezTo>
                    <a:pt x="6697167" y="187491"/>
                    <a:pt x="6696455" y="187734"/>
                    <a:pt x="6695980" y="187734"/>
                  </a:cubicBezTo>
                  <a:cubicBezTo>
                    <a:pt x="6678401" y="92370"/>
                    <a:pt x="6594310" y="22421"/>
                    <a:pt x="6496440" y="27261"/>
                  </a:cubicBezTo>
                  <a:cubicBezTo>
                    <a:pt x="6434679" y="30408"/>
                    <a:pt x="6381468" y="62599"/>
                    <a:pt x="6348211" y="110281"/>
                  </a:cubicBezTo>
                  <a:cubicBezTo>
                    <a:pt x="6310679" y="66230"/>
                    <a:pt x="6254381" y="39363"/>
                    <a:pt x="6192619" y="42510"/>
                  </a:cubicBezTo>
                  <a:cubicBezTo>
                    <a:pt x="6094750" y="47351"/>
                    <a:pt x="6017784" y="125529"/>
                    <a:pt x="6009470" y="222103"/>
                  </a:cubicBezTo>
                  <a:cubicBezTo>
                    <a:pt x="6008758" y="222103"/>
                    <a:pt x="6008045" y="222103"/>
                    <a:pt x="6007333" y="222103"/>
                  </a:cubicBezTo>
                  <a:cubicBezTo>
                    <a:pt x="5900674" y="227428"/>
                    <a:pt x="5818245" y="319887"/>
                    <a:pt x="5823471" y="428805"/>
                  </a:cubicBezTo>
                  <a:cubicBezTo>
                    <a:pt x="5823709" y="432193"/>
                    <a:pt x="5823947" y="435582"/>
                    <a:pt x="5824422" y="438971"/>
                  </a:cubicBezTo>
                  <a:cubicBezTo>
                    <a:pt x="5824422" y="441875"/>
                    <a:pt x="5824184" y="444779"/>
                    <a:pt x="5824422" y="447926"/>
                  </a:cubicBezTo>
                  <a:cubicBezTo>
                    <a:pt x="5824659" y="451072"/>
                    <a:pt x="5824897" y="453977"/>
                    <a:pt x="5825372" y="457123"/>
                  </a:cubicBezTo>
                  <a:cubicBezTo>
                    <a:pt x="5825134" y="457123"/>
                    <a:pt x="5825134" y="457123"/>
                    <a:pt x="5824897" y="457123"/>
                  </a:cubicBezTo>
                  <a:cubicBezTo>
                    <a:pt x="5763135" y="460270"/>
                    <a:pt x="5709687" y="492461"/>
                    <a:pt x="5676668" y="540143"/>
                  </a:cubicBezTo>
                  <a:cubicBezTo>
                    <a:pt x="5641036" y="480117"/>
                    <a:pt x="5574998" y="441391"/>
                    <a:pt x="5501359" y="445021"/>
                  </a:cubicBezTo>
                  <a:cubicBezTo>
                    <a:pt x="5485443" y="445748"/>
                    <a:pt x="5470002" y="448894"/>
                    <a:pt x="5455275" y="453251"/>
                  </a:cubicBezTo>
                  <a:cubicBezTo>
                    <a:pt x="5434133" y="362728"/>
                    <a:pt x="5352180" y="297377"/>
                    <a:pt x="5257636" y="301976"/>
                  </a:cubicBezTo>
                  <a:cubicBezTo>
                    <a:pt x="5150978" y="307301"/>
                    <a:pt x="5068549" y="399760"/>
                    <a:pt x="5073775" y="508678"/>
                  </a:cubicBezTo>
                  <a:cubicBezTo>
                    <a:pt x="5073775" y="509646"/>
                    <a:pt x="5074013" y="510856"/>
                    <a:pt x="5074013" y="511824"/>
                  </a:cubicBezTo>
                  <a:cubicBezTo>
                    <a:pt x="5049308" y="502143"/>
                    <a:pt x="5022465" y="497060"/>
                    <a:pt x="4994435" y="498512"/>
                  </a:cubicBezTo>
                  <a:cubicBezTo>
                    <a:pt x="4994197" y="498512"/>
                    <a:pt x="4994197" y="498512"/>
                    <a:pt x="4993959" y="498512"/>
                  </a:cubicBezTo>
                  <a:cubicBezTo>
                    <a:pt x="4993959" y="495366"/>
                    <a:pt x="4993959" y="492461"/>
                    <a:pt x="4993959" y="489315"/>
                  </a:cubicBezTo>
                  <a:cubicBezTo>
                    <a:pt x="4993722" y="485926"/>
                    <a:pt x="4993484" y="482538"/>
                    <a:pt x="4993009" y="479149"/>
                  </a:cubicBezTo>
                  <a:cubicBezTo>
                    <a:pt x="4993009" y="476245"/>
                    <a:pt x="4993009" y="473340"/>
                    <a:pt x="4993009" y="470194"/>
                  </a:cubicBezTo>
                  <a:cubicBezTo>
                    <a:pt x="4988971" y="386690"/>
                    <a:pt x="4934573" y="318193"/>
                    <a:pt x="4861171" y="293021"/>
                  </a:cubicBezTo>
                  <a:cubicBezTo>
                    <a:pt x="4838604" y="120689"/>
                    <a:pt x="4689663" y="-8076"/>
                    <a:pt x="4516016" y="395"/>
                  </a:cubicBezTo>
                  <a:cubicBezTo>
                    <a:pt x="4336193" y="9350"/>
                    <a:pt x="4196991" y="162561"/>
                    <a:pt x="4200554" y="344817"/>
                  </a:cubicBezTo>
                  <a:cubicBezTo>
                    <a:pt x="4094371" y="371684"/>
                    <a:pt x="4013605" y="460270"/>
                    <a:pt x="3994364" y="569430"/>
                  </a:cubicBezTo>
                  <a:cubicBezTo>
                    <a:pt x="3957782" y="557570"/>
                    <a:pt x="3918587" y="552245"/>
                    <a:pt x="3878204" y="554181"/>
                  </a:cubicBezTo>
                  <a:cubicBezTo>
                    <a:pt x="3695055" y="563379"/>
                    <a:pt x="3553953" y="721915"/>
                    <a:pt x="3562980" y="908527"/>
                  </a:cubicBezTo>
                  <a:cubicBezTo>
                    <a:pt x="3563217" y="911432"/>
                    <a:pt x="3563455" y="914578"/>
                    <a:pt x="3563692" y="917483"/>
                  </a:cubicBezTo>
                  <a:cubicBezTo>
                    <a:pt x="3563692" y="920871"/>
                    <a:pt x="3563692" y="924260"/>
                    <a:pt x="3563930" y="927406"/>
                  </a:cubicBezTo>
                  <a:cubicBezTo>
                    <a:pt x="3566068" y="973878"/>
                    <a:pt x="3577708" y="1017687"/>
                    <a:pt x="3596236" y="1057139"/>
                  </a:cubicBezTo>
                  <a:cubicBezTo>
                    <a:pt x="3541838" y="1104579"/>
                    <a:pt x="3503356" y="1170414"/>
                    <a:pt x="3490291" y="1244720"/>
                  </a:cubicBezTo>
                  <a:cubicBezTo>
                    <a:pt x="3442544" y="1220032"/>
                    <a:pt x="3388146" y="1206962"/>
                    <a:pt x="3330897" y="1209866"/>
                  </a:cubicBezTo>
                  <a:cubicBezTo>
                    <a:pt x="3225901" y="1215191"/>
                    <a:pt x="3135159" y="1272070"/>
                    <a:pt x="3081473" y="1355332"/>
                  </a:cubicBezTo>
                  <a:cubicBezTo>
                    <a:pt x="3032301" y="1259726"/>
                    <a:pt x="2932056" y="1196796"/>
                    <a:pt x="2819222" y="1202363"/>
                  </a:cubicBezTo>
                  <a:cubicBezTo>
                    <a:pt x="2687146" y="1208898"/>
                    <a:pt x="2580963" y="1307892"/>
                    <a:pt x="2557446" y="1434721"/>
                  </a:cubicBezTo>
                  <a:cubicBezTo>
                    <a:pt x="2526090" y="1424313"/>
                    <a:pt x="2492358" y="1419230"/>
                    <a:pt x="2457439" y="1420925"/>
                  </a:cubicBezTo>
                  <a:cubicBezTo>
                    <a:pt x="2302559" y="1428670"/>
                    <a:pt x="2183310" y="1562760"/>
                    <a:pt x="2190912" y="1720569"/>
                  </a:cubicBezTo>
                  <a:cubicBezTo>
                    <a:pt x="2191149" y="1725894"/>
                    <a:pt x="2191862" y="1730735"/>
                    <a:pt x="2192337" y="1736060"/>
                  </a:cubicBezTo>
                  <a:cubicBezTo>
                    <a:pt x="2119885" y="1671677"/>
                    <a:pt x="2025104" y="1633435"/>
                    <a:pt x="1922247" y="1634403"/>
                  </a:cubicBezTo>
                  <a:cubicBezTo>
                    <a:pt x="1933174" y="1602696"/>
                    <a:pt x="1938637" y="1568569"/>
                    <a:pt x="1936975" y="1532989"/>
                  </a:cubicBezTo>
                  <a:cubicBezTo>
                    <a:pt x="1929848" y="1386797"/>
                    <a:pt x="1807987" y="1274007"/>
                    <a:pt x="1664509" y="1281268"/>
                  </a:cubicBezTo>
                  <a:cubicBezTo>
                    <a:pt x="1553337" y="1286835"/>
                    <a:pt x="1462119" y="1363077"/>
                    <a:pt x="1429813" y="1464976"/>
                  </a:cubicBezTo>
                  <a:cubicBezTo>
                    <a:pt x="1378740" y="1445129"/>
                    <a:pt x="1323155" y="1435447"/>
                    <a:pt x="1265193" y="1438351"/>
                  </a:cubicBezTo>
                  <a:cubicBezTo>
                    <a:pt x="1207232" y="1441256"/>
                    <a:pt x="1152596" y="1456504"/>
                    <a:pt x="1103899" y="1481434"/>
                  </a:cubicBezTo>
                  <a:cubicBezTo>
                    <a:pt x="1062091" y="1383166"/>
                    <a:pt x="963984" y="1316364"/>
                    <a:pt x="852575" y="1321930"/>
                  </a:cubicBezTo>
                  <a:cubicBezTo>
                    <a:pt x="709097" y="1329192"/>
                    <a:pt x="598401" y="1453358"/>
                    <a:pt x="605527" y="1599550"/>
                  </a:cubicBezTo>
                  <a:cubicBezTo>
                    <a:pt x="606477" y="1620123"/>
                    <a:pt x="610040" y="1639728"/>
                    <a:pt x="615266" y="1658607"/>
                  </a:cubicBezTo>
                  <a:cubicBezTo>
                    <a:pt x="465375" y="1693219"/>
                    <a:pt x="348502" y="1811576"/>
                    <a:pt x="311682" y="1960915"/>
                  </a:cubicBezTo>
                  <a:cubicBezTo>
                    <a:pt x="125446" y="2006176"/>
                    <a:pt x="-9243" y="2181655"/>
                    <a:pt x="496" y="2384242"/>
                  </a:cubicBezTo>
                  <a:cubicBezTo>
                    <a:pt x="11423" y="2612727"/>
                    <a:pt x="202173" y="2788690"/>
                    <a:pt x="426417" y="2777556"/>
                  </a:cubicBezTo>
                  <a:cubicBezTo>
                    <a:pt x="582722" y="2769811"/>
                    <a:pt x="714086" y="2672753"/>
                    <a:pt x="775610" y="2537453"/>
                  </a:cubicBezTo>
                  <a:cubicBezTo>
                    <a:pt x="849725" y="2666218"/>
                    <a:pt x="989877" y="2749479"/>
                    <a:pt x="1146183" y="2741734"/>
                  </a:cubicBezTo>
                  <a:cubicBezTo>
                    <a:pt x="1214834" y="2738345"/>
                    <a:pt x="1278496" y="2717772"/>
                    <a:pt x="1333607" y="2684129"/>
                  </a:cubicBezTo>
                  <a:cubicBezTo>
                    <a:pt x="1379453" y="2872435"/>
                    <a:pt x="1550724" y="3007735"/>
                    <a:pt x="1747888" y="2997812"/>
                  </a:cubicBezTo>
                  <a:cubicBezTo>
                    <a:pt x="1816539" y="2994423"/>
                    <a:pt x="1880201" y="2973850"/>
                    <a:pt x="1935312" y="2940448"/>
                  </a:cubicBezTo>
                  <a:cubicBezTo>
                    <a:pt x="1935312" y="2946741"/>
                    <a:pt x="1935549" y="2953276"/>
                    <a:pt x="1935787" y="2959570"/>
                  </a:cubicBezTo>
                  <a:cubicBezTo>
                    <a:pt x="1946476" y="3180551"/>
                    <a:pt x="2125349" y="3352641"/>
                    <a:pt x="2340091" y="3353367"/>
                  </a:cubicBezTo>
                  <a:cubicBezTo>
                    <a:pt x="2418956" y="3445343"/>
                    <a:pt x="2537017" y="3501254"/>
                    <a:pt x="2666242" y="3494719"/>
                  </a:cubicBezTo>
                  <a:cubicBezTo>
                    <a:pt x="2802594" y="3487942"/>
                    <a:pt x="2919942" y="3413151"/>
                    <a:pt x="2988593" y="3304233"/>
                  </a:cubicBezTo>
                  <a:cubicBezTo>
                    <a:pt x="3067220" y="3405648"/>
                    <a:pt x="3191220" y="3468336"/>
                    <a:pt x="3327571" y="3461559"/>
                  </a:cubicBezTo>
                  <a:cubicBezTo>
                    <a:pt x="3475800" y="3454056"/>
                    <a:pt x="3601700" y="3366680"/>
                    <a:pt x="3666788" y="3242030"/>
                  </a:cubicBezTo>
                  <a:cubicBezTo>
                    <a:pt x="3723561" y="3268170"/>
                    <a:pt x="3787224" y="3281482"/>
                    <a:pt x="3853737" y="3278094"/>
                  </a:cubicBezTo>
                  <a:cubicBezTo>
                    <a:pt x="3990801" y="3271316"/>
                    <a:pt x="4108624" y="3195800"/>
                    <a:pt x="4177037" y="3086156"/>
                  </a:cubicBezTo>
                  <a:cubicBezTo>
                    <a:pt x="4255665" y="3188539"/>
                    <a:pt x="4380140" y="3251953"/>
                    <a:pt x="4517204" y="3244934"/>
                  </a:cubicBezTo>
                  <a:cubicBezTo>
                    <a:pt x="4616260" y="3240093"/>
                    <a:pt x="4705340" y="3199188"/>
                    <a:pt x="4772804" y="3135532"/>
                  </a:cubicBezTo>
                  <a:cubicBezTo>
                    <a:pt x="4846206" y="3192169"/>
                    <a:pt x="4938611" y="3223877"/>
                    <a:pt x="5037668" y="3218794"/>
                  </a:cubicBezTo>
                  <a:cubicBezTo>
                    <a:pt x="5096579" y="3215889"/>
                    <a:pt x="5151928" y="3200157"/>
                    <a:pt x="5201575" y="3174500"/>
                  </a:cubicBezTo>
                  <a:cubicBezTo>
                    <a:pt x="5279965" y="3256310"/>
                    <a:pt x="5391375" y="3304960"/>
                    <a:pt x="5512286" y="3298909"/>
                  </a:cubicBezTo>
                  <a:cubicBezTo>
                    <a:pt x="5586638" y="3295278"/>
                    <a:pt x="5655051" y="3271316"/>
                    <a:pt x="5713250" y="3232832"/>
                  </a:cubicBezTo>
                  <a:cubicBezTo>
                    <a:pt x="5788790" y="3356272"/>
                    <a:pt x="5925617" y="3435419"/>
                    <a:pt x="6078359" y="3427674"/>
                  </a:cubicBezTo>
                  <a:cubicBezTo>
                    <a:pt x="6175040" y="3422833"/>
                    <a:pt x="6262220" y="3383865"/>
                    <a:pt x="6329208" y="3322871"/>
                  </a:cubicBezTo>
                  <a:cubicBezTo>
                    <a:pt x="6401659" y="3376845"/>
                    <a:pt x="6492164" y="3407100"/>
                    <a:pt x="6588846" y="3402260"/>
                  </a:cubicBezTo>
                  <a:cubicBezTo>
                    <a:pt x="6702868" y="3396451"/>
                    <a:pt x="6803825" y="3343444"/>
                    <a:pt x="6873664" y="3262361"/>
                  </a:cubicBezTo>
                  <a:cubicBezTo>
                    <a:pt x="6951104" y="3335941"/>
                    <a:pt x="7056575" y="3378782"/>
                    <a:pt x="7170597" y="3373215"/>
                  </a:cubicBezTo>
                  <a:cubicBezTo>
                    <a:pt x="7333791" y="3364986"/>
                    <a:pt x="7469906" y="3259698"/>
                    <a:pt x="7527392" y="3114959"/>
                  </a:cubicBezTo>
                  <a:cubicBezTo>
                    <a:pt x="7597943" y="3163851"/>
                    <a:pt x="7683935" y="3190475"/>
                    <a:pt x="7775391" y="3185876"/>
                  </a:cubicBezTo>
                  <a:cubicBezTo>
                    <a:pt x="7945949" y="3177405"/>
                    <a:pt x="8086814" y="3062678"/>
                    <a:pt x="8139549" y="2907773"/>
                  </a:cubicBezTo>
                  <a:cubicBezTo>
                    <a:pt x="8217702" y="3015239"/>
                    <a:pt x="8345502" y="3082283"/>
                    <a:pt x="8486367" y="3075264"/>
                  </a:cubicBezTo>
                  <a:cubicBezTo>
                    <a:pt x="8621055" y="3068487"/>
                    <a:pt x="8737216" y="2995633"/>
                    <a:pt x="8806104" y="2889136"/>
                  </a:cubicBezTo>
                  <a:cubicBezTo>
                    <a:pt x="8884732" y="2971672"/>
                    <a:pt x="8996379" y="3020805"/>
                    <a:pt x="9118002" y="3014755"/>
                  </a:cubicBezTo>
                  <a:cubicBezTo>
                    <a:pt x="9246990" y="3008219"/>
                    <a:pt x="9359112" y="2941174"/>
                    <a:pt x="9428713" y="2841696"/>
                  </a:cubicBezTo>
                  <a:cubicBezTo>
                    <a:pt x="9495701" y="2991519"/>
                    <a:pt x="9647256" y="3092207"/>
                    <a:pt x="9818527" y="3083736"/>
                  </a:cubicBezTo>
                  <a:cubicBezTo>
                    <a:pt x="9962243" y="3076475"/>
                    <a:pt x="10084579" y="2994181"/>
                    <a:pt x="10151329" y="2875824"/>
                  </a:cubicBezTo>
                  <a:cubicBezTo>
                    <a:pt x="10172471" y="2878244"/>
                    <a:pt x="10193850" y="2878970"/>
                    <a:pt x="10215704" y="2877760"/>
                  </a:cubicBezTo>
                  <a:cubicBezTo>
                    <a:pt x="10357995" y="2870741"/>
                    <a:pt x="10479381" y="2789900"/>
                    <a:pt x="10546369" y="2673479"/>
                  </a:cubicBezTo>
                  <a:cubicBezTo>
                    <a:pt x="10578438" y="2680014"/>
                    <a:pt x="10611694" y="2682676"/>
                    <a:pt x="10645663" y="2680982"/>
                  </a:cubicBezTo>
                  <a:cubicBezTo>
                    <a:pt x="10694836" y="2678562"/>
                    <a:pt x="10741394" y="2667186"/>
                    <a:pt x="10784153" y="2648791"/>
                  </a:cubicBezTo>
                  <a:cubicBezTo>
                    <a:pt x="10828574" y="2662829"/>
                    <a:pt x="10876084" y="2669364"/>
                    <a:pt x="10925255" y="2666944"/>
                  </a:cubicBezTo>
                  <a:cubicBezTo>
                    <a:pt x="11064458" y="2659925"/>
                    <a:pt x="11183706" y="2582472"/>
                    <a:pt x="11251644" y="2470166"/>
                  </a:cubicBezTo>
                  <a:cubicBezTo>
                    <a:pt x="11284901" y="2486866"/>
                    <a:pt x="11320533" y="2499210"/>
                    <a:pt x="11358065" y="2505987"/>
                  </a:cubicBezTo>
                  <a:cubicBezTo>
                    <a:pt x="11358065" y="2509618"/>
                    <a:pt x="11357828" y="2513249"/>
                    <a:pt x="11358065" y="2517121"/>
                  </a:cubicBezTo>
                  <a:cubicBezTo>
                    <a:pt x="11366379" y="2688243"/>
                    <a:pt x="11509145" y="2820397"/>
                    <a:pt x="11677327" y="2811925"/>
                  </a:cubicBezTo>
                  <a:cubicBezTo>
                    <a:pt x="11695856" y="2810957"/>
                    <a:pt x="11713910" y="2808053"/>
                    <a:pt x="11731488" y="2803938"/>
                  </a:cubicBezTo>
                  <a:cubicBezTo>
                    <a:pt x="11790399" y="2881633"/>
                    <a:pt x="11884231" y="2929799"/>
                    <a:pt x="11987563" y="2924716"/>
                  </a:cubicBezTo>
                  <a:cubicBezTo>
                    <a:pt x="12091133" y="2919633"/>
                    <a:pt x="12179738" y="2862270"/>
                    <a:pt x="12230810" y="2779008"/>
                  </a:cubicBezTo>
                  <a:cubicBezTo>
                    <a:pt x="12248626" y="2781428"/>
                    <a:pt x="12266918" y="2782396"/>
                    <a:pt x="12285447" y="2781428"/>
                  </a:cubicBezTo>
                  <a:cubicBezTo>
                    <a:pt x="12453391" y="2772957"/>
                    <a:pt x="12582854" y="2627491"/>
                    <a:pt x="12574778" y="2456127"/>
                  </a:cubicBezTo>
                  <a:cubicBezTo>
                    <a:pt x="12573589" y="2429019"/>
                    <a:pt x="12568364" y="2403121"/>
                    <a:pt x="12561000" y="2378433"/>
                  </a:cubicBezTo>
                  <a:cubicBezTo>
                    <a:pt x="12685474" y="2302432"/>
                    <a:pt x="12765289" y="2161081"/>
                    <a:pt x="12757688" y="2003514"/>
                  </a:cubicBezTo>
                  <a:close/>
                </a:path>
              </a:pathLst>
            </a:custGeom>
            <a:solidFill>
              <a:srgbClr val="FFFFFF"/>
            </a:solidFill>
            <a:ln w="23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33" name="Graphic 38">
            <a:extLst>
              <a:ext uri="{FF2B5EF4-FFF2-40B4-BE49-F238E27FC236}">
                <a16:creationId xmlns:a16="http://schemas.microsoft.com/office/drawing/2014/main" id="{9A82E672-FD51-47F7-B9F7-7197B5663140}"/>
              </a:ext>
            </a:extLst>
          </p:cNvPr>
          <p:cNvGrpSpPr/>
          <p:nvPr/>
        </p:nvGrpSpPr>
        <p:grpSpPr>
          <a:xfrm>
            <a:off x="136852" y="191450"/>
            <a:ext cx="1221563" cy="979898"/>
            <a:chOff x="923775" y="2325619"/>
            <a:chExt cx="2742747" cy="2200142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C77AF5AF-292E-4695-9A8B-A8C4F01A196D}"/>
                </a:ext>
              </a:extLst>
            </p:cNvPr>
            <p:cNvSpPr/>
            <p:nvPr/>
          </p:nvSpPr>
          <p:spPr>
            <a:xfrm>
              <a:off x="1325814" y="2328494"/>
              <a:ext cx="2140371" cy="2140371"/>
            </a:xfrm>
            <a:custGeom>
              <a:avLst/>
              <a:gdLst>
                <a:gd name="connsiteX0" fmla="*/ 2140372 w 2140371"/>
                <a:gd name="connsiteY0" fmla="*/ 1070186 h 2140371"/>
                <a:gd name="connsiteX1" fmla="*/ 1070186 w 2140371"/>
                <a:gd name="connsiteY1" fmla="*/ 2140371 h 2140371"/>
                <a:gd name="connsiteX2" fmla="*/ 0 w 2140371"/>
                <a:gd name="connsiteY2" fmla="*/ 1070186 h 2140371"/>
                <a:gd name="connsiteX3" fmla="*/ 1070186 w 2140371"/>
                <a:gd name="connsiteY3" fmla="*/ 0 h 2140371"/>
                <a:gd name="connsiteX4" fmla="*/ 2140372 w 2140371"/>
                <a:gd name="connsiteY4" fmla="*/ 1070186 h 21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371" h="2140371">
                  <a:moveTo>
                    <a:pt x="2140372" y="1070186"/>
                  </a:moveTo>
                  <a:cubicBezTo>
                    <a:pt x="2140372" y="1661233"/>
                    <a:pt x="1661234" y="2140371"/>
                    <a:pt x="1070186" y="2140371"/>
                  </a:cubicBezTo>
                  <a:cubicBezTo>
                    <a:pt x="479139" y="2140371"/>
                    <a:pt x="0" y="1661233"/>
                    <a:pt x="0" y="1070186"/>
                  </a:cubicBezTo>
                  <a:cubicBezTo>
                    <a:pt x="0" y="479138"/>
                    <a:pt x="479139" y="0"/>
                    <a:pt x="1070186" y="0"/>
                  </a:cubicBezTo>
                  <a:cubicBezTo>
                    <a:pt x="1661234" y="0"/>
                    <a:pt x="2140372" y="479138"/>
                    <a:pt x="2140372" y="1070186"/>
                  </a:cubicBezTo>
                  <a:close/>
                </a:path>
              </a:pathLst>
            </a:custGeom>
            <a:solidFill>
              <a:srgbClr val="8FC8CB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135" name="Graphic 38">
              <a:extLst>
                <a:ext uri="{FF2B5EF4-FFF2-40B4-BE49-F238E27FC236}">
                  <a16:creationId xmlns:a16="http://schemas.microsoft.com/office/drawing/2014/main" id="{86FC5DAA-A865-47C9-814F-DC96E1F90012}"/>
                </a:ext>
              </a:extLst>
            </p:cNvPr>
            <p:cNvGrpSpPr/>
            <p:nvPr/>
          </p:nvGrpSpPr>
          <p:grpSpPr>
            <a:xfrm>
              <a:off x="1359659" y="2325619"/>
              <a:ext cx="2114492" cy="2200142"/>
              <a:chOff x="1359659" y="2325619"/>
              <a:chExt cx="2114492" cy="2200142"/>
            </a:xfrm>
            <a:solidFill>
              <a:srgbClr val="637B36"/>
            </a:solidFill>
          </p:grpSpPr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5BD8003F-D588-425A-875E-8B491AC0486B}"/>
                  </a:ext>
                </a:extLst>
              </p:cNvPr>
              <p:cNvSpPr/>
              <p:nvPr/>
            </p:nvSpPr>
            <p:spPr>
              <a:xfrm>
                <a:off x="1359659" y="2325619"/>
                <a:ext cx="1069219" cy="979165"/>
              </a:xfrm>
              <a:custGeom>
                <a:avLst/>
                <a:gdLst>
                  <a:gd name="connsiteX0" fmla="*/ 1036342 w 1069219"/>
                  <a:gd name="connsiteY0" fmla="*/ 2875 h 979165"/>
                  <a:gd name="connsiteX1" fmla="*/ 1036342 w 1069219"/>
                  <a:gd name="connsiteY1" fmla="*/ 307984 h 979165"/>
                  <a:gd name="connsiteX2" fmla="*/ 717992 w 1069219"/>
                  <a:gd name="connsiteY2" fmla="*/ 934610 h 979165"/>
                  <a:gd name="connsiteX3" fmla="*/ 121 w 1069219"/>
                  <a:gd name="connsiteY3" fmla="*/ 804506 h 979165"/>
                  <a:gd name="connsiteX4" fmla="*/ 1036342 w 1069219"/>
                  <a:gd name="connsiteY4" fmla="*/ 2875 h 979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9219" h="979165">
                    <a:moveTo>
                      <a:pt x="1036342" y="2875"/>
                    </a:moveTo>
                    <a:cubicBezTo>
                      <a:pt x="1036342" y="2875"/>
                      <a:pt x="1110317" y="261354"/>
                      <a:pt x="1036342" y="307984"/>
                    </a:cubicBezTo>
                    <a:cubicBezTo>
                      <a:pt x="600553" y="582582"/>
                      <a:pt x="877167" y="797598"/>
                      <a:pt x="717992" y="934610"/>
                    </a:cubicBezTo>
                    <a:cubicBezTo>
                      <a:pt x="558817" y="1071621"/>
                      <a:pt x="394173" y="853439"/>
                      <a:pt x="121" y="804506"/>
                    </a:cubicBezTo>
                    <a:cubicBezTo>
                      <a:pt x="121" y="804506"/>
                      <a:pt x="-33844" y="-55845"/>
                      <a:pt x="1036342" y="2875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D3C2B5E-B3C2-4AE7-9329-C4614ED18579}"/>
                  </a:ext>
                </a:extLst>
              </p:cNvPr>
              <p:cNvSpPr/>
              <p:nvPr/>
            </p:nvSpPr>
            <p:spPr>
              <a:xfrm>
                <a:off x="3008901" y="3028519"/>
                <a:ext cx="465249" cy="667786"/>
              </a:xfrm>
              <a:custGeom>
                <a:avLst/>
                <a:gdLst>
                  <a:gd name="connsiteX0" fmla="*/ 391370 w 465249"/>
                  <a:gd name="connsiteY0" fmla="*/ 0 h 667786"/>
                  <a:gd name="connsiteX1" fmla="*/ 25527 w 465249"/>
                  <a:gd name="connsiteY1" fmla="*/ 132406 h 667786"/>
                  <a:gd name="connsiteX2" fmla="*/ 176642 w 465249"/>
                  <a:gd name="connsiteY2" fmla="*/ 370161 h 667786"/>
                  <a:gd name="connsiteX3" fmla="*/ 414973 w 465249"/>
                  <a:gd name="connsiteY3" fmla="*/ 667787 h 667786"/>
                  <a:gd name="connsiteX4" fmla="*/ 391370 w 465249"/>
                  <a:gd name="connsiteY4" fmla="*/ 0 h 667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5249" h="667786">
                    <a:moveTo>
                      <a:pt x="391370" y="0"/>
                    </a:moveTo>
                    <a:cubicBezTo>
                      <a:pt x="391370" y="0"/>
                      <a:pt x="113030" y="44903"/>
                      <a:pt x="25527" y="132406"/>
                    </a:cubicBezTo>
                    <a:cubicBezTo>
                      <a:pt x="-61977" y="219909"/>
                      <a:pt x="97198" y="265676"/>
                      <a:pt x="176642" y="370161"/>
                    </a:cubicBezTo>
                    <a:cubicBezTo>
                      <a:pt x="256086" y="474647"/>
                      <a:pt x="414973" y="667787"/>
                      <a:pt x="414973" y="667787"/>
                    </a:cubicBezTo>
                    <a:cubicBezTo>
                      <a:pt x="414973" y="667787"/>
                      <a:pt x="542486" y="275750"/>
                      <a:pt x="391370" y="0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9C9D3B8F-B829-49E7-AEFD-46E7F89A124D}"/>
                  </a:ext>
                </a:extLst>
              </p:cNvPr>
              <p:cNvSpPr/>
              <p:nvPr/>
            </p:nvSpPr>
            <p:spPr>
              <a:xfrm>
                <a:off x="1804258" y="3395052"/>
                <a:ext cx="1049681" cy="1130709"/>
              </a:xfrm>
              <a:custGeom>
                <a:avLst/>
                <a:gdLst>
                  <a:gd name="connsiteX0" fmla="*/ 159984 w 1049681"/>
                  <a:gd name="connsiteY0" fmla="*/ 126822 h 1130709"/>
                  <a:gd name="connsiteX1" fmla="*/ 613619 w 1049681"/>
                  <a:gd name="connsiteY1" fmla="*/ 3627 h 1130709"/>
                  <a:gd name="connsiteX2" fmla="*/ 1049407 w 1049681"/>
                  <a:gd name="connsiteY2" fmla="*/ 434235 h 1130709"/>
                  <a:gd name="connsiteX3" fmla="*/ 681261 w 1049681"/>
                  <a:gd name="connsiteY3" fmla="*/ 1070071 h 1130709"/>
                  <a:gd name="connsiteX4" fmla="*/ 190207 w 1049681"/>
                  <a:gd name="connsiteY4" fmla="*/ 1070071 h 1130709"/>
                  <a:gd name="connsiteX5" fmla="*/ 5127 w 1049681"/>
                  <a:gd name="connsiteY5" fmla="*/ 724664 h 1130709"/>
                  <a:gd name="connsiteX6" fmla="*/ 159984 w 1049681"/>
                  <a:gd name="connsiteY6" fmla="*/ 126822 h 1130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681" h="1130709">
                    <a:moveTo>
                      <a:pt x="159984" y="126822"/>
                    </a:moveTo>
                    <a:cubicBezTo>
                      <a:pt x="159984" y="126822"/>
                      <a:pt x="506255" y="-25157"/>
                      <a:pt x="613619" y="3627"/>
                    </a:cubicBezTo>
                    <a:cubicBezTo>
                      <a:pt x="720983" y="32411"/>
                      <a:pt x="1037318" y="376379"/>
                      <a:pt x="1049407" y="434235"/>
                    </a:cubicBezTo>
                    <a:cubicBezTo>
                      <a:pt x="1061209" y="492090"/>
                      <a:pt x="688745" y="931908"/>
                      <a:pt x="681261" y="1070071"/>
                    </a:cubicBezTo>
                    <a:cubicBezTo>
                      <a:pt x="681261" y="1070071"/>
                      <a:pt x="318008" y="1206507"/>
                      <a:pt x="190207" y="1070071"/>
                    </a:cubicBezTo>
                    <a:cubicBezTo>
                      <a:pt x="190207" y="1070071"/>
                      <a:pt x="-36610" y="844118"/>
                      <a:pt x="5127" y="724664"/>
                    </a:cubicBezTo>
                    <a:cubicBezTo>
                      <a:pt x="46575" y="605211"/>
                      <a:pt x="-78635" y="394225"/>
                      <a:pt x="159984" y="126822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0B139FF1-5555-4E75-857E-B2E0E3764F68}"/>
                  </a:ext>
                </a:extLst>
              </p:cNvPr>
              <p:cNvSpPr/>
              <p:nvPr/>
            </p:nvSpPr>
            <p:spPr>
              <a:xfrm>
                <a:off x="1359811" y="3269494"/>
                <a:ext cx="492450" cy="180259"/>
              </a:xfrm>
              <a:custGeom>
                <a:avLst/>
                <a:gdLst>
                  <a:gd name="connsiteX0" fmla="*/ 228513 w 492450"/>
                  <a:gd name="connsiteY0" fmla="*/ 14626 h 180259"/>
                  <a:gd name="connsiteX1" fmla="*/ 485265 w 492450"/>
                  <a:gd name="connsiteY1" fmla="*/ 92918 h 180259"/>
                  <a:gd name="connsiteX2" fmla="*/ 270537 w 492450"/>
                  <a:gd name="connsiteY2" fmla="*/ 175815 h 180259"/>
                  <a:gd name="connsiteX3" fmla="*/ 256 w 492450"/>
                  <a:gd name="connsiteY3" fmla="*/ 14626 h 180259"/>
                  <a:gd name="connsiteX4" fmla="*/ 228513 w 492450"/>
                  <a:gd name="connsiteY4" fmla="*/ 14626 h 18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450" h="180259">
                    <a:moveTo>
                      <a:pt x="228513" y="14626"/>
                    </a:moveTo>
                    <a:cubicBezTo>
                      <a:pt x="228513" y="14626"/>
                      <a:pt x="443241" y="57514"/>
                      <a:pt x="485265" y="92918"/>
                    </a:cubicBezTo>
                    <a:cubicBezTo>
                      <a:pt x="527002" y="128034"/>
                      <a:pt x="377901" y="140123"/>
                      <a:pt x="270537" y="175815"/>
                    </a:cubicBezTo>
                    <a:cubicBezTo>
                      <a:pt x="163173" y="211507"/>
                      <a:pt x="-7515" y="20670"/>
                      <a:pt x="256" y="14626"/>
                    </a:cubicBezTo>
                    <a:cubicBezTo>
                      <a:pt x="8028" y="8581"/>
                      <a:pt x="101576" y="-15022"/>
                      <a:pt x="228513" y="14626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351E4856-E434-42F4-B33C-57E37D92C55A}"/>
                </a:ext>
              </a:extLst>
            </p:cNvPr>
            <p:cNvSpPr/>
            <p:nvPr/>
          </p:nvSpPr>
          <p:spPr>
            <a:xfrm>
              <a:off x="1325527" y="2574884"/>
              <a:ext cx="1950110" cy="1893981"/>
            </a:xfrm>
            <a:custGeom>
              <a:avLst/>
              <a:gdLst>
                <a:gd name="connsiteX0" fmla="*/ 197170 w 1950110"/>
                <a:gd name="connsiteY0" fmla="*/ 608780 h 1893981"/>
                <a:gd name="connsiteX1" fmla="*/ 387144 w 1950110"/>
                <a:gd name="connsiteY1" fmla="*/ 0 h 1893981"/>
                <a:gd name="connsiteX2" fmla="*/ 0 w 1950110"/>
                <a:gd name="connsiteY2" fmla="*/ 823795 h 1893981"/>
                <a:gd name="connsiteX3" fmla="*/ 1070186 w 1950110"/>
                <a:gd name="connsiteY3" fmla="*/ 1893981 h 1893981"/>
                <a:gd name="connsiteX4" fmla="*/ 1950110 w 1950110"/>
                <a:gd name="connsiteY4" fmla="*/ 1432863 h 1893981"/>
                <a:gd name="connsiteX5" fmla="*/ 1267068 w 1950110"/>
                <a:gd name="connsiteY5" fmla="*/ 1679253 h 1893981"/>
                <a:gd name="connsiteX6" fmla="*/ 197170 w 1950110"/>
                <a:gd name="connsiteY6" fmla="*/ 608780 h 189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110" h="1893981">
                  <a:moveTo>
                    <a:pt x="197170" y="608780"/>
                  </a:moveTo>
                  <a:cubicBezTo>
                    <a:pt x="197170" y="382538"/>
                    <a:pt x="267403" y="172703"/>
                    <a:pt x="387144" y="0"/>
                  </a:cubicBezTo>
                  <a:cubicBezTo>
                    <a:pt x="150828" y="196306"/>
                    <a:pt x="0" y="492493"/>
                    <a:pt x="0" y="823795"/>
                  </a:cubicBezTo>
                  <a:cubicBezTo>
                    <a:pt x="0" y="1414729"/>
                    <a:pt x="479252" y="1893981"/>
                    <a:pt x="1070186" y="1893981"/>
                  </a:cubicBezTo>
                  <a:cubicBezTo>
                    <a:pt x="1434878" y="1893981"/>
                    <a:pt x="1756970" y="1711491"/>
                    <a:pt x="1950110" y="1432863"/>
                  </a:cubicBezTo>
                  <a:cubicBezTo>
                    <a:pt x="1764742" y="1586857"/>
                    <a:pt x="1526699" y="1679253"/>
                    <a:pt x="1267068" y="1679253"/>
                  </a:cubicBezTo>
                  <a:cubicBezTo>
                    <a:pt x="676422" y="1678965"/>
                    <a:pt x="197170" y="1200001"/>
                    <a:pt x="197170" y="608780"/>
                  </a:cubicBezTo>
                  <a:close/>
                </a:path>
              </a:pathLst>
            </a:custGeom>
            <a:solidFill>
              <a:srgbClr val="395D6B">
                <a:alpha val="50000"/>
              </a:srgbClr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7584FDE-7187-4251-8DD9-BEC5D3CA205A}"/>
                </a:ext>
              </a:extLst>
            </p:cNvPr>
            <p:cNvSpPr/>
            <p:nvPr/>
          </p:nvSpPr>
          <p:spPr>
            <a:xfrm>
              <a:off x="1516076" y="2328494"/>
              <a:ext cx="1950398" cy="1893693"/>
            </a:xfrm>
            <a:custGeom>
              <a:avLst/>
              <a:gdLst>
                <a:gd name="connsiteX0" fmla="*/ 1753228 w 1950398"/>
                <a:gd name="connsiteY0" fmla="*/ 1284914 h 1893693"/>
                <a:gd name="connsiteX1" fmla="*/ 1563255 w 1950398"/>
                <a:gd name="connsiteY1" fmla="*/ 1893693 h 1893693"/>
                <a:gd name="connsiteX2" fmla="*/ 1950398 w 1950398"/>
                <a:gd name="connsiteY2" fmla="*/ 1069898 h 1893693"/>
                <a:gd name="connsiteX3" fmla="*/ 879924 w 1950398"/>
                <a:gd name="connsiteY3" fmla="*/ 0 h 1893693"/>
                <a:gd name="connsiteX4" fmla="*/ 0 w 1950398"/>
                <a:gd name="connsiteY4" fmla="*/ 461118 h 1893693"/>
                <a:gd name="connsiteX5" fmla="*/ 683042 w 1950398"/>
                <a:gd name="connsiteY5" fmla="*/ 214728 h 1893693"/>
                <a:gd name="connsiteX6" fmla="*/ 1753228 w 1950398"/>
                <a:gd name="connsiteY6" fmla="*/ 1284914 h 18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398" h="1893693">
                  <a:moveTo>
                    <a:pt x="1753228" y="1284914"/>
                  </a:moveTo>
                  <a:cubicBezTo>
                    <a:pt x="1753228" y="1511155"/>
                    <a:pt x="1682996" y="1720990"/>
                    <a:pt x="1563255" y="1893693"/>
                  </a:cubicBezTo>
                  <a:cubicBezTo>
                    <a:pt x="1799571" y="1697387"/>
                    <a:pt x="1950398" y="1401201"/>
                    <a:pt x="1950398" y="1069898"/>
                  </a:cubicBezTo>
                  <a:cubicBezTo>
                    <a:pt x="1950110" y="479252"/>
                    <a:pt x="1470858" y="0"/>
                    <a:pt x="879924" y="0"/>
                  </a:cubicBezTo>
                  <a:cubicBezTo>
                    <a:pt x="515232" y="0"/>
                    <a:pt x="193140" y="182490"/>
                    <a:pt x="0" y="461118"/>
                  </a:cubicBezTo>
                  <a:cubicBezTo>
                    <a:pt x="185368" y="307124"/>
                    <a:pt x="423411" y="214728"/>
                    <a:pt x="683042" y="214728"/>
                  </a:cubicBezTo>
                  <a:cubicBezTo>
                    <a:pt x="1273976" y="214728"/>
                    <a:pt x="1753228" y="693980"/>
                    <a:pt x="1753228" y="1284914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534F1805-E1A1-49E6-B570-5CC4845807E7}"/>
                </a:ext>
              </a:extLst>
            </p:cNvPr>
            <p:cNvSpPr/>
            <p:nvPr/>
          </p:nvSpPr>
          <p:spPr>
            <a:xfrm>
              <a:off x="923775" y="357771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8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19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8" y="123771"/>
                  </a:cubicBezTo>
                  <a:cubicBezTo>
                    <a:pt x="419598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19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178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97348DC-AAB2-4B2A-A34D-B35F4BEC2DB2}"/>
                </a:ext>
              </a:extLst>
            </p:cNvPr>
            <p:cNvSpPr/>
            <p:nvPr/>
          </p:nvSpPr>
          <p:spPr>
            <a:xfrm>
              <a:off x="1818667" y="2446508"/>
              <a:ext cx="535021" cy="291868"/>
            </a:xfrm>
            <a:custGeom>
              <a:avLst/>
              <a:gdLst>
                <a:gd name="connsiteX0" fmla="*/ 535021 w 535021"/>
                <a:gd name="connsiteY0" fmla="*/ 205517 h 291868"/>
                <a:gd name="connsiteX1" fmla="*/ 448669 w 535021"/>
                <a:gd name="connsiteY1" fmla="*/ 119165 h 291868"/>
                <a:gd name="connsiteX2" fmla="*/ 419885 w 535021"/>
                <a:gd name="connsiteY2" fmla="*/ 124059 h 291868"/>
                <a:gd name="connsiteX3" fmla="*/ 420173 w 535021"/>
                <a:gd name="connsiteY3" fmla="*/ 119165 h 291868"/>
                <a:gd name="connsiteX4" fmla="*/ 333821 w 535021"/>
                <a:gd name="connsiteY4" fmla="*/ 32814 h 291868"/>
                <a:gd name="connsiteX5" fmla="*/ 275102 w 535021"/>
                <a:gd name="connsiteY5" fmla="*/ 55841 h 291868"/>
                <a:gd name="connsiteX6" fmla="*/ 194220 w 535021"/>
                <a:gd name="connsiteY6" fmla="*/ 0 h 291868"/>
                <a:gd name="connsiteX7" fmla="*/ 107868 w 535021"/>
                <a:gd name="connsiteY7" fmla="*/ 86352 h 291868"/>
                <a:gd name="connsiteX8" fmla="*/ 116791 w 535021"/>
                <a:gd name="connsiteY8" fmla="*/ 124347 h 291868"/>
                <a:gd name="connsiteX9" fmla="*/ 25258 w 535021"/>
                <a:gd name="connsiteY9" fmla="*/ 144207 h 291868"/>
                <a:gd name="connsiteX10" fmla="*/ 25258 w 535021"/>
                <a:gd name="connsiteY10" fmla="*/ 266539 h 291868"/>
                <a:gd name="connsiteX11" fmla="*/ 86280 w 535021"/>
                <a:gd name="connsiteY11" fmla="*/ 291869 h 291868"/>
                <a:gd name="connsiteX12" fmla="*/ 452987 w 535021"/>
                <a:gd name="connsiteY12" fmla="*/ 291869 h 291868"/>
                <a:gd name="connsiteX13" fmla="*/ 452987 w 535021"/>
                <a:gd name="connsiteY13" fmla="*/ 291581 h 291868"/>
                <a:gd name="connsiteX14" fmla="*/ 535021 w 535021"/>
                <a:gd name="connsiteY14" fmla="*/ 205517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5021" h="291868">
                  <a:moveTo>
                    <a:pt x="535021" y="205517"/>
                  </a:moveTo>
                  <a:cubicBezTo>
                    <a:pt x="535021" y="157736"/>
                    <a:pt x="496163" y="119165"/>
                    <a:pt x="448669" y="119165"/>
                  </a:cubicBezTo>
                  <a:cubicBezTo>
                    <a:pt x="438595" y="119165"/>
                    <a:pt x="429096" y="120892"/>
                    <a:pt x="419885" y="124059"/>
                  </a:cubicBezTo>
                  <a:cubicBezTo>
                    <a:pt x="419885" y="122332"/>
                    <a:pt x="420173" y="120892"/>
                    <a:pt x="420173" y="119165"/>
                  </a:cubicBezTo>
                  <a:cubicBezTo>
                    <a:pt x="420173" y="71384"/>
                    <a:pt x="381315" y="32814"/>
                    <a:pt x="333821" y="32814"/>
                  </a:cubicBezTo>
                  <a:cubicBezTo>
                    <a:pt x="311082" y="32814"/>
                    <a:pt x="290646" y="41737"/>
                    <a:pt x="275102" y="55841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7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2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5" y="289278"/>
                    <a:pt x="535021" y="251571"/>
                    <a:pt x="535021" y="205517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E9413A2-406A-4381-9D7D-7B8937D2D898}"/>
                </a:ext>
              </a:extLst>
            </p:cNvPr>
            <p:cNvSpPr/>
            <p:nvPr/>
          </p:nvSpPr>
          <p:spPr>
            <a:xfrm>
              <a:off x="3131789" y="357771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7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7" y="123771"/>
                  </a:cubicBezTo>
                  <a:cubicBezTo>
                    <a:pt x="419597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6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1E8A856-851A-4556-A5A7-412D93561FE5}"/>
                </a:ext>
              </a:extLst>
            </p:cNvPr>
            <p:cNvSpPr/>
            <p:nvPr/>
          </p:nvSpPr>
          <p:spPr>
            <a:xfrm>
              <a:off x="2284391" y="4076541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7 h 291868"/>
                <a:gd name="connsiteX2" fmla="*/ 419598 w 534733"/>
                <a:gd name="connsiteY2" fmla="*/ 123771 h 291868"/>
                <a:gd name="connsiteX3" fmla="*/ 419885 w 534733"/>
                <a:gd name="connsiteY3" fmla="*/ 118877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7"/>
                    <a:pt x="448381" y="118877"/>
                  </a:cubicBezTo>
                  <a:cubicBezTo>
                    <a:pt x="438307" y="118877"/>
                    <a:pt x="428808" y="120604"/>
                    <a:pt x="419598" y="123771"/>
                  </a:cubicBezTo>
                  <a:cubicBezTo>
                    <a:pt x="419598" y="122044"/>
                    <a:pt x="419885" y="120604"/>
                    <a:pt x="419885" y="118877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178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5B8793E-636D-4415-ADDD-553B7AA0E69D}"/>
                </a:ext>
              </a:extLst>
            </p:cNvPr>
            <p:cNvSpPr/>
            <p:nvPr/>
          </p:nvSpPr>
          <p:spPr>
            <a:xfrm>
              <a:off x="2786382" y="266670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7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7" y="123771"/>
                  </a:cubicBezTo>
                  <a:cubicBezTo>
                    <a:pt x="419597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2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6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pic>
        <p:nvPicPr>
          <p:cNvPr id="132" name="Graphic 131">
            <a:extLst>
              <a:ext uri="{FF2B5EF4-FFF2-40B4-BE49-F238E27FC236}">
                <a16:creationId xmlns:a16="http://schemas.microsoft.com/office/drawing/2014/main" id="{F0FA4604-A880-49B0-BB59-5FF08F8B01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56042" y="5557425"/>
            <a:ext cx="1548256" cy="811708"/>
          </a:xfrm>
          <a:prstGeom prst="rect">
            <a:avLst/>
          </a:prstGeom>
        </p:spPr>
      </p:pic>
      <p:sp>
        <p:nvSpPr>
          <p:cNvPr id="155" name="Rectangle 113">
            <a:extLst>
              <a:ext uri="{FF2B5EF4-FFF2-40B4-BE49-F238E27FC236}">
                <a16:creationId xmlns:a16="http://schemas.microsoft.com/office/drawing/2014/main" id="{68362C00-03BD-8BF1-921C-74A42A178A1D}"/>
              </a:ext>
            </a:extLst>
          </p:cNvPr>
          <p:cNvSpPr/>
          <p:nvPr/>
        </p:nvSpPr>
        <p:spPr>
          <a:xfrm>
            <a:off x="3569723" y="1849997"/>
            <a:ext cx="588508" cy="155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975" b="1" dirty="0">
                <a:solidFill>
                  <a:schemeClr val="bg2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</a:t>
            </a:r>
            <a:endParaRPr lang="th-TH" sz="30975" b="1" dirty="0">
              <a:solidFill>
                <a:schemeClr val="bg2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56" name="Rectangle 3">
            <a:extLst>
              <a:ext uri="{FF2B5EF4-FFF2-40B4-BE49-F238E27FC236}">
                <a16:creationId xmlns:a16="http://schemas.microsoft.com/office/drawing/2014/main" id="{231E808B-D085-C63D-CFEE-4A029A806D84}"/>
              </a:ext>
            </a:extLst>
          </p:cNvPr>
          <p:cNvSpPr/>
          <p:nvPr/>
        </p:nvSpPr>
        <p:spPr>
          <a:xfrm>
            <a:off x="5072579" y="3374122"/>
            <a:ext cx="3557591" cy="581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遊戲規則</a:t>
            </a:r>
            <a:endParaRPr lang="th-TH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sp>
        <p:nvSpPr>
          <p:cNvPr id="149" name="Rectangle 47">
            <a:extLst>
              <a:ext uri="{FF2B5EF4-FFF2-40B4-BE49-F238E27FC236}">
                <a16:creationId xmlns:a16="http://schemas.microsoft.com/office/drawing/2014/main" id="{B2A68DD6-EA20-49EB-8065-EC6D1579252F}"/>
              </a:ext>
            </a:extLst>
          </p:cNvPr>
          <p:cNvSpPr/>
          <p:nvPr/>
        </p:nvSpPr>
        <p:spPr>
          <a:xfrm>
            <a:off x="2248100" y="1620720"/>
            <a:ext cx="3714356" cy="1717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161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CHAPTER</a:t>
            </a:r>
            <a:endParaRPr lang="th-TH" sz="6000" b="1" dirty="0">
              <a:solidFill>
                <a:srgbClr val="F161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7585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rgbClr val="080E1A"/>
            </a:gs>
            <a:gs pos="66684">
              <a:srgbClr val="405A74"/>
            </a:gs>
            <a:gs pos="47000">
              <a:srgbClr val="182B4C"/>
            </a:gs>
            <a:gs pos="100000">
              <a:schemeClr val="accent1">
                <a:lumMod val="45000"/>
                <a:lumOff val="55000"/>
              </a:schemeClr>
            </a:gs>
            <a:gs pos="85000">
              <a:srgbClr val="A7D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5">
            <a:extLst>
              <a:ext uri="{FF2B5EF4-FFF2-40B4-BE49-F238E27FC236}">
                <a16:creationId xmlns:a16="http://schemas.microsoft.com/office/drawing/2014/main" id="{1A2C1CDF-AB6B-491E-A95D-DE36EFEFBF9E}"/>
              </a:ext>
            </a:extLst>
          </p:cNvPr>
          <p:cNvSpPr/>
          <p:nvPr/>
        </p:nvSpPr>
        <p:spPr>
          <a:xfrm rot="1246700">
            <a:off x="-325644" y="5159589"/>
            <a:ext cx="5201530" cy="602075"/>
          </a:xfrm>
          <a:custGeom>
            <a:avLst/>
            <a:gdLst>
              <a:gd name="connsiteX0" fmla="*/ 2149018 w 6935373"/>
              <a:gd name="connsiteY0" fmla="*/ 802767 h 802766"/>
              <a:gd name="connsiteX1" fmla="*/ 2130618 w 6935373"/>
              <a:gd name="connsiteY1" fmla="*/ 793337 h 802766"/>
              <a:gd name="connsiteX2" fmla="*/ 2148834 w 6935373"/>
              <a:gd name="connsiteY2" fmla="*/ 783717 h 802766"/>
              <a:gd name="connsiteX3" fmla="*/ 2240101 w 6935373"/>
              <a:gd name="connsiteY3" fmla="*/ 782193 h 802766"/>
              <a:gd name="connsiteX4" fmla="*/ 2259422 w 6935373"/>
              <a:gd name="connsiteY4" fmla="*/ 791242 h 802766"/>
              <a:gd name="connsiteX5" fmla="*/ 2241941 w 6935373"/>
              <a:gd name="connsiteY5" fmla="*/ 801243 h 802766"/>
              <a:gd name="connsiteX6" fmla="*/ 2149386 w 6935373"/>
              <a:gd name="connsiteY6" fmla="*/ 802767 h 802766"/>
              <a:gd name="connsiteX7" fmla="*/ 2149018 w 6935373"/>
              <a:gd name="connsiteY7" fmla="*/ 802767 h 802766"/>
              <a:gd name="connsiteX8" fmla="*/ 2057016 w 6935373"/>
              <a:gd name="connsiteY8" fmla="*/ 802481 h 802766"/>
              <a:gd name="connsiteX9" fmla="*/ 2056648 w 6935373"/>
              <a:gd name="connsiteY9" fmla="*/ 802481 h 802766"/>
              <a:gd name="connsiteX10" fmla="*/ 1964093 w 6935373"/>
              <a:gd name="connsiteY10" fmla="*/ 800386 h 802766"/>
              <a:gd name="connsiteX11" fmla="*/ 1946980 w 6935373"/>
              <a:gd name="connsiteY11" fmla="*/ 790289 h 802766"/>
              <a:gd name="connsiteX12" fmla="*/ 1966485 w 6935373"/>
              <a:gd name="connsiteY12" fmla="*/ 781431 h 802766"/>
              <a:gd name="connsiteX13" fmla="*/ 2057568 w 6935373"/>
              <a:gd name="connsiteY13" fmla="*/ 783527 h 802766"/>
              <a:gd name="connsiteX14" fmla="*/ 2075600 w 6935373"/>
              <a:gd name="connsiteY14" fmla="*/ 793242 h 802766"/>
              <a:gd name="connsiteX15" fmla="*/ 2057016 w 6935373"/>
              <a:gd name="connsiteY15" fmla="*/ 802481 h 802766"/>
              <a:gd name="connsiteX16" fmla="*/ 2332840 w 6935373"/>
              <a:gd name="connsiteY16" fmla="*/ 798005 h 802766"/>
              <a:gd name="connsiteX17" fmla="*/ 2314439 w 6935373"/>
              <a:gd name="connsiteY17" fmla="*/ 789242 h 802766"/>
              <a:gd name="connsiteX18" fmla="*/ 2331184 w 6935373"/>
              <a:gd name="connsiteY18" fmla="*/ 778955 h 802766"/>
              <a:gd name="connsiteX19" fmla="*/ 2422083 w 6935373"/>
              <a:gd name="connsiteY19" fmla="*/ 774383 h 802766"/>
              <a:gd name="connsiteX20" fmla="*/ 2442323 w 6935373"/>
              <a:gd name="connsiteY20" fmla="*/ 782765 h 802766"/>
              <a:gd name="connsiteX21" fmla="*/ 2426131 w 6935373"/>
              <a:gd name="connsiteY21" fmla="*/ 793242 h 802766"/>
              <a:gd name="connsiteX22" fmla="*/ 2334128 w 6935373"/>
              <a:gd name="connsiteY22" fmla="*/ 797814 h 802766"/>
              <a:gd name="connsiteX23" fmla="*/ 2332840 w 6935373"/>
              <a:gd name="connsiteY23" fmla="*/ 798005 h 802766"/>
              <a:gd name="connsiteX24" fmla="*/ 1873562 w 6935373"/>
              <a:gd name="connsiteY24" fmla="*/ 796385 h 802766"/>
              <a:gd name="connsiteX25" fmla="*/ 1871538 w 6935373"/>
              <a:gd name="connsiteY25" fmla="*/ 796290 h 802766"/>
              <a:gd name="connsiteX26" fmla="*/ 1779535 w 6935373"/>
              <a:gd name="connsiteY26" fmla="*/ 790289 h 802766"/>
              <a:gd name="connsiteX27" fmla="*/ 1764079 w 6935373"/>
              <a:gd name="connsiteY27" fmla="*/ 779526 h 802766"/>
              <a:gd name="connsiteX28" fmla="*/ 1784871 w 6935373"/>
              <a:gd name="connsiteY28" fmla="*/ 771525 h 802766"/>
              <a:gd name="connsiteX29" fmla="*/ 1875218 w 6935373"/>
              <a:gd name="connsiteY29" fmla="*/ 777431 h 802766"/>
              <a:gd name="connsiteX30" fmla="*/ 1891595 w 6935373"/>
              <a:gd name="connsiteY30" fmla="*/ 787908 h 802766"/>
              <a:gd name="connsiteX31" fmla="*/ 1873562 w 6935373"/>
              <a:gd name="connsiteY31" fmla="*/ 796385 h 802766"/>
              <a:gd name="connsiteX32" fmla="*/ 2515373 w 6935373"/>
              <a:gd name="connsiteY32" fmla="*/ 787527 h 802766"/>
              <a:gd name="connsiteX33" fmla="*/ 2497157 w 6935373"/>
              <a:gd name="connsiteY33" fmla="*/ 779336 h 802766"/>
              <a:gd name="connsiteX34" fmla="*/ 2512797 w 6935373"/>
              <a:gd name="connsiteY34" fmla="*/ 768572 h 802766"/>
              <a:gd name="connsiteX35" fmla="*/ 2603144 w 6935373"/>
              <a:gd name="connsiteY35" fmla="*/ 761333 h 802766"/>
              <a:gd name="connsiteX36" fmla="*/ 2624305 w 6935373"/>
              <a:gd name="connsiteY36" fmla="*/ 769144 h 802766"/>
              <a:gd name="connsiteX37" fmla="*/ 2609216 w 6935373"/>
              <a:gd name="connsiteY37" fmla="*/ 780098 h 802766"/>
              <a:gd name="connsiteX38" fmla="*/ 2517766 w 6935373"/>
              <a:gd name="connsiteY38" fmla="*/ 787337 h 802766"/>
              <a:gd name="connsiteX39" fmla="*/ 2515373 w 6935373"/>
              <a:gd name="connsiteY39" fmla="*/ 787527 h 802766"/>
              <a:gd name="connsiteX40" fmla="*/ 1691765 w 6935373"/>
              <a:gd name="connsiteY40" fmla="*/ 782479 h 802766"/>
              <a:gd name="connsiteX41" fmla="*/ 1688269 w 6935373"/>
              <a:gd name="connsiteY41" fmla="*/ 782288 h 802766"/>
              <a:gd name="connsiteX42" fmla="*/ 1597554 w 6935373"/>
              <a:gd name="connsiteY42" fmla="*/ 772287 h 802766"/>
              <a:gd name="connsiteX43" fmla="*/ 1583937 w 6935373"/>
              <a:gd name="connsiteY43" fmla="*/ 760857 h 802766"/>
              <a:gd name="connsiteX44" fmla="*/ 1606018 w 6935373"/>
              <a:gd name="connsiteY44" fmla="*/ 753809 h 802766"/>
              <a:gd name="connsiteX45" fmla="*/ 1695077 w 6935373"/>
              <a:gd name="connsiteY45" fmla="*/ 763619 h 802766"/>
              <a:gd name="connsiteX46" fmla="*/ 1709613 w 6935373"/>
              <a:gd name="connsiteY46" fmla="*/ 774763 h 802766"/>
              <a:gd name="connsiteX47" fmla="*/ 1691765 w 6935373"/>
              <a:gd name="connsiteY47" fmla="*/ 782479 h 802766"/>
              <a:gd name="connsiteX48" fmla="*/ 2696803 w 6935373"/>
              <a:gd name="connsiteY48" fmla="*/ 771715 h 802766"/>
              <a:gd name="connsiteX49" fmla="*/ 2678770 w 6935373"/>
              <a:gd name="connsiteY49" fmla="*/ 764000 h 802766"/>
              <a:gd name="connsiteX50" fmla="*/ 2693307 w 6935373"/>
              <a:gd name="connsiteY50" fmla="*/ 752856 h 802766"/>
              <a:gd name="connsiteX51" fmla="*/ 2782733 w 6935373"/>
              <a:gd name="connsiteY51" fmla="*/ 743140 h 802766"/>
              <a:gd name="connsiteX52" fmla="*/ 2804630 w 6935373"/>
              <a:gd name="connsiteY52" fmla="*/ 750380 h 802766"/>
              <a:gd name="connsiteX53" fmla="*/ 2790646 w 6935373"/>
              <a:gd name="connsiteY53" fmla="*/ 761714 h 802766"/>
              <a:gd name="connsiteX54" fmla="*/ 2700115 w 6935373"/>
              <a:gd name="connsiteY54" fmla="*/ 771525 h 802766"/>
              <a:gd name="connsiteX55" fmla="*/ 2696803 w 6935373"/>
              <a:gd name="connsiteY55" fmla="*/ 771715 h 802766"/>
              <a:gd name="connsiteX56" fmla="*/ 1512911 w 6935373"/>
              <a:gd name="connsiteY56" fmla="*/ 760571 h 802766"/>
              <a:gd name="connsiteX57" fmla="*/ 1507943 w 6935373"/>
              <a:gd name="connsiteY57" fmla="*/ 760190 h 802766"/>
              <a:gd name="connsiteX58" fmla="*/ 1419252 w 6935373"/>
              <a:gd name="connsiteY58" fmla="*/ 746093 h 802766"/>
              <a:gd name="connsiteX59" fmla="*/ 1407660 w 6935373"/>
              <a:gd name="connsiteY59" fmla="*/ 734092 h 802766"/>
              <a:gd name="connsiteX60" fmla="*/ 1430845 w 6935373"/>
              <a:gd name="connsiteY60" fmla="*/ 728091 h 802766"/>
              <a:gd name="connsiteX61" fmla="*/ 1517879 w 6935373"/>
              <a:gd name="connsiteY61" fmla="*/ 741998 h 802766"/>
              <a:gd name="connsiteX62" fmla="*/ 1530576 w 6935373"/>
              <a:gd name="connsiteY62" fmla="*/ 753713 h 802766"/>
              <a:gd name="connsiteX63" fmla="*/ 1512911 w 6935373"/>
              <a:gd name="connsiteY63" fmla="*/ 760571 h 802766"/>
              <a:gd name="connsiteX64" fmla="*/ 2876208 w 6935373"/>
              <a:gd name="connsiteY64" fmla="*/ 751046 h 802766"/>
              <a:gd name="connsiteX65" fmla="*/ 2858360 w 6935373"/>
              <a:gd name="connsiteY65" fmla="*/ 743807 h 802766"/>
              <a:gd name="connsiteX66" fmla="*/ 2871792 w 6935373"/>
              <a:gd name="connsiteY66" fmla="*/ 732282 h 802766"/>
              <a:gd name="connsiteX67" fmla="*/ 2960299 w 6935373"/>
              <a:gd name="connsiteY67" fmla="*/ 720185 h 802766"/>
              <a:gd name="connsiteX68" fmla="*/ 2982932 w 6935373"/>
              <a:gd name="connsiteY68" fmla="*/ 726853 h 802766"/>
              <a:gd name="connsiteX69" fmla="*/ 2970051 w 6935373"/>
              <a:gd name="connsiteY69" fmla="*/ 738569 h 802766"/>
              <a:gd name="connsiteX70" fmla="*/ 2880808 w 6935373"/>
              <a:gd name="connsiteY70" fmla="*/ 750761 h 802766"/>
              <a:gd name="connsiteX71" fmla="*/ 2876208 w 6935373"/>
              <a:gd name="connsiteY71" fmla="*/ 751046 h 802766"/>
              <a:gd name="connsiteX72" fmla="*/ 1338658 w 6935373"/>
              <a:gd name="connsiteY72" fmla="*/ 730568 h 802766"/>
              <a:gd name="connsiteX73" fmla="*/ 1332034 w 6935373"/>
              <a:gd name="connsiteY73" fmla="*/ 729901 h 802766"/>
              <a:gd name="connsiteX74" fmla="*/ 1246103 w 6935373"/>
              <a:gd name="connsiteY74" fmla="*/ 711708 h 802766"/>
              <a:gd name="connsiteX75" fmla="*/ 1236535 w 6935373"/>
              <a:gd name="connsiteY75" fmla="*/ 699135 h 802766"/>
              <a:gd name="connsiteX76" fmla="*/ 1260824 w 6935373"/>
              <a:gd name="connsiteY76" fmla="*/ 694182 h 802766"/>
              <a:gd name="connsiteX77" fmla="*/ 1345098 w 6935373"/>
              <a:gd name="connsiteY77" fmla="*/ 712089 h 802766"/>
              <a:gd name="connsiteX78" fmla="*/ 1355771 w 6935373"/>
              <a:gd name="connsiteY78" fmla="*/ 724376 h 802766"/>
              <a:gd name="connsiteX79" fmla="*/ 1338658 w 6935373"/>
              <a:gd name="connsiteY79" fmla="*/ 730568 h 802766"/>
              <a:gd name="connsiteX80" fmla="*/ 3053774 w 6935373"/>
              <a:gd name="connsiteY80" fmla="*/ 725615 h 802766"/>
              <a:gd name="connsiteX81" fmla="*/ 3036109 w 6935373"/>
              <a:gd name="connsiteY81" fmla="*/ 718852 h 802766"/>
              <a:gd name="connsiteX82" fmla="*/ 3048438 w 6935373"/>
              <a:gd name="connsiteY82" fmla="*/ 706946 h 802766"/>
              <a:gd name="connsiteX83" fmla="*/ 3136024 w 6935373"/>
              <a:gd name="connsiteY83" fmla="*/ 692658 h 802766"/>
              <a:gd name="connsiteX84" fmla="*/ 3159209 w 6935373"/>
              <a:gd name="connsiteY84" fmla="*/ 698754 h 802766"/>
              <a:gd name="connsiteX85" fmla="*/ 3147433 w 6935373"/>
              <a:gd name="connsiteY85" fmla="*/ 710756 h 802766"/>
              <a:gd name="connsiteX86" fmla="*/ 3059110 w 6935373"/>
              <a:gd name="connsiteY86" fmla="*/ 725138 h 802766"/>
              <a:gd name="connsiteX87" fmla="*/ 3053774 w 6935373"/>
              <a:gd name="connsiteY87" fmla="*/ 725615 h 802766"/>
              <a:gd name="connsiteX88" fmla="*/ 3228947 w 6935373"/>
              <a:gd name="connsiteY88" fmla="*/ 695992 h 802766"/>
              <a:gd name="connsiteX89" fmla="*/ 3211650 w 6935373"/>
              <a:gd name="connsiteY89" fmla="*/ 689610 h 802766"/>
              <a:gd name="connsiteX90" fmla="*/ 3222875 w 6935373"/>
              <a:gd name="connsiteY90" fmla="*/ 677513 h 802766"/>
              <a:gd name="connsiteX91" fmla="*/ 3309173 w 6935373"/>
              <a:gd name="connsiteY91" fmla="*/ 661416 h 802766"/>
              <a:gd name="connsiteX92" fmla="*/ 3332910 w 6935373"/>
              <a:gd name="connsiteY92" fmla="*/ 667036 h 802766"/>
              <a:gd name="connsiteX93" fmla="*/ 3322054 w 6935373"/>
              <a:gd name="connsiteY93" fmla="*/ 679323 h 802766"/>
              <a:gd name="connsiteX94" fmla="*/ 3235203 w 6935373"/>
              <a:gd name="connsiteY94" fmla="*/ 695611 h 802766"/>
              <a:gd name="connsiteX95" fmla="*/ 3228947 w 6935373"/>
              <a:gd name="connsiteY95" fmla="*/ 695992 h 802766"/>
              <a:gd name="connsiteX96" fmla="*/ 1170109 w 6935373"/>
              <a:gd name="connsiteY96" fmla="*/ 692468 h 802766"/>
              <a:gd name="connsiteX97" fmla="*/ 1162013 w 6935373"/>
              <a:gd name="connsiteY97" fmla="*/ 691515 h 802766"/>
              <a:gd name="connsiteX98" fmla="*/ 1079578 w 6935373"/>
              <a:gd name="connsiteY98" fmla="*/ 669417 h 802766"/>
              <a:gd name="connsiteX99" fmla="*/ 1072218 w 6935373"/>
              <a:gd name="connsiteY99" fmla="*/ 656463 h 802766"/>
              <a:gd name="connsiteX100" fmla="*/ 1097243 w 6935373"/>
              <a:gd name="connsiteY100" fmla="*/ 652653 h 802766"/>
              <a:gd name="connsiteX101" fmla="*/ 1178205 w 6935373"/>
              <a:gd name="connsiteY101" fmla="*/ 674370 h 802766"/>
              <a:gd name="connsiteX102" fmla="*/ 1186669 w 6935373"/>
              <a:gd name="connsiteY102" fmla="*/ 687134 h 802766"/>
              <a:gd name="connsiteX103" fmla="*/ 1170109 w 6935373"/>
              <a:gd name="connsiteY103" fmla="*/ 692468 h 802766"/>
              <a:gd name="connsiteX104" fmla="*/ 3401544 w 6935373"/>
              <a:gd name="connsiteY104" fmla="*/ 662750 h 802766"/>
              <a:gd name="connsiteX105" fmla="*/ 3384432 w 6935373"/>
              <a:gd name="connsiteY105" fmla="*/ 656749 h 802766"/>
              <a:gd name="connsiteX106" fmla="*/ 3394736 w 6935373"/>
              <a:gd name="connsiteY106" fmla="*/ 644366 h 802766"/>
              <a:gd name="connsiteX107" fmla="*/ 3479747 w 6935373"/>
              <a:gd name="connsiteY107" fmla="*/ 626650 h 802766"/>
              <a:gd name="connsiteX108" fmla="*/ 3503851 w 6935373"/>
              <a:gd name="connsiteY108" fmla="*/ 631793 h 802766"/>
              <a:gd name="connsiteX109" fmla="*/ 3493915 w 6935373"/>
              <a:gd name="connsiteY109" fmla="*/ 644271 h 802766"/>
              <a:gd name="connsiteX110" fmla="*/ 3408352 w 6935373"/>
              <a:gd name="connsiteY110" fmla="*/ 662178 h 802766"/>
              <a:gd name="connsiteX111" fmla="*/ 3401544 w 6935373"/>
              <a:gd name="connsiteY111" fmla="*/ 662750 h 802766"/>
              <a:gd name="connsiteX112" fmla="*/ 1008736 w 6935373"/>
              <a:gd name="connsiteY112" fmla="*/ 646843 h 802766"/>
              <a:gd name="connsiteX113" fmla="*/ 999168 w 6935373"/>
              <a:gd name="connsiteY113" fmla="*/ 645509 h 802766"/>
              <a:gd name="connsiteX114" fmla="*/ 920781 w 6935373"/>
              <a:gd name="connsiteY114" fmla="*/ 619792 h 802766"/>
              <a:gd name="connsiteX115" fmla="*/ 915629 w 6935373"/>
              <a:gd name="connsiteY115" fmla="*/ 606552 h 802766"/>
              <a:gd name="connsiteX116" fmla="*/ 941206 w 6935373"/>
              <a:gd name="connsiteY116" fmla="*/ 603885 h 802766"/>
              <a:gd name="connsiteX117" fmla="*/ 1018120 w 6935373"/>
              <a:gd name="connsiteY117" fmla="*/ 629222 h 802766"/>
              <a:gd name="connsiteX118" fmla="*/ 1024376 w 6935373"/>
              <a:gd name="connsiteY118" fmla="*/ 642271 h 802766"/>
              <a:gd name="connsiteX119" fmla="*/ 1008736 w 6935373"/>
              <a:gd name="connsiteY119" fmla="*/ 646843 h 802766"/>
              <a:gd name="connsiteX120" fmla="*/ 3571565 w 6935373"/>
              <a:gd name="connsiteY120" fmla="*/ 626459 h 802766"/>
              <a:gd name="connsiteX121" fmla="*/ 3554637 w 6935373"/>
              <a:gd name="connsiteY121" fmla="*/ 620744 h 802766"/>
              <a:gd name="connsiteX122" fmla="*/ 3564205 w 6935373"/>
              <a:gd name="connsiteY122" fmla="*/ 608267 h 802766"/>
              <a:gd name="connsiteX123" fmla="*/ 3648112 w 6935373"/>
              <a:gd name="connsiteY123" fmla="*/ 589217 h 802766"/>
              <a:gd name="connsiteX124" fmla="*/ 3672400 w 6935373"/>
              <a:gd name="connsiteY124" fmla="*/ 593979 h 802766"/>
              <a:gd name="connsiteX125" fmla="*/ 3663200 w 6935373"/>
              <a:gd name="connsiteY125" fmla="*/ 606552 h 802766"/>
              <a:gd name="connsiteX126" fmla="*/ 3578742 w 6935373"/>
              <a:gd name="connsiteY126" fmla="*/ 625793 h 802766"/>
              <a:gd name="connsiteX127" fmla="*/ 3571565 w 6935373"/>
              <a:gd name="connsiteY127" fmla="*/ 626459 h 802766"/>
              <a:gd name="connsiteX128" fmla="*/ 855643 w 6935373"/>
              <a:gd name="connsiteY128" fmla="*/ 594074 h 802766"/>
              <a:gd name="connsiteX129" fmla="*/ 844787 w 6935373"/>
              <a:gd name="connsiteY129" fmla="*/ 592265 h 802766"/>
              <a:gd name="connsiteX130" fmla="*/ 771001 w 6935373"/>
              <a:gd name="connsiteY130" fmla="*/ 563213 h 802766"/>
              <a:gd name="connsiteX131" fmla="*/ 768057 w 6935373"/>
              <a:gd name="connsiteY131" fmla="*/ 549783 h 802766"/>
              <a:gd name="connsiteX132" fmla="*/ 794002 w 6935373"/>
              <a:gd name="connsiteY132" fmla="*/ 548259 h 802766"/>
              <a:gd name="connsiteX133" fmla="*/ 866500 w 6935373"/>
              <a:gd name="connsiteY133" fmla="*/ 576834 h 802766"/>
              <a:gd name="connsiteX134" fmla="*/ 870548 w 6935373"/>
              <a:gd name="connsiteY134" fmla="*/ 590169 h 802766"/>
              <a:gd name="connsiteX135" fmla="*/ 855643 w 6935373"/>
              <a:gd name="connsiteY135" fmla="*/ 594074 h 802766"/>
              <a:gd name="connsiteX136" fmla="*/ 3739378 w 6935373"/>
              <a:gd name="connsiteY136" fmla="*/ 587597 h 802766"/>
              <a:gd name="connsiteX137" fmla="*/ 3722634 w 6935373"/>
              <a:gd name="connsiteY137" fmla="*/ 582073 h 802766"/>
              <a:gd name="connsiteX138" fmla="*/ 3731650 w 6935373"/>
              <a:gd name="connsiteY138" fmla="*/ 569405 h 802766"/>
              <a:gd name="connsiteX139" fmla="*/ 3814637 w 6935373"/>
              <a:gd name="connsiteY139" fmla="*/ 549212 h 802766"/>
              <a:gd name="connsiteX140" fmla="*/ 3839109 w 6935373"/>
              <a:gd name="connsiteY140" fmla="*/ 553688 h 802766"/>
              <a:gd name="connsiteX141" fmla="*/ 3830461 w 6935373"/>
              <a:gd name="connsiteY141" fmla="*/ 566357 h 802766"/>
              <a:gd name="connsiteX142" fmla="*/ 3747107 w 6935373"/>
              <a:gd name="connsiteY142" fmla="*/ 586550 h 802766"/>
              <a:gd name="connsiteX143" fmla="*/ 3739378 w 6935373"/>
              <a:gd name="connsiteY143" fmla="*/ 587597 h 802766"/>
              <a:gd name="connsiteX144" fmla="*/ 3905351 w 6935373"/>
              <a:gd name="connsiteY144" fmla="*/ 546830 h 802766"/>
              <a:gd name="connsiteX145" fmla="*/ 3888791 w 6935373"/>
              <a:gd name="connsiteY145" fmla="*/ 541496 h 802766"/>
              <a:gd name="connsiteX146" fmla="*/ 3897255 w 6935373"/>
              <a:gd name="connsiteY146" fmla="*/ 528733 h 802766"/>
              <a:gd name="connsiteX147" fmla="*/ 3979506 w 6935373"/>
              <a:gd name="connsiteY147" fmla="*/ 507778 h 802766"/>
              <a:gd name="connsiteX148" fmla="*/ 4004162 w 6935373"/>
              <a:gd name="connsiteY148" fmla="*/ 512064 h 802766"/>
              <a:gd name="connsiteX149" fmla="*/ 3995882 w 6935373"/>
              <a:gd name="connsiteY149" fmla="*/ 524828 h 802766"/>
              <a:gd name="connsiteX150" fmla="*/ 3913264 w 6935373"/>
              <a:gd name="connsiteY150" fmla="*/ 545878 h 802766"/>
              <a:gd name="connsiteX151" fmla="*/ 3905351 w 6935373"/>
              <a:gd name="connsiteY151" fmla="*/ 546830 h 802766"/>
              <a:gd name="connsiteX152" fmla="*/ 711567 w 6935373"/>
              <a:gd name="connsiteY152" fmla="*/ 534829 h 802766"/>
              <a:gd name="connsiteX153" fmla="*/ 699607 w 6935373"/>
              <a:gd name="connsiteY153" fmla="*/ 532543 h 802766"/>
              <a:gd name="connsiteX154" fmla="*/ 630605 w 6935373"/>
              <a:gd name="connsiteY154" fmla="*/ 500444 h 802766"/>
              <a:gd name="connsiteX155" fmla="*/ 629685 w 6935373"/>
              <a:gd name="connsiteY155" fmla="*/ 487013 h 802766"/>
              <a:gd name="connsiteX156" fmla="*/ 655629 w 6935373"/>
              <a:gd name="connsiteY156" fmla="*/ 486537 h 802766"/>
              <a:gd name="connsiteX157" fmla="*/ 723527 w 6935373"/>
              <a:gd name="connsiteY157" fmla="*/ 518065 h 802766"/>
              <a:gd name="connsiteX158" fmla="*/ 725367 w 6935373"/>
              <a:gd name="connsiteY158" fmla="*/ 531495 h 802766"/>
              <a:gd name="connsiteX159" fmla="*/ 711567 w 6935373"/>
              <a:gd name="connsiteY159" fmla="*/ 534829 h 802766"/>
              <a:gd name="connsiteX160" fmla="*/ 4070036 w 6935373"/>
              <a:gd name="connsiteY160" fmla="*/ 504539 h 802766"/>
              <a:gd name="connsiteX161" fmla="*/ 4053660 w 6935373"/>
              <a:gd name="connsiteY161" fmla="*/ 499300 h 802766"/>
              <a:gd name="connsiteX162" fmla="*/ 4061756 w 6935373"/>
              <a:gd name="connsiteY162" fmla="*/ 486537 h 802766"/>
              <a:gd name="connsiteX163" fmla="*/ 4143639 w 6935373"/>
              <a:gd name="connsiteY163" fmla="*/ 465011 h 802766"/>
              <a:gd name="connsiteX164" fmla="*/ 4168479 w 6935373"/>
              <a:gd name="connsiteY164" fmla="*/ 469201 h 802766"/>
              <a:gd name="connsiteX165" fmla="*/ 4160383 w 6935373"/>
              <a:gd name="connsiteY165" fmla="*/ 482060 h 802766"/>
              <a:gd name="connsiteX166" fmla="*/ 4078317 w 6935373"/>
              <a:gd name="connsiteY166" fmla="*/ 503587 h 802766"/>
              <a:gd name="connsiteX167" fmla="*/ 4070036 w 6935373"/>
              <a:gd name="connsiteY167" fmla="*/ 504539 h 802766"/>
              <a:gd name="connsiteX168" fmla="*/ 577059 w 6935373"/>
              <a:gd name="connsiteY168" fmla="*/ 469868 h 802766"/>
              <a:gd name="connsiteX169" fmla="*/ 563995 w 6935373"/>
              <a:gd name="connsiteY169" fmla="*/ 467011 h 802766"/>
              <a:gd name="connsiteX170" fmla="*/ 499961 w 6935373"/>
              <a:gd name="connsiteY170" fmla="*/ 432340 h 802766"/>
              <a:gd name="connsiteX171" fmla="*/ 501065 w 6935373"/>
              <a:gd name="connsiteY171" fmla="*/ 418910 h 802766"/>
              <a:gd name="connsiteX172" fmla="*/ 527009 w 6935373"/>
              <a:gd name="connsiteY172" fmla="*/ 419481 h 802766"/>
              <a:gd name="connsiteX173" fmla="*/ 590123 w 6935373"/>
              <a:gd name="connsiteY173" fmla="*/ 453676 h 802766"/>
              <a:gd name="connsiteX174" fmla="*/ 590123 w 6935373"/>
              <a:gd name="connsiteY174" fmla="*/ 467106 h 802766"/>
              <a:gd name="connsiteX175" fmla="*/ 577059 w 6935373"/>
              <a:gd name="connsiteY175" fmla="*/ 469868 h 802766"/>
              <a:gd name="connsiteX176" fmla="*/ 4233617 w 6935373"/>
              <a:gd name="connsiteY176" fmla="*/ 461391 h 802766"/>
              <a:gd name="connsiteX177" fmla="*/ 4217241 w 6935373"/>
              <a:gd name="connsiteY177" fmla="*/ 456248 h 802766"/>
              <a:gd name="connsiteX178" fmla="*/ 4225153 w 6935373"/>
              <a:gd name="connsiteY178" fmla="*/ 443389 h 802766"/>
              <a:gd name="connsiteX179" fmla="*/ 4306852 w 6935373"/>
              <a:gd name="connsiteY179" fmla="*/ 421576 h 802766"/>
              <a:gd name="connsiteX180" fmla="*/ 4331692 w 6935373"/>
              <a:gd name="connsiteY180" fmla="*/ 425672 h 802766"/>
              <a:gd name="connsiteX181" fmla="*/ 4323780 w 6935373"/>
              <a:gd name="connsiteY181" fmla="*/ 438531 h 802766"/>
              <a:gd name="connsiteX182" fmla="*/ 4242082 w 6935373"/>
              <a:gd name="connsiteY182" fmla="*/ 460343 h 802766"/>
              <a:gd name="connsiteX183" fmla="*/ 4233617 w 6935373"/>
              <a:gd name="connsiteY183" fmla="*/ 461391 h 802766"/>
              <a:gd name="connsiteX184" fmla="*/ 4396830 w 6935373"/>
              <a:gd name="connsiteY184" fmla="*/ 417767 h 802766"/>
              <a:gd name="connsiteX185" fmla="*/ 4380454 w 6935373"/>
              <a:gd name="connsiteY185" fmla="*/ 412623 h 802766"/>
              <a:gd name="connsiteX186" fmla="*/ 4388366 w 6935373"/>
              <a:gd name="connsiteY186" fmla="*/ 399764 h 802766"/>
              <a:gd name="connsiteX187" fmla="*/ 4470064 w 6935373"/>
              <a:gd name="connsiteY187" fmla="*/ 377952 h 802766"/>
              <a:gd name="connsiteX188" fmla="*/ 4494905 w 6935373"/>
              <a:gd name="connsiteY188" fmla="*/ 382048 h 802766"/>
              <a:gd name="connsiteX189" fmla="*/ 4486993 w 6935373"/>
              <a:gd name="connsiteY189" fmla="*/ 394907 h 802766"/>
              <a:gd name="connsiteX190" fmla="*/ 4405479 w 6935373"/>
              <a:gd name="connsiteY190" fmla="*/ 416719 h 802766"/>
              <a:gd name="connsiteX191" fmla="*/ 4396830 w 6935373"/>
              <a:gd name="connsiteY191" fmla="*/ 417767 h 802766"/>
              <a:gd name="connsiteX192" fmla="*/ 452303 w 6935373"/>
              <a:gd name="connsiteY192" fmla="*/ 399764 h 802766"/>
              <a:gd name="connsiteX193" fmla="*/ 438319 w 6935373"/>
              <a:gd name="connsiteY193" fmla="*/ 396431 h 802766"/>
              <a:gd name="connsiteX194" fmla="*/ 379253 w 6935373"/>
              <a:gd name="connsiteY194" fmla="*/ 359474 h 802766"/>
              <a:gd name="connsiteX195" fmla="*/ 382197 w 6935373"/>
              <a:gd name="connsiteY195" fmla="*/ 346043 h 802766"/>
              <a:gd name="connsiteX196" fmla="*/ 408142 w 6935373"/>
              <a:gd name="connsiteY196" fmla="*/ 347567 h 802766"/>
              <a:gd name="connsiteX197" fmla="*/ 466472 w 6935373"/>
              <a:gd name="connsiteY197" fmla="*/ 384048 h 802766"/>
              <a:gd name="connsiteX198" fmla="*/ 464448 w 6935373"/>
              <a:gd name="connsiteY198" fmla="*/ 397478 h 802766"/>
              <a:gd name="connsiteX199" fmla="*/ 452303 w 6935373"/>
              <a:gd name="connsiteY199" fmla="*/ 399764 h 802766"/>
              <a:gd name="connsiteX200" fmla="*/ 4560227 w 6935373"/>
              <a:gd name="connsiteY200" fmla="*/ 374237 h 802766"/>
              <a:gd name="connsiteX201" fmla="*/ 4543851 w 6935373"/>
              <a:gd name="connsiteY201" fmla="*/ 369094 h 802766"/>
              <a:gd name="connsiteX202" fmla="*/ 4551763 w 6935373"/>
              <a:gd name="connsiteY202" fmla="*/ 356235 h 802766"/>
              <a:gd name="connsiteX203" fmla="*/ 4633646 w 6935373"/>
              <a:gd name="connsiteY203" fmla="*/ 334613 h 802766"/>
              <a:gd name="connsiteX204" fmla="*/ 4658302 w 6935373"/>
              <a:gd name="connsiteY204" fmla="*/ 338804 h 802766"/>
              <a:gd name="connsiteX205" fmla="*/ 4650206 w 6935373"/>
              <a:gd name="connsiteY205" fmla="*/ 351568 h 802766"/>
              <a:gd name="connsiteX206" fmla="*/ 4568507 w 6935373"/>
              <a:gd name="connsiteY206" fmla="*/ 373094 h 802766"/>
              <a:gd name="connsiteX207" fmla="*/ 4560227 w 6935373"/>
              <a:gd name="connsiteY207" fmla="*/ 374237 h 802766"/>
              <a:gd name="connsiteX208" fmla="*/ 4723992 w 6935373"/>
              <a:gd name="connsiteY208" fmla="*/ 331280 h 802766"/>
              <a:gd name="connsiteX209" fmla="*/ 4707432 w 6935373"/>
              <a:gd name="connsiteY209" fmla="*/ 326041 h 802766"/>
              <a:gd name="connsiteX210" fmla="*/ 4715712 w 6935373"/>
              <a:gd name="connsiteY210" fmla="*/ 313277 h 802766"/>
              <a:gd name="connsiteX211" fmla="*/ 4797962 w 6935373"/>
              <a:gd name="connsiteY211" fmla="*/ 292132 h 802766"/>
              <a:gd name="connsiteX212" fmla="*/ 4822619 w 6935373"/>
              <a:gd name="connsiteY212" fmla="*/ 296513 h 802766"/>
              <a:gd name="connsiteX213" fmla="*/ 4814155 w 6935373"/>
              <a:gd name="connsiteY213" fmla="*/ 309277 h 802766"/>
              <a:gd name="connsiteX214" fmla="*/ 4732089 w 6935373"/>
              <a:gd name="connsiteY214" fmla="*/ 330422 h 802766"/>
              <a:gd name="connsiteX215" fmla="*/ 4723992 w 6935373"/>
              <a:gd name="connsiteY215" fmla="*/ 331280 h 802766"/>
              <a:gd name="connsiteX216" fmla="*/ 337300 w 6935373"/>
              <a:gd name="connsiteY216" fmla="*/ 325279 h 802766"/>
              <a:gd name="connsiteX217" fmla="*/ 322579 w 6935373"/>
              <a:gd name="connsiteY217" fmla="*/ 321469 h 802766"/>
              <a:gd name="connsiteX218" fmla="*/ 268482 w 6935373"/>
              <a:gd name="connsiteY218" fmla="*/ 282416 h 802766"/>
              <a:gd name="connsiteX219" fmla="*/ 273082 w 6935373"/>
              <a:gd name="connsiteY219" fmla="*/ 269177 h 802766"/>
              <a:gd name="connsiteX220" fmla="*/ 298659 w 6935373"/>
              <a:gd name="connsiteY220" fmla="*/ 271558 h 802766"/>
              <a:gd name="connsiteX221" fmla="*/ 352020 w 6935373"/>
              <a:gd name="connsiteY221" fmla="*/ 310039 h 802766"/>
              <a:gd name="connsiteX222" fmla="*/ 348156 w 6935373"/>
              <a:gd name="connsiteY222" fmla="*/ 323374 h 802766"/>
              <a:gd name="connsiteX223" fmla="*/ 337300 w 6935373"/>
              <a:gd name="connsiteY223" fmla="*/ 325279 h 802766"/>
              <a:gd name="connsiteX224" fmla="*/ 4888493 w 6935373"/>
              <a:gd name="connsiteY224" fmla="*/ 289370 h 802766"/>
              <a:gd name="connsiteX225" fmla="*/ 4871932 w 6935373"/>
              <a:gd name="connsiteY225" fmla="*/ 283940 h 802766"/>
              <a:gd name="connsiteX226" fmla="*/ 4880581 w 6935373"/>
              <a:gd name="connsiteY226" fmla="*/ 271272 h 802766"/>
              <a:gd name="connsiteX227" fmla="*/ 4963567 w 6935373"/>
              <a:gd name="connsiteY227" fmla="*/ 250793 h 802766"/>
              <a:gd name="connsiteX228" fmla="*/ 4988040 w 6935373"/>
              <a:gd name="connsiteY228" fmla="*/ 255365 h 802766"/>
              <a:gd name="connsiteX229" fmla="*/ 4979208 w 6935373"/>
              <a:gd name="connsiteY229" fmla="*/ 268034 h 802766"/>
              <a:gd name="connsiteX230" fmla="*/ 4896589 w 6935373"/>
              <a:gd name="connsiteY230" fmla="*/ 288417 h 802766"/>
              <a:gd name="connsiteX231" fmla="*/ 4888493 w 6935373"/>
              <a:gd name="connsiteY231" fmla="*/ 289370 h 802766"/>
              <a:gd name="connsiteX232" fmla="*/ 5054650 w 6935373"/>
              <a:gd name="connsiteY232" fmla="*/ 248888 h 802766"/>
              <a:gd name="connsiteX233" fmla="*/ 5037906 w 6935373"/>
              <a:gd name="connsiteY233" fmla="*/ 243364 h 802766"/>
              <a:gd name="connsiteX234" fmla="*/ 5046922 w 6935373"/>
              <a:gd name="connsiteY234" fmla="*/ 230696 h 802766"/>
              <a:gd name="connsiteX235" fmla="*/ 5130828 w 6935373"/>
              <a:gd name="connsiteY235" fmla="*/ 211169 h 802766"/>
              <a:gd name="connsiteX236" fmla="*/ 5155117 w 6935373"/>
              <a:gd name="connsiteY236" fmla="*/ 216027 h 802766"/>
              <a:gd name="connsiteX237" fmla="*/ 5145733 w 6935373"/>
              <a:gd name="connsiteY237" fmla="*/ 228600 h 802766"/>
              <a:gd name="connsiteX238" fmla="*/ 5062378 w 6935373"/>
              <a:gd name="connsiteY238" fmla="*/ 248031 h 802766"/>
              <a:gd name="connsiteX239" fmla="*/ 5054650 w 6935373"/>
              <a:gd name="connsiteY239" fmla="*/ 248888 h 802766"/>
              <a:gd name="connsiteX240" fmla="*/ 232417 w 6935373"/>
              <a:gd name="connsiteY240" fmla="*/ 246888 h 802766"/>
              <a:gd name="connsiteX241" fmla="*/ 216960 w 6935373"/>
              <a:gd name="connsiteY241" fmla="*/ 242506 h 802766"/>
              <a:gd name="connsiteX242" fmla="*/ 168015 w 6935373"/>
              <a:gd name="connsiteY242" fmla="*/ 201740 h 802766"/>
              <a:gd name="connsiteX243" fmla="*/ 174455 w 6935373"/>
              <a:gd name="connsiteY243" fmla="*/ 188690 h 802766"/>
              <a:gd name="connsiteX244" fmla="*/ 199664 w 6935373"/>
              <a:gd name="connsiteY244" fmla="*/ 192024 h 802766"/>
              <a:gd name="connsiteX245" fmla="*/ 247873 w 6935373"/>
              <a:gd name="connsiteY245" fmla="*/ 232315 h 802766"/>
              <a:gd name="connsiteX246" fmla="*/ 242353 w 6935373"/>
              <a:gd name="connsiteY246" fmla="*/ 245459 h 802766"/>
              <a:gd name="connsiteX247" fmla="*/ 232417 w 6935373"/>
              <a:gd name="connsiteY247" fmla="*/ 246888 h 802766"/>
              <a:gd name="connsiteX248" fmla="*/ 5222463 w 6935373"/>
              <a:gd name="connsiteY248" fmla="*/ 210503 h 802766"/>
              <a:gd name="connsiteX249" fmla="*/ 5205535 w 6935373"/>
              <a:gd name="connsiteY249" fmla="*/ 204692 h 802766"/>
              <a:gd name="connsiteX250" fmla="*/ 5215287 w 6935373"/>
              <a:gd name="connsiteY250" fmla="*/ 192215 h 802766"/>
              <a:gd name="connsiteX251" fmla="*/ 5300481 w 6935373"/>
              <a:gd name="connsiteY251" fmla="*/ 173831 h 802766"/>
              <a:gd name="connsiteX252" fmla="*/ 5324402 w 6935373"/>
              <a:gd name="connsiteY252" fmla="*/ 179070 h 802766"/>
              <a:gd name="connsiteX253" fmla="*/ 5314282 w 6935373"/>
              <a:gd name="connsiteY253" fmla="*/ 191453 h 802766"/>
              <a:gd name="connsiteX254" fmla="*/ 5229639 w 6935373"/>
              <a:gd name="connsiteY254" fmla="*/ 209741 h 802766"/>
              <a:gd name="connsiteX255" fmla="*/ 5222463 w 6935373"/>
              <a:gd name="connsiteY255" fmla="*/ 210503 h 802766"/>
              <a:gd name="connsiteX256" fmla="*/ 5392852 w 6935373"/>
              <a:gd name="connsiteY256" fmla="*/ 174403 h 802766"/>
              <a:gd name="connsiteX257" fmla="*/ 5375740 w 6935373"/>
              <a:gd name="connsiteY257" fmla="*/ 168307 h 802766"/>
              <a:gd name="connsiteX258" fmla="*/ 5386228 w 6935373"/>
              <a:gd name="connsiteY258" fmla="*/ 155924 h 802766"/>
              <a:gd name="connsiteX259" fmla="*/ 5472527 w 6935373"/>
              <a:gd name="connsiteY259" fmla="*/ 138875 h 802766"/>
              <a:gd name="connsiteX260" fmla="*/ 5496264 w 6935373"/>
              <a:gd name="connsiteY260" fmla="*/ 144494 h 802766"/>
              <a:gd name="connsiteX261" fmla="*/ 5485407 w 6935373"/>
              <a:gd name="connsiteY261" fmla="*/ 156781 h 802766"/>
              <a:gd name="connsiteX262" fmla="*/ 5399844 w 6935373"/>
              <a:gd name="connsiteY262" fmla="*/ 173736 h 802766"/>
              <a:gd name="connsiteX263" fmla="*/ 5392852 w 6935373"/>
              <a:gd name="connsiteY263" fmla="*/ 174403 h 802766"/>
              <a:gd name="connsiteX264" fmla="*/ 137838 w 6935373"/>
              <a:gd name="connsiteY264" fmla="*/ 164973 h 802766"/>
              <a:gd name="connsiteX265" fmla="*/ 121645 w 6935373"/>
              <a:gd name="connsiteY265" fmla="*/ 160020 h 802766"/>
              <a:gd name="connsiteX266" fmla="*/ 78220 w 6935373"/>
              <a:gd name="connsiteY266" fmla="*/ 117539 h 802766"/>
              <a:gd name="connsiteX267" fmla="*/ 86316 w 6935373"/>
              <a:gd name="connsiteY267" fmla="*/ 104775 h 802766"/>
              <a:gd name="connsiteX268" fmla="*/ 110973 w 6935373"/>
              <a:gd name="connsiteY268" fmla="*/ 108966 h 802766"/>
              <a:gd name="connsiteX269" fmla="*/ 153846 w 6935373"/>
              <a:gd name="connsiteY269" fmla="*/ 150876 h 802766"/>
              <a:gd name="connsiteX270" fmla="*/ 146670 w 6935373"/>
              <a:gd name="connsiteY270" fmla="*/ 163830 h 802766"/>
              <a:gd name="connsiteX271" fmla="*/ 137838 w 6935373"/>
              <a:gd name="connsiteY271" fmla="*/ 164973 h 802766"/>
              <a:gd name="connsiteX272" fmla="*/ 5565082 w 6935373"/>
              <a:gd name="connsiteY272" fmla="*/ 141161 h 802766"/>
              <a:gd name="connsiteX273" fmla="*/ 5547785 w 6935373"/>
              <a:gd name="connsiteY273" fmla="*/ 134779 h 802766"/>
              <a:gd name="connsiteX274" fmla="*/ 5559009 w 6935373"/>
              <a:gd name="connsiteY274" fmla="*/ 122682 h 802766"/>
              <a:gd name="connsiteX275" fmla="*/ 5646412 w 6935373"/>
              <a:gd name="connsiteY275" fmla="*/ 107252 h 802766"/>
              <a:gd name="connsiteX276" fmla="*/ 5669597 w 6935373"/>
              <a:gd name="connsiteY276" fmla="*/ 113348 h 802766"/>
              <a:gd name="connsiteX277" fmla="*/ 5657821 w 6935373"/>
              <a:gd name="connsiteY277" fmla="*/ 125349 h 802766"/>
              <a:gd name="connsiteX278" fmla="*/ 5571153 w 6935373"/>
              <a:gd name="connsiteY278" fmla="*/ 140684 h 802766"/>
              <a:gd name="connsiteX279" fmla="*/ 5565082 w 6935373"/>
              <a:gd name="connsiteY279" fmla="*/ 141161 h 802766"/>
              <a:gd name="connsiteX280" fmla="*/ 5739703 w 6935373"/>
              <a:gd name="connsiteY280" fmla="*/ 111347 h 802766"/>
              <a:gd name="connsiteX281" fmla="*/ 5722038 w 6935373"/>
              <a:gd name="connsiteY281" fmla="*/ 104584 h 802766"/>
              <a:gd name="connsiteX282" fmla="*/ 5734183 w 6935373"/>
              <a:gd name="connsiteY282" fmla="*/ 92678 h 802766"/>
              <a:gd name="connsiteX283" fmla="*/ 5822689 w 6935373"/>
              <a:gd name="connsiteY283" fmla="*/ 79058 h 802766"/>
              <a:gd name="connsiteX284" fmla="*/ 5845506 w 6935373"/>
              <a:gd name="connsiteY284" fmla="*/ 85630 h 802766"/>
              <a:gd name="connsiteX285" fmla="*/ 5832809 w 6935373"/>
              <a:gd name="connsiteY285" fmla="*/ 97441 h 802766"/>
              <a:gd name="connsiteX286" fmla="*/ 5745039 w 6935373"/>
              <a:gd name="connsiteY286" fmla="*/ 110966 h 802766"/>
              <a:gd name="connsiteX287" fmla="*/ 5739703 w 6935373"/>
              <a:gd name="connsiteY287" fmla="*/ 111347 h 802766"/>
              <a:gd name="connsiteX288" fmla="*/ 5916532 w 6935373"/>
              <a:gd name="connsiteY288" fmla="*/ 85249 h 802766"/>
              <a:gd name="connsiteX289" fmla="*/ 5898684 w 6935373"/>
              <a:gd name="connsiteY289" fmla="*/ 78105 h 802766"/>
              <a:gd name="connsiteX290" fmla="*/ 5911748 w 6935373"/>
              <a:gd name="connsiteY290" fmla="*/ 66485 h 802766"/>
              <a:gd name="connsiteX291" fmla="*/ 6001359 w 6935373"/>
              <a:gd name="connsiteY291" fmla="*/ 54864 h 802766"/>
              <a:gd name="connsiteX292" fmla="*/ 6023439 w 6935373"/>
              <a:gd name="connsiteY292" fmla="*/ 61913 h 802766"/>
              <a:gd name="connsiteX293" fmla="*/ 6009823 w 6935373"/>
              <a:gd name="connsiteY293" fmla="*/ 73343 h 802766"/>
              <a:gd name="connsiteX294" fmla="*/ 5920948 w 6935373"/>
              <a:gd name="connsiteY294" fmla="*/ 84868 h 802766"/>
              <a:gd name="connsiteX295" fmla="*/ 5916532 w 6935373"/>
              <a:gd name="connsiteY295" fmla="*/ 85249 h 802766"/>
              <a:gd name="connsiteX296" fmla="*/ 54667 w 6935373"/>
              <a:gd name="connsiteY296" fmla="*/ 79820 h 802766"/>
              <a:gd name="connsiteX297" fmla="*/ 37923 w 6935373"/>
              <a:gd name="connsiteY297" fmla="*/ 74295 h 802766"/>
              <a:gd name="connsiteX298" fmla="*/ 1122 w 6935373"/>
              <a:gd name="connsiteY298" fmla="*/ 29432 h 802766"/>
              <a:gd name="connsiteX299" fmla="*/ 11978 w 6935373"/>
              <a:gd name="connsiteY299" fmla="*/ 17145 h 802766"/>
              <a:gd name="connsiteX300" fmla="*/ 35531 w 6935373"/>
              <a:gd name="connsiteY300" fmla="*/ 22765 h 802766"/>
              <a:gd name="connsiteX301" fmla="*/ 71228 w 6935373"/>
              <a:gd name="connsiteY301" fmla="*/ 66294 h 802766"/>
              <a:gd name="connsiteX302" fmla="*/ 62211 w 6935373"/>
              <a:gd name="connsiteY302" fmla="*/ 78962 h 802766"/>
              <a:gd name="connsiteX303" fmla="*/ 54667 w 6935373"/>
              <a:gd name="connsiteY303" fmla="*/ 79820 h 802766"/>
              <a:gd name="connsiteX304" fmla="*/ 6095386 w 6935373"/>
              <a:gd name="connsiteY304" fmla="*/ 63151 h 802766"/>
              <a:gd name="connsiteX305" fmla="*/ 6077353 w 6935373"/>
              <a:gd name="connsiteY305" fmla="*/ 55626 h 802766"/>
              <a:gd name="connsiteX306" fmla="*/ 6091521 w 6935373"/>
              <a:gd name="connsiteY306" fmla="*/ 44291 h 802766"/>
              <a:gd name="connsiteX307" fmla="*/ 6182052 w 6935373"/>
              <a:gd name="connsiteY307" fmla="*/ 34766 h 802766"/>
              <a:gd name="connsiteX308" fmla="*/ 6203581 w 6935373"/>
              <a:gd name="connsiteY308" fmla="*/ 42386 h 802766"/>
              <a:gd name="connsiteX309" fmla="*/ 6188860 w 6935373"/>
              <a:gd name="connsiteY309" fmla="*/ 53531 h 802766"/>
              <a:gd name="connsiteX310" fmla="*/ 6099250 w 6935373"/>
              <a:gd name="connsiteY310" fmla="*/ 62960 h 802766"/>
              <a:gd name="connsiteX311" fmla="*/ 6095386 w 6935373"/>
              <a:gd name="connsiteY311" fmla="*/ 63151 h 802766"/>
              <a:gd name="connsiteX312" fmla="*/ 6276079 w 6935373"/>
              <a:gd name="connsiteY312" fmla="*/ 45339 h 802766"/>
              <a:gd name="connsiteX313" fmla="*/ 6257862 w 6935373"/>
              <a:gd name="connsiteY313" fmla="*/ 37338 h 802766"/>
              <a:gd name="connsiteX314" fmla="*/ 6272951 w 6935373"/>
              <a:gd name="connsiteY314" fmla="*/ 26384 h 802766"/>
              <a:gd name="connsiteX315" fmla="*/ 6364217 w 6935373"/>
              <a:gd name="connsiteY315" fmla="*/ 19145 h 802766"/>
              <a:gd name="connsiteX316" fmla="*/ 6385010 w 6935373"/>
              <a:gd name="connsiteY316" fmla="*/ 27241 h 802766"/>
              <a:gd name="connsiteX317" fmla="*/ 6369370 w 6935373"/>
              <a:gd name="connsiteY317" fmla="*/ 38005 h 802766"/>
              <a:gd name="connsiteX318" fmla="*/ 6279023 w 6935373"/>
              <a:gd name="connsiteY318" fmla="*/ 45148 h 802766"/>
              <a:gd name="connsiteX319" fmla="*/ 6276079 w 6935373"/>
              <a:gd name="connsiteY319" fmla="*/ 45339 h 802766"/>
              <a:gd name="connsiteX320" fmla="*/ 6458060 w 6935373"/>
              <a:gd name="connsiteY320" fmla="*/ 32099 h 802766"/>
              <a:gd name="connsiteX321" fmla="*/ 6439844 w 6935373"/>
              <a:gd name="connsiteY321" fmla="*/ 23717 h 802766"/>
              <a:gd name="connsiteX322" fmla="*/ 6456036 w 6935373"/>
              <a:gd name="connsiteY322" fmla="*/ 13145 h 802766"/>
              <a:gd name="connsiteX323" fmla="*/ 6547855 w 6935373"/>
              <a:gd name="connsiteY323" fmla="*/ 8192 h 802766"/>
              <a:gd name="connsiteX324" fmla="*/ 6567912 w 6935373"/>
              <a:gd name="connsiteY324" fmla="*/ 16764 h 802766"/>
              <a:gd name="connsiteX325" fmla="*/ 6551167 w 6935373"/>
              <a:gd name="connsiteY325" fmla="*/ 27146 h 802766"/>
              <a:gd name="connsiteX326" fmla="*/ 6460268 w 6935373"/>
              <a:gd name="connsiteY326" fmla="*/ 32004 h 802766"/>
              <a:gd name="connsiteX327" fmla="*/ 6458060 w 6935373"/>
              <a:gd name="connsiteY327" fmla="*/ 32099 h 802766"/>
              <a:gd name="connsiteX328" fmla="*/ 6641146 w 6935373"/>
              <a:gd name="connsiteY328" fmla="*/ 23432 h 802766"/>
              <a:gd name="connsiteX329" fmla="*/ 6622746 w 6935373"/>
              <a:gd name="connsiteY329" fmla="*/ 14573 h 802766"/>
              <a:gd name="connsiteX330" fmla="*/ 6639858 w 6935373"/>
              <a:gd name="connsiteY330" fmla="*/ 4477 h 802766"/>
              <a:gd name="connsiteX331" fmla="*/ 6732044 w 6935373"/>
              <a:gd name="connsiteY331" fmla="*/ 1905 h 802766"/>
              <a:gd name="connsiteX332" fmla="*/ 6751181 w 6935373"/>
              <a:gd name="connsiteY332" fmla="*/ 11049 h 802766"/>
              <a:gd name="connsiteX333" fmla="*/ 6733517 w 6935373"/>
              <a:gd name="connsiteY333" fmla="*/ 20955 h 802766"/>
              <a:gd name="connsiteX334" fmla="*/ 6642250 w 6935373"/>
              <a:gd name="connsiteY334" fmla="*/ 23527 h 802766"/>
              <a:gd name="connsiteX335" fmla="*/ 6641146 w 6935373"/>
              <a:gd name="connsiteY335" fmla="*/ 23432 h 802766"/>
              <a:gd name="connsiteX336" fmla="*/ 6824968 w 6935373"/>
              <a:gd name="connsiteY336" fmla="*/ 19336 h 802766"/>
              <a:gd name="connsiteX337" fmla="*/ 6806567 w 6935373"/>
              <a:gd name="connsiteY337" fmla="*/ 10001 h 802766"/>
              <a:gd name="connsiteX338" fmla="*/ 6824600 w 6935373"/>
              <a:gd name="connsiteY338" fmla="*/ 286 h 802766"/>
              <a:gd name="connsiteX339" fmla="*/ 6893602 w 6935373"/>
              <a:gd name="connsiteY339" fmla="*/ 0 h 802766"/>
              <a:gd name="connsiteX340" fmla="*/ 6895074 w 6935373"/>
              <a:gd name="connsiteY340" fmla="*/ 0 h 802766"/>
              <a:gd name="connsiteX341" fmla="*/ 6917154 w 6935373"/>
              <a:gd name="connsiteY341" fmla="*/ 0 h 802766"/>
              <a:gd name="connsiteX342" fmla="*/ 6935371 w 6935373"/>
              <a:gd name="connsiteY342" fmla="*/ 9620 h 802766"/>
              <a:gd name="connsiteX343" fmla="*/ 6916970 w 6935373"/>
              <a:gd name="connsiteY343" fmla="*/ 19050 h 802766"/>
              <a:gd name="connsiteX344" fmla="*/ 6916786 w 6935373"/>
              <a:gd name="connsiteY344" fmla="*/ 19050 h 802766"/>
              <a:gd name="connsiteX345" fmla="*/ 6894889 w 6935373"/>
              <a:gd name="connsiteY345" fmla="*/ 19050 h 802766"/>
              <a:gd name="connsiteX346" fmla="*/ 6825152 w 6935373"/>
              <a:gd name="connsiteY346" fmla="*/ 19336 h 802766"/>
              <a:gd name="connsiteX347" fmla="*/ 6824968 w 6935373"/>
              <a:gd name="connsiteY347" fmla="*/ 19336 h 80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</a:cxnLst>
            <a:rect l="l" t="t" r="r" b="b"/>
            <a:pathLst>
              <a:path w="6935373" h="802766">
                <a:moveTo>
                  <a:pt x="2149018" y="802767"/>
                </a:moveTo>
                <a:cubicBezTo>
                  <a:pt x="2138898" y="802767"/>
                  <a:pt x="2130802" y="798576"/>
                  <a:pt x="2130618" y="793337"/>
                </a:cubicBezTo>
                <a:cubicBezTo>
                  <a:pt x="2130434" y="788099"/>
                  <a:pt x="2138530" y="783717"/>
                  <a:pt x="2148834" y="783717"/>
                </a:cubicBezTo>
                <a:cubicBezTo>
                  <a:pt x="2178827" y="783527"/>
                  <a:pt x="2209556" y="783050"/>
                  <a:pt x="2240101" y="782193"/>
                </a:cubicBezTo>
                <a:cubicBezTo>
                  <a:pt x="2250037" y="781907"/>
                  <a:pt x="2258870" y="786003"/>
                  <a:pt x="2259422" y="791242"/>
                </a:cubicBezTo>
                <a:cubicBezTo>
                  <a:pt x="2259974" y="796481"/>
                  <a:pt x="2252062" y="800957"/>
                  <a:pt x="2241941" y="801243"/>
                </a:cubicBezTo>
                <a:cubicBezTo>
                  <a:pt x="2211028" y="802005"/>
                  <a:pt x="2179747" y="802577"/>
                  <a:pt x="2149386" y="802767"/>
                </a:cubicBezTo>
                <a:cubicBezTo>
                  <a:pt x="2149203" y="802767"/>
                  <a:pt x="2149203" y="802767"/>
                  <a:pt x="2149018" y="802767"/>
                </a:cubicBezTo>
                <a:close/>
                <a:moveTo>
                  <a:pt x="2057016" y="802481"/>
                </a:moveTo>
                <a:cubicBezTo>
                  <a:pt x="2056832" y="802481"/>
                  <a:pt x="2056648" y="802481"/>
                  <a:pt x="2056648" y="802481"/>
                </a:cubicBezTo>
                <a:cubicBezTo>
                  <a:pt x="2025735" y="802100"/>
                  <a:pt x="1994638" y="801338"/>
                  <a:pt x="1964093" y="800386"/>
                </a:cubicBezTo>
                <a:cubicBezTo>
                  <a:pt x="1953973" y="800005"/>
                  <a:pt x="1946244" y="795528"/>
                  <a:pt x="1946980" y="790289"/>
                </a:cubicBezTo>
                <a:cubicBezTo>
                  <a:pt x="1947716" y="785051"/>
                  <a:pt x="1956365" y="781145"/>
                  <a:pt x="1966485" y="781431"/>
                </a:cubicBezTo>
                <a:cubicBezTo>
                  <a:pt x="1996662" y="782384"/>
                  <a:pt x="2027207" y="783146"/>
                  <a:pt x="2057568" y="783527"/>
                </a:cubicBezTo>
                <a:cubicBezTo>
                  <a:pt x="2067688" y="783622"/>
                  <a:pt x="2075784" y="788003"/>
                  <a:pt x="2075600" y="793242"/>
                </a:cubicBezTo>
                <a:cubicBezTo>
                  <a:pt x="2075232" y="798386"/>
                  <a:pt x="2066952" y="802481"/>
                  <a:pt x="2057016" y="802481"/>
                </a:cubicBezTo>
                <a:close/>
                <a:moveTo>
                  <a:pt x="2332840" y="798005"/>
                </a:moveTo>
                <a:cubicBezTo>
                  <a:pt x="2323272" y="798005"/>
                  <a:pt x="2315360" y="794195"/>
                  <a:pt x="2314439" y="789242"/>
                </a:cubicBezTo>
                <a:cubicBezTo>
                  <a:pt x="2313519" y="784003"/>
                  <a:pt x="2321064" y="779431"/>
                  <a:pt x="2331184" y="778955"/>
                </a:cubicBezTo>
                <a:cubicBezTo>
                  <a:pt x="2361177" y="777716"/>
                  <a:pt x="2391906" y="776097"/>
                  <a:pt x="2422083" y="774383"/>
                </a:cubicBezTo>
                <a:cubicBezTo>
                  <a:pt x="2432019" y="773811"/>
                  <a:pt x="2441219" y="777526"/>
                  <a:pt x="2442323" y="782765"/>
                </a:cubicBezTo>
                <a:cubicBezTo>
                  <a:pt x="2443427" y="788003"/>
                  <a:pt x="2436251" y="792671"/>
                  <a:pt x="2426131" y="793242"/>
                </a:cubicBezTo>
                <a:cubicBezTo>
                  <a:pt x="2395402" y="795052"/>
                  <a:pt x="2364489" y="796576"/>
                  <a:pt x="2334128" y="797814"/>
                </a:cubicBezTo>
                <a:cubicBezTo>
                  <a:pt x="2333760" y="798005"/>
                  <a:pt x="2333208" y="798005"/>
                  <a:pt x="2332840" y="798005"/>
                </a:cubicBezTo>
                <a:close/>
                <a:moveTo>
                  <a:pt x="1873562" y="796385"/>
                </a:moveTo>
                <a:cubicBezTo>
                  <a:pt x="1872826" y="796385"/>
                  <a:pt x="1872274" y="796385"/>
                  <a:pt x="1871538" y="796290"/>
                </a:cubicBezTo>
                <a:cubicBezTo>
                  <a:pt x="1840809" y="794671"/>
                  <a:pt x="1809896" y="792575"/>
                  <a:pt x="1779535" y="790289"/>
                </a:cubicBezTo>
                <a:cubicBezTo>
                  <a:pt x="1769415" y="789527"/>
                  <a:pt x="1762607" y="784670"/>
                  <a:pt x="1764079" y="779526"/>
                </a:cubicBezTo>
                <a:cubicBezTo>
                  <a:pt x="1765551" y="774287"/>
                  <a:pt x="1774935" y="770668"/>
                  <a:pt x="1784871" y="771525"/>
                </a:cubicBezTo>
                <a:cubicBezTo>
                  <a:pt x="1814680" y="773811"/>
                  <a:pt x="1845041" y="775811"/>
                  <a:pt x="1875218" y="777431"/>
                </a:cubicBezTo>
                <a:cubicBezTo>
                  <a:pt x="1885338" y="778002"/>
                  <a:pt x="1892699" y="782669"/>
                  <a:pt x="1891595" y="787908"/>
                </a:cubicBezTo>
                <a:cubicBezTo>
                  <a:pt x="1890859" y="792766"/>
                  <a:pt x="1882946" y="796385"/>
                  <a:pt x="1873562" y="796385"/>
                </a:cubicBezTo>
                <a:close/>
                <a:moveTo>
                  <a:pt x="2515373" y="787527"/>
                </a:moveTo>
                <a:cubicBezTo>
                  <a:pt x="2506357" y="787527"/>
                  <a:pt x="2498445" y="784098"/>
                  <a:pt x="2497157" y="779336"/>
                </a:cubicBezTo>
                <a:cubicBezTo>
                  <a:pt x="2495685" y="774097"/>
                  <a:pt x="2502677" y="769334"/>
                  <a:pt x="2512797" y="768572"/>
                </a:cubicBezTo>
                <a:cubicBezTo>
                  <a:pt x="2542790" y="766382"/>
                  <a:pt x="2573335" y="764000"/>
                  <a:pt x="2603144" y="761333"/>
                </a:cubicBezTo>
                <a:cubicBezTo>
                  <a:pt x="2613265" y="760476"/>
                  <a:pt x="2622649" y="764000"/>
                  <a:pt x="2624305" y="769144"/>
                </a:cubicBezTo>
                <a:cubicBezTo>
                  <a:pt x="2625961" y="774287"/>
                  <a:pt x="2619153" y="779240"/>
                  <a:pt x="2609216" y="780098"/>
                </a:cubicBezTo>
                <a:cubicBezTo>
                  <a:pt x="2579039" y="782765"/>
                  <a:pt x="2548311" y="785146"/>
                  <a:pt x="2517766" y="787337"/>
                </a:cubicBezTo>
                <a:cubicBezTo>
                  <a:pt x="2517214" y="787527"/>
                  <a:pt x="2516294" y="787527"/>
                  <a:pt x="2515373" y="787527"/>
                </a:cubicBezTo>
                <a:close/>
                <a:moveTo>
                  <a:pt x="1691765" y="782479"/>
                </a:moveTo>
                <a:cubicBezTo>
                  <a:pt x="1690661" y="782479"/>
                  <a:pt x="1689373" y="782384"/>
                  <a:pt x="1688269" y="782288"/>
                </a:cubicBezTo>
                <a:cubicBezTo>
                  <a:pt x="1658092" y="779336"/>
                  <a:pt x="1627547" y="775907"/>
                  <a:pt x="1597554" y="772287"/>
                </a:cubicBezTo>
                <a:cubicBezTo>
                  <a:pt x="1587617" y="771049"/>
                  <a:pt x="1581545" y="765905"/>
                  <a:pt x="1583937" y="760857"/>
                </a:cubicBezTo>
                <a:cubicBezTo>
                  <a:pt x="1586329" y="755713"/>
                  <a:pt x="1596266" y="752570"/>
                  <a:pt x="1606018" y="753809"/>
                </a:cubicBezTo>
                <a:cubicBezTo>
                  <a:pt x="1635459" y="757428"/>
                  <a:pt x="1665452" y="760762"/>
                  <a:pt x="1695077" y="763619"/>
                </a:cubicBezTo>
                <a:cubicBezTo>
                  <a:pt x="1705013" y="764572"/>
                  <a:pt x="1711637" y="769620"/>
                  <a:pt x="1709613" y="774763"/>
                </a:cubicBezTo>
                <a:cubicBezTo>
                  <a:pt x="1708141" y="779336"/>
                  <a:pt x="1700413" y="782479"/>
                  <a:pt x="1691765" y="782479"/>
                </a:cubicBezTo>
                <a:close/>
                <a:moveTo>
                  <a:pt x="2696803" y="771715"/>
                </a:moveTo>
                <a:cubicBezTo>
                  <a:pt x="2688155" y="771715"/>
                  <a:pt x="2680426" y="768572"/>
                  <a:pt x="2678770" y="764000"/>
                </a:cubicBezTo>
                <a:cubicBezTo>
                  <a:pt x="2676746" y="758857"/>
                  <a:pt x="2683371" y="753809"/>
                  <a:pt x="2693307" y="752856"/>
                </a:cubicBezTo>
                <a:cubicBezTo>
                  <a:pt x="2723300" y="749808"/>
                  <a:pt x="2753109" y="746570"/>
                  <a:pt x="2782733" y="743140"/>
                </a:cubicBezTo>
                <a:cubicBezTo>
                  <a:pt x="2792670" y="741998"/>
                  <a:pt x="2802422" y="745236"/>
                  <a:pt x="2804630" y="750380"/>
                </a:cubicBezTo>
                <a:cubicBezTo>
                  <a:pt x="2806838" y="755523"/>
                  <a:pt x="2800582" y="760571"/>
                  <a:pt x="2790646" y="761714"/>
                </a:cubicBezTo>
                <a:cubicBezTo>
                  <a:pt x="2760653" y="765238"/>
                  <a:pt x="2730108" y="768477"/>
                  <a:pt x="2700115" y="771525"/>
                </a:cubicBezTo>
                <a:cubicBezTo>
                  <a:pt x="2699195" y="771715"/>
                  <a:pt x="2697907" y="771715"/>
                  <a:pt x="2696803" y="771715"/>
                </a:cubicBezTo>
                <a:close/>
                <a:moveTo>
                  <a:pt x="1512911" y="760571"/>
                </a:moveTo>
                <a:cubicBezTo>
                  <a:pt x="1511255" y="760571"/>
                  <a:pt x="1509599" y="760476"/>
                  <a:pt x="1507943" y="760190"/>
                </a:cubicBezTo>
                <a:cubicBezTo>
                  <a:pt x="1478318" y="755809"/>
                  <a:pt x="1448509" y="751046"/>
                  <a:pt x="1419252" y="746093"/>
                </a:cubicBezTo>
                <a:cubicBezTo>
                  <a:pt x="1409684" y="744474"/>
                  <a:pt x="1404348" y="739045"/>
                  <a:pt x="1407660" y="734092"/>
                </a:cubicBezTo>
                <a:cubicBezTo>
                  <a:pt x="1410788" y="729139"/>
                  <a:pt x="1421276" y="726377"/>
                  <a:pt x="1430845" y="728091"/>
                </a:cubicBezTo>
                <a:cubicBezTo>
                  <a:pt x="1459550" y="733044"/>
                  <a:pt x="1488807" y="737711"/>
                  <a:pt x="1517879" y="741998"/>
                </a:cubicBezTo>
                <a:cubicBezTo>
                  <a:pt x="1527632" y="743426"/>
                  <a:pt x="1533336" y="748665"/>
                  <a:pt x="1530576" y="753713"/>
                </a:cubicBezTo>
                <a:cubicBezTo>
                  <a:pt x="1528368" y="757809"/>
                  <a:pt x="1521008" y="760571"/>
                  <a:pt x="1512911" y="760571"/>
                </a:cubicBezTo>
                <a:close/>
                <a:moveTo>
                  <a:pt x="2876208" y="751046"/>
                </a:moveTo>
                <a:cubicBezTo>
                  <a:pt x="2867928" y="751046"/>
                  <a:pt x="2860384" y="748189"/>
                  <a:pt x="2858360" y="743807"/>
                </a:cubicBezTo>
                <a:cubicBezTo>
                  <a:pt x="2855968" y="738664"/>
                  <a:pt x="2861856" y="733520"/>
                  <a:pt x="2871792" y="732282"/>
                </a:cubicBezTo>
                <a:cubicBezTo>
                  <a:pt x="2901417" y="728472"/>
                  <a:pt x="2930858" y="724376"/>
                  <a:pt x="2960299" y="720185"/>
                </a:cubicBezTo>
                <a:cubicBezTo>
                  <a:pt x="2970051" y="718757"/>
                  <a:pt x="2980172" y="721805"/>
                  <a:pt x="2982932" y="726853"/>
                </a:cubicBezTo>
                <a:cubicBezTo>
                  <a:pt x="2985692" y="731901"/>
                  <a:pt x="2979804" y="737140"/>
                  <a:pt x="2970051" y="738569"/>
                </a:cubicBezTo>
                <a:cubicBezTo>
                  <a:pt x="2940426" y="742760"/>
                  <a:pt x="2910617" y="746855"/>
                  <a:pt x="2880808" y="750761"/>
                </a:cubicBezTo>
                <a:cubicBezTo>
                  <a:pt x="2879152" y="750951"/>
                  <a:pt x="2877680" y="751046"/>
                  <a:pt x="2876208" y="751046"/>
                </a:cubicBezTo>
                <a:close/>
                <a:moveTo>
                  <a:pt x="1338658" y="730568"/>
                </a:moveTo>
                <a:cubicBezTo>
                  <a:pt x="1336450" y="730568"/>
                  <a:pt x="1334242" y="730377"/>
                  <a:pt x="1332034" y="729901"/>
                </a:cubicBezTo>
                <a:cubicBezTo>
                  <a:pt x="1303329" y="724186"/>
                  <a:pt x="1274440" y="718090"/>
                  <a:pt x="1246103" y="711708"/>
                </a:cubicBezTo>
                <a:cubicBezTo>
                  <a:pt x="1236719" y="709613"/>
                  <a:pt x="1232487" y="703993"/>
                  <a:pt x="1236535" y="699135"/>
                </a:cubicBezTo>
                <a:cubicBezTo>
                  <a:pt x="1240583" y="694277"/>
                  <a:pt x="1251439" y="692087"/>
                  <a:pt x="1260824" y="694182"/>
                </a:cubicBezTo>
                <a:cubicBezTo>
                  <a:pt x="1288424" y="700469"/>
                  <a:pt x="1316945" y="706469"/>
                  <a:pt x="1345098" y="712089"/>
                </a:cubicBezTo>
                <a:cubicBezTo>
                  <a:pt x="1354667" y="713994"/>
                  <a:pt x="1359267" y="719519"/>
                  <a:pt x="1355771" y="724376"/>
                </a:cubicBezTo>
                <a:cubicBezTo>
                  <a:pt x="1353010" y="728186"/>
                  <a:pt x="1346018" y="730568"/>
                  <a:pt x="1338658" y="730568"/>
                </a:cubicBezTo>
                <a:close/>
                <a:moveTo>
                  <a:pt x="3053774" y="725615"/>
                </a:moveTo>
                <a:cubicBezTo>
                  <a:pt x="3045861" y="725615"/>
                  <a:pt x="3038501" y="722948"/>
                  <a:pt x="3036109" y="718852"/>
                </a:cubicBezTo>
                <a:cubicBezTo>
                  <a:pt x="3033165" y="713804"/>
                  <a:pt x="3038685" y="708470"/>
                  <a:pt x="3048438" y="706946"/>
                </a:cubicBezTo>
                <a:cubicBezTo>
                  <a:pt x="3077694" y="702374"/>
                  <a:pt x="3106951" y="697611"/>
                  <a:pt x="3136024" y="692658"/>
                </a:cubicBezTo>
                <a:cubicBezTo>
                  <a:pt x="3145777" y="691039"/>
                  <a:pt x="3156081" y="693801"/>
                  <a:pt x="3159209" y="698754"/>
                </a:cubicBezTo>
                <a:cubicBezTo>
                  <a:pt x="3162337" y="703707"/>
                  <a:pt x="3157001" y="709136"/>
                  <a:pt x="3147433" y="710756"/>
                </a:cubicBezTo>
                <a:cubicBezTo>
                  <a:pt x="3118176" y="715709"/>
                  <a:pt x="3088735" y="720471"/>
                  <a:pt x="3059110" y="725138"/>
                </a:cubicBezTo>
                <a:cubicBezTo>
                  <a:pt x="3057270" y="725519"/>
                  <a:pt x="3055430" y="725615"/>
                  <a:pt x="3053774" y="725615"/>
                </a:cubicBezTo>
                <a:close/>
                <a:moveTo>
                  <a:pt x="3228947" y="695992"/>
                </a:moveTo>
                <a:cubicBezTo>
                  <a:pt x="3221403" y="695992"/>
                  <a:pt x="3214226" y="693515"/>
                  <a:pt x="3211650" y="689610"/>
                </a:cubicBezTo>
                <a:cubicBezTo>
                  <a:pt x="3208338" y="684657"/>
                  <a:pt x="3213307" y="679228"/>
                  <a:pt x="3222875" y="677513"/>
                </a:cubicBezTo>
                <a:cubicBezTo>
                  <a:pt x="3251764" y="672275"/>
                  <a:pt x="3280469" y="666940"/>
                  <a:pt x="3309173" y="661416"/>
                </a:cubicBezTo>
                <a:cubicBezTo>
                  <a:pt x="3318558" y="659606"/>
                  <a:pt x="3329230" y="662083"/>
                  <a:pt x="3332910" y="667036"/>
                </a:cubicBezTo>
                <a:cubicBezTo>
                  <a:pt x="3336406" y="671989"/>
                  <a:pt x="3331622" y="677418"/>
                  <a:pt x="3322054" y="679323"/>
                </a:cubicBezTo>
                <a:cubicBezTo>
                  <a:pt x="3293165" y="684848"/>
                  <a:pt x="3264276" y="690277"/>
                  <a:pt x="3235203" y="695611"/>
                </a:cubicBezTo>
                <a:cubicBezTo>
                  <a:pt x="3232995" y="695801"/>
                  <a:pt x="3230971" y="695992"/>
                  <a:pt x="3228947" y="695992"/>
                </a:cubicBezTo>
                <a:close/>
                <a:moveTo>
                  <a:pt x="1170109" y="692468"/>
                </a:moveTo>
                <a:cubicBezTo>
                  <a:pt x="1167349" y="692468"/>
                  <a:pt x="1164589" y="692182"/>
                  <a:pt x="1162013" y="691515"/>
                </a:cubicBezTo>
                <a:cubicBezTo>
                  <a:pt x="1134412" y="684467"/>
                  <a:pt x="1106627" y="677037"/>
                  <a:pt x="1079578" y="669417"/>
                </a:cubicBezTo>
                <a:cubicBezTo>
                  <a:pt x="1070746" y="666845"/>
                  <a:pt x="1067434" y="661130"/>
                  <a:pt x="1072218" y="656463"/>
                </a:cubicBezTo>
                <a:cubicBezTo>
                  <a:pt x="1077186" y="651891"/>
                  <a:pt x="1088226" y="650177"/>
                  <a:pt x="1097243" y="652653"/>
                </a:cubicBezTo>
                <a:cubicBezTo>
                  <a:pt x="1123740" y="660178"/>
                  <a:pt x="1150972" y="667512"/>
                  <a:pt x="1178205" y="674370"/>
                </a:cubicBezTo>
                <a:cubicBezTo>
                  <a:pt x="1187405" y="676656"/>
                  <a:pt x="1191086" y="682371"/>
                  <a:pt x="1186669" y="687134"/>
                </a:cubicBezTo>
                <a:cubicBezTo>
                  <a:pt x="1183357" y="690563"/>
                  <a:pt x="1176917" y="692468"/>
                  <a:pt x="1170109" y="692468"/>
                </a:cubicBezTo>
                <a:close/>
                <a:moveTo>
                  <a:pt x="3401544" y="662750"/>
                </a:moveTo>
                <a:cubicBezTo>
                  <a:pt x="3394184" y="662750"/>
                  <a:pt x="3387192" y="660463"/>
                  <a:pt x="3384432" y="656749"/>
                </a:cubicBezTo>
                <a:cubicBezTo>
                  <a:pt x="3380751" y="651891"/>
                  <a:pt x="3385352" y="646367"/>
                  <a:pt x="3394736" y="644366"/>
                </a:cubicBezTo>
                <a:cubicBezTo>
                  <a:pt x="3423257" y="638556"/>
                  <a:pt x="3451594" y="632651"/>
                  <a:pt x="3479747" y="626650"/>
                </a:cubicBezTo>
                <a:cubicBezTo>
                  <a:pt x="3489131" y="624650"/>
                  <a:pt x="3499987" y="626936"/>
                  <a:pt x="3503851" y="631793"/>
                </a:cubicBezTo>
                <a:cubicBezTo>
                  <a:pt x="3507715" y="636651"/>
                  <a:pt x="3503299" y="642176"/>
                  <a:pt x="3493915" y="644271"/>
                </a:cubicBezTo>
                <a:cubicBezTo>
                  <a:pt x="3465578" y="650367"/>
                  <a:pt x="3436873" y="656273"/>
                  <a:pt x="3408352" y="662178"/>
                </a:cubicBezTo>
                <a:cubicBezTo>
                  <a:pt x="3405960" y="662559"/>
                  <a:pt x="3403752" y="662750"/>
                  <a:pt x="3401544" y="662750"/>
                </a:cubicBezTo>
                <a:close/>
                <a:moveTo>
                  <a:pt x="1008736" y="646843"/>
                </a:moveTo>
                <a:cubicBezTo>
                  <a:pt x="1005424" y="646843"/>
                  <a:pt x="1002296" y="646367"/>
                  <a:pt x="999168" y="645509"/>
                </a:cubicBezTo>
                <a:cubicBezTo>
                  <a:pt x="973039" y="637318"/>
                  <a:pt x="946542" y="628650"/>
                  <a:pt x="920781" y="619792"/>
                </a:cubicBezTo>
                <a:cubicBezTo>
                  <a:pt x="912317" y="616839"/>
                  <a:pt x="910109" y="610934"/>
                  <a:pt x="915629" y="606552"/>
                </a:cubicBezTo>
                <a:cubicBezTo>
                  <a:pt x="921333" y="602171"/>
                  <a:pt x="932742" y="600932"/>
                  <a:pt x="941206" y="603885"/>
                </a:cubicBezTo>
                <a:cubicBezTo>
                  <a:pt x="966599" y="612648"/>
                  <a:pt x="992360" y="621125"/>
                  <a:pt x="1018120" y="629222"/>
                </a:cubicBezTo>
                <a:cubicBezTo>
                  <a:pt x="1026769" y="631984"/>
                  <a:pt x="1029529" y="637794"/>
                  <a:pt x="1024376" y="642271"/>
                </a:cubicBezTo>
                <a:cubicBezTo>
                  <a:pt x="1021064" y="645224"/>
                  <a:pt x="1014992" y="646843"/>
                  <a:pt x="1008736" y="646843"/>
                </a:cubicBezTo>
                <a:close/>
                <a:moveTo>
                  <a:pt x="3571565" y="626459"/>
                </a:moveTo>
                <a:cubicBezTo>
                  <a:pt x="3564389" y="626459"/>
                  <a:pt x="3557581" y="624269"/>
                  <a:pt x="3554637" y="620744"/>
                </a:cubicBezTo>
                <a:cubicBezTo>
                  <a:pt x="3550589" y="615887"/>
                  <a:pt x="3555005" y="610267"/>
                  <a:pt x="3564205" y="608267"/>
                </a:cubicBezTo>
                <a:cubicBezTo>
                  <a:pt x="3592174" y="601980"/>
                  <a:pt x="3620143" y="595694"/>
                  <a:pt x="3648112" y="589217"/>
                </a:cubicBezTo>
                <a:cubicBezTo>
                  <a:pt x="3657312" y="587026"/>
                  <a:pt x="3668352" y="589217"/>
                  <a:pt x="3672400" y="593979"/>
                </a:cubicBezTo>
                <a:cubicBezTo>
                  <a:pt x="3676632" y="598742"/>
                  <a:pt x="3672400" y="604457"/>
                  <a:pt x="3663200" y="606552"/>
                </a:cubicBezTo>
                <a:cubicBezTo>
                  <a:pt x="3635231" y="613029"/>
                  <a:pt x="3607078" y="619411"/>
                  <a:pt x="3578742" y="625793"/>
                </a:cubicBezTo>
                <a:cubicBezTo>
                  <a:pt x="3576533" y="626174"/>
                  <a:pt x="3573957" y="626459"/>
                  <a:pt x="3571565" y="626459"/>
                </a:cubicBezTo>
                <a:close/>
                <a:moveTo>
                  <a:pt x="855643" y="594074"/>
                </a:moveTo>
                <a:cubicBezTo>
                  <a:pt x="851963" y="594074"/>
                  <a:pt x="848099" y="593503"/>
                  <a:pt x="844787" y="592265"/>
                </a:cubicBezTo>
                <a:cubicBezTo>
                  <a:pt x="820130" y="582930"/>
                  <a:pt x="795290" y="573215"/>
                  <a:pt x="771001" y="563213"/>
                </a:cubicBezTo>
                <a:cubicBezTo>
                  <a:pt x="763089" y="559975"/>
                  <a:pt x="761801" y="553974"/>
                  <a:pt x="768057" y="549783"/>
                </a:cubicBezTo>
                <a:cubicBezTo>
                  <a:pt x="774313" y="545687"/>
                  <a:pt x="785905" y="545021"/>
                  <a:pt x="794002" y="548259"/>
                </a:cubicBezTo>
                <a:cubicBezTo>
                  <a:pt x="817922" y="558070"/>
                  <a:pt x="842395" y="567690"/>
                  <a:pt x="866500" y="576834"/>
                </a:cubicBezTo>
                <a:cubicBezTo>
                  <a:pt x="874780" y="579977"/>
                  <a:pt x="876436" y="585883"/>
                  <a:pt x="870548" y="590169"/>
                </a:cubicBezTo>
                <a:cubicBezTo>
                  <a:pt x="867052" y="592646"/>
                  <a:pt x="861348" y="594074"/>
                  <a:pt x="855643" y="594074"/>
                </a:cubicBezTo>
                <a:close/>
                <a:moveTo>
                  <a:pt x="3739378" y="587597"/>
                </a:moveTo>
                <a:cubicBezTo>
                  <a:pt x="3732386" y="587597"/>
                  <a:pt x="3725762" y="585597"/>
                  <a:pt x="3722634" y="582073"/>
                </a:cubicBezTo>
                <a:cubicBezTo>
                  <a:pt x="3718402" y="577310"/>
                  <a:pt x="3722450" y="571595"/>
                  <a:pt x="3731650" y="569405"/>
                </a:cubicBezTo>
                <a:cubicBezTo>
                  <a:pt x="3759435" y="562737"/>
                  <a:pt x="3787036" y="556070"/>
                  <a:pt x="3814637" y="549212"/>
                </a:cubicBezTo>
                <a:cubicBezTo>
                  <a:pt x="3823837" y="546926"/>
                  <a:pt x="3834877" y="549021"/>
                  <a:pt x="3839109" y="553688"/>
                </a:cubicBezTo>
                <a:cubicBezTo>
                  <a:pt x="3843526" y="558451"/>
                  <a:pt x="3839477" y="564166"/>
                  <a:pt x="3830461" y="566357"/>
                </a:cubicBezTo>
                <a:cubicBezTo>
                  <a:pt x="3802676" y="573215"/>
                  <a:pt x="3774891" y="579882"/>
                  <a:pt x="3747107" y="586550"/>
                </a:cubicBezTo>
                <a:cubicBezTo>
                  <a:pt x="3744714" y="587312"/>
                  <a:pt x="3741954" y="587597"/>
                  <a:pt x="3739378" y="587597"/>
                </a:cubicBezTo>
                <a:close/>
                <a:moveTo>
                  <a:pt x="3905351" y="546830"/>
                </a:moveTo>
                <a:cubicBezTo>
                  <a:pt x="3898543" y="546830"/>
                  <a:pt x="3891919" y="544830"/>
                  <a:pt x="3888791" y="541496"/>
                </a:cubicBezTo>
                <a:cubicBezTo>
                  <a:pt x="3884375" y="536734"/>
                  <a:pt x="3888055" y="531114"/>
                  <a:pt x="3897255" y="528733"/>
                </a:cubicBezTo>
                <a:cubicBezTo>
                  <a:pt x="3924672" y="521780"/>
                  <a:pt x="3952089" y="514826"/>
                  <a:pt x="3979506" y="507778"/>
                </a:cubicBezTo>
                <a:cubicBezTo>
                  <a:pt x="3988522" y="505397"/>
                  <a:pt x="3999562" y="507397"/>
                  <a:pt x="4004162" y="512064"/>
                </a:cubicBezTo>
                <a:cubicBezTo>
                  <a:pt x="4008763" y="516731"/>
                  <a:pt x="4004898" y="522446"/>
                  <a:pt x="3995882" y="524828"/>
                </a:cubicBezTo>
                <a:cubicBezTo>
                  <a:pt x="3968465" y="531876"/>
                  <a:pt x="3940864" y="538925"/>
                  <a:pt x="3913264" y="545878"/>
                </a:cubicBezTo>
                <a:cubicBezTo>
                  <a:pt x="3910871" y="546545"/>
                  <a:pt x="3908111" y="546830"/>
                  <a:pt x="3905351" y="546830"/>
                </a:cubicBezTo>
                <a:close/>
                <a:moveTo>
                  <a:pt x="711567" y="534829"/>
                </a:moveTo>
                <a:cubicBezTo>
                  <a:pt x="707335" y="534829"/>
                  <a:pt x="703103" y="534067"/>
                  <a:pt x="699607" y="532543"/>
                </a:cubicBezTo>
                <a:cubicBezTo>
                  <a:pt x="676422" y="522161"/>
                  <a:pt x="653237" y="511397"/>
                  <a:pt x="630605" y="500444"/>
                </a:cubicBezTo>
                <a:cubicBezTo>
                  <a:pt x="623244" y="496824"/>
                  <a:pt x="622692" y="490823"/>
                  <a:pt x="629685" y="487013"/>
                </a:cubicBezTo>
                <a:cubicBezTo>
                  <a:pt x="636677" y="483203"/>
                  <a:pt x="648269" y="482918"/>
                  <a:pt x="655629" y="486537"/>
                </a:cubicBezTo>
                <a:cubicBezTo>
                  <a:pt x="677894" y="497300"/>
                  <a:pt x="700711" y="507873"/>
                  <a:pt x="723527" y="518065"/>
                </a:cubicBezTo>
                <a:cubicBezTo>
                  <a:pt x="731256" y="521494"/>
                  <a:pt x="732176" y="527495"/>
                  <a:pt x="725367" y="531495"/>
                </a:cubicBezTo>
                <a:cubicBezTo>
                  <a:pt x="721871" y="533686"/>
                  <a:pt x="716719" y="534829"/>
                  <a:pt x="711567" y="534829"/>
                </a:cubicBezTo>
                <a:close/>
                <a:moveTo>
                  <a:pt x="4070036" y="504539"/>
                </a:moveTo>
                <a:cubicBezTo>
                  <a:pt x="4063228" y="504539"/>
                  <a:pt x="4056788" y="502634"/>
                  <a:pt x="4053660" y="499300"/>
                </a:cubicBezTo>
                <a:cubicBezTo>
                  <a:pt x="4049060" y="494633"/>
                  <a:pt x="4052740" y="488918"/>
                  <a:pt x="4061756" y="486537"/>
                </a:cubicBezTo>
                <a:cubicBezTo>
                  <a:pt x="4088989" y="479393"/>
                  <a:pt x="4116406" y="472250"/>
                  <a:pt x="4143639" y="465011"/>
                </a:cubicBezTo>
                <a:cubicBezTo>
                  <a:pt x="4152655" y="462629"/>
                  <a:pt x="4163695" y="464439"/>
                  <a:pt x="4168479" y="469201"/>
                </a:cubicBezTo>
                <a:cubicBezTo>
                  <a:pt x="4173264" y="473964"/>
                  <a:pt x="4169583" y="479584"/>
                  <a:pt x="4160383" y="482060"/>
                </a:cubicBezTo>
                <a:cubicBezTo>
                  <a:pt x="4133150" y="489299"/>
                  <a:pt x="4105734" y="496443"/>
                  <a:pt x="4078317" y="503587"/>
                </a:cubicBezTo>
                <a:cubicBezTo>
                  <a:pt x="4075557" y="504254"/>
                  <a:pt x="4072796" y="504539"/>
                  <a:pt x="4070036" y="504539"/>
                </a:cubicBezTo>
                <a:close/>
                <a:moveTo>
                  <a:pt x="577059" y="469868"/>
                </a:moveTo>
                <a:cubicBezTo>
                  <a:pt x="572275" y="469868"/>
                  <a:pt x="567675" y="468916"/>
                  <a:pt x="563995" y="467011"/>
                </a:cubicBezTo>
                <a:cubicBezTo>
                  <a:pt x="542466" y="455867"/>
                  <a:pt x="520937" y="444151"/>
                  <a:pt x="499961" y="432340"/>
                </a:cubicBezTo>
                <a:cubicBezTo>
                  <a:pt x="493152" y="428435"/>
                  <a:pt x="493520" y="422434"/>
                  <a:pt x="501065" y="418910"/>
                </a:cubicBezTo>
                <a:cubicBezTo>
                  <a:pt x="508609" y="415290"/>
                  <a:pt x="520201" y="415576"/>
                  <a:pt x="527009" y="419481"/>
                </a:cubicBezTo>
                <a:cubicBezTo>
                  <a:pt x="547802" y="431101"/>
                  <a:pt x="568963" y="442627"/>
                  <a:pt x="590123" y="453676"/>
                </a:cubicBezTo>
                <a:cubicBezTo>
                  <a:pt x="597300" y="457391"/>
                  <a:pt x="597300" y="463391"/>
                  <a:pt x="590123" y="467106"/>
                </a:cubicBezTo>
                <a:cubicBezTo>
                  <a:pt x="586443" y="468916"/>
                  <a:pt x="581659" y="469868"/>
                  <a:pt x="577059" y="469868"/>
                </a:cubicBezTo>
                <a:close/>
                <a:moveTo>
                  <a:pt x="4233617" y="461391"/>
                </a:moveTo>
                <a:cubicBezTo>
                  <a:pt x="4226993" y="461391"/>
                  <a:pt x="4220553" y="459486"/>
                  <a:pt x="4217241" y="456248"/>
                </a:cubicBezTo>
                <a:cubicBezTo>
                  <a:pt x="4212641" y="451580"/>
                  <a:pt x="4216137" y="445865"/>
                  <a:pt x="4225153" y="443389"/>
                </a:cubicBezTo>
                <a:lnTo>
                  <a:pt x="4306852" y="421576"/>
                </a:lnTo>
                <a:cubicBezTo>
                  <a:pt x="4315868" y="419195"/>
                  <a:pt x="4326908" y="421005"/>
                  <a:pt x="4331692" y="425672"/>
                </a:cubicBezTo>
                <a:cubicBezTo>
                  <a:pt x="4336293" y="430340"/>
                  <a:pt x="4332796" y="436055"/>
                  <a:pt x="4323780" y="438531"/>
                </a:cubicBezTo>
                <a:lnTo>
                  <a:pt x="4242082" y="460343"/>
                </a:lnTo>
                <a:cubicBezTo>
                  <a:pt x="4239322" y="461010"/>
                  <a:pt x="4236562" y="461391"/>
                  <a:pt x="4233617" y="461391"/>
                </a:cubicBezTo>
                <a:close/>
                <a:moveTo>
                  <a:pt x="4396830" y="417767"/>
                </a:moveTo>
                <a:cubicBezTo>
                  <a:pt x="4390206" y="417767"/>
                  <a:pt x="4383766" y="415862"/>
                  <a:pt x="4380454" y="412623"/>
                </a:cubicBezTo>
                <a:cubicBezTo>
                  <a:pt x="4375854" y="407956"/>
                  <a:pt x="4379350" y="402241"/>
                  <a:pt x="4388366" y="399764"/>
                </a:cubicBezTo>
                <a:lnTo>
                  <a:pt x="4470064" y="377952"/>
                </a:lnTo>
                <a:cubicBezTo>
                  <a:pt x="4479081" y="375571"/>
                  <a:pt x="4490121" y="377381"/>
                  <a:pt x="4494905" y="382048"/>
                </a:cubicBezTo>
                <a:cubicBezTo>
                  <a:pt x="4499505" y="386715"/>
                  <a:pt x="4496009" y="392430"/>
                  <a:pt x="4486993" y="394907"/>
                </a:cubicBezTo>
                <a:lnTo>
                  <a:pt x="4405479" y="416719"/>
                </a:lnTo>
                <a:cubicBezTo>
                  <a:pt x="4402534" y="417386"/>
                  <a:pt x="4399774" y="417767"/>
                  <a:pt x="4396830" y="417767"/>
                </a:cubicBezTo>
                <a:close/>
                <a:moveTo>
                  <a:pt x="452303" y="399764"/>
                </a:moveTo>
                <a:cubicBezTo>
                  <a:pt x="447151" y="399764"/>
                  <a:pt x="441999" y="398621"/>
                  <a:pt x="438319" y="396431"/>
                </a:cubicBezTo>
                <a:cubicBezTo>
                  <a:pt x="418446" y="384429"/>
                  <a:pt x="398574" y="371951"/>
                  <a:pt x="379253" y="359474"/>
                </a:cubicBezTo>
                <a:cubicBezTo>
                  <a:pt x="372997" y="355378"/>
                  <a:pt x="374285" y="349377"/>
                  <a:pt x="382197" y="346043"/>
                </a:cubicBezTo>
                <a:cubicBezTo>
                  <a:pt x="390109" y="342805"/>
                  <a:pt x="401702" y="343472"/>
                  <a:pt x="408142" y="347567"/>
                </a:cubicBezTo>
                <a:cubicBezTo>
                  <a:pt x="427094" y="359950"/>
                  <a:pt x="446783" y="372142"/>
                  <a:pt x="466472" y="384048"/>
                </a:cubicBezTo>
                <a:cubicBezTo>
                  <a:pt x="473096" y="388049"/>
                  <a:pt x="472176" y="394049"/>
                  <a:pt x="464448" y="397478"/>
                </a:cubicBezTo>
                <a:cubicBezTo>
                  <a:pt x="460768" y="399098"/>
                  <a:pt x="456535" y="399764"/>
                  <a:pt x="452303" y="399764"/>
                </a:cubicBezTo>
                <a:close/>
                <a:moveTo>
                  <a:pt x="4560227" y="374237"/>
                </a:moveTo>
                <a:cubicBezTo>
                  <a:pt x="4553603" y="374237"/>
                  <a:pt x="4547163" y="372332"/>
                  <a:pt x="4543851" y="369094"/>
                </a:cubicBezTo>
                <a:cubicBezTo>
                  <a:pt x="4539251" y="364426"/>
                  <a:pt x="4542747" y="358712"/>
                  <a:pt x="4551763" y="356235"/>
                </a:cubicBezTo>
                <a:cubicBezTo>
                  <a:pt x="4578996" y="348996"/>
                  <a:pt x="4606229" y="341852"/>
                  <a:pt x="4633646" y="334613"/>
                </a:cubicBezTo>
                <a:cubicBezTo>
                  <a:pt x="4642662" y="332232"/>
                  <a:pt x="4653702" y="334137"/>
                  <a:pt x="4658302" y="338804"/>
                </a:cubicBezTo>
                <a:cubicBezTo>
                  <a:pt x="4662902" y="343472"/>
                  <a:pt x="4659222" y="349187"/>
                  <a:pt x="4650206" y="351568"/>
                </a:cubicBezTo>
                <a:cubicBezTo>
                  <a:pt x="4622973" y="358712"/>
                  <a:pt x="4595740" y="365950"/>
                  <a:pt x="4568507" y="373094"/>
                </a:cubicBezTo>
                <a:cubicBezTo>
                  <a:pt x="4565747" y="373856"/>
                  <a:pt x="4562987" y="374237"/>
                  <a:pt x="4560227" y="374237"/>
                </a:cubicBezTo>
                <a:close/>
                <a:moveTo>
                  <a:pt x="4723992" y="331280"/>
                </a:moveTo>
                <a:cubicBezTo>
                  <a:pt x="4717184" y="331280"/>
                  <a:pt x="4710744" y="329375"/>
                  <a:pt x="4707432" y="326041"/>
                </a:cubicBezTo>
                <a:cubicBezTo>
                  <a:pt x="4702832" y="321374"/>
                  <a:pt x="4706512" y="315659"/>
                  <a:pt x="4715712" y="313277"/>
                </a:cubicBezTo>
                <a:cubicBezTo>
                  <a:pt x="4743129" y="306229"/>
                  <a:pt x="4770546" y="299085"/>
                  <a:pt x="4797962" y="292132"/>
                </a:cubicBezTo>
                <a:cubicBezTo>
                  <a:pt x="4806978" y="289846"/>
                  <a:pt x="4818019" y="291751"/>
                  <a:pt x="4822619" y="296513"/>
                </a:cubicBezTo>
                <a:cubicBezTo>
                  <a:pt x="4827035" y="301276"/>
                  <a:pt x="4823355" y="306896"/>
                  <a:pt x="4814155" y="309277"/>
                </a:cubicBezTo>
                <a:cubicBezTo>
                  <a:pt x="4786738" y="316230"/>
                  <a:pt x="4759321" y="323279"/>
                  <a:pt x="4732089" y="330422"/>
                </a:cubicBezTo>
                <a:cubicBezTo>
                  <a:pt x="4729512" y="330899"/>
                  <a:pt x="4726752" y="331280"/>
                  <a:pt x="4723992" y="331280"/>
                </a:cubicBezTo>
                <a:close/>
                <a:moveTo>
                  <a:pt x="337300" y="325279"/>
                </a:moveTo>
                <a:cubicBezTo>
                  <a:pt x="331596" y="325279"/>
                  <a:pt x="326075" y="323945"/>
                  <a:pt x="322579" y="321469"/>
                </a:cubicBezTo>
                <a:cubicBezTo>
                  <a:pt x="304179" y="308705"/>
                  <a:pt x="286146" y="295561"/>
                  <a:pt x="268482" y="282416"/>
                </a:cubicBezTo>
                <a:cubicBezTo>
                  <a:pt x="262778" y="278130"/>
                  <a:pt x="264802" y="272129"/>
                  <a:pt x="273082" y="269177"/>
                </a:cubicBezTo>
                <a:cubicBezTo>
                  <a:pt x="281362" y="266224"/>
                  <a:pt x="292954" y="267272"/>
                  <a:pt x="298659" y="271558"/>
                </a:cubicBezTo>
                <a:cubicBezTo>
                  <a:pt x="315955" y="284512"/>
                  <a:pt x="333988" y="297466"/>
                  <a:pt x="352020" y="310039"/>
                </a:cubicBezTo>
                <a:cubicBezTo>
                  <a:pt x="358092" y="314230"/>
                  <a:pt x="356436" y="320231"/>
                  <a:pt x="348156" y="323374"/>
                </a:cubicBezTo>
                <a:cubicBezTo>
                  <a:pt x="345028" y="324707"/>
                  <a:pt x="341164" y="325279"/>
                  <a:pt x="337300" y="325279"/>
                </a:cubicBezTo>
                <a:close/>
                <a:moveTo>
                  <a:pt x="4888493" y="289370"/>
                </a:moveTo>
                <a:cubicBezTo>
                  <a:pt x="4881685" y="289370"/>
                  <a:pt x="4875061" y="287369"/>
                  <a:pt x="4871932" y="283940"/>
                </a:cubicBezTo>
                <a:cubicBezTo>
                  <a:pt x="4867516" y="279178"/>
                  <a:pt x="4871380" y="273463"/>
                  <a:pt x="4880581" y="271272"/>
                </a:cubicBezTo>
                <a:cubicBezTo>
                  <a:pt x="4908182" y="264414"/>
                  <a:pt x="4935782" y="257556"/>
                  <a:pt x="4963567" y="250793"/>
                </a:cubicBezTo>
                <a:cubicBezTo>
                  <a:pt x="4972768" y="248507"/>
                  <a:pt x="4983624" y="250603"/>
                  <a:pt x="4988040" y="255365"/>
                </a:cubicBezTo>
                <a:cubicBezTo>
                  <a:pt x="4992272" y="260128"/>
                  <a:pt x="4988408" y="265843"/>
                  <a:pt x="4979208" y="268034"/>
                </a:cubicBezTo>
                <a:cubicBezTo>
                  <a:pt x="4951607" y="274796"/>
                  <a:pt x="4924006" y="281559"/>
                  <a:pt x="4896589" y="288417"/>
                </a:cubicBezTo>
                <a:cubicBezTo>
                  <a:pt x="4894013" y="288989"/>
                  <a:pt x="4891253" y="289370"/>
                  <a:pt x="4888493" y="289370"/>
                </a:cubicBezTo>
                <a:close/>
                <a:moveTo>
                  <a:pt x="5054650" y="248888"/>
                </a:moveTo>
                <a:cubicBezTo>
                  <a:pt x="5047658" y="248888"/>
                  <a:pt x="5041034" y="246793"/>
                  <a:pt x="5037906" y="243364"/>
                </a:cubicBezTo>
                <a:cubicBezTo>
                  <a:pt x="5033673" y="238601"/>
                  <a:pt x="5037722" y="232886"/>
                  <a:pt x="5046922" y="230696"/>
                </a:cubicBezTo>
                <a:cubicBezTo>
                  <a:pt x="5074707" y="224123"/>
                  <a:pt x="5102676" y="217551"/>
                  <a:pt x="5130828" y="211169"/>
                </a:cubicBezTo>
                <a:cubicBezTo>
                  <a:pt x="5140029" y="208979"/>
                  <a:pt x="5150885" y="211169"/>
                  <a:pt x="5155117" y="216027"/>
                </a:cubicBezTo>
                <a:cubicBezTo>
                  <a:pt x="5159165" y="220790"/>
                  <a:pt x="5155117" y="226505"/>
                  <a:pt x="5145733" y="228600"/>
                </a:cubicBezTo>
                <a:cubicBezTo>
                  <a:pt x="5117764" y="234982"/>
                  <a:pt x="5089979" y="241459"/>
                  <a:pt x="5062378" y="248031"/>
                </a:cubicBezTo>
                <a:cubicBezTo>
                  <a:pt x="5059802" y="248698"/>
                  <a:pt x="5057226" y="248888"/>
                  <a:pt x="5054650" y="248888"/>
                </a:cubicBezTo>
                <a:close/>
                <a:moveTo>
                  <a:pt x="232417" y="246888"/>
                </a:moveTo>
                <a:cubicBezTo>
                  <a:pt x="226344" y="246888"/>
                  <a:pt x="220456" y="245364"/>
                  <a:pt x="216960" y="242506"/>
                </a:cubicBezTo>
                <a:cubicBezTo>
                  <a:pt x="200216" y="229076"/>
                  <a:pt x="183839" y="215265"/>
                  <a:pt x="168015" y="201740"/>
                </a:cubicBezTo>
                <a:cubicBezTo>
                  <a:pt x="162863" y="197168"/>
                  <a:pt x="165623" y="191357"/>
                  <a:pt x="174455" y="188690"/>
                </a:cubicBezTo>
                <a:cubicBezTo>
                  <a:pt x="183103" y="186023"/>
                  <a:pt x="194511" y="187452"/>
                  <a:pt x="199664" y="192024"/>
                </a:cubicBezTo>
                <a:cubicBezTo>
                  <a:pt x="215120" y="205454"/>
                  <a:pt x="231497" y="218980"/>
                  <a:pt x="247873" y="232315"/>
                </a:cubicBezTo>
                <a:cubicBezTo>
                  <a:pt x="253393" y="236696"/>
                  <a:pt x="250817" y="242602"/>
                  <a:pt x="242353" y="245459"/>
                </a:cubicBezTo>
                <a:cubicBezTo>
                  <a:pt x="239409" y="246412"/>
                  <a:pt x="235913" y="246888"/>
                  <a:pt x="232417" y="246888"/>
                </a:cubicBezTo>
                <a:close/>
                <a:moveTo>
                  <a:pt x="5222463" y="210503"/>
                </a:moveTo>
                <a:cubicBezTo>
                  <a:pt x="5215287" y="210503"/>
                  <a:pt x="5208479" y="208312"/>
                  <a:pt x="5205535" y="204692"/>
                </a:cubicBezTo>
                <a:cubicBezTo>
                  <a:pt x="5201486" y="199835"/>
                  <a:pt x="5205903" y="194215"/>
                  <a:pt x="5215287" y="192215"/>
                </a:cubicBezTo>
                <a:cubicBezTo>
                  <a:pt x="5243624" y="185928"/>
                  <a:pt x="5271961" y="179832"/>
                  <a:pt x="5300481" y="173831"/>
                </a:cubicBezTo>
                <a:cubicBezTo>
                  <a:pt x="5309866" y="171831"/>
                  <a:pt x="5320538" y="174117"/>
                  <a:pt x="5324402" y="179070"/>
                </a:cubicBezTo>
                <a:cubicBezTo>
                  <a:pt x="5328267" y="183928"/>
                  <a:pt x="5323666" y="189548"/>
                  <a:pt x="5314282" y="191453"/>
                </a:cubicBezTo>
                <a:cubicBezTo>
                  <a:pt x="5285945" y="197453"/>
                  <a:pt x="5257792" y="203549"/>
                  <a:pt x="5229639" y="209741"/>
                </a:cubicBezTo>
                <a:cubicBezTo>
                  <a:pt x="5227431" y="210217"/>
                  <a:pt x="5225039" y="210503"/>
                  <a:pt x="5222463" y="210503"/>
                </a:cubicBezTo>
                <a:close/>
                <a:moveTo>
                  <a:pt x="5392852" y="174403"/>
                </a:moveTo>
                <a:cubicBezTo>
                  <a:pt x="5385492" y="174403"/>
                  <a:pt x="5378500" y="172117"/>
                  <a:pt x="5375740" y="168307"/>
                </a:cubicBezTo>
                <a:cubicBezTo>
                  <a:pt x="5372060" y="163449"/>
                  <a:pt x="5376660" y="157925"/>
                  <a:pt x="5386228" y="155924"/>
                </a:cubicBezTo>
                <a:cubicBezTo>
                  <a:pt x="5414749" y="150114"/>
                  <a:pt x="5443638" y="144399"/>
                  <a:pt x="5472527" y="138875"/>
                </a:cubicBezTo>
                <a:cubicBezTo>
                  <a:pt x="5482095" y="137065"/>
                  <a:pt x="5492583" y="139541"/>
                  <a:pt x="5496264" y="144494"/>
                </a:cubicBezTo>
                <a:cubicBezTo>
                  <a:pt x="5499760" y="149447"/>
                  <a:pt x="5494975" y="154877"/>
                  <a:pt x="5485407" y="156781"/>
                </a:cubicBezTo>
                <a:cubicBezTo>
                  <a:pt x="5456702" y="162306"/>
                  <a:pt x="5428181" y="167926"/>
                  <a:pt x="5399844" y="173736"/>
                </a:cubicBezTo>
                <a:cubicBezTo>
                  <a:pt x="5397269" y="174212"/>
                  <a:pt x="5395061" y="174403"/>
                  <a:pt x="5392852" y="174403"/>
                </a:cubicBezTo>
                <a:close/>
                <a:moveTo>
                  <a:pt x="137838" y="164973"/>
                </a:moveTo>
                <a:cubicBezTo>
                  <a:pt x="131398" y="164973"/>
                  <a:pt x="125141" y="163163"/>
                  <a:pt x="121645" y="160020"/>
                </a:cubicBezTo>
                <a:cubicBezTo>
                  <a:pt x="106741" y="145923"/>
                  <a:pt x="92020" y="131636"/>
                  <a:pt x="78220" y="117539"/>
                </a:cubicBezTo>
                <a:cubicBezTo>
                  <a:pt x="73620" y="112871"/>
                  <a:pt x="77300" y="107156"/>
                  <a:pt x="86316" y="104775"/>
                </a:cubicBezTo>
                <a:cubicBezTo>
                  <a:pt x="95332" y="102394"/>
                  <a:pt x="106373" y="104299"/>
                  <a:pt x="110973" y="108966"/>
                </a:cubicBezTo>
                <a:cubicBezTo>
                  <a:pt x="124589" y="122873"/>
                  <a:pt x="138942" y="136970"/>
                  <a:pt x="153846" y="150876"/>
                </a:cubicBezTo>
                <a:cubicBezTo>
                  <a:pt x="158814" y="155448"/>
                  <a:pt x="155502" y="161258"/>
                  <a:pt x="146670" y="163830"/>
                </a:cubicBezTo>
                <a:cubicBezTo>
                  <a:pt x="143910" y="164592"/>
                  <a:pt x="140966" y="164973"/>
                  <a:pt x="137838" y="164973"/>
                </a:cubicBezTo>
                <a:close/>
                <a:moveTo>
                  <a:pt x="5565082" y="141161"/>
                </a:moveTo>
                <a:cubicBezTo>
                  <a:pt x="5557537" y="141161"/>
                  <a:pt x="5550361" y="138684"/>
                  <a:pt x="5547785" y="134779"/>
                </a:cubicBezTo>
                <a:cubicBezTo>
                  <a:pt x="5544473" y="129826"/>
                  <a:pt x="5549441" y="124397"/>
                  <a:pt x="5559009" y="122682"/>
                </a:cubicBezTo>
                <a:cubicBezTo>
                  <a:pt x="5587898" y="117443"/>
                  <a:pt x="5617155" y="112300"/>
                  <a:pt x="5646412" y="107252"/>
                </a:cubicBezTo>
                <a:cubicBezTo>
                  <a:pt x="5656165" y="105632"/>
                  <a:pt x="5666469" y="108299"/>
                  <a:pt x="5669597" y="113348"/>
                </a:cubicBezTo>
                <a:cubicBezTo>
                  <a:pt x="5672725" y="118301"/>
                  <a:pt x="5667573" y="123730"/>
                  <a:pt x="5657821" y="125349"/>
                </a:cubicBezTo>
                <a:cubicBezTo>
                  <a:pt x="5628747" y="130302"/>
                  <a:pt x="5599858" y="135446"/>
                  <a:pt x="5571153" y="140684"/>
                </a:cubicBezTo>
                <a:cubicBezTo>
                  <a:pt x="5569314" y="141065"/>
                  <a:pt x="5567105" y="141161"/>
                  <a:pt x="5565082" y="141161"/>
                </a:cubicBezTo>
                <a:close/>
                <a:moveTo>
                  <a:pt x="5739703" y="111347"/>
                </a:moveTo>
                <a:cubicBezTo>
                  <a:pt x="5731791" y="111347"/>
                  <a:pt x="5724614" y="108680"/>
                  <a:pt x="5722038" y="104584"/>
                </a:cubicBezTo>
                <a:cubicBezTo>
                  <a:pt x="5719094" y="99536"/>
                  <a:pt x="5724430" y="94202"/>
                  <a:pt x="5734183" y="92678"/>
                </a:cubicBezTo>
                <a:cubicBezTo>
                  <a:pt x="5763440" y="88011"/>
                  <a:pt x="5793064" y="83439"/>
                  <a:pt x="5822689" y="79058"/>
                </a:cubicBezTo>
                <a:cubicBezTo>
                  <a:pt x="5832442" y="77629"/>
                  <a:pt x="5842562" y="80582"/>
                  <a:pt x="5845506" y="85630"/>
                </a:cubicBezTo>
                <a:cubicBezTo>
                  <a:pt x="5848266" y="90678"/>
                  <a:pt x="5842562" y="95917"/>
                  <a:pt x="5832809" y="97441"/>
                </a:cubicBezTo>
                <a:cubicBezTo>
                  <a:pt x="5803369" y="101822"/>
                  <a:pt x="5774112" y="106299"/>
                  <a:pt x="5745039" y="110966"/>
                </a:cubicBezTo>
                <a:cubicBezTo>
                  <a:pt x="5743383" y="111252"/>
                  <a:pt x="5741543" y="111347"/>
                  <a:pt x="5739703" y="111347"/>
                </a:cubicBezTo>
                <a:close/>
                <a:moveTo>
                  <a:pt x="5916532" y="85249"/>
                </a:moveTo>
                <a:cubicBezTo>
                  <a:pt x="5908436" y="85249"/>
                  <a:pt x="5900892" y="82391"/>
                  <a:pt x="5898684" y="78105"/>
                </a:cubicBezTo>
                <a:cubicBezTo>
                  <a:pt x="5896107" y="73057"/>
                  <a:pt x="5901996" y="67818"/>
                  <a:pt x="5911748" y="66485"/>
                </a:cubicBezTo>
                <a:cubicBezTo>
                  <a:pt x="5941373" y="62484"/>
                  <a:pt x="5971366" y="58579"/>
                  <a:pt x="6001359" y="54864"/>
                </a:cubicBezTo>
                <a:cubicBezTo>
                  <a:pt x="6011111" y="53626"/>
                  <a:pt x="6021231" y="56769"/>
                  <a:pt x="6023439" y="61913"/>
                </a:cubicBezTo>
                <a:cubicBezTo>
                  <a:pt x="6025832" y="67056"/>
                  <a:pt x="6019759" y="72200"/>
                  <a:pt x="6009823" y="73343"/>
                </a:cubicBezTo>
                <a:cubicBezTo>
                  <a:pt x="5980014" y="77057"/>
                  <a:pt x="5950389" y="80867"/>
                  <a:pt x="5920948" y="84868"/>
                </a:cubicBezTo>
                <a:cubicBezTo>
                  <a:pt x="5919660" y="85153"/>
                  <a:pt x="5918188" y="85249"/>
                  <a:pt x="5916532" y="85249"/>
                </a:cubicBezTo>
                <a:close/>
                <a:moveTo>
                  <a:pt x="54667" y="79820"/>
                </a:moveTo>
                <a:cubicBezTo>
                  <a:pt x="47675" y="79820"/>
                  <a:pt x="41051" y="77724"/>
                  <a:pt x="37923" y="74295"/>
                </a:cubicBezTo>
                <a:cubicBezTo>
                  <a:pt x="13266" y="46387"/>
                  <a:pt x="1674" y="30099"/>
                  <a:pt x="1122" y="29432"/>
                </a:cubicBezTo>
                <a:cubicBezTo>
                  <a:pt x="-2374" y="24384"/>
                  <a:pt x="2594" y="18955"/>
                  <a:pt x="11978" y="17145"/>
                </a:cubicBezTo>
                <a:cubicBezTo>
                  <a:pt x="21546" y="15335"/>
                  <a:pt x="32035" y="17907"/>
                  <a:pt x="35531" y="22765"/>
                </a:cubicBezTo>
                <a:cubicBezTo>
                  <a:pt x="35715" y="22955"/>
                  <a:pt x="47307" y="39148"/>
                  <a:pt x="71228" y="66294"/>
                </a:cubicBezTo>
                <a:cubicBezTo>
                  <a:pt x="75460" y="71057"/>
                  <a:pt x="71412" y="76772"/>
                  <a:pt x="62211" y="78962"/>
                </a:cubicBezTo>
                <a:cubicBezTo>
                  <a:pt x="59819" y="79534"/>
                  <a:pt x="57243" y="79820"/>
                  <a:pt x="54667" y="79820"/>
                </a:cubicBezTo>
                <a:close/>
                <a:moveTo>
                  <a:pt x="6095386" y="63151"/>
                </a:moveTo>
                <a:cubicBezTo>
                  <a:pt x="6086921" y="63151"/>
                  <a:pt x="6079193" y="60103"/>
                  <a:pt x="6077353" y="55626"/>
                </a:cubicBezTo>
                <a:cubicBezTo>
                  <a:pt x="6075145" y="50483"/>
                  <a:pt x="6081585" y="45434"/>
                  <a:pt x="6091521" y="44291"/>
                </a:cubicBezTo>
                <a:cubicBezTo>
                  <a:pt x="6121514" y="40958"/>
                  <a:pt x="6151691" y="37814"/>
                  <a:pt x="6182052" y="34766"/>
                </a:cubicBezTo>
                <a:cubicBezTo>
                  <a:pt x="6191989" y="33814"/>
                  <a:pt x="6201741" y="37148"/>
                  <a:pt x="6203581" y="42386"/>
                </a:cubicBezTo>
                <a:cubicBezTo>
                  <a:pt x="6205421" y="47530"/>
                  <a:pt x="6198981" y="52578"/>
                  <a:pt x="6188860" y="53531"/>
                </a:cubicBezTo>
                <a:cubicBezTo>
                  <a:pt x="6158684" y="56483"/>
                  <a:pt x="6128874" y="59627"/>
                  <a:pt x="6099250" y="62960"/>
                </a:cubicBezTo>
                <a:cubicBezTo>
                  <a:pt x="6097961" y="63056"/>
                  <a:pt x="6096673" y="63151"/>
                  <a:pt x="6095386" y="63151"/>
                </a:cubicBezTo>
                <a:close/>
                <a:moveTo>
                  <a:pt x="6276079" y="45339"/>
                </a:moveTo>
                <a:cubicBezTo>
                  <a:pt x="6267247" y="45339"/>
                  <a:pt x="6259518" y="42005"/>
                  <a:pt x="6257862" y="37338"/>
                </a:cubicBezTo>
                <a:cubicBezTo>
                  <a:pt x="6256206" y="32195"/>
                  <a:pt x="6263014" y="27241"/>
                  <a:pt x="6272951" y="26384"/>
                </a:cubicBezTo>
                <a:cubicBezTo>
                  <a:pt x="6303128" y="23813"/>
                  <a:pt x="6333673" y="21336"/>
                  <a:pt x="6364217" y="19145"/>
                </a:cubicBezTo>
                <a:cubicBezTo>
                  <a:pt x="6374522" y="18383"/>
                  <a:pt x="6383538" y="22003"/>
                  <a:pt x="6385010" y="27241"/>
                </a:cubicBezTo>
                <a:cubicBezTo>
                  <a:pt x="6386482" y="32480"/>
                  <a:pt x="6379490" y="37243"/>
                  <a:pt x="6369370" y="38005"/>
                </a:cubicBezTo>
                <a:cubicBezTo>
                  <a:pt x="6339009" y="40195"/>
                  <a:pt x="6308832" y="42577"/>
                  <a:pt x="6279023" y="45148"/>
                </a:cubicBezTo>
                <a:cubicBezTo>
                  <a:pt x="6278103" y="45339"/>
                  <a:pt x="6276999" y="45339"/>
                  <a:pt x="6276079" y="45339"/>
                </a:cubicBezTo>
                <a:close/>
                <a:moveTo>
                  <a:pt x="6458060" y="32099"/>
                </a:moveTo>
                <a:cubicBezTo>
                  <a:pt x="6448860" y="32099"/>
                  <a:pt x="6440948" y="28480"/>
                  <a:pt x="6439844" y="23717"/>
                </a:cubicBezTo>
                <a:cubicBezTo>
                  <a:pt x="6438740" y="18479"/>
                  <a:pt x="6445916" y="13811"/>
                  <a:pt x="6456036" y="13145"/>
                </a:cubicBezTo>
                <a:cubicBezTo>
                  <a:pt x="6486397" y="11335"/>
                  <a:pt x="6517126" y="9620"/>
                  <a:pt x="6547855" y="8192"/>
                </a:cubicBezTo>
                <a:cubicBezTo>
                  <a:pt x="6557792" y="7715"/>
                  <a:pt x="6566992" y="11525"/>
                  <a:pt x="6567912" y="16764"/>
                </a:cubicBezTo>
                <a:cubicBezTo>
                  <a:pt x="6568832" y="22003"/>
                  <a:pt x="6561287" y="26670"/>
                  <a:pt x="6551167" y="27146"/>
                </a:cubicBezTo>
                <a:cubicBezTo>
                  <a:pt x="6520622" y="28575"/>
                  <a:pt x="6490261" y="30194"/>
                  <a:pt x="6460268" y="32004"/>
                </a:cubicBezTo>
                <a:cubicBezTo>
                  <a:pt x="6459532" y="32099"/>
                  <a:pt x="6458797" y="32099"/>
                  <a:pt x="6458060" y="32099"/>
                </a:cubicBezTo>
                <a:close/>
                <a:moveTo>
                  <a:pt x="6641146" y="23432"/>
                </a:moveTo>
                <a:cubicBezTo>
                  <a:pt x="6631578" y="23432"/>
                  <a:pt x="6623481" y="19622"/>
                  <a:pt x="6622746" y="14573"/>
                </a:cubicBezTo>
                <a:cubicBezTo>
                  <a:pt x="6622009" y="9335"/>
                  <a:pt x="6629737" y="4763"/>
                  <a:pt x="6639858" y="4477"/>
                </a:cubicBezTo>
                <a:cubicBezTo>
                  <a:pt x="6670403" y="3429"/>
                  <a:pt x="6701132" y="2572"/>
                  <a:pt x="6732044" y="1905"/>
                </a:cubicBezTo>
                <a:cubicBezTo>
                  <a:pt x="6741613" y="1810"/>
                  <a:pt x="6750813" y="5715"/>
                  <a:pt x="6751181" y="11049"/>
                </a:cubicBezTo>
                <a:cubicBezTo>
                  <a:pt x="6751550" y="16288"/>
                  <a:pt x="6743637" y="20765"/>
                  <a:pt x="6733517" y="20955"/>
                </a:cubicBezTo>
                <a:cubicBezTo>
                  <a:pt x="6702788" y="21622"/>
                  <a:pt x="6672427" y="22479"/>
                  <a:pt x="6642250" y="23527"/>
                </a:cubicBezTo>
                <a:cubicBezTo>
                  <a:pt x="6642066" y="23432"/>
                  <a:pt x="6641698" y="23432"/>
                  <a:pt x="6641146" y="23432"/>
                </a:cubicBezTo>
                <a:close/>
                <a:moveTo>
                  <a:pt x="6824968" y="19336"/>
                </a:moveTo>
                <a:cubicBezTo>
                  <a:pt x="6815031" y="19336"/>
                  <a:pt x="6806751" y="15145"/>
                  <a:pt x="6806567" y="10001"/>
                </a:cubicBezTo>
                <a:cubicBezTo>
                  <a:pt x="6806383" y="4763"/>
                  <a:pt x="6814479" y="381"/>
                  <a:pt x="6824600" y="286"/>
                </a:cubicBezTo>
                <a:cubicBezTo>
                  <a:pt x="6847416" y="95"/>
                  <a:pt x="6870417" y="0"/>
                  <a:pt x="6893602" y="0"/>
                </a:cubicBezTo>
                <a:cubicBezTo>
                  <a:pt x="6894154" y="0"/>
                  <a:pt x="6894522" y="0"/>
                  <a:pt x="6895074" y="0"/>
                </a:cubicBezTo>
                <a:lnTo>
                  <a:pt x="6917154" y="0"/>
                </a:lnTo>
                <a:cubicBezTo>
                  <a:pt x="6927275" y="0"/>
                  <a:pt x="6935555" y="4286"/>
                  <a:pt x="6935371" y="9620"/>
                </a:cubicBezTo>
                <a:cubicBezTo>
                  <a:pt x="6935371" y="14859"/>
                  <a:pt x="6927090" y="19050"/>
                  <a:pt x="6916970" y="19050"/>
                </a:cubicBezTo>
                <a:cubicBezTo>
                  <a:pt x="6916970" y="19050"/>
                  <a:pt x="6916970" y="19050"/>
                  <a:pt x="6916786" y="19050"/>
                </a:cubicBezTo>
                <a:lnTo>
                  <a:pt x="6894889" y="19050"/>
                </a:lnTo>
                <a:cubicBezTo>
                  <a:pt x="6871705" y="19050"/>
                  <a:pt x="6848336" y="19145"/>
                  <a:pt x="6825152" y="19336"/>
                </a:cubicBezTo>
                <a:cubicBezTo>
                  <a:pt x="6825152" y="19336"/>
                  <a:pt x="6825152" y="19336"/>
                  <a:pt x="6824968" y="19336"/>
                </a:cubicBezTo>
                <a:close/>
              </a:path>
            </a:pathLst>
          </a:custGeom>
          <a:solidFill>
            <a:srgbClr val="E2B133"/>
          </a:solidFill>
          <a:ln w="18393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10" name="Graphic 8">
            <a:extLst>
              <a:ext uri="{FF2B5EF4-FFF2-40B4-BE49-F238E27FC236}">
                <a16:creationId xmlns:a16="http://schemas.microsoft.com/office/drawing/2014/main" id="{D1E575AD-B0D0-481E-BFEC-D2D22769C53E}"/>
              </a:ext>
            </a:extLst>
          </p:cNvPr>
          <p:cNvSpPr/>
          <p:nvPr/>
        </p:nvSpPr>
        <p:spPr>
          <a:xfrm rot="514053">
            <a:off x="5151079" y="6258481"/>
            <a:ext cx="278354" cy="264697"/>
          </a:xfrm>
          <a:custGeom>
            <a:avLst/>
            <a:gdLst>
              <a:gd name="connsiteX0" fmla="*/ 185506 w 371138"/>
              <a:gd name="connsiteY0" fmla="*/ 0 h 352929"/>
              <a:gd name="connsiteX1" fmla="*/ 242916 w 371138"/>
              <a:gd name="connsiteY1" fmla="*/ 116210 h 352929"/>
              <a:gd name="connsiteX2" fmla="*/ 371139 w 371138"/>
              <a:gd name="connsiteY2" fmla="*/ 134799 h 352929"/>
              <a:gd name="connsiteX3" fmla="*/ 278323 w 371138"/>
              <a:gd name="connsiteY3" fmla="*/ 225213 h 352929"/>
              <a:gd name="connsiteX4" fmla="*/ 300199 w 371138"/>
              <a:gd name="connsiteY4" fmla="*/ 352930 h 352929"/>
              <a:gd name="connsiteX5" fmla="*/ 185506 w 371138"/>
              <a:gd name="connsiteY5" fmla="*/ 292612 h 352929"/>
              <a:gd name="connsiteX6" fmla="*/ 70814 w 371138"/>
              <a:gd name="connsiteY6" fmla="*/ 352930 h 352929"/>
              <a:gd name="connsiteX7" fmla="*/ 92816 w 371138"/>
              <a:gd name="connsiteY7" fmla="*/ 225213 h 352929"/>
              <a:gd name="connsiteX8" fmla="*/ 0 w 371138"/>
              <a:gd name="connsiteY8" fmla="*/ 134799 h 352929"/>
              <a:gd name="connsiteX9" fmla="*/ 128223 w 371138"/>
              <a:gd name="connsiteY9" fmla="*/ 116210 h 35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1138" h="352929">
                <a:moveTo>
                  <a:pt x="185506" y="0"/>
                </a:moveTo>
                <a:lnTo>
                  <a:pt x="242916" y="116210"/>
                </a:lnTo>
                <a:lnTo>
                  <a:pt x="371139" y="134799"/>
                </a:lnTo>
                <a:lnTo>
                  <a:pt x="278323" y="225213"/>
                </a:lnTo>
                <a:lnTo>
                  <a:pt x="300199" y="352930"/>
                </a:lnTo>
                <a:lnTo>
                  <a:pt x="185506" y="292612"/>
                </a:lnTo>
                <a:lnTo>
                  <a:pt x="70814" y="352930"/>
                </a:lnTo>
                <a:lnTo>
                  <a:pt x="92816" y="225213"/>
                </a:lnTo>
                <a:lnTo>
                  <a:pt x="0" y="134799"/>
                </a:lnTo>
                <a:lnTo>
                  <a:pt x="128223" y="116210"/>
                </a:lnTo>
                <a:close/>
              </a:path>
            </a:pathLst>
          </a:custGeom>
          <a:solidFill>
            <a:srgbClr val="E2B133"/>
          </a:solidFill>
          <a:ln w="12481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12" name="Graphic 10">
            <a:extLst>
              <a:ext uri="{FF2B5EF4-FFF2-40B4-BE49-F238E27FC236}">
                <a16:creationId xmlns:a16="http://schemas.microsoft.com/office/drawing/2014/main" id="{6036D7F1-2730-4920-8581-926880C2DBB8}"/>
              </a:ext>
            </a:extLst>
          </p:cNvPr>
          <p:cNvSpPr/>
          <p:nvPr/>
        </p:nvSpPr>
        <p:spPr>
          <a:xfrm rot="1370751">
            <a:off x="4364831" y="1197554"/>
            <a:ext cx="209669" cy="199382"/>
          </a:xfrm>
          <a:custGeom>
            <a:avLst/>
            <a:gdLst>
              <a:gd name="connsiteX0" fmla="*/ 139732 w 279558"/>
              <a:gd name="connsiteY0" fmla="*/ 0 h 265842"/>
              <a:gd name="connsiteX1" fmla="*/ 182975 w 279558"/>
              <a:gd name="connsiteY1" fmla="*/ 87535 h 265842"/>
              <a:gd name="connsiteX2" fmla="*/ 279559 w 279558"/>
              <a:gd name="connsiteY2" fmla="*/ 101537 h 265842"/>
              <a:gd name="connsiteX3" fmla="*/ 209645 w 279558"/>
              <a:gd name="connsiteY3" fmla="*/ 169640 h 265842"/>
              <a:gd name="connsiteX4" fmla="*/ 226124 w 279558"/>
              <a:gd name="connsiteY4" fmla="*/ 265843 h 265842"/>
              <a:gd name="connsiteX5" fmla="*/ 139732 w 279558"/>
              <a:gd name="connsiteY5" fmla="*/ 220409 h 265842"/>
              <a:gd name="connsiteX6" fmla="*/ 53340 w 279558"/>
              <a:gd name="connsiteY6" fmla="*/ 265843 h 265842"/>
              <a:gd name="connsiteX7" fmla="*/ 69914 w 279558"/>
              <a:gd name="connsiteY7" fmla="*/ 169640 h 265842"/>
              <a:gd name="connsiteX8" fmla="*/ 0 w 279558"/>
              <a:gd name="connsiteY8" fmla="*/ 101537 h 265842"/>
              <a:gd name="connsiteX9" fmla="*/ 96584 w 279558"/>
              <a:gd name="connsiteY9" fmla="*/ 87535 h 2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558" h="265842">
                <a:moveTo>
                  <a:pt x="139732" y="0"/>
                </a:moveTo>
                <a:lnTo>
                  <a:pt x="182975" y="87535"/>
                </a:lnTo>
                <a:lnTo>
                  <a:pt x="279559" y="101537"/>
                </a:lnTo>
                <a:lnTo>
                  <a:pt x="209645" y="169640"/>
                </a:lnTo>
                <a:lnTo>
                  <a:pt x="226124" y="265843"/>
                </a:lnTo>
                <a:lnTo>
                  <a:pt x="139732" y="220409"/>
                </a:lnTo>
                <a:lnTo>
                  <a:pt x="53340" y="265843"/>
                </a:lnTo>
                <a:lnTo>
                  <a:pt x="69914" y="169640"/>
                </a:lnTo>
                <a:lnTo>
                  <a:pt x="0" y="101537"/>
                </a:lnTo>
                <a:lnTo>
                  <a:pt x="96584" y="87535"/>
                </a:lnTo>
                <a:close/>
              </a:path>
            </a:pathLst>
          </a:custGeom>
          <a:solidFill>
            <a:srgbClr val="E2B1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6E9F5CB-27E7-4196-9F57-C01213A66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82843">
            <a:off x="387731" y="5013378"/>
            <a:ext cx="1572724" cy="127891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D9F6B9D-65A7-4F0A-B22B-11685DE03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177691">
            <a:off x="6999889" y="759855"/>
            <a:ext cx="974996" cy="974996"/>
          </a:xfrm>
          <a:prstGeom prst="rect">
            <a:avLst/>
          </a:prstGeom>
        </p:spPr>
      </p:pic>
      <p:sp>
        <p:nvSpPr>
          <p:cNvPr id="30" name="Graphic 28">
            <a:extLst>
              <a:ext uri="{FF2B5EF4-FFF2-40B4-BE49-F238E27FC236}">
                <a16:creationId xmlns:a16="http://schemas.microsoft.com/office/drawing/2014/main" id="{27878F40-6F6F-4D0C-AB6B-D7CF3B2F6635}"/>
              </a:ext>
            </a:extLst>
          </p:cNvPr>
          <p:cNvSpPr/>
          <p:nvPr/>
        </p:nvSpPr>
        <p:spPr>
          <a:xfrm>
            <a:off x="2623315" y="5872157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1" name="Graphic 28">
            <a:extLst>
              <a:ext uri="{FF2B5EF4-FFF2-40B4-BE49-F238E27FC236}">
                <a16:creationId xmlns:a16="http://schemas.microsoft.com/office/drawing/2014/main" id="{412698C1-0D2A-402F-9572-0A80F4AB97DD}"/>
              </a:ext>
            </a:extLst>
          </p:cNvPr>
          <p:cNvSpPr/>
          <p:nvPr/>
        </p:nvSpPr>
        <p:spPr>
          <a:xfrm>
            <a:off x="8663611" y="2029978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3" name="Graphic 31">
            <a:extLst>
              <a:ext uri="{FF2B5EF4-FFF2-40B4-BE49-F238E27FC236}">
                <a16:creationId xmlns:a16="http://schemas.microsoft.com/office/drawing/2014/main" id="{AFB39281-E50A-4964-994D-E2FB0BFD7AAA}"/>
              </a:ext>
            </a:extLst>
          </p:cNvPr>
          <p:cNvSpPr/>
          <p:nvPr/>
        </p:nvSpPr>
        <p:spPr>
          <a:xfrm>
            <a:off x="1095892" y="4028827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4" name="Graphic 31">
            <a:extLst>
              <a:ext uri="{FF2B5EF4-FFF2-40B4-BE49-F238E27FC236}">
                <a16:creationId xmlns:a16="http://schemas.microsoft.com/office/drawing/2014/main" id="{543D6338-8A79-45DB-87D9-E2A76E893285}"/>
              </a:ext>
            </a:extLst>
          </p:cNvPr>
          <p:cNvSpPr/>
          <p:nvPr/>
        </p:nvSpPr>
        <p:spPr>
          <a:xfrm>
            <a:off x="8157584" y="569768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5" name="Graphic 31">
            <a:extLst>
              <a:ext uri="{FF2B5EF4-FFF2-40B4-BE49-F238E27FC236}">
                <a16:creationId xmlns:a16="http://schemas.microsoft.com/office/drawing/2014/main" id="{FE08255B-AE98-4E95-9CD0-AA624FA79B58}"/>
              </a:ext>
            </a:extLst>
          </p:cNvPr>
          <p:cNvSpPr/>
          <p:nvPr/>
        </p:nvSpPr>
        <p:spPr>
          <a:xfrm>
            <a:off x="7503403" y="4538128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6" name="Graphic 31">
            <a:extLst>
              <a:ext uri="{FF2B5EF4-FFF2-40B4-BE49-F238E27FC236}">
                <a16:creationId xmlns:a16="http://schemas.microsoft.com/office/drawing/2014/main" id="{FDA2DAE7-FC71-4AEB-A847-BF5697BFCDF9}"/>
              </a:ext>
            </a:extLst>
          </p:cNvPr>
          <p:cNvSpPr/>
          <p:nvPr/>
        </p:nvSpPr>
        <p:spPr>
          <a:xfrm>
            <a:off x="543321" y="2111381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7" name="Graphic 28">
            <a:extLst>
              <a:ext uri="{FF2B5EF4-FFF2-40B4-BE49-F238E27FC236}">
                <a16:creationId xmlns:a16="http://schemas.microsoft.com/office/drawing/2014/main" id="{6794C2EB-BA7A-4D2A-B164-9BD8C8564AB2}"/>
              </a:ext>
            </a:extLst>
          </p:cNvPr>
          <p:cNvSpPr/>
          <p:nvPr/>
        </p:nvSpPr>
        <p:spPr>
          <a:xfrm>
            <a:off x="8157584" y="4966937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95D18042-4A87-466B-933A-1EA9571619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11356" y="5255624"/>
            <a:ext cx="2294420" cy="1493683"/>
          </a:xfrm>
          <a:prstGeom prst="rect">
            <a:avLst/>
          </a:prstGeom>
        </p:spPr>
      </p:pic>
      <p:sp>
        <p:nvSpPr>
          <p:cNvPr id="55" name="Graphic 53">
            <a:extLst>
              <a:ext uri="{FF2B5EF4-FFF2-40B4-BE49-F238E27FC236}">
                <a16:creationId xmlns:a16="http://schemas.microsoft.com/office/drawing/2014/main" id="{6BAAF38D-7911-40AC-ADEB-13E11F0931DD}"/>
              </a:ext>
            </a:extLst>
          </p:cNvPr>
          <p:cNvSpPr/>
          <p:nvPr/>
        </p:nvSpPr>
        <p:spPr>
          <a:xfrm rot="21010786">
            <a:off x="3426866" y="4505963"/>
            <a:ext cx="6237802" cy="1210176"/>
          </a:xfrm>
          <a:custGeom>
            <a:avLst/>
            <a:gdLst>
              <a:gd name="connsiteX0" fmla="*/ 4094331 w 8214149"/>
              <a:gd name="connsiteY0" fmla="*/ 1558766 h 1613568"/>
              <a:gd name="connsiteX1" fmla="*/ 4081672 w 8214149"/>
              <a:gd name="connsiteY1" fmla="*/ 1561814 h 1613568"/>
              <a:gd name="connsiteX2" fmla="*/ 4060136 w 8214149"/>
              <a:gd name="connsiteY2" fmla="*/ 1556671 h 1613568"/>
              <a:gd name="connsiteX3" fmla="*/ 4068849 w 8214149"/>
              <a:gd name="connsiteY3" fmla="*/ 1544288 h 1613568"/>
              <a:gd name="connsiteX4" fmla="*/ 4069013 w 8214149"/>
              <a:gd name="connsiteY4" fmla="*/ 1544288 h 1613568"/>
              <a:gd name="connsiteX5" fmla="*/ 4081343 w 8214149"/>
              <a:gd name="connsiteY5" fmla="*/ 1541240 h 1613568"/>
              <a:gd name="connsiteX6" fmla="*/ 4142829 w 8214149"/>
              <a:gd name="connsiteY6" fmla="*/ 1524762 h 1613568"/>
              <a:gd name="connsiteX7" fmla="*/ 4164858 w 8214149"/>
              <a:gd name="connsiteY7" fmla="*/ 1529048 h 1613568"/>
              <a:gd name="connsiteX8" fmla="*/ 4157460 w 8214149"/>
              <a:gd name="connsiteY8" fmla="*/ 1541812 h 1613568"/>
              <a:gd name="connsiteX9" fmla="*/ 4094331 w 8214149"/>
              <a:gd name="connsiteY9" fmla="*/ 1558766 h 1613568"/>
              <a:gd name="connsiteX10" fmla="*/ 4005062 w 8214149"/>
              <a:gd name="connsiteY10" fmla="*/ 1578578 h 1613568"/>
              <a:gd name="connsiteX11" fmla="*/ 4003747 w 8214149"/>
              <a:gd name="connsiteY11" fmla="*/ 1578864 h 1613568"/>
              <a:gd name="connsiteX12" fmla="*/ 3923684 w 8214149"/>
              <a:gd name="connsiteY12" fmla="*/ 1592485 h 1613568"/>
              <a:gd name="connsiteX13" fmla="*/ 3903628 w 8214149"/>
              <a:gd name="connsiteY13" fmla="*/ 1585627 h 1613568"/>
              <a:gd name="connsiteX14" fmla="*/ 3915464 w 8214149"/>
              <a:gd name="connsiteY14" fmla="*/ 1574102 h 1613568"/>
              <a:gd name="connsiteX15" fmla="*/ 3993061 w 8214149"/>
              <a:gd name="connsiteY15" fmla="*/ 1560862 h 1613568"/>
              <a:gd name="connsiteX16" fmla="*/ 4013939 w 8214149"/>
              <a:gd name="connsiteY16" fmla="*/ 1566863 h 1613568"/>
              <a:gd name="connsiteX17" fmla="*/ 4005062 w 8214149"/>
              <a:gd name="connsiteY17" fmla="*/ 1578578 h 1613568"/>
              <a:gd name="connsiteX18" fmla="*/ 4229138 w 8214149"/>
              <a:gd name="connsiteY18" fmla="*/ 1519809 h 1613568"/>
              <a:gd name="connsiteX19" fmla="*/ 4208424 w 8214149"/>
              <a:gd name="connsiteY19" fmla="*/ 1515809 h 1613568"/>
              <a:gd name="connsiteX20" fmla="*/ 4214507 w 8214149"/>
              <a:gd name="connsiteY20" fmla="*/ 1502855 h 1613568"/>
              <a:gd name="connsiteX21" fmla="*/ 4283719 w 8214149"/>
              <a:gd name="connsiteY21" fmla="*/ 1478280 h 1613568"/>
              <a:gd name="connsiteX22" fmla="*/ 4306406 w 8214149"/>
              <a:gd name="connsiteY22" fmla="*/ 1481042 h 1613568"/>
              <a:gd name="connsiteX23" fmla="*/ 4301638 w 8214149"/>
              <a:gd name="connsiteY23" fmla="*/ 1494187 h 1613568"/>
              <a:gd name="connsiteX24" fmla="*/ 4230782 w 8214149"/>
              <a:gd name="connsiteY24" fmla="*/ 1519333 h 1613568"/>
              <a:gd name="connsiteX25" fmla="*/ 4229138 w 8214149"/>
              <a:gd name="connsiteY25" fmla="*/ 1519809 h 1613568"/>
              <a:gd name="connsiteX26" fmla="*/ 3846252 w 8214149"/>
              <a:gd name="connsiteY26" fmla="*/ 1602010 h 1613568"/>
              <a:gd name="connsiteX27" fmla="*/ 3842635 w 8214149"/>
              <a:gd name="connsiteY27" fmla="*/ 1602677 h 1613568"/>
              <a:gd name="connsiteX28" fmla="*/ 3760271 w 8214149"/>
              <a:gd name="connsiteY28" fmla="*/ 1609344 h 1613568"/>
              <a:gd name="connsiteX29" fmla="*/ 3742187 w 8214149"/>
              <a:gd name="connsiteY29" fmla="*/ 1600867 h 1613568"/>
              <a:gd name="connsiteX30" fmla="*/ 3756819 w 8214149"/>
              <a:gd name="connsiteY30" fmla="*/ 1590389 h 1613568"/>
              <a:gd name="connsiteX31" fmla="*/ 3836882 w 8214149"/>
              <a:gd name="connsiteY31" fmla="*/ 1583912 h 1613568"/>
              <a:gd name="connsiteX32" fmla="*/ 3855952 w 8214149"/>
              <a:gd name="connsiteY32" fmla="*/ 1591628 h 1613568"/>
              <a:gd name="connsiteX33" fmla="*/ 3846252 w 8214149"/>
              <a:gd name="connsiteY33" fmla="*/ 1602010 h 1613568"/>
              <a:gd name="connsiteX34" fmla="*/ 4366740 w 8214149"/>
              <a:gd name="connsiteY34" fmla="*/ 1467898 h 1613568"/>
              <a:gd name="connsiteX35" fmla="*/ 4347013 w 8214149"/>
              <a:gd name="connsiteY35" fmla="*/ 1464755 h 1613568"/>
              <a:gd name="connsiteX36" fmla="*/ 4350630 w 8214149"/>
              <a:gd name="connsiteY36" fmla="*/ 1451420 h 1613568"/>
              <a:gd name="connsiteX37" fmla="*/ 4415074 w 8214149"/>
              <a:gd name="connsiteY37" fmla="*/ 1422654 h 1613568"/>
              <a:gd name="connsiteX38" fmla="*/ 4438254 w 8214149"/>
              <a:gd name="connsiteY38" fmla="*/ 1424083 h 1613568"/>
              <a:gd name="connsiteX39" fmla="*/ 4435788 w 8214149"/>
              <a:gd name="connsiteY39" fmla="*/ 1437513 h 1613568"/>
              <a:gd name="connsiteX40" fmla="*/ 4370029 w 8214149"/>
              <a:gd name="connsiteY40" fmla="*/ 1466850 h 1613568"/>
              <a:gd name="connsiteX41" fmla="*/ 4366740 w 8214149"/>
              <a:gd name="connsiteY41" fmla="*/ 1467898 h 1613568"/>
              <a:gd name="connsiteX42" fmla="*/ 3683168 w 8214149"/>
              <a:gd name="connsiteY42" fmla="*/ 1612106 h 1613568"/>
              <a:gd name="connsiteX43" fmla="*/ 3677414 w 8214149"/>
              <a:gd name="connsiteY43" fmla="*/ 1612868 h 1613568"/>
              <a:gd name="connsiteX44" fmla="*/ 3594392 w 8214149"/>
              <a:gd name="connsiteY44" fmla="*/ 1613440 h 1613568"/>
              <a:gd name="connsiteX45" fmla="*/ 3578281 w 8214149"/>
              <a:gd name="connsiteY45" fmla="*/ 1603724 h 1613568"/>
              <a:gd name="connsiteX46" fmla="*/ 3595050 w 8214149"/>
              <a:gd name="connsiteY46" fmla="*/ 1594390 h 1613568"/>
              <a:gd name="connsiteX47" fmla="*/ 3676099 w 8214149"/>
              <a:gd name="connsiteY47" fmla="*/ 1593818 h 1613568"/>
              <a:gd name="connsiteX48" fmla="*/ 3693196 w 8214149"/>
              <a:gd name="connsiteY48" fmla="*/ 1602962 h 1613568"/>
              <a:gd name="connsiteX49" fmla="*/ 3683168 w 8214149"/>
              <a:gd name="connsiteY49" fmla="*/ 1612106 h 1613568"/>
              <a:gd name="connsiteX50" fmla="*/ 4494479 w 8214149"/>
              <a:gd name="connsiteY50" fmla="*/ 1408081 h 1613568"/>
              <a:gd name="connsiteX51" fmla="*/ 4475737 w 8214149"/>
              <a:gd name="connsiteY51" fmla="*/ 1405604 h 1613568"/>
              <a:gd name="connsiteX52" fmla="*/ 4477053 w 8214149"/>
              <a:gd name="connsiteY52" fmla="*/ 1392174 h 1613568"/>
              <a:gd name="connsiteX53" fmla="*/ 4536894 w 8214149"/>
              <a:gd name="connsiteY53" fmla="*/ 1360075 h 1613568"/>
              <a:gd name="connsiteX54" fmla="*/ 4560074 w 8214149"/>
              <a:gd name="connsiteY54" fmla="*/ 1360361 h 1613568"/>
              <a:gd name="connsiteX55" fmla="*/ 4559581 w 8214149"/>
              <a:gd name="connsiteY55" fmla="*/ 1373791 h 1613568"/>
              <a:gd name="connsiteX56" fmla="*/ 4498754 w 8214149"/>
              <a:gd name="connsiteY56" fmla="*/ 1406366 h 1613568"/>
              <a:gd name="connsiteX57" fmla="*/ 4494479 w 8214149"/>
              <a:gd name="connsiteY57" fmla="*/ 1408081 h 1613568"/>
              <a:gd name="connsiteX58" fmla="*/ 4612846 w 8214149"/>
              <a:gd name="connsiteY58" fmla="*/ 1342073 h 1613568"/>
              <a:gd name="connsiteX59" fmla="*/ 4594927 w 8214149"/>
              <a:gd name="connsiteY59" fmla="*/ 1340168 h 1613568"/>
              <a:gd name="connsiteX60" fmla="*/ 4594434 w 8214149"/>
              <a:gd name="connsiteY60" fmla="*/ 1326737 h 1613568"/>
              <a:gd name="connsiteX61" fmla="*/ 4650001 w 8214149"/>
              <a:gd name="connsiteY61" fmla="*/ 1292066 h 1613568"/>
              <a:gd name="connsiteX62" fmla="*/ 4673181 w 8214149"/>
              <a:gd name="connsiteY62" fmla="*/ 1291400 h 1613568"/>
              <a:gd name="connsiteX63" fmla="*/ 4674332 w 8214149"/>
              <a:gd name="connsiteY63" fmla="*/ 1304830 h 1613568"/>
              <a:gd name="connsiteX64" fmla="*/ 4617943 w 8214149"/>
              <a:gd name="connsiteY64" fmla="*/ 1339882 h 1613568"/>
              <a:gd name="connsiteX65" fmla="*/ 4612846 w 8214149"/>
              <a:gd name="connsiteY65" fmla="*/ 1342073 h 1613568"/>
              <a:gd name="connsiteX66" fmla="*/ 3519098 w 8214149"/>
              <a:gd name="connsiteY66" fmla="*/ 1610678 h 1613568"/>
              <a:gd name="connsiteX67" fmla="*/ 3511535 w 8214149"/>
              <a:gd name="connsiteY67" fmla="*/ 1611440 h 1613568"/>
              <a:gd name="connsiteX68" fmla="*/ 3429007 w 8214149"/>
              <a:gd name="connsiteY68" fmla="*/ 1607058 h 1613568"/>
              <a:gd name="connsiteX69" fmla="*/ 3414540 w 8214149"/>
              <a:gd name="connsiteY69" fmla="*/ 1596485 h 1613568"/>
              <a:gd name="connsiteX70" fmla="*/ 3432788 w 8214149"/>
              <a:gd name="connsiteY70" fmla="*/ 1588103 h 1613568"/>
              <a:gd name="connsiteX71" fmla="*/ 3513837 w 8214149"/>
              <a:gd name="connsiteY71" fmla="*/ 1592485 h 1613568"/>
              <a:gd name="connsiteX72" fmla="*/ 3529126 w 8214149"/>
              <a:gd name="connsiteY72" fmla="*/ 1602677 h 1613568"/>
              <a:gd name="connsiteX73" fmla="*/ 3519098 w 8214149"/>
              <a:gd name="connsiteY73" fmla="*/ 1610678 h 1613568"/>
              <a:gd name="connsiteX74" fmla="*/ 4722829 w 8214149"/>
              <a:gd name="connsiteY74" fmla="*/ 1271397 h 1613568"/>
              <a:gd name="connsiteX75" fmla="*/ 4705732 w 8214149"/>
              <a:gd name="connsiteY75" fmla="*/ 1269873 h 1613568"/>
              <a:gd name="connsiteX76" fmla="*/ 4703759 w 8214149"/>
              <a:gd name="connsiteY76" fmla="*/ 1256443 h 1613568"/>
              <a:gd name="connsiteX77" fmla="*/ 4755874 w 8214149"/>
              <a:gd name="connsiteY77" fmla="*/ 1219867 h 1613568"/>
              <a:gd name="connsiteX78" fmla="*/ 4779054 w 8214149"/>
              <a:gd name="connsiteY78" fmla="*/ 1218438 h 1613568"/>
              <a:gd name="connsiteX79" fmla="*/ 4781520 w 8214149"/>
              <a:gd name="connsiteY79" fmla="*/ 1231868 h 1613568"/>
              <a:gd name="connsiteX80" fmla="*/ 4728913 w 8214149"/>
              <a:gd name="connsiteY80" fmla="*/ 1268825 h 1613568"/>
              <a:gd name="connsiteX81" fmla="*/ 4722829 w 8214149"/>
              <a:gd name="connsiteY81" fmla="*/ 1271397 h 1613568"/>
              <a:gd name="connsiteX82" fmla="*/ 3355849 w 8214149"/>
              <a:gd name="connsiteY82" fmla="*/ 1599819 h 1613568"/>
              <a:gd name="connsiteX83" fmla="*/ 3346807 w 8214149"/>
              <a:gd name="connsiteY83" fmla="*/ 1600486 h 1613568"/>
              <a:gd name="connsiteX84" fmla="*/ 3265265 w 8214149"/>
              <a:gd name="connsiteY84" fmla="*/ 1592199 h 1613568"/>
              <a:gd name="connsiteX85" fmla="*/ 3252278 w 8214149"/>
              <a:gd name="connsiteY85" fmla="*/ 1581055 h 1613568"/>
              <a:gd name="connsiteX86" fmla="*/ 3271512 w 8214149"/>
              <a:gd name="connsiteY86" fmla="*/ 1573530 h 1613568"/>
              <a:gd name="connsiteX87" fmla="*/ 3351903 w 8214149"/>
              <a:gd name="connsiteY87" fmla="*/ 1581722 h 1613568"/>
              <a:gd name="connsiteX88" fmla="*/ 3365549 w 8214149"/>
              <a:gd name="connsiteY88" fmla="*/ 1592580 h 1613568"/>
              <a:gd name="connsiteX89" fmla="*/ 3355849 w 8214149"/>
              <a:gd name="connsiteY89" fmla="*/ 1599819 h 1613568"/>
              <a:gd name="connsiteX90" fmla="*/ 8204315 w 8214149"/>
              <a:gd name="connsiteY90" fmla="*/ 369094 h 1613568"/>
              <a:gd name="connsiteX91" fmla="*/ 8185737 w 8214149"/>
              <a:gd name="connsiteY91" fmla="*/ 366808 h 1613568"/>
              <a:gd name="connsiteX92" fmla="*/ 8127375 w 8214149"/>
              <a:gd name="connsiteY92" fmla="*/ 333756 h 1613568"/>
              <a:gd name="connsiteX93" fmla="*/ 8126554 w 8214149"/>
              <a:gd name="connsiteY93" fmla="*/ 320326 h 1613568"/>
              <a:gd name="connsiteX94" fmla="*/ 8149734 w 8214149"/>
              <a:gd name="connsiteY94" fmla="*/ 319850 h 1613568"/>
              <a:gd name="connsiteX95" fmla="*/ 8209740 w 8214149"/>
              <a:gd name="connsiteY95" fmla="*/ 353854 h 1613568"/>
              <a:gd name="connsiteX96" fmla="*/ 8208918 w 8214149"/>
              <a:gd name="connsiteY96" fmla="*/ 367284 h 1613568"/>
              <a:gd name="connsiteX97" fmla="*/ 8204315 w 8214149"/>
              <a:gd name="connsiteY97" fmla="*/ 369094 h 1613568"/>
              <a:gd name="connsiteX98" fmla="*/ 4825908 w 8214149"/>
              <a:gd name="connsiteY98" fmla="*/ 1197102 h 1613568"/>
              <a:gd name="connsiteX99" fmla="*/ 4809468 w 8214149"/>
              <a:gd name="connsiteY99" fmla="*/ 1195959 h 1613568"/>
              <a:gd name="connsiteX100" fmla="*/ 4806345 w 8214149"/>
              <a:gd name="connsiteY100" fmla="*/ 1182624 h 1613568"/>
              <a:gd name="connsiteX101" fmla="*/ 4855500 w 8214149"/>
              <a:gd name="connsiteY101" fmla="*/ 1144619 h 1613568"/>
              <a:gd name="connsiteX102" fmla="*/ 4878516 w 8214149"/>
              <a:gd name="connsiteY102" fmla="*/ 1142524 h 1613568"/>
              <a:gd name="connsiteX103" fmla="*/ 4882132 w 8214149"/>
              <a:gd name="connsiteY103" fmla="*/ 1155859 h 1613568"/>
              <a:gd name="connsiteX104" fmla="*/ 4832649 w 8214149"/>
              <a:gd name="connsiteY104" fmla="*/ 1194149 h 1613568"/>
              <a:gd name="connsiteX105" fmla="*/ 4825908 w 8214149"/>
              <a:gd name="connsiteY105" fmla="*/ 1197102 h 1613568"/>
              <a:gd name="connsiteX106" fmla="*/ 3194573 w 8214149"/>
              <a:gd name="connsiteY106" fmla="*/ 1581817 h 1613568"/>
              <a:gd name="connsiteX107" fmla="*/ 3184545 w 8214149"/>
              <a:gd name="connsiteY107" fmla="*/ 1582388 h 1613568"/>
              <a:gd name="connsiteX108" fmla="*/ 3104154 w 8214149"/>
              <a:gd name="connsiteY108" fmla="*/ 1571244 h 1613568"/>
              <a:gd name="connsiteX109" fmla="*/ 3092317 w 8214149"/>
              <a:gd name="connsiteY109" fmla="*/ 1559624 h 1613568"/>
              <a:gd name="connsiteX110" fmla="*/ 3112374 w 8214149"/>
              <a:gd name="connsiteY110" fmla="*/ 1552766 h 1613568"/>
              <a:gd name="connsiteX111" fmla="*/ 3191943 w 8214149"/>
              <a:gd name="connsiteY111" fmla="*/ 1563815 h 1613568"/>
              <a:gd name="connsiteX112" fmla="*/ 3204437 w 8214149"/>
              <a:gd name="connsiteY112" fmla="*/ 1575245 h 1613568"/>
              <a:gd name="connsiteX113" fmla="*/ 3194573 w 8214149"/>
              <a:gd name="connsiteY113" fmla="*/ 1581817 h 1613568"/>
              <a:gd name="connsiteX114" fmla="*/ 4923232 w 8214149"/>
              <a:gd name="connsiteY114" fmla="*/ 1120331 h 1613568"/>
              <a:gd name="connsiteX115" fmla="*/ 4907286 w 8214149"/>
              <a:gd name="connsiteY115" fmla="*/ 1119378 h 1613568"/>
              <a:gd name="connsiteX116" fmla="*/ 4903340 w 8214149"/>
              <a:gd name="connsiteY116" fmla="*/ 1106138 h 1613568"/>
              <a:gd name="connsiteX117" fmla="*/ 4950029 w 8214149"/>
              <a:gd name="connsiteY117" fmla="*/ 1067086 h 1613568"/>
              <a:gd name="connsiteX118" fmla="*/ 4972881 w 8214149"/>
              <a:gd name="connsiteY118" fmla="*/ 1064609 h 1613568"/>
              <a:gd name="connsiteX119" fmla="*/ 4977155 w 8214149"/>
              <a:gd name="connsiteY119" fmla="*/ 1077849 h 1613568"/>
              <a:gd name="connsiteX120" fmla="*/ 4930137 w 8214149"/>
              <a:gd name="connsiteY120" fmla="*/ 1117092 h 1613568"/>
              <a:gd name="connsiteX121" fmla="*/ 4923232 w 8214149"/>
              <a:gd name="connsiteY121" fmla="*/ 1120331 h 1613568"/>
              <a:gd name="connsiteX122" fmla="*/ 3035106 w 8214149"/>
              <a:gd name="connsiteY122" fmla="*/ 1558481 h 1613568"/>
              <a:gd name="connsiteX123" fmla="*/ 3024255 w 8214149"/>
              <a:gd name="connsiteY123" fmla="*/ 1558862 h 1613568"/>
              <a:gd name="connsiteX124" fmla="*/ 2945015 w 8214149"/>
              <a:gd name="connsiteY124" fmla="*/ 1545622 h 1613568"/>
              <a:gd name="connsiteX125" fmla="*/ 2934000 w 8214149"/>
              <a:gd name="connsiteY125" fmla="*/ 1533811 h 1613568"/>
              <a:gd name="connsiteX126" fmla="*/ 2954386 w 8214149"/>
              <a:gd name="connsiteY126" fmla="*/ 1527429 h 1613568"/>
              <a:gd name="connsiteX127" fmla="*/ 3033133 w 8214149"/>
              <a:gd name="connsiteY127" fmla="*/ 1540574 h 1613568"/>
              <a:gd name="connsiteX128" fmla="*/ 3044641 w 8214149"/>
              <a:gd name="connsiteY128" fmla="*/ 1552289 h 1613568"/>
              <a:gd name="connsiteX129" fmla="*/ 3035106 w 8214149"/>
              <a:gd name="connsiteY129" fmla="*/ 1558481 h 1613568"/>
              <a:gd name="connsiteX130" fmla="*/ 8083481 w 8214149"/>
              <a:gd name="connsiteY130" fmla="*/ 303848 h 1613568"/>
              <a:gd name="connsiteX131" fmla="*/ 8066383 w 8214149"/>
              <a:gd name="connsiteY131" fmla="*/ 302324 h 1613568"/>
              <a:gd name="connsiteX132" fmla="*/ 8003254 w 8214149"/>
              <a:gd name="connsiteY132" fmla="*/ 272129 h 1613568"/>
              <a:gd name="connsiteX133" fmla="*/ 8000624 w 8214149"/>
              <a:gd name="connsiteY133" fmla="*/ 258699 h 1613568"/>
              <a:gd name="connsiteX134" fmla="*/ 8023804 w 8214149"/>
              <a:gd name="connsiteY134" fmla="*/ 257175 h 1613568"/>
              <a:gd name="connsiteX135" fmla="*/ 8087756 w 8214149"/>
              <a:gd name="connsiteY135" fmla="*/ 287750 h 1613568"/>
              <a:gd name="connsiteX136" fmla="*/ 8089564 w 8214149"/>
              <a:gd name="connsiteY136" fmla="*/ 301181 h 1613568"/>
              <a:gd name="connsiteX137" fmla="*/ 8083481 w 8214149"/>
              <a:gd name="connsiteY137" fmla="*/ 303848 h 1613568"/>
              <a:gd name="connsiteX138" fmla="*/ 5015954 w 8214149"/>
              <a:gd name="connsiteY138" fmla="*/ 1041654 h 1613568"/>
              <a:gd name="connsiteX139" fmla="*/ 5000336 w 8214149"/>
              <a:gd name="connsiteY139" fmla="*/ 1040797 h 1613568"/>
              <a:gd name="connsiteX140" fmla="*/ 4995732 w 8214149"/>
              <a:gd name="connsiteY140" fmla="*/ 1027557 h 1613568"/>
              <a:gd name="connsiteX141" fmla="*/ 5040614 w 8214149"/>
              <a:gd name="connsiteY141" fmla="*/ 987743 h 1613568"/>
              <a:gd name="connsiteX142" fmla="*/ 5063301 w 8214149"/>
              <a:gd name="connsiteY142" fmla="*/ 984885 h 1613568"/>
              <a:gd name="connsiteX143" fmla="*/ 5068233 w 8214149"/>
              <a:gd name="connsiteY143" fmla="*/ 998029 h 1613568"/>
              <a:gd name="connsiteX144" fmla="*/ 5023187 w 8214149"/>
              <a:gd name="connsiteY144" fmla="*/ 1037939 h 1613568"/>
              <a:gd name="connsiteX145" fmla="*/ 5015954 w 8214149"/>
              <a:gd name="connsiteY145" fmla="*/ 1041654 h 1613568"/>
              <a:gd name="connsiteX146" fmla="*/ 2877447 w 8214149"/>
              <a:gd name="connsiteY146" fmla="*/ 1531239 h 1613568"/>
              <a:gd name="connsiteX147" fmla="*/ 2866103 w 8214149"/>
              <a:gd name="connsiteY147" fmla="*/ 1531525 h 1613568"/>
              <a:gd name="connsiteX148" fmla="*/ 2787685 w 8214149"/>
              <a:gd name="connsiteY148" fmla="*/ 1516856 h 1613568"/>
              <a:gd name="connsiteX149" fmla="*/ 2777163 w 8214149"/>
              <a:gd name="connsiteY149" fmla="*/ 1504855 h 1613568"/>
              <a:gd name="connsiteX150" fmla="*/ 2797877 w 8214149"/>
              <a:gd name="connsiteY150" fmla="*/ 1498759 h 1613568"/>
              <a:gd name="connsiteX151" fmla="*/ 2875967 w 8214149"/>
              <a:gd name="connsiteY151" fmla="*/ 1513332 h 1613568"/>
              <a:gd name="connsiteX152" fmla="*/ 2886653 w 8214149"/>
              <a:gd name="connsiteY152" fmla="*/ 1525238 h 1613568"/>
              <a:gd name="connsiteX153" fmla="*/ 2877447 w 8214149"/>
              <a:gd name="connsiteY153" fmla="*/ 1531239 h 1613568"/>
              <a:gd name="connsiteX154" fmla="*/ 5105222 w 8214149"/>
              <a:gd name="connsiteY154" fmla="*/ 961549 h 1613568"/>
              <a:gd name="connsiteX155" fmla="*/ 5089933 w 8214149"/>
              <a:gd name="connsiteY155" fmla="*/ 960882 h 1613568"/>
              <a:gd name="connsiteX156" fmla="*/ 5084837 w 8214149"/>
              <a:gd name="connsiteY156" fmla="*/ 947738 h 1613568"/>
              <a:gd name="connsiteX157" fmla="*/ 5128731 w 8214149"/>
              <a:gd name="connsiteY157" fmla="*/ 907352 h 1613568"/>
              <a:gd name="connsiteX158" fmla="*/ 5151419 w 8214149"/>
              <a:gd name="connsiteY158" fmla="*/ 904304 h 1613568"/>
              <a:gd name="connsiteX159" fmla="*/ 5156680 w 8214149"/>
              <a:gd name="connsiteY159" fmla="*/ 917448 h 1613568"/>
              <a:gd name="connsiteX160" fmla="*/ 5112785 w 8214149"/>
              <a:gd name="connsiteY160" fmla="*/ 957929 h 1613568"/>
              <a:gd name="connsiteX161" fmla="*/ 5105222 w 8214149"/>
              <a:gd name="connsiteY161" fmla="*/ 961549 h 1613568"/>
              <a:gd name="connsiteX162" fmla="*/ 7954592 w 8214149"/>
              <a:gd name="connsiteY162" fmla="*/ 244316 h 1613568"/>
              <a:gd name="connsiteX163" fmla="*/ 7938316 w 8214149"/>
              <a:gd name="connsiteY163" fmla="*/ 243173 h 1613568"/>
              <a:gd name="connsiteX164" fmla="*/ 7871735 w 8214149"/>
              <a:gd name="connsiteY164" fmla="*/ 215646 h 1613568"/>
              <a:gd name="connsiteX165" fmla="*/ 7867460 w 8214149"/>
              <a:gd name="connsiteY165" fmla="*/ 202406 h 1613568"/>
              <a:gd name="connsiteX166" fmla="*/ 7890312 w 8214149"/>
              <a:gd name="connsiteY166" fmla="*/ 199930 h 1613568"/>
              <a:gd name="connsiteX167" fmla="*/ 7957716 w 8214149"/>
              <a:gd name="connsiteY167" fmla="*/ 227838 h 1613568"/>
              <a:gd name="connsiteX168" fmla="*/ 7961168 w 8214149"/>
              <a:gd name="connsiteY168" fmla="*/ 241173 h 1613568"/>
              <a:gd name="connsiteX169" fmla="*/ 7954592 w 8214149"/>
              <a:gd name="connsiteY169" fmla="*/ 244316 h 1613568"/>
              <a:gd name="connsiteX170" fmla="*/ 2721268 w 8214149"/>
              <a:gd name="connsiteY170" fmla="*/ 1501426 h 1613568"/>
              <a:gd name="connsiteX171" fmla="*/ 2709431 w 8214149"/>
              <a:gd name="connsiteY171" fmla="*/ 1501712 h 1613568"/>
              <a:gd name="connsiteX172" fmla="*/ 2631505 w 8214149"/>
              <a:gd name="connsiteY172" fmla="*/ 1486091 h 1613568"/>
              <a:gd name="connsiteX173" fmla="*/ 2621477 w 8214149"/>
              <a:gd name="connsiteY173" fmla="*/ 1473994 h 1613568"/>
              <a:gd name="connsiteX174" fmla="*/ 2642356 w 8214149"/>
              <a:gd name="connsiteY174" fmla="*/ 1468184 h 1613568"/>
              <a:gd name="connsiteX175" fmla="*/ 2719952 w 8214149"/>
              <a:gd name="connsiteY175" fmla="*/ 1483709 h 1613568"/>
              <a:gd name="connsiteX176" fmla="*/ 2730145 w 8214149"/>
              <a:gd name="connsiteY176" fmla="*/ 1495806 h 1613568"/>
              <a:gd name="connsiteX177" fmla="*/ 2721268 w 8214149"/>
              <a:gd name="connsiteY177" fmla="*/ 1501426 h 1613568"/>
              <a:gd name="connsiteX178" fmla="*/ 5192518 w 8214149"/>
              <a:gd name="connsiteY178" fmla="*/ 880491 h 1613568"/>
              <a:gd name="connsiteX179" fmla="*/ 5177394 w 8214149"/>
              <a:gd name="connsiteY179" fmla="*/ 879824 h 1613568"/>
              <a:gd name="connsiteX180" fmla="*/ 5171969 w 8214149"/>
              <a:gd name="connsiteY180" fmla="*/ 866680 h 1613568"/>
              <a:gd name="connsiteX181" fmla="*/ 5214877 w 8214149"/>
              <a:gd name="connsiteY181" fmla="*/ 826008 h 1613568"/>
              <a:gd name="connsiteX182" fmla="*/ 5237400 w 8214149"/>
              <a:gd name="connsiteY182" fmla="*/ 822865 h 1613568"/>
              <a:gd name="connsiteX183" fmla="*/ 5242825 w 8214149"/>
              <a:gd name="connsiteY183" fmla="*/ 835914 h 1613568"/>
              <a:gd name="connsiteX184" fmla="*/ 5199752 w 8214149"/>
              <a:gd name="connsiteY184" fmla="*/ 876586 h 1613568"/>
              <a:gd name="connsiteX185" fmla="*/ 5192518 w 8214149"/>
              <a:gd name="connsiteY185" fmla="*/ 880491 h 1613568"/>
              <a:gd name="connsiteX186" fmla="*/ 7818962 w 8214149"/>
              <a:gd name="connsiteY186" fmla="*/ 190310 h 1613568"/>
              <a:gd name="connsiteX187" fmla="*/ 7803673 w 8214149"/>
              <a:gd name="connsiteY187" fmla="*/ 189548 h 1613568"/>
              <a:gd name="connsiteX188" fmla="*/ 7733968 w 8214149"/>
              <a:gd name="connsiteY188" fmla="*/ 164783 h 1613568"/>
              <a:gd name="connsiteX189" fmla="*/ 7728050 w 8214149"/>
              <a:gd name="connsiteY189" fmla="*/ 151733 h 1613568"/>
              <a:gd name="connsiteX190" fmla="*/ 7750572 w 8214149"/>
              <a:gd name="connsiteY190" fmla="*/ 148304 h 1613568"/>
              <a:gd name="connsiteX191" fmla="*/ 7821264 w 8214149"/>
              <a:gd name="connsiteY191" fmla="*/ 173355 h 1613568"/>
              <a:gd name="connsiteX192" fmla="*/ 7826360 w 8214149"/>
              <a:gd name="connsiteY192" fmla="*/ 186500 h 1613568"/>
              <a:gd name="connsiteX193" fmla="*/ 7818962 w 8214149"/>
              <a:gd name="connsiteY193" fmla="*/ 190310 h 1613568"/>
              <a:gd name="connsiteX194" fmla="*/ 5278335 w 8214149"/>
              <a:gd name="connsiteY194" fmla="*/ 799148 h 1613568"/>
              <a:gd name="connsiteX195" fmla="*/ 5263375 w 8214149"/>
              <a:gd name="connsiteY195" fmla="*/ 798576 h 1613568"/>
              <a:gd name="connsiteX196" fmla="*/ 5257950 w 8214149"/>
              <a:gd name="connsiteY196" fmla="*/ 785527 h 1613568"/>
              <a:gd name="connsiteX197" fmla="*/ 5300694 w 8214149"/>
              <a:gd name="connsiteY197" fmla="*/ 744855 h 1613568"/>
              <a:gd name="connsiteX198" fmla="*/ 5323216 w 8214149"/>
              <a:gd name="connsiteY198" fmla="*/ 741712 h 1613568"/>
              <a:gd name="connsiteX199" fmla="*/ 5328641 w 8214149"/>
              <a:gd name="connsiteY199" fmla="*/ 754761 h 1613568"/>
              <a:gd name="connsiteX200" fmla="*/ 5285897 w 8214149"/>
              <a:gd name="connsiteY200" fmla="*/ 795433 h 1613568"/>
              <a:gd name="connsiteX201" fmla="*/ 5278335 w 8214149"/>
              <a:gd name="connsiteY201" fmla="*/ 799148 h 1613568"/>
              <a:gd name="connsiteX202" fmla="*/ 2565910 w 8214149"/>
              <a:gd name="connsiteY202" fmla="*/ 1469993 h 1613568"/>
              <a:gd name="connsiteX203" fmla="*/ 2553909 w 8214149"/>
              <a:gd name="connsiteY203" fmla="*/ 1470184 h 1613568"/>
              <a:gd name="connsiteX204" fmla="*/ 2476477 w 8214149"/>
              <a:gd name="connsiteY204" fmla="*/ 1454087 h 1613568"/>
              <a:gd name="connsiteX205" fmla="*/ 2466613 w 8214149"/>
              <a:gd name="connsiteY205" fmla="*/ 1441895 h 1613568"/>
              <a:gd name="connsiteX206" fmla="*/ 2487656 w 8214149"/>
              <a:gd name="connsiteY206" fmla="*/ 1436180 h 1613568"/>
              <a:gd name="connsiteX207" fmla="*/ 2565088 w 8214149"/>
              <a:gd name="connsiteY207" fmla="*/ 1452182 h 1613568"/>
              <a:gd name="connsiteX208" fmla="*/ 2575117 w 8214149"/>
              <a:gd name="connsiteY208" fmla="*/ 1464374 h 1613568"/>
              <a:gd name="connsiteX209" fmla="*/ 2565910 w 8214149"/>
              <a:gd name="connsiteY209" fmla="*/ 1469993 h 1613568"/>
              <a:gd name="connsiteX210" fmla="*/ 5363823 w 8214149"/>
              <a:gd name="connsiteY210" fmla="*/ 717899 h 1613568"/>
              <a:gd name="connsiteX211" fmla="*/ 5348698 w 8214149"/>
              <a:gd name="connsiteY211" fmla="*/ 717233 h 1613568"/>
              <a:gd name="connsiteX212" fmla="*/ 5343273 w 8214149"/>
              <a:gd name="connsiteY212" fmla="*/ 704183 h 1613568"/>
              <a:gd name="connsiteX213" fmla="*/ 5386345 w 8214149"/>
              <a:gd name="connsiteY213" fmla="*/ 663512 h 1613568"/>
              <a:gd name="connsiteX214" fmla="*/ 5409033 w 8214149"/>
              <a:gd name="connsiteY214" fmla="*/ 660368 h 1613568"/>
              <a:gd name="connsiteX215" fmla="*/ 5414458 w 8214149"/>
              <a:gd name="connsiteY215" fmla="*/ 673513 h 1613568"/>
              <a:gd name="connsiteX216" fmla="*/ 5371385 w 8214149"/>
              <a:gd name="connsiteY216" fmla="*/ 714089 h 1613568"/>
              <a:gd name="connsiteX217" fmla="*/ 5363823 w 8214149"/>
              <a:gd name="connsiteY217" fmla="*/ 717899 h 1613568"/>
              <a:gd name="connsiteX218" fmla="*/ 7677086 w 8214149"/>
              <a:gd name="connsiteY218" fmla="*/ 142018 h 1613568"/>
              <a:gd name="connsiteX219" fmla="*/ 7662783 w 8214149"/>
              <a:gd name="connsiteY219" fmla="*/ 141637 h 1613568"/>
              <a:gd name="connsiteX220" fmla="*/ 7590118 w 8214149"/>
              <a:gd name="connsiteY220" fmla="*/ 120110 h 1613568"/>
              <a:gd name="connsiteX221" fmla="*/ 7582556 w 8214149"/>
              <a:gd name="connsiteY221" fmla="*/ 107347 h 1613568"/>
              <a:gd name="connsiteX222" fmla="*/ 7604586 w 8214149"/>
              <a:gd name="connsiteY222" fmla="*/ 102965 h 1613568"/>
              <a:gd name="connsiteX223" fmla="*/ 7678401 w 8214149"/>
              <a:gd name="connsiteY223" fmla="*/ 124873 h 1613568"/>
              <a:gd name="connsiteX224" fmla="*/ 7685141 w 8214149"/>
              <a:gd name="connsiteY224" fmla="*/ 137732 h 1613568"/>
              <a:gd name="connsiteX225" fmla="*/ 7677086 w 8214149"/>
              <a:gd name="connsiteY225" fmla="*/ 142018 h 1613568"/>
              <a:gd name="connsiteX226" fmla="*/ 2411046 w 8214149"/>
              <a:gd name="connsiteY226" fmla="*/ 1437894 h 1613568"/>
              <a:gd name="connsiteX227" fmla="*/ 2399045 w 8214149"/>
              <a:gd name="connsiteY227" fmla="*/ 1438085 h 1613568"/>
              <a:gd name="connsiteX228" fmla="*/ 2321613 w 8214149"/>
              <a:gd name="connsiteY228" fmla="*/ 1421987 h 1613568"/>
              <a:gd name="connsiteX229" fmla="*/ 2311749 w 8214149"/>
              <a:gd name="connsiteY229" fmla="*/ 1409795 h 1613568"/>
              <a:gd name="connsiteX230" fmla="*/ 2332792 w 8214149"/>
              <a:gd name="connsiteY230" fmla="*/ 1404080 h 1613568"/>
              <a:gd name="connsiteX231" fmla="*/ 2410224 w 8214149"/>
              <a:gd name="connsiteY231" fmla="*/ 1420178 h 1613568"/>
              <a:gd name="connsiteX232" fmla="*/ 2420088 w 8214149"/>
              <a:gd name="connsiteY232" fmla="*/ 1432370 h 1613568"/>
              <a:gd name="connsiteX233" fmla="*/ 2411046 w 8214149"/>
              <a:gd name="connsiteY233" fmla="*/ 1437894 h 1613568"/>
              <a:gd name="connsiteX234" fmla="*/ 5450297 w 8214149"/>
              <a:gd name="connsiteY234" fmla="*/ 636842 h 1613568"/>
              <a:gd name="connsiteX235" fmla="*/ 5435007 w 8214149"/>
              <a:gd name="connsiteY235" fmla="*/ 636175 h 1613568"/>
              <a:gd name="connsiteX236" fmla="*/ 5429747 w 8214149"/>
              <a:gd name="connsiteY236" fmla="*/ 623030 h 1613568"/>
              <a:gd name="connsiteX237" fmla="*/ 5473641 w 8214149"/>
              <a:gd name="connsiteY237" fmla="*/ 582644 h 1613568"/>
              <a:gd name="connsiteX238" fmla="*/ 5496329 w 8214149"/>
              <a:gd name="connsiteY238" fmla="*/ 579692 h 1613568"/>
              <a:gd name="connsiteX239" fmla="*/ 5501425 w 8214149"/>
              <a:gd name="connsiteY239" fmla="*/ 592836 h 1613568"/>
              <a:gd name="connsiteX240" fmla="*/ 5457530 w 8214149"/>
              <a:gd name="connsiteY240" fmla="*/ 633032 h 1613568"/>
              <a:gd name="connsiteX241" fmla="*/ 5450297 w 8214149"/>
              <a:gd name="connsiteY241" fmla="*/ 636842 h 1613568"/>
              <a:gd name="connsiteX242" fmla="*/ 7529126 w 8214149"/>
              <a:gd name="connsiteY242" fmla="*/ 100298 h 1613568"/>
              <a:gd name="connsiteX243" fmla="*/ 7516139 w 8214149"/>
              <a:gd name="connsiteY243" fmla="*/ 100298 h 1613568"/>
              <a:gd name="connsiteX244" fmla="*/ 7440679 w 8214149"/>
              <a:gd name="connsiteY244" fmla="*/ 82296 h 1613568"/>
              <a:gd name="connsiteX245" fmla="*/ 7431309 w 8214149"/>
              <a:gd name="connsiteY245" fmla="*/ 70009 h 1613568"/>
              <a:gd name="connsiteX246" fmla="*/ 7452516 w 8214149"/>
              <a:gd name="connsiteY246" fmla="*/ 64580 h 1613568"/>
              <a:gd name="connsiteX247" fmla="*/ 7529291 w 8214149"/>
              <a:gd name="connsiteY247" fmla="*/ 82867 h 1613568"/>
              <a:gd name="connsiteX248" fmla="*/ 7537840 w 8214149"/>
              <a:gd name="connsiteY248" fmla="*/ 95441 h 1613568"/>
              <a:gd name="connsiteX249" fmla="*/ 7529126 w 8214149"/>
              <a:gd name="connsiteY249" fmla="*/ 100298 h 1613568"/>
              <a:gd name="connsiteX250" fmla="*/ 2256346 w 8214149"/>
              <a:gd name="connsiteY250" fmla="*/ 1405700 h 1613568"/>
              <a:gd name="connsiteX251" fmla="*/ 2244345 w 8214149"/>
              <a:gd name="connsiteY251" fmla="*/ 1405890 h 1613568"/>
              <a:gd name="connsiteX252" fmla="*/ 2167077 w 8214149"/>
              <a:gd name="connsiteY252" fmla="*/ 1390078 h 1613568"/>
              <a:gd name="connsiteX253" fmla="*/ 2157049 w 8214149"/>
              <a:gd name="connsiteY253" fmla="*/ 1377982 h 1613568"/>
              <a:gd name="connsiteX254" fmla="*/ 2177928 w 8214149"/>
              <a:gd name="connsiteY254" fmla="*/ 1372172 h 1613568"/>
              <a:gd name="connsiteX255" fmla="*/ 2255360 w 8214149"/>
              <a:gd name="connsiteY255" fmla="*/ 1387983 h 1613568"/>
              <a:gd name="connsiteX256" fmla="*/ 2265388 w 8214149"/>
              <a:gd name="connsiteY256" fmla="*/ 1400175 h 1613568"/>
              <a:gd name="connsiteX257" fmla="*/ 2256346 w 8214149"/>
              <a:gd name="connsiteY257" fmla="*/ 1405700 h 1613568"/>
              <a:gd name="connsiteX258" fmla="*/ 5538743 w 8214149"/>
              <a:gd name="connsiteY258" fmla="*/ 556451 h 1613568"/>
              <a:gd name="connsiteX259" fmla="*/ 5523290 w 8214149"/>
              <a:gd name="connsiteY259" fmla="*/ 555689 h 1613568"/>
              <a:gd name="connsiteX260" fmla="*/ 5518523 w 8214149"/>
              <a:gd name="connsiteY260" fmla="*/ 542544 h 1613568"/>
              <a:gd name="connsiteX261" fmla="*/ 5563897 w 8214149"/>
              <a:gd name="connsiteY261" fmla="*/ 502730 h 1613568"/>
              <a:gd name="connsiteX262" fmla="*/ 5586748 w 8214149"/>
              <a:gd name="connsiteY262" fmla="*/ 500158 h 1613568"/>
              <a:gd name="connsiteX263" fmla="*/ 5591187 w 8214149"/>
              <a:gd name="connsiteY263" fmla="*/ 513398 h 1613568"/>
              <a:gd name="connsiteX264" fmla="*/ 5545977 w 8214149"/>
              <a:gd name="connsiteY264" fmla="*/ 553022 h 1613568"/>
              <a:gd name="connsiteX265" fmla="*/ 5538743 w 8214149"/>
              <a:gd name="connsiteY265" fmla="*/ 556451 h 1613568"/>
              <a:gd name="connsiteX266" fmla="*/ 7375742 w 8214149"/>
              <a:gd name="connsiteY266" fmla="*/ 66104 h 1613568"/>
              <a:gd name="connsiteX267" fmla="*/ 7364069 w 8214149"/>
              <a:gd name="connsiteY267" fmla="*/ 66389 h 1613568"/>
              <a:gd name="connsiteX268" fmla="*/ 7286309 w 8214149"/>
              <a:gd name="connsiteY268" fmla="*/ 52483 h 1613568"/>
              <a:gd name="connsiteX269" fmla="*/ 7274965 w 8214149"/>
              <a:gd name="connsiteY269" fmla="*/ 40767 h 1613568"/>
              <a:gd name="connsiteX270" fmla="*/ 7295186 w 8214149"/>
              <a:gd name="connsiteY270" fmla="*/ 34195 h 1613568"/>
              <a:gd name="connsiteX271" fmla="*/ 7374591 w 8214149"/>
              <a:gd name="connsiteY271" fmla="*/ 48292 h 1613568"/>
              <a:gd name="connsiteX272" fmla="*/ 7384948 w 8214149"/>
              <a:gd name="connsiteY272" fmla="*/ 60389 h 1613568"/>
              <a:gd name="connsiteX273" fmla="*/ 7375742 w 8214149"/>
              <a:gd name="connsiteY273" fmla="*/ 66104 h 1613568"/>
              <a:gd name="connsiteX274" fmla="*/ 2101482 w 8214149"/>
              <a:gd name="connsiteY274" fmla="*/ 1374362 h 1613568"/>
              <a:gd name="connsiteX275" fmla="*/ 2089645 w 8214149"/>
              <a:gd name="connsiteY275" fmla="*/ 1374648 h 1613568"/>
              <a:gd name="connsiteX276" fmla="*/ 2012049 w 8214149"/>
              <a:gd name="connsiteY276" fmla="*/ 1359503 h 1613568"/>
              <a:gd name="connsiteX277" fmla="*/ 2001692 w 8214149"/>
              <a:gd name="connsiteY277" fmla="*/ 1347407 h 1613568"/>
              <a:gd name="connsiteX278" fmla="*/ 2022406 w 8214149"/>
              <a:gd name="connsiteY278" fmla="*/ 1341406 h 1613568"/>
              <a:gd name="connsiteX279" fmla="*/ 2100331 w 8214149"/>
              <a:gd name="connsiteY279" fmla="*/ 1356646 h 1613568"/>
              <a:gd name="connsiteX280" fmla="*/ 2110524 w 8214149"/>
              <a:gd name="connsiteY280" fmla="*/ 1368743 h 1613568"/>
              <a:gd name="connsiteX281" fmla="*/ 2101482 w 8214149"/>
              <a:gd name="connsiteY281" fmla="*/ 1374362 h 1613568"/>
              <a:gd name="connsiteX282" fmla="*/ 5630314 w 8214149"/>
              <a:gd name="connsiteY282" fmla="*/ 477298 h 1613568"/>
              <a:gd name="connsiteX283" fmla="*/ 5614532 w 8214149"/>
              <a:gd name="connsiteY283" fmla="*/ 476345 h 1613568"/>
              <a:gd name="connsiteX284" fmla="*/ 5610422 w 8214149"/>
              <a:gd name="connsiteY284" fmla="*/ 463106 h 1613568"/>
              <a:gd name="connsiteX285" fmla="*/ 5658098 w 8214149"/>
              <a:gd name="connsiteY285" fmla="*/ 424053 h 1613568"/>
              <a:gd name="connsiteX286" fmla="*/ 5681113 w 8214149"/>
              <a:gd name="connsiteY286" fmla="*/ 421862 h 1613568"/>
              <a:gd name="connsiteX287" fmla="*/ 5684895 w 8214149"/>
              <a:gd name="connsiteY287" fmla="*/ 435197 h 1613568"/>
              <a:gd name="connsiteX288" fmla="*/ 5637548 w 8214149"/>
              <a:gd name="connsiteY288" fmla="*/ 473964 h 1613568"/>
              <a:gd name="connsiteX289" fmla="*/ 5630314 w 8214149"/>
              <a:gd name="connsiteY289" fmla="*/ 477298 h 1613568"/>
              <a:gd name="connsiteX290" fmla="*/ 7217425 w 8214149"/>
              <a:gd name="connsiteY290" fmla="*/ 40291 h 1613568"/>
              <a:gd name="connsiteX291" fmla="*/ 7207397 w 8214149"/>
              <a:gd name="connsiteY291" fmla="*/ 40862 h 1613568"/>
              <a:gd name="connsiteX292" fmla="*/ 7127663 w 8214149"/>
              <a:gd name="connsiteY292" fmla="*/ 31623 h 1613568"/>
              <a:gd name="connsiteX293" fmla="*/ 7114347 w 8214149"/>
              <a:gd name="connsiteY293" fmla="*/ 20574 h 1613568"/>
              <a:gd name="connsiteX294" fmla="*/ 7133417 w 8214149"/>
              <a:gd name="connsiteY294" fmla="*/ 12764 h 1613568"/>
              <a:gd name="connsiteX295" fmla="*/ 7214795 w 8214149"/>
              <a:gd name="connsiteY295" fmla="*/ 22193 h 1613568"/>
              <a:gd name="connsiteX296" fmla="*/ 7227125 w 8214149"/>
              <a:gd name="connsiteY296" fmla="*/ 33623 h 1613568"/>
              <a:gd name="connsiteX297" fmla="*/ 7217425 w 8214149"/>
              <a:gd name="connsiteY297" fmla="*/ 40291 h 1613568"/>
              <a:gd name="connsiteX298" fmla="*/ 1945467 w 8214149"/>
              <a:gd name="connsiteY298" fmla="*/ 1344454 h 1613568"/>
              <a:gd name="connsiteX299" fmla="*/ 1933959 w 8214149"/>
              <a:gd name="connsiteY299" fmla="*/ 1344740 h 1613568"/>
              <a:gd name="connsiteX300" fmla="*/ 1855705 w 8214149"/>
              <a:gd name="connsiteY300" fmla="*/ 1330547 h 1613568"/>
              <a:gd name="connsiteX301" fmla="*/ 1844855 w 8214149"/>
              <a:gd name="connsiteY301" fmla="*/ 1318641 h 1613568"/>
              <a:gd name="connsiteX302" fmla="*/ 1865404 w 8214149"/>
              <a:gd name="connsiteY302" fmla="*/ 1312355 h 1613568"/>
              <a:gd name="connsiteX303" fmla="*/ 1943987 w 8214149"/>
              <a:gd name="connsiteY303" fmla="*/ 1326642 h 1613568"/>
              <a:gd name="connsiteX304" fmla="*/ 1954673 w 8214149"/>
              <a:gd name="connsiteY304" fmla="*/ 1338644 h 1613568"/>
              <a:gd name="connsiteX305" fmla="*/ 1945467 w 8214149"/>
              <a:gd name="connsiteY305" fmla="*/ 1344454 h 1613568"/>
              <a:gd name="connsiteX306" fmla="*/ 5726652 w 8214149"/>
              <a:gd name="connsiteY306" fmla="*/ 400050 h 1613568"/>
              <a:gd name="connsiteX307" fmla="*/ 5710212 w 8214149"/>
              <a:gd name="connsiteY307" fmla="*/ 398907 h 1613568"/>
              <a:gd name="connsiteX308" fmla="*/ 5706924 w 8214149"/>
              <a:gd name="connsiteY308" fmla="*/ 385572 h 1613568"/>
              <a:gd name="connsiteX309" fmla="*/ 5757559 w 8214149"/>
              <a:gd name="connsiteY309" fmla="*/ 347663 h 1613568"/>
              <a:gd name="connsiteX310" fmla="*/ 5780575 w 8214149"/>
              <a:gd name="connsiteY310" fmla="*/ 346139 h 1613568"/>
              <a:gd name="connsiteX311" fmla="*/ 5783205 w 8214149"/>
              <a:gd name="connsiteY311" fmla="*/ 359474 h 1613568"/>
              <a:gd name="connsiteX312" fmla="*/ 5733228 w 8214149"/>
              <a:gd name="connsiteY312" fmla="*/ 397002 h 1613568"/>
              <a:gd name="connsiteX313" fmla="*/ 5726652 w 8214149"/>
              <a:gd name="connsiteY313" fmla="*/ 400050 h 1613568"/>
              <a:gd name="connsiteX314" fmla="*/ 7055656 w 8214149"/>
              <a:gd name="connsiteY314" fmla="*/ 24098 h 1613568"/>
              <a:gd name="connsiteX315" fmla="*/ 7047272 w 8214149"/>
              <a:gd name="connsiteY315" fmla="*/ 24765 h 1613568"/>
              <a:gd name="connsiteX316" fmla="*/ 6966387 w 8214149"/>
              <a:gd name="connsiteY316" fmla="*/ 20574 h 1613568"/>
              <a:gd name="connsiteX317" fmla="*/ 6950934 w 8214149"/>
              <a:gd name="connsiteY317" fmla="*/ 10478 h 1613568"/>
              <a:gd name="connsiteX318" fmla="*/ 6968360 w 8214149"/>
              <a:gd name="connsiteY318" fmla="*/ 1524 h 1613568"/>
              <a:gd name="connsiteX319" fmla="*/ 7051053 w 8214149"/>
              <a:gd name="connsiteY319" fmla="*/ 5810 h 1613568"/>
              <a:gd name="connsiteX320" fmla="*/ 7065520 w 8214149"/>
              <a:gd name="connsiteY320" fmla="*/ 16383 h 1613568"/>
              <a:gd name="connsiteX321" fmla="*/ 7055656 w 8214149"/>
              <a:gd name="connsiteY321" fmla="*/ 24098 h 1613568"/>
              <a:gd name="connsiteX322" fmla="*/ 5828908 w 8214149"/>
              <a:gd name="connsiteY322" fmla="*/ 325469 h 1613568"/>
              <a:gd name="connsiteX323" fmla="*/ 5811811 w 8214149"/>
              <a:gd name="connsiteY323" fmla="*/ 324040 h 1613568"/>
              <a:gd name="connsiteX324" fmla="*/ 5809838 w 8214149"/>
              <a:gd name="connsiteY324" fmla="*/ 310610 h 1613568"/>
              <a:gd name="connsiteX325" fmla="*/ 5864254 w 8214149"/>
              <a:gd name="connsiteY325" fmla="*/ 274415 h 1613568"/>
              <a:gd name="connsiteX326" fmla="*/ 5887434 w 8214149"/>
              <a:gd name="connsiteY326" fmla="*/ 273749 h 1613568"/>
              <a:gd name="connsiteX327" fmla="*/ 5888585 w 8214149"/>
              <a:gd name="connsiteY327" fmla="*/ 287179 h 1613568"/>
              <a:gd name="connsiteX328" fmla="*/ 5834991 w 8214149"/>
              <a:gd name="connsiteY328" fmla="*/ 322802 h 1613568"/>
              <a:gd name="connsiteX329" fmla="*/ 5828908 w 8214149"/>
              <a:gd name="connsiteY329" fmla="*/ 325469 h 1613568"/>
              <a:gd name="connsiteX330" fmla="*/ 1788301 w 8214149"/>
              <a:gd name="connsiteY330" fmla="*/ 1316546 h 1613568"/>
              <a:gd name="connsiteX331" fmla="*/ 1777286 w 8214149"/>
              <a:gd name="connsiteY331" fmla="*/ 1316927 h 1613568"/>
              <a:gd name="connsiteX332" fmla="*/ 1698375 w 8214149"/>
              <a:gd name="connsiteY332" fmla="*/ 1304068 h 1613568"/>
              <a:gd name="connsiteX333" fmla="*/ 1686867 w 8214149"/>
              <a:gd name="connsiteY333" fmla="*/ 1292352 h 1613568"/>
              <a:gd name="connsiteX334" fmla="*/ 1707088 w 8214149"/>
              <a:gd name="connsiteY334" fmla="*/ 1285685 h 1613568"/>
              <a:gd name="connsiteX335" fmla="*/ 1786493 w 8214149"/>
              <a:gd name="connsiteY335" fmla="*/ 1298639 h 1613568"/>
              <a:gd name="connsiteX336" fmla="*/ 1797672 w 8214149"/>
              <a:gd name="connsiteY336" fmla="*/ 1310450 h 1613568"/>
              <a:gd name="connsiteX337" fmla="*/ 1788301 w 8214149"/>
              <a:gd name="connsiteY337" fmla="*/ 1316546 h 1613568"/>
              <a:gd name="connsiteX338" fmla="*/ 6891750 w 8214149"/>
              <a:gd name="connsiteY338" fmla="*/ 18383 h 1613568"/>
              <a:gd name="connsiteX339" fmla="*/ 6885174 w 8214149"/>
              <a:gd name="connsiteY339" fmla="*/ 19145 h 1613568"/>
              <a:gd name="connsiteX340" fmla="*/ 6804125 w 8214149"/>
              <a:gd name="connsiteY340" fmla="*/ 20384 h 1613568"/>
              <a:gd name="connsiteX341" fmla="*/ 6786699 w 8214149"/>
              <a:gd name="connsiteY341" fmla="*/ 11430 h 1613568"/>
              <a:gd name="connsiteX342" fmla="*/ 6802152 w 8214149"/>
              <a:gd name="connsiteY342" fmla="*/ 1334 h 1613568"/>
              <a:gd name="connsiteX343" fmla="*/ 6885174 w 8214149"/>
              <a:gd name="connsiteY343" fmla="*/ 0 h 1613568"/>
              <a:gd name="connsiteX344" fmla="*/ 6901614 w 8214149"/>
              <a:gd name="connsiteY344" fmla="*/ 9525 h 1613568"/>
              <a:gd name="connsiteX345" fmla="*/ 6891750 w 8214149"/>
              <a:gd name="connsiteY345" fmla="*/ 18383 h 1613568"/>
              <a:gd name="connsiteX346" fmla="*/ 5939056 w 8214149"/>
              <a:gd name="connsiteY346" fmla="*/ 254794 h 1613568"/>
              <a:gd name="connsiteX347" fmla="*/ 5921136 w 8214149"/>
              <a:gd name="connsiteY347" fmla="*/ 252889 h 1613568"/>
              <a:gd name="connsiteX348" fmla="*/ 5920808 w 8214149"/>
              <a:gd name="connsiteY348" fmla="*/ 239458 h 1613568"/>
              <a:gd name="connsiteX349" fmla="*/ 5979991 w 8214149"/>
              <a:gd name="connsiteY349" fmla="*/ 205835 h 1613568"/>
              <a:gd name="connsiteX350" fmla="*/ 6003172 w 8214149"/>
              <a:gd name="connsiteY350" fmla="*/ 206216 h 1613568"/>
              <a:gd name="connsiteX351" fmla="*/ 6002514 w 8214149"/>
              <a:gd name="connsiteY351" fmla="*/ 219647 h 1613568"/>
              <a:gd name="connsiteX352" fmla="*/ 5944317 w 8214149"/>
              <a:gd name="connsiteY352" fmla="*/ 252698 h 1613568"/>
              <a:gd name="connsiteX353" fmla="*/ 5939056 w 8214149"/>
              <a:gd name="connsiteY353" fmla="*/ 254794 h 1613568"/>
              <a:gd name="connsiteX354" fmla="*/ 1629491 w 8214149"/>
              <a:gd name="connsiteY354" fmla="*/ 1291400 h 1613568"/>
              <a:gd name="connsiteX355" fmla="*/ 1618970 w 8214149"/>
              <a:gd name="connsiteY355" fmla="*/ 1291876 h 1613568"/>
              <a:gd name="connsiteX356" fmla="*/ 1539401 w 8214149"/>
              <a:gd name="connsiteY356" fmla="*/ 1280636 h 1613568"/>
              <a:gd name="connsiteX357" fmla="*/ 1527071 w 8214149"/>
              <a:gd name="connsiteY357" fmla="*/ 1269206 h 1613568"/>
              <a:gd name="connsiteX358" fmla="*/ 1546799 w 8214149"/>
              <a:gd name="connsiteY358" fmla="*/ 1262063 h 1613568"/>
              <a:gd name="connsiteX359" fmla="*/ 1627025 w 8214149"/>
              <a:gd name="connsiteY359" fmla="*/ 1273397 h 1613568"/>
              <a:gd name="connsiteX360" fmla="*/ 1638862 w 8214149"/>
              <a:gd name="connsiteY360" fmla="*/ 1284923 h 1613568"/>
              <a:gd name="connsiteX361" fmla="*/ 1629491 w 8214149"/>
              <a:gd name="connsiteY361" fmla="*/ 1291400 h 1613568"/>
              <a:gd name="connsiteX362" fmla="*/ 6727844 w 8214149"/>
              <a:gd name="connsiteY362" fmla="*/ 23813 h 1613568"/>
              <a:gd name="connsiteX363" fmla="*/ 6723241 w 8214149"/>
              <a:gd name="connsiteY363" fmla="*/ 24479 h 1613568"/>
              <a:gd name="connsiteX364" fmla="*/ 6643014 w 8214149"/>
              <a:gd name="connsiteY364" fmla="*/ 31337 h 1613568"/>
              <a:gd name="connsiteX365" fmla="*/ 6623944 w 8214149"/>
              <a:gd name="connsiteY365" fmla="*/ 23622 h 1613568"/>
              <a:gd name="connsiteX366" fmla="*/ 6637260 w 8214149"/>
              <a:gd name="connsiteY366" fmla="*/ 12573 h 1613568"/>
              <a:gd name="connsiteX367" fmla="*/ 6719460 w 8214149"/>
              <a:gd name="connsiteY367" fmla="*/ 5525 h 1613568"/>
              <a:gd name="connsiteX368" fmla="*/ 6737708 w 8214149"/>
              <a:gd name="connsiteY368" fmla="*/ 13907 h 1613568"/>
              <a:gd name="connsiteX369" fmla="*/ 6727844 w 8214149"/>
              <a:gd name="connsiteY369" fmla="*/ 23813 h 1613568"/>
              <a:gd name="connsiteX370" fmla="*/ 6059067 w 8214149"/>
              <a:gd name="connsiteY370" fmla="*/ 189738 h 1613568"/>
              <a:gd name="connsiteX371" fmla="*/ 6039997 w 8214149"/>
              <a:gd name="connsiteY371" fmla="*/ 187166 h 1613568"/>
              <a:gd name="connsiteX372" fmla="*/ 6041970 w 8214149"/>
              <a:gd name="connsiteY372" fmla="*/ 173736 h 1613568"/>
              <a:gd name="connsiteX373" fmla="*/ 6106743 w 8214149"/>
              <a:gd name="connsiteY373" fmla="*/ 143637 h 1613568"/>
              <a:gd name="connsiteX374" fmla="*/ 6129759 w 8214149"/>
              <a:gd name="connsiteY374" fmla="*/ 145542 h 1613568"/>
              <a:gd name="connsiteX375" fmla="*/ 6126471 w 8214149"/>
              <a:gd name="connsiteY375" fmla="*/ 158877 h 1613568"/>
              <a:gd name="connsiteX376" fmla="*/ 6063177 w 8214149"/>
              <a:gd name="connsiteY376" fmla="*/ 188309 h 1613568"/>
              <a:gd name="connsiteX377" fmla="*/ 6059067 w 8214149"/>
              <a:gd name="connsiteY377" fmla="*/ 189738 h 1613568"/>
              <a:gd name="connsiteX378" fmla="*/ 6566239 w 8214149"/>
              <a:gd name="connsiteY378" fmla="*/ 40386 h 1613568"/>
              <a:gd name="connsiteX379" fmla="*/ 6563609 w 8214149"/>
              <a:gd name="connsiteY379" fmla="*/ 40862 h 1613568"/>
              <a:gd name="connsiteX380" fmla="*/ 6485355 w 8214149"/>
              <a:gd name="connsiteY380" fmla="*/ 53150 h 1613568"/>
              <a:gd name="connsiteX381" fmla="*/ 6464805 w 8214149"/>
              <a:gd name="connsiteY381" fmla="*/ 46768 h 1613568"/>
              <a:gd name="connsiteX382" fmla="*/ 6475820 w 8214149"/>
              <a:gd name="connsiteY382" fmla="*/ 34862 h 1613568"/>
              <a:gd name="connsiteX383" fmla="*/ 6556047 w 8214149"/>
              <a:gd name="connsiteY383" fmla="*/ 22289 h 1613568"/>
              <a:gd name="connsiteX384" fmla="*/ 6575939 w 8214149"/>
              <a:gd name="connsiteY384" fmla="*/ 29337 h 1613568"/>
              <a:gd name="connsiteX385" fmla="*/ 6566239 w 8214149"/>
              <a:gd name="connsiteY385" fmla="*/ 40386 h 1613568"/>
              <a:gd name="connsiteX386" fmla="*/ 6190258 w 8214149"/>
              <a:gd name="connsiteY386" fmla="*/ 132588 h 1613568"/>
              <a:gd name="connsiteX387" fmla="*/ 6170037 w 8214149"/>
              <a:gd name="connsiteY387" fmla="*/ 129064 h 1613568"/>
              <a:gd name="connsiteX388" fmla="*/ 6174640 w 8214149"/>
              <a:gd name="connsiteY388" fmla="*/ 115824 h 1613568"/>
              <a:gd name="connsiteX389" fmla="*/ 6245661 w 8214149"/>
              <a:gd name="connsiteY389" fmla="*/ 90678 h 1613568"/>
              <a:gd name="connsiteX390" fmla="*/ 6268019 w 8214149"/>
              <a:gd name="connsiteY390" fmla="*/ 94298 h 1613568"/>
              <a:gd name="connsiteX391" fmla="*/ 6261772 w 8214149"/>
              <a:gd name="connsiteY391" fmla="*/ 107252 h 1613568"/>
              <a:gd name="connsiteX392" fmla="*/ 6192724 w 8214149"/>
              <a:gd name="connsiteY392" fmla="*/ 131636 h 1613568"/>
              <a:gd name="connsiteX393" fmla="*/ 6190258 w 8214149"/>
              <a:gd name="connsiteY393" fmla="*/ 132588 h 1613568"/>
              <a:gd name="connsiteX394" fmla="*/ 6409074 w 8214149"/>
              <a:gd name="connsiteY394" fmla="*/ 67818 h 1613568"/>
              <a:gd name="connsiteX395" fmla="*/ 6408252 w 8214149"/>
              <a:gd name="connsiteY395" fmla="*/ 68009 h 1613568"/>
              <a:gd name="connsiteX396" fmla="*/ 6333614 w 8214149"/>
              <a:gd name="connsiteY396" fmla="*/ 86011 h 1613568"/>
              <a:gd name="connsiteX397" fmla="*/ 6311749 w 8214149"/>
              <a:gd name="connsiteY397" fmla="*/ 81439 h 1613568"/>
              <a:gd name="connsiteX398" fmla="*/ 6319640 w 8214149"/>
              <a:gd name="connsiteY398" fmla="*/ 68771 h 1613568"/>
              <a:gd name="connsiteX399" fmla="*/ 6396744 w 8214149"/>
              <a:gd name="connsiteY399" fmla="*/ 50197 h 1613568"/>
              <a:gd name="connsiteX400" fmla="*/ 6417951 w 8214149"/>
              <a:gd name="connsiteY400" fmla="*/ 55817 h 1613568"/>
              <a:gd name="connsiteX401" fmla="*/ 6409074 w 8214149"/>
              <a:gd name="connsiteY401" fmla="*/ 67818 h 1613568"/>
              <a:gd name="connsiteX402" fmla="*/ 1469202 w 8214149"/>
              <a:gd name="connsiteY402" fmla="*/ 1269873 h 1613568"/>
              <a:gd name="connsiteX403" fmla="*/ 1459338 w 8214149"/>
              <a:gd name="connsiteY403" fmla="*/ 1270445 h 1613568"/>
              <a:gd name="connsiteX404" fmla="*/ 1378947 w 8214149"/>
              <a:gd name="connsiteY404" fmla="*/ 1261301 h 1613568"/>
              <a:gd name="connsiteX405" fmla="*/ 1365795 w 8214149"/>
              <a:gd name="connsiteY405" fmla="*/ 1250252 h 1613568"/>
              <a:gd name="connsiteX406" fmla="*/ 1384865 w 8214149"/>
              <a:gd name="connsiteY406" fmla="*/ 1242632 h 1613568"/>
              <a:gd name="connsiteX407" fmla="*/ 1465914 w 8214149"/>
              <a:gd name="connsiteY407" fmla="*/ 1251871 h 1613568"/>
              <a:gd name="connsiteX408" fmla="*/ 1478573 w 8214149"/>
              <a:gd name="connsiteY408" fmla="*/ 1263110 h 1613568"/>
              <a:gd name="connsiteX409" fmla="*/ 1469202 w 8214149"/>
              <a:gd name="connsiteY409" fmla="*/ 1269873 h 1613568"/>
              <a:gd name="connsiteX410" fmla="*/ 1307433 w 8214149"/>
              <a:gd name="connsiteY410" fmla="*/ 1252728 h 1613568"/>
              <a:gd name="connsiteX411" fmla="*/ 1298391 w 8214149"/>
              <a:gd name="connsiteY411" fmla="*/ 1253395 h 1613568"/>
              <a:gd name="connsiteX412" fmla="*/ 1217507 w 8214149"/>
              <a:gd name="connsiteY412" fmla="*/ 1246727 h 1613568"/>
              <a:gd name="connsiteX413" fmla="*/ 1203204 w 8214149"/>
              <a:gd name="connsiteY413" fmla="*/ 1236059 h 1613568"/>
              <a:gd name="connsiteX414" fmla="*/ 1221617 w 8214149"/>
              <a:gd name="connsiteY414" fmla="*/ 1227773 h 1613568"/>
              <a:gd name="connsiteX415" fmla="*/ 1303488 w 8214149"/>
              <a:gd name="connsiteY415" fmla="*/ 1234440 h 1613568"/>
              <a:gd name="connsiteX416" fmla="*/ 1317133 w 8214149"/>
              <a:gd name="connsiteY416" fmla="*/ 1245299 h 1613568"/>
              <a:gd name="connsiteX417" fmla="*/ 1307433 w 8214149"/>
              <a:gd name="connsiteY417" fmla="*/ 1252728 h 1613568"/>
              <a:gd name="connsiteX418" fmla="*/ 1144513 w 8214149"/>
              <a:gd name="connsiteY418" fmla="*/ 1240822 h 1613568"/>
              <a:gd name="connsiteX419" fmla="*/ 1136458 w 8214149"/>
              <a:gd name="connsiteY419" fmla="*/ 1241584 h 1613568"/>
              <a:gd name="connsiteX420" fmla="*/ 1055245 w 8214149"/>
              <a:gd name="connsiteY420" fmla="*/ 1237869 h 1613568"/>
              <a:gd name="connsiteX421" fmla="*/ 1039791 w 8214149"/>
              <a:gd name="connsiteY421" fmla="*/ 1227773 h 1613568"/>
              <a:gd name="connsiteX422" fmla="*/ 1057217 w 8214149"/>
              <a:gd name="connsiteY422" fmla="*/ 1218819 h 1613568"/>
              <a:gd name="connsiteX423" fmla="*/ 1139581 w 8214149"/>
              <a:gd name="connsiteY423" fmla="*/ 1222534 h 1613568"/>
              <a:gd name="connsiteX424" fmla="*/ 1154377 w 8214149"/>
              <a:gd name="connsiteY424" fmla="*/ 1232916 h 1613568"/>
              <a:gd name="connsiteX425" fmla="*/ 1144513 w 8214149"/>
              <a:gd name="connsiteY425" fmla="*/ 1240822 h 1613568"/>
              <a:gd name="connsiteX426" fmla="*/ 980936 w 8214149"/>
              <a:gd name="connsiteY426" fmla="*/ 1235012 h 1613568"/>
              <a:gd name="connsiteX427" fmla="*/ 974031 w 8214149"/>
              <a:gd name="connsiteY427" fmla="*/ 1235774 h 1613568"/>
              <a:gd name="connsiteX428" fmla="*/ 892489 w 8214149"/>
              <a:gd name="connsiteY428" fmla="*/ 1235297 h 1613568"/>
              <a:gd name="connsiteX429" fmla="*/ 875885 w 8214149"/>
              <a:gd name="connsiteY429" fmla="*/ 1225868 h 1613568"/>
              <a:gd name="connsiteX430" fmla="*/ 892160 w 8214149"/>
              <a:gd name="connsiteY430" fmla="*/ 1216247 h 1613568"/>
              <a:gd name="connsiteX431" fmla="*/ 974853 w 8214149"/>
              <a:gd name="connsiteY431" fmla="*/ 1216724 h 1613568"/>
              <a:gd name="connsiteX432" fmla="*/ 990800 w 8214149"/>
              <a:gd name="connsiteY432" fmla="*/ 1226534 h 1613568"/>
              <a:gd name="connsiteX433" fmla="*/ 980936 w 8214149"/>
              <a:gd name="connsiteY433" fmla="*/ 1235012 h 1613568"/>
              <a:gd name="connsiteX434" fmla="*/ 816701 w 8214149"/>
              <a:gd name="connsiteY434" fmla="*/ 1235869 h 1613568"/>
              <a:gd name="connsiteX435" fmla="*/ 810947 w 8214149"/>
              <a:gd name="connsiteY435" fmla="*/ 1236631 h 1613568"/>
              <a:gd name="connsiteX436" fmla="*/ 729734 w 8214149"/>
              <a:gd name="connsiteY436" fmla="*/ 1239774 h 1613568"/>
              <a:gd name="connsiteX437" fmla="*/ 711979 w 8214149"/>
              <a:gd name="connsiteY437" fmla="*/ 1231106 h 1613568"/>
              <a:gd name="connsiteX438" fmla="*/ 726939 w 8214149"/>
              <a:gd name="connsiteY438" fmla="*/ 1220819 h 1613568"/>
              <a:gd name="connsiteX439" fmla="*/ 809467 w 8214149"/>
              <a:gd name="connsiteY439" fmla="*/ 1217581 h 1613568"/>
              <a:gd name="connsiteX440" fmla="*/ 826729 w 8214149"/>
              <a:gd name="connsiteY440" fmla="*/ 1226630 h 1613568"/>
              <a:gd name="connsiteX441" fmla="*/ 816701 w 8214149"/>
              <a:gd name="connsiteY441" fmla="*/ 1235869 h 1613568"/>
              <a:gd name="connsiteX442" fmla="*/ 653288 w 8214149"/>
              <a:gd name="connsiteY442" fmla="*/ 1244156 h 1613568"/>
              <a:gd name="connsiteX443" fmla="*/ 648849 w 8214149"/>
              <a:gd name="connsiteY443" fmla="*/ 1244822 h 1613568"/>
              <a:gd name="connsiteX444" fmla="*/ 568294 w 8214149"/>
              <a:gd name="connsiteY444" fmla="*/ 1251871 h 1613568"/>
              <a:gd name="connsiteX445" fmla="*/ 549223 w 8214149"/>
              <a:gd name="connsiteY445" fmla="*/ 1244060 h 1613568"/>
              <a:gd name="connsiteX446" fmla="*/ 562704 w 8214149"/>
              <a:gd name="connsiteY446" fmla="*/ 1233011 h 1613568"/>
              <a:gd name="connsiteX447" fmla="*/ 644575 w 8214149"/>
              <a:gd name="connsiteY447" fmla="*/ 1225868 h 1613568"/>
              <a:gd name="connsiteX448" fmla="*/ 662988 w 8214149"/>
              <a:gd name="connsiteY448" fmla="*/ 1234059 h 1613568"/>
              <a:gd name="connsiteX449" fmla="*/ 653288 w 8214149"/>
              <a:gd name="connsiteY449" fmla="*/ 1244156 h 1613568"/>
              <a:gd name="connsiteX450" fmla="*/ 491519 w 8214149"/>
              <a:gd name="connsiteY450" fmla="*/ 1260348 h 1613568"/>
              <a:gd name="connsiteX451" fmla="*/ 488560 w 8214149"/>
              <a:gd name="connsiteY451" fmla="*/ 1260920 h 1613568"/>
              <a:gd name="connsiteX452" fmla="*/ 409484 w 8214149"/>
              <a:gd name="connsiteY452" fmla="*/ 1271873 h 1613568"/>
              <a:gd name="connsiteX453" fmla="*/ 389427 w 8214149"/>
              <a:gd name="connsiteY453" fmla="*/ 1265111 h 1613568"/>
              <a:gd name="connsiteX454" fmla="*/ 401100 w 8214149"/>
              <a:gd name="connsiteY454" fmla="*/ 1253490 h 1613568"/>
              <a:gd name="connsiteX455" fmla="*/ 481655 w 8214149"/>
              <a:gd name="connsiteY455" fmla="*/ 1242346 h 1613568"/>
              <a:gd name="connsiteX456" fmla="*/ 501219 w 8214149"/>
              <a:gd name="connsiteY456" fmla="*/ 1249680 h 1613568"/>
              <a:gd name="connsiteX457" fmla="*/ 491519 w 8214149"/>
              <a:gd name="connsiteY457" fmla="*/ 1260348 h 1613568"/>
              <a:gd name="connsiteX458" fmla="*/ 332874 w 8214149"/>
              <a:gd name="connsiteY458" fmla="*/ 1284446 h 1613568"/>
              <a:gd name="connsiteX459" fmla="*/ 331230 w 8214149"/>
              <a:gd name="connsiteY459" fmla="*/ 1284827 h 1613568"/>
              <a:gd name="connsiteX460" fmla="*/ 253962 w 8214149"/>
              <a:gd name="connsiteY460" fmla="*/ 1299686 h 1613568"/>
              <a:gd name="connsiteX461" fmla="*/ 232919 w 8214149"/>
              <a:gd name="connsiteY461" fmla="*/ 1293876 h 1613568"/>
              <a:gd name="connsiteX462" fmla="*/ 242947 w 8214149"/>
              <a:gd name="connsiteY462" fmla="*/ 1281684 h 1613568"/>
              <a:gd name="connsiteX463" fmla="*/ 321530 w 8214149"/>
              <a:gd name="connsiteY463" fmla="*/ 1266539 h 1613568"/>
              <a:gd name="connsiteX464" fmla="*/ 342080 w 8214149"/>
              <a:gd name="connsiteY464" fmla="*/ 1272826 h 1613568"/>
              <a:gd name="connsiteX465" fmla="*/ 332874 w 8214149"/>
              <a:gd name="connsiteY465" fmla="*/ 1284446 h 1613568"/>
              <a:gd name="connsiteX466" fmla="*/ 22981 w 8214149"/>
              <a:gd name="connsiteY466" fmla="*/ 1357503 h 1613568"/>
              <a:gd name="connsiteX467" fmla="*/ 1774 w 8214149"/>
              <a:gd name="connsiteY467" fmla="*/ 1353026 h 1613568"/>
              <a:gd name="connsiteX468" fmla="*/ 9007 w 8214149"/>
              <a:gd name="connsiteY468" fmla="*/ 1340263 h 1613568"/>
              <a:gd name="connsiteX469" fmla="*/ 14432 w 8214149"/>
              <a:gd name="connsiteY469" fmla="*/ 1338644 h 1613568"/>
              <a:gd name="connsiteX470" fmla="*/ 36462 w 8214149"/>
              <a:gd name="connsiteY470" fmla="*/ 1342835 h 1613568"/>
              <a:gd name="connsiteX471" fmla="*/ 29228 w 8214149"/>
              <a:gd name="connsiteY471" fmla="*/ 1355598 h 1613568"/>
              <a:gd name="connsiteX472" fmla="*/ 23803 w 8214149"/>
              <a:gd name="connsiteY472" fmla="*/ 1357217 h 1613568"/>
              <a:gd name="connsiteX473" fmla="*/ 22981 w 8214149"/>
              <a:gd name="connsiteY473" fmla="*/ 1357503 h 1613568"/>
              <a:gd name="connsiteX474" fmla="*/ 102550 w 8214149"/>
              <a:gd name="connsiteY474" fmla="*/ 1335310 h 1613568"/>
              <a:gd name="connsiteX475" fmla="*/ 81178 w 8214149"/>
              <a:gd name="connsiteY475" fmla="*/ 1330452 h 1613568"/>
              <a:gd name="connsiteX476" fmla="*/ 89234 w 8214149"/>
              <a:gd name="connsiteY476" fmla="*/ 1317879 h 1613568"/>
              <a:gd name="connsiteX477" fmla="*/ 165351 w 8214149"/>
              <a:gd name="connsiteY477" fmla="*/ 1298924 h 1613568"/>
              <a:gd name="connsiteX478" fmla="*/ 186723 w 8214149"/>
              <a:gd name="connsiteY478" fmla="*/ 1304163 h 1613568"/>
              <a:gd name="connsiteX479" fmla="*/ 178010 w 8214149"/>
              <a:gd name="connsiteY479" fmla="*/ 1316450 h 1613568"/>
              <a:gd name="connsiteX480" fmla="*/ 177681 w 8214149"/>
              <a:gd name="connsiteY480" fmla="*/ 1316546 h 1613568"/>
              <a:gd name="connsiteX481" fmla="*/ 102879 w 8214149"/>
              <a:gd name="connsiteY481" fmla="*/ 1335215 h 1613568"/>
              <a:gd name="connsiteX482" fmla="*/ 102550 w 8214149"/>
              <a:gd name="connsiteY482" fmla="*/ 1335310 h 161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</a:cxnLst>
            <a:rect l="l" t="t" r="r" b="b"/>
            <a:pathLst>
              <a:path w="8214149" h="1613568">
                <a:moveTo>
                  <a:pt x="4094331" y="1558766"/>
                </a:moveTo>
                <a:lnTo>
                  <a:pt x="4081672" y="1561814"/>
                </a:lnTo>
                <a:cubicBezTo>
                  <a:pt x="4073288" y="1563815"/>
                  <a:pt x="4063588" y="1561528"/>
                  <a:pt x="4060136" y="1556671"/>
                </a:cubicBezTo>
                <a:cubicBezTo>
                  <a:pt x="4056683" y="1551813"/>
                  <a:pt x="4060629" y="1546289"/>
                  <a:pt x="4068849" y="1544288"/>
                </a:cubicBezTo>
                <a:cubicBezTo>
                  <a:pt x="4068849" y="1544288"/>
                  <a:pt x="4069013" y="1544288"/>
                  <a:pt x="4069013" y="1544288"/>
                </a:cubicBezTo>
                <a:lnTo>
                  <a:pt x="4081343" y="1541240"/>
                </a:lnTo>
                <a:cubicBezTo>
                  <a:pt x="4101893" y="1536097"/>
                  <a:pt x="4122607" y="1530572"/>
                  <a:pt x="4142829" y="1524762"/>
                </a:cubicBezTo>
                <a:cubicBezTo>
                  <a:pt x="4150884" y="1522476"/>
                  <a:pt x="4160912" y="1524381"/>
                  <a:pt x="4164858" y="1529048"/>
                </a:cubicBezTo>
                <a:cubicBezTo>
                  <a:pt x="4168804" y="1533811"/>
                  <a:pt x="4165516" y="1539431"/>
                  <a:pt x="4157460" y="1541812"/>
                </a:cubicBezTo>
                <a:cubicBezTo>
                  <a:pt x="4136746" y="1547908"/>
                  <a:pt x="4115374" y="1553528"/>
                  <a:pt x="4094331" y="1558766"/>
                </a:cubicBezTo>
                <a:close/>
                <a:moveTo>
                  <a:pt x="4005062" y="1578578"/>
                </a:moveTo>
                <a:cubicBezTo>
                  <a:pt x="4004733" y="1578674"/>
                  <a:pt x="4004240" y="1578769"/>
                  <a:pt x="4003747" y="1578864"/>
                </a:cubicBezTo>
                <a:cubicBezTo>
                  <a:pt x="3977607" y="1583912"/>
                  <a:pt x="3950810" y="1588580"/>
                  <a:pt x="3923684" y="1592485"/>
                </a:cubicBezTo>
                <a:cubicBezTo>
                  <a:pt x="3914807" y="1593818"/>
                  <a:pt x="3905929" y="1590675"/>
                  <a:pt x="3903628" y="1585627"/>
                </a:cubicBezTo>
                <a:cubicBezTo>
                  <a:pt x="3901326" y="1580578"/>
                  <a:pt x="3906916" y="1575340"/>
                  <a:pt x="3915464" y="1574102"/>
                </a:cubicBezTo>
                <a:cubicBezTo>
                  <a:pt x="3941604" y="1570292"/>
                  <a:pt x="3967743" y="1565815"/>
                  <a:pt x="3993061" y="1560862"/>
                </a:cubicBezTo>
                <a:cubicBezTo>
                  <a:pt x="4001609" y="1559147"/>
                  <a:pt x="4010980" y="1561910"/>
                  <a:pt x="4013939" y="1566863"/>
                </a:cubicBezTo>
                <a:cubicBezTo>
                  <a:pt x="4016899" y="1571530"/>
                  <a:pt x="4012789" y="1576673"/>
                  <a:pt x="4005062" y="1578578"/>
                </a:cubicBezTo>
                <a:close/>
                <a:moveTo>
                  <a:pt x="4229138" y="1519809"/>
                </a:moveTo>
                <a:cubicBezTo>
                  <a:pt x="4221576" y="1521714"/>
                  <a:pt x="4212534" y="1520000"/>
                  <a:pt x="4208424" y="1515809"/>
                </a:cubicBezTo>
                <a:cubicBezTo>
                  <a:pt x="4203985" y="1511237"/>
                  <a:pt x="4206616" y="1505426"/>
                  <a:pt x="4214507" y="1502855"/>
                </a:cubicBezTo>
                <a:cubicBezTo>
                  <a:pt x="4237523" y="1495235"/>
                  <a:pt x="4260868" y="1486948"/>
                  <a:pt x="4283719" y="1478280"/>
                </a:cubicBezTo>
                <a:cubicBezTo>
                  <a:pt x="4291446" y="1475423"/>
                  <a:pt x="4301474" y="1476661"/>
                  <a:pt x="4306406" y="1481042"/>
                </a:cubicBezTo>
                <a:cubicBezTo>
                  <a:pt x="4311338" y="1485424"/>
                  <a:pt x="4309201" y="1491329"/>
                  <a:pt x="4301638" y="1494187"/>
                </a:cubicBezTo>
                <a:cubicBezTo>
                  <a:pt x="4278129" y="1503045"/>
                  <a:pt x="4254291" y="1511522"/>
                  <a:pt x="4230782" y="1519333"/>
                </a:cubicBezTo>
                <a:cubicBezTo>
                  <a:pt x="4230289" y="1519428"/>
                  <a:pt x="4229796" y="1519619"/>
                  <a:pt x="4229138" y="1519809"/>
                </a:cubicBezTo>
                <a:close/>
                <a:moveTo>
                  <a:pt x="3846252" y="1602010"/>
                </a:moveTo>
                <a:cubicBezTo>
                  <a:pt x="3845101" y="1602296"/>
                  <a:pt x="3843951" y="1602486"/>
                  <a:pt x="3842635" y="1602677"/>
                </a:cubicBezTo>
                <a:cubicBezTo>
                  <a:pt x="3815674" y="1605439"/>
                  <a:pt x="3788055" y="1607725"/>
                  <a:pt x="3760271" y="1609344"/>
                </a:cubicBezTo>
                <a:cubicBezTo>
                  <a:pt x="3751229" y="1609916"/>
                  <a:pt x="3743174" y="1606106"/>
                  <a:pt x="3742187" y="1600867"/>
                </a:cubicBezTo>
                <a:cubicBezTo>
                  <a:pt x="3741201" y="1595628"/>
                  <a:pt x="3747777" y="1590961"/>
                  <a:pt x="3756819" y="1590389"/>
                </a:cubicBezTo>
                <a:cubicBezTo>
                  <a:pt x="3783780" y="1588770"/>
                  <a:pt x="3810742" y="1586579"/>
                  <a:pt x="3836882" y="1583912"/>
                </a:cubicBezTo>
                <a:cubicBezTo>
                  <a:pt x="3845759" y="1582960"/>
                  <a:pt x="3854308" y="1586484"/>
                  <a:pt x="3855952" y="1591628"/>
                </a:cubicBezTo>
                <a:cubicBezTo>
                  <a:pt x="3857267" y="1596009"/>
                  <a:pt x="3853157" y="1600295"/>
                  <a:pt x="3846252" y="1602010"/>
                </a:cubicBezTo>
                <a:close/>
                <a:moveTo>
                  <a:pt x="4366740" y="1467898"/>
                </a:moveTo>
                <a:cubicBezTo>
                  <a:pt x="4359836" y="1469612"/>
                  <a:pt x="4351616" y="1468374"/>
                  <a:pt x="4347013" y="1464755"/>
                </a:cubicBezTo>
                <a:cubicBezTo>
                  <a:pt x="4341587" y="1460468"/>
                  <a:pt x="4343231" y="1454563"/>
                  <a:pt x="4350630" y="1451420"/>
                </a:cubicBezTo>
                <a:cubicBezTo>
                  <a:pt x="4372001" y="1442371"/>
                  <a:pt x="4393702" y="1432655"/>
                  <a:pt x="4415074" y="1422654"/>
                </a:cubicBezTo>
                <a:cubicBezTo>
                  <a:pt x="4422143" y="1419320"/>
                  <a:pt x="4432500" y="1419987"/>
                  <a:pt x="4438254" y="1424083"/>
                </a:cubicBezTo>
                <a:cubicBezTo>
                  <a:pt x="4444008" y="1428178"/>
                  <a:pt x="4442857" y="1434179"/>
                  <a:pt x="4435788" y="1437513"/>
                </a:cubicBezTo>
                <a:cubicBezTo>
                  <a:pt x="4414087" y="1447705"/>
                  <a:pt x="4391894" y="1457611"/>
                  <a:pt x="4370029" y="1466850"/>
                </a:cubicBezTo>
                <a:cubicBezTo>
                  <a:pt x="4369042" y="1467326"/>
                  <a:pt x="4367891" y="1467612"/>
                  <a:pt x="4366740" y="1467898"/>
                </a:cubicBezTo>
                <a:close/>
                <a:moveTo>
                  <a:pt x="3683168" y="1612106"/>
                </a:moveTo>
                <a:cubicBezTo>
                  <a:pt x="3681360" y="1612582"/>
                  <a:pt x="3679387" y="1612868"/>
                  <a:pt x="3677414" y="1612868"/>
                </a:cubicBezTo>
                <a:cubicBezTo>
                  <a:pt x="3650288" y="1613535"/>
                  <a:pt x="3622340" y="1613726"/>
                  <a:pt x="3594392" y="1613440"/>
                </a:cubicBezTo>
                <a:cubicBezTo>
                  <a:pt x="3585350" y="1613345"/>
                  <a:pt x="3578117" y="1609058"/>
                  <a:pt x="3578281" y="1603724"/>
                </a:cubicBezTo>
                <a:cubicBezTo>
                  <a:pt x="3578446" y="1598486"/>
                  <a:pt x="3586008" y="1594295"/>
                  <a:pt x="3595050" y="1594390"/>
                </a:cubicBezTo>
                <a:cubicBezTo>
                  <a:pt x="3622505" y="1594676"/>
                  <a:pt x="3649795" y="1594485"/>
                  <a:pt x="3676099" y="1593818"/>
                </a:cubicBezTo>
                <a:cubicBezTo>
                  <a:pt x="3685141" y="1593628"/>
                  <a:pt x="3692868" y="1597724"/>
                  <a:pt x="3693196" y="1602962"/>
                </a:cubicBezTo>
                <a:cubicBezTo>
                  <a:pt x="3693525" y="1607058"/>
                  <a:pt x="3689251" y="1610582"/>
                  <a:pt x="3683168" y="1612106"/>
                </a:cubicBezTo>
                <a:close/>
                <a:moveTo>
                  <a:pt x="4494479" y="1408081"/>
                </a:moveTo>
                <a:cubicBezTo>
                  <a:pt x="4488067" y="1409700"/>
                  <a:pt x="4480505" y="1408843"/>
                  <a:pt x="4475737" y="1405604"/>
                </a:cubicBezTo>
                <a:cubicBezTo>
                  <a:pt x="4469655" y="1401699"/>
                  <a:pt x="4470312" y="1395698"/>
                  <a:pt x="4477053" y="1392174"/>
                </a:cubicBezTo>
                <a:cubicBezTo>
                  <a:pt x="4496945" y="1381982"/>
                  <a:pt x="4517002" y="1371219"/>
                  <a:pt x="4536894" y="1360075"/>
                </a:cubicBezTo>
                <a:cubicBezTo>
                  <a:pt x="4543470" y="1356455"/>
                  <a:pt x="4553827" y="1356551"/>
                  <a:pt x="4560074" y="1360361"/>
                </a:cubicBezTo>
                <a:cubicBezTo>
                  <a:pt x="4566321" y="1364171"/>
                  <a:pt x="4566157" y="1370171"/>
                  <a:pt x="4559581" y="1373791"/>
                </a:cubicBezTo>
                <a:cubicBezTo>
                  <a:pt x="4539360" y="1385030"/>
                  <a:pt x="4518974" y="1395984"/>
                  <a:pt x="4498754" y="1406366"/>
                </a:cubicBezTo>
                <a:cubicBezTo>
                  <a:pt x="4497603" y="1407128"/>
                  <a:pt x="4495959" y="1407700"/>
                  <a:pt x="4494479" y="1408081"/>
                </a:cubicBezTo>
                <a:close/>
                <a:moveTo>
                  <a:pt x="4612846" y="1342073"/>
                </a:moveTo>
                <a:cubicBezTo>
                  <a:pt x="4606928" y="1343501"/>
                  <a:pt x="4599859" y="1342930"/>
                  <a:pt x="4594927" y="1340168"/>
                </a:cubicBezTo>
                <a:cubicBezTo>
                  <a:pt x="4588351" y="1336548"/>
                  <a:pt x="4588186" y="1330452"/>
                  <a:pt x="4594434" y="1326737"/>
                </a:cubicBezTo>
                <a:cubicBezTo>
                  <a:pt x="4612846" y="1315688"/>
                  <a:pt x="4631588" y="1303973"/>
                  <a:pt x="4650001" y="1292066"/>
                </a:cubicBezTo>
                <a:cubicBezTo>
                  <a:pt x="4656083" y="1288161"/>
                  <a:pt x="4666441" y="1287875"/>
                  <a:pt x="4673181" y="1291400"/>
                </a:cubicBezTo>
                <a:cubicBezTo>
                  <a:pt x="4679921" y="1294924"/>
                  <a:pt x="4680415" y="1300925"/>
                  <a:pt x="4674332" y="1304830"/>
                </a:cubicBezTo>
                <a:cubicBezTo>
                  <a:pt x="4655590" y="1316831"/>
                  <a:pt x="4636684" y="1328642"/>
                  <a:pt x="4617943" y="1339882"/>
                </a:cubicBezTo>
                <a:cubicBezTo>
                  <a:pt x="4616628" y="1340930"/>
                  <a:pt x="4614819" y="1341596"/>
                  <a:pt x="4612846" y="1342073"/>
                </a:cubicBezTo>
                <a:close/>
                <a:moveTo>
                  <a:pt x="3519098" y="1610678"/>
                </a:moveTo>
                <a:cubicBezTo>
                  <a:pt x="3516796" y="1611249"/>
                  <a:pt x="3514166" y="1611535"/>
                  <a:pt x="3511535" y="1611440"/>
                </a:cubicBezTo>
                <a:cubicBezTo>
                  <a:pt x="3484574" y="1610392"/>
                  <a:pt x="3456790" y="1608868"/>
                  <a:pt x="3429007" y="1607058"/>
                </a:cubicBezTo>
                <a:cubicBezTo>
                  <a:pt x="3419965" y="1606487"/>
                  <a:pt x="3413553" y="1601724"/>
                  <a:pt x="3414540" y="1596485"/>
                </a:cubicBezTo>
                <a:cubicBezTo>
                  <a:pt x="3415526" y="1591247"/>
                  <a:pt x="3423746" y="1587532"/>
                  <a:pt x="3432788" y="1588103"/>
                </a:cubicBezTo>
                <a:cubicBezTo>
                  <a:pt x="3460078" y="1589913"/>
                  <a:pt x="3487368" y="1591342"/>
                  <a:pt x="3513837" y="1592485"/>
                </a:cubicBezTo>
                <a:cubicBezTo>
                  <a:pt x="3522879" y="1592866"/>
                  <a:pt x="3529783" y="1597438"/>
                  <a:pt x="3529126" y="1602677"/>
                </a:cubicBezTo>
                <a:cubicBezTo>
                  <a:pt x="3528633" y="1606201"/>
                  <a:pt x="3524523" y="1609249"/>
                  <a:pt x="3519098" y="1610678"/>
                </a:cubicBezTo>
                <a:close/>
                <a:moveTo>
                  <a:pt x="4722829" y="1271397"/>
                </a:moveTo>
                <a:cubicBezTo>
                  <a:pt x="4717240" y="1272731"/>
                  <a:pt x="4710664" y="1272350"/>
                  <a:pt x="4705732" y="1269873"/>
                </a:cubicBezTo>
                <a:cubicBezTo>
                  <a:pt x="4698827" y="1266444"/>
                  <a:pt x="4698005" y="1260443"/>
                  <a:pt x="4703759" y="1256443"/>
                </a:cubicBezTo>
                <a:cubicBezTo>
                  <a:pt x="4721350" y="1244441"/>
                  <a:pt x="4738612" y="1232249"/>
                  <a:pt x="4755874" y="1219867"/>
                </a:cubicBezTo>
                <a:cubicBezTo>
                  <a:pt x="4761628" y="1215771"/>
                  <a:pt x="4771985" y="1215104"/>
                  <a:pt x="4779054" y="1218438"/>
                </a:cubicBezTo>
                <a:cubicBezTo>
                  <a:pt x="4786123" y="1221772"/>
                  <a:pt x="4787274" y="1227773"/>
                  <a:pt x="4781520" y="1231868"/>
                </a:cubicBezTo>
                <a:cubicBezTo>
                  <a:pt x="4764094" y="1244441"/>
                  <a:pt x="4746339" y="1256919"/>
                  <a:pt x="4728913" y="1268825"/>
                </a:cubicBezTo>
                <a:cubicBezTo>
                  <a:pt x="4727269" y="1269968"/>
                  <a:pt x="4725131" y="1270826"/>
                  <a:pt x="4722829" y="1271397"/>
                </a:cubicBezTo>
                <a:close/>
                <a:moveTo>
                  <a:pt x="3355849" y="1599819"/>
                </a:moveTo>
                <a:cubicBezTo>
                  <a:pt x="3353054" y="1600486"/>
                  <a:pt x="3349931" y="1600772"/>
                  <a:pt x="3346807" y="1600486"/>
                </a:cubicBezTo>
                <a:cubicBezTo>
                  <a:pt x="3320339" y="1598105"/>
                  <a:pt x="3292884" y="1595247"/>
                  <a:pt x="3265265" y="1592199"/>
                </a:cubicBezTo>
                <a:cubicBezTo>
                  <a:pt x="3256387" y="1591151"/>
                  <a:pt x="3250469" y="1586198"/>
                  <a:pt x="3252278" y="1581055"/>
                </a:cubicBezTo>
                <a:cubicBezTo>
                  <a:pt x="3253921" y="1575911"/>
                  <a:pt x="3262634" y="1572482"/>
                  <a:pt x="3271512" y="1573530"/>
                </a:cubicBezTo>
                <a:cubicBezTo>
                  <a:pt x="3298802" y="1576578"/>
                  <a:pt x="3325764" y="1579340"/>
                  <a:pt x="3351903" y="1581722"/>
                </a:cubicBezTo>
                <a:cubicBezTo>
                  <a:pt x="3360945" y="1582579"/>
                  <a:pt x="3367028" y="1587437"/>
                  <a:pt x="3365549" y="1592580"/>
                </a:cubicBezTo>
                <a:cubicBezTo>
                  <a:pt x="3364727" y="1595914"/>
                  <a:pt x="3360945" y="1598581"/>
                  <a:pt x="3355849" y="1599819"/>
                </a:cubicBezTo>
                <a:close/>
                <a:moveTo>
                  <a:pt x="8204315" y="369094"/>
                </a:moveTo>
                <a:cubicBezTo>
                  <a:pt x="8198067" y="370618"/>
                  <a:pt x="8190669" y="369856"/>
                  <a:pt x="8185737" y="366808"/>
                </a:cubicBezTo>
                <a:cubicBezTo>
                  <a:pt x="8185573" y="366713"/>
                  <a:pt x="8165023" y="353949"/>
                  <a:pt x="8127375" y="333756"/>
                </a:cubicBezTo>
                <a:cubicBezTo>
                  <a:pt x="8120799" y="330137"/>
                  <a:pt x="8120306" y="324136"/>
                  <a:pt x="8126554" y="320326"/>
                </a:cubicBezTo>
                <a:cubicBezTo>
                  <a:pt x="8132801" y="316421"/>
                  <a:pt x="8143158" y="316230"/>
                  <a:pt x="8149734" y="319850"/>
                </a:cubicBezTo>
                <a:cubicBezTo>
                  <a:pt x="8188368" y="340614"/>
                  <a:pt x="8208918" y="353378"/>
                  <a:pt x="8209740" y="353854"/>
                </a:cubicBezTo>
                <a:cubicBezTo>
                  <a:pt x="8215987" y="357664"/>
                  <a:pt x="8215494" y="363760"/>
                  <a:pt x="8208918" y="367284"/>
                </a:cubicBezTo>
                <a:cubicBezTo>
                  <a:pt x="8207602" y="368141"/>
                  <a:pt x="8205959" y="368713"/>
                  <a:pt x="8204315" y="369094"/>
                </a:cubicBezTo>
                <a:close/>
                <a:moveTo>
                  <a:pt x="4825908" y="1197102"/>
                </a:moveTo>
                <a:cubicBezTo>
                  <a:pt x="4820647" y="1198436"/>
                  <a:pt x="4814235" y="1198055"/>
                  <a:pt x="4809468" y="1195959"/>
                </a:cubicBezTo>
                <a:cubicBezTo>
                  <a:pt x="4802235" y="1192721"/>
                  <a:pt x="4800919" y="1186815"/>
                  <a:pt x="4806345" y="1182624"/>
                </a:cubicBezTo>
                <a:cubicBezTo>
                  <a:pt x="4822949" y="1170146"/>
                  <a:pt x="4839224" y="1157478"/>
                  <a:pt x="4855500" y="1144619"/>
                </a:cubicBezTo>
                <a:cubicBezTo>
                  <a:pt x="4860925" y="1140428"/>
                  <a:pt x="4871118" y="1139476"/>
                  <a:pt x="4878516" y="1142524"/>
                </a:cubicBezTo>
                <a:cubicBezTo>
                  <a:pt x="4885749" y="1145667"/>
                  <a:pt x="4887393" y="1151573"/>
                  <a:pt x="4882132" y="1155859"/>
                </a:cubicBezTo>
                <a:cubicBezTo>
                  <a:pt x="4865857" y="1168813"/>
                  <a:pt x="4849253" y="1181576"/>
                  <a:pt x="4832649" y="1194149"/>
                </a:cubicBezTo>
                <a:cubicBezTo>
                  <a:pt x="4830675" y="1195483"/>
                  <a:pt x="4828374" y="1196531"/>
                  <a:pt x="4825908" y="1197102"/>
                </a:cubicBezTo>
                <a:close/>
                <a:moveTo>
                  <a:pt x="3194573" y="1581817"/>
                </a:moveTo>
                <a:cubicBezTo>
                  <a:pt x="3191450" y="1582579"/>
                  <a:pt x="3187997" y="1582769"/>
                  <a:pt x="3184545" y="1582388"/>
                </a:cubicBezTo>
                <a:cubicBezTo>
                  <a:pt x="3158570" y="1578959"/>
                  <a:pt x="3131608" y="1575245"/>
                  <a:pt x="3104154" y="1571244"/>
                </a:cubicBezTo>
                <a:cubicBezTo>
                  <a:pt x="3095276" y="1569911"/>
                  <a:pt x="3090015" y="1564767"/>
                  <a:pt x="3092317" y="1559624"/>
                </a:cubicBezTo>
                <a:cubicBezTo>
                  <a:pt x="3094618" y="1554480"/>
                  <a:pt x="3103496" y="1551432"/>
                  <a:pt x="3112374" y="1552766"/>
                </a:cubicBezTo>
                <a:cubicBezTo>
                  <a:pt x="3139500" y="1556766"/>
                  <a:pt x="3166132" y="1560481"/>
                  <a:pt x="3191943" y="1563815"/>
                </a:cubicBezTo>
                <a:cubicBezTo>
                  <a:pt x="3200820" y="1564957"/>
                  <a:pt x="3206410" y="1570101"/>
                  <a:pt x="3204437" y="1575245"/>
                </a:cubicBezTo>
                <a:cubicBezTo>
                  <a:pt x="3202793" y="1578293"/>
                  <a:pt x="3199176" y="1580674"/>
                  <a:pt x="3194573" y="1581817"/>
                </a:cubicBezTo>
                <a:close/>
                <a:moveTo>
                  <a:pt x="4923232" y="1120331"/>
                </a:moveTo>
                <a:cubicBezTo>
                  <a:pt x="4918136" y="1121569"/>
                  <a:pt x="4912053" y="1121378"/>
                  <a:pt x="4907286" y="1119378"/>
                </a:cubicBezTo>
                <a:cubicBezTo>
                  <a:pt x="4899888" y="1116330"/>
                  <a:pt x="4898079" y="1110425"/>
                  <a:pt x="4903340" y="1106138"/>
                </a:cubicBezTo>
                <a:cubicBezTo>
                  <a:pt x="4919122" y="1093280"/>
                  <a:pt x="4934576" y="1080230"/>
                  <a:pt x="4950029" y="1067086"/>
                </a:cubicBezTo>
                <a:cubicBezTo>
                  <a:pt x="4955126" y="1062800"/>
                  <a:pt x="4965318" y="1061657"/>
                  <a:pt x="4972881" y="1064609"/>
                </a:cubicBezTo>
                <a:cubicBezTo>
                  <a:pt x="4980443" y="1067562"/>
                  <a:pt x="4982252" y="1073468"/>
                  <a:pt x="4977155" y="1077849"/>
                </a:cubicBezTo>
                <a:cubicBezTo>
                  <a:pt x="4961538" y="1091089"/>
                  <a:pt x="4945919" y="1104138"/>
                  <a:pt x="4930137" y="1117092"/>
                </a:cubicBezTo>
                <a:cubicBezTo>
                  <a:pt x="4928329" y="1118521"/>
                  <a:pt x="4925863" y="1119664"/>
                  <a:pt x="4923232" y="1120331"/>
                </a:cubicBezTo>
                <a:close/>
                <a:moveTo>
                  <a:pt x="3035106" y="1558481"/>
                </a:moveTo>
                <a:cubicBezTo>
                  <a:pt x="3031818" y="1559338"/>
                  <a:pt x="3028037" y="1559528"/>
                  <a:pt x="3024255" y="1558862"/>
                </a:cubicBezTo>
                <a:cubicBezTo>
                  <a:pt x="2997952" y="1554575"/>
                  <a:pt x="2971483" y="1550194"/>
                  <a:pt x="2945015" y="1545622"/>
                </a:cubicBezTo>
                <a:cubicBezTo>
                  <a:pt x="2936302" y="1544098"/>
                  <a:pt x="2931370" y="1538859"/>
                  <a:pt x="2934000" y="1533811"/>
                </a:cubicBezTo>
                <a:cubicBezTo>
                  <a:pt x="2936631" y="1528763"/>
                  <a:pt x="2945837" y="1525905"/>
                  <a:pt x="2954386" y="1527429"/>
                </a:cubicBezTo>
                <a:cubicBezTo>
                  <a:pt x="2980690" y="1532001"/>
                  <a:pt x="3006993" y="1536382"/>
                  <a:pt x="3033133" y="1540574"/>
                </a:cubicBezTo>
                <a:cubicBezTo>
                  <a:pt x="3041846" y="1542002"/>
                  <a:pt x="3046943" y="1547241"/>
                  <a:pt x="3044641" y="1552289"/>
                </a:cubicBezTo>
                <a:cubicBezTo>
                  <a:pt x="3042997" y="1555147"/>
                  <a:pt x="3039545" y="1557338"/>
                  <a:pt x="3035106" y="1558481"/>
                </a:cubicBezTo>
                <a:close/>
                <a:moveTo>
                  <a:pt x="8083481" y="303848"/>
                </a:moveTo>
                <a:cubicBezTo>
                  <a:pt x="8077891" y="305276"/>
                  <a:pt x="8071151" y="304800"/>
                  <a:pt x="8066383" y="302324"/>
                </a:cubicBezTo>
                <a:cubicBezTo>
                  <a:pt x="8045833" y="292132"/>
                  <a:pt x="8024626" y="282035"/>
                  <a:pt x="8003254" y="272129"/>
                </a:cubicBezTo>
                <a:cubicBezTo>
                  <a:pt x="7996185" y="268891"/>
                  <a:pt x="7995034" y="262890"/>
                  <a:pt x="8000624" y="258699"/>
                </a:cubicBezTo>
                <a:cubicBezTo>
                  <a:pt x="8006213" y="254603"/>
                  <a:pt x="8016570" y="253937"/>
                  <a:pt x="8023804" y="257175"/>
                </a:cubicBezTo>
                <a:cubicBezTo>
                  <a:pt x="8045505" y="267176"/>
                  <a:pt x="8067041" y="277463"/>
                  <a:pt x="8087756" y="287750"/>
                </a:cubicBezTo>
                <a:cubicBezTo>
                  <a:pt x="8094660" y="291179"/>
                  <a:pt x="8095482" y="297180"/>
                  <a:pt x="8089564" y="301181"/>
                </a:cubicBezTo>
                <a:cubicBezTo>
                  <a:pt x="8087920" y="302419"/>
                  <a:pt x="8085782" y="303276"/>
                  <a:pt x="8083481" y="303848"/>
                </a:cubicBezTo>
                <a:close/>
                <a:moveTo>
                  <a:pt x="5015954" y="1041654"/>
                </a:moveTo>
                <a:cubicBezTo>
                  <a:pt x="5011021" y="1042892"/>
                  <a:pt x="5005103" y="1042702"/>
                  <a:pt x="5000336" y="1040797"/>
                </a:cubicBezTo>
                <a:cubicBezTo>
                  <a:pt x="4992773" y="1037844"/>
                  <a:pt x="4990636" y="1031939"/>
                  <a:pt x="4995732" y="1027557"/>
                </a:cubicBezTo>
                <a:cubicBezTo>
                  <a:pt x="5010857" y="1014413"/>
                  <a:pt x="5025818" y="1001077"/>
                  <a:pt x="5040614" y="987743"/>
                </a:cubicBezTo>
                <a:cubicBezTo>
                  <a:pt x="5045545" y="983266"/>
                  <a:pt x="5055738" y="982027"/>
                  <a:pt x="5063301" y="984885"/>
                </a:cubicBezTo>
                <a:cubicBezTo>
                  <a:pt x="5070863" y="987743"/>
                  <a:pt x="5073164" y="993648"/>
                  <a:pt x="5068233" y="998029"/>
                </a:cubicBezTo>
                <a:cubicBezTo>
                  <a:pt x="5053272" y="1011460"/>
                  <a:pt x="5038312" y="1024795"/>
                  <a:pt x="5023187" y="1037939"/>
                </a:cubicBezTo>
                <a:cubicBezTo>
                  <a:pt x="5021379" y="1039749"/>
                  <a:pt x="5018748" y="1040892"/>
                  <a:pt x="5015954" y="1041654"/>
                </a:cubicBezTo>
                <a:close/>
                <a:moveTo>
                  <a:pt x="2877447" y="1531239"/>
                </a:moveTo>
                <a:cubicBezTo>
                  <a:pt x="2873994" y="1532096"/>
                  <a:pt x="2869884" y="1532287"/>
                  <a:pt x="2866103" y="1531525"/>
                </a:cubicBezTo>
                <a:cubicBezTo>
                  <a:pt x="2840128" y="1526762"/>
                  <a:pt x="2813824" y="1521905"/>
                  <a:pt x="2787685" y="1516856"/>
                </a:cubicBezTo>
                <a:cubicBezTo>
                  <a:pt x="2779136" y="1515237"/>
                  <a:pt x="2774369" y="1509808"/>
                  <a:pt x="2777163" y="1504855"/>
                </a:cubicBezTo>
                <a:cubicBezTo>
                  <a:pt x="2779958" y="1499902"/>
                  <a:pt x="2789329" y="1497140"/>
                  <a:pt x="2797877" y="1498759"/>
                </a:cubicBezTo>
                <a:cubicBezTo>
                  <a:pt x="2824017" y="1503807"/>
                  <a:pt x="2849992" y="1508665"/>
                  <a:pt x="2875967" y="1513332"/>
                </a:cubicBezTo>
                <a:cubicBezTo>
                  <a:pt x="2884681" y="1514951"/>
                  <a:pt x="2889448" y="1520285"/>
                  <a:pt x="2886653" y="1525238"/>
                </a:cubicBezTo>
                <a:cubicBezTo>
                  <a:pt x="2885174" y="1528096"/>
                  <a:pt x="2881721" y="1530191"/>
                  <a:pt x="2877447" y="1531239"/>
                </a:cubicBezTo>
                <a:close/>
                <a:moveTo>
                  <a:pt x="5105222" y="961549"/>
                </a:moveTo>
                <a:cubicBezTo>
                  <a:pt x="5100455" y="962787"/>
                  <a:pt x="5094701" y="962597"/>
                  <a:pt x="5089933" y="960882"/>
                </a:cubicBezTo>
                <a:cubicBezTo>
                  <a:pt x="5082207" y="958025"/>
                  <a:pt x="5079905" y="952214"/>
                  <a:pt x="5084837" y="947738"/>
                </a:cubicBezTo>
                <a:cubicBezTo>
                  <a:pt x="5099468" y="934307"/>
                  <a:pt x="5114100" y="920782"/>
                  <a:pt x="5128731" y="907352"/>
                </a:cubicBezTo>
                <a:cubicBezTo>
                  <a:pt x="5133499" y="902875"/>
                  <a:pt x="5143692" y="901541"/>
                  <a:pt x="5151419" y="904304"/>
                </a:cubicBezTo>
                <a:cubicBezTo>
                  <a:pt x="5159145" y="907066"/>
                  <a:pt x="5161447" y="912971"/>
                  <a:pt x="5156680" y="917448"/>
                </a:cubicBezTo>
                <a:cubicBezTo>
                  <a:pt x="5142048" y="930974"/>
                  <a:pt x="5127416" y="944499"/>
                  <a:pt x="5112785" y="957929"/>
                </a:cubicBezTo>
                <a:cubicBezTo>
                  <a:pt x="5110812" y="959644"/>
                  <a:pt x="5108182" y="960882"/>
                  <a:pt x="5105222" y="961549"/>
                </a:cubicBezTo>
                <a:close/>
                <a:moveTo>
                  <a:pt x="7954592" y="244316"/>
                </a:moveTo>
                <a:cubicBezTo>
                  <a:pt x="7949331" y="245650"/>
                  <a:pt x="7943248" y="245269"/>
                  <a:pt x="7938316" y="243173"/>
                </a:cubicBezTo>
                <a:cubicBezTo>
                  <a:pt x="7916616" y="233839"/>
                  <a:pt x="7894257" y="224600"/>
                  <a:pt x="7871735" y="215646"/>
                </a:cubicBezTo>
                <a:cubicBezTo>
                  <a:pt x="7864336" y="212693"/>
                  <a:pt x="7862364" y="206693"/>
                  <a:pt x="7867460" y="202406"/>
                </a:cubicBezTo>
                <a:cubicBezTo>
                  <a:pt x="7872556" y="198120"/>
                  <a:pt x="7882914" y="196977"/>
                  <a:pt x="7890312" y="199930"/>
                </a:cubicBezTo>
                <a:cubicBezTo>
                  <a:pt x="7913163" y="208979"/>
                  <a:pt x="7935850" y="218408"/>
                  <a:pt x="7957716" y="227838"/>
                </a:cubicBezTo>
                <a:cubicBezTo>
                  <a:pt x="7964949" y="230981"/>
                  <a:pt x="7966593" y="236887"/>
                  <a:pt x="7961168" y="241173"/>
                </a:cubicBezTo>
                <a:cubicBezTo>
                  <a:pt x="7959524" y="242697"/>
                  <a:pt x="7957222" y="243745"/>
                  <a:pt x="7954592" y="244316"/>
                </a:cubicBezTo>
                <a:close/>
                <a:moveTo>
                  <a:pt x="2721268" y="1501426"/>
                </a:moveTo>
                <a:cubicBezTo>
                  <a:pt x="2717651" y="1502283"/>
                  <a:pt x="2713541" y="1502474"/>
                  <a:pt x="2709431" y="1501712"/>
                </a:cubicBezTo>
                <a:cubicBezTo>
                  <a:pt x="2683620" y="1496568"/>
                  <a:pt x="2657645" y="1491425"/>
                  <a:pt x="2631505" y="1486091"/>
                </a:cubicBezTo>
                <a:cubicBezTo>
                  <a:pt x="2622957" y="1484376"/>
                  <a:pt x="2618353" y="1478947"/>
                  <a:pt x="2621477" y="1473994"/>
                </a:cubicBezTo>
                <a:cubicBezTo>
                  <a:pt x="2624436" y="1469041"/>
                  <a:pt x="2633807" y="1466374"/>
                  <a:pt x="2642356" y="1468184"/>
                </a:cubicBezTo>
                <a:cubicBezTo>
                  <a:pt x="2668331" y="1473422"/>
                  <a:pt x="2694142" y="1478661"/>
                  <a:pt x="2719952" y="1483709"/>
                </a:cubicBezTo>
                <a:cubicBezTo>
                  <a:pt x="2728501" y="1485424"/>
                  <a:pt x="2733104" y="1490853"/>
                  <a:pt x="2730145" y="1495806"/>
                </a:cubicBezTo>
                <a:cubicBezTo>
                  <a:pt x="2728830" y="1498378"/>
                  <a:pt x="2725378" y="1500378"/>
                  <a:pt x="2721268" y="1501426"/>
                </a:cubicBezTo>
                <a:close/>
                <a:moveTo>
                  <a:pt x="5192518" y="880491"/>
                </a:moveTo>
                <a:cubicBezTo>
                  <a:pt x="5187751" y="881634"/>
                  <a:pt x="5182161" y="881539"/>
                  <a:pt x="5177394" y="879824"/>
                </a:cubicBezTo>
                <a:cubicBezTo>
                  <a:pt x="5169667" y="877062"/>
                  <a:pt x="5167201" y="871157"/>
                  <a:pt x="5171969" y="866680"/>
                </a:cubicBezTo>
                <a:cubicBezTo>
                  <a:pt x="5186271" y="853154"/>
                  <a:pt x="5200738" y="839629"/>
                  <a:pt x="5214877" y="826008"/>
                </a:cubicBezTo>
                <a:cubicBezTo>
                  <a:pt x="5219644" y="821531"/>
                  <a:pt x="5229673" y="820102"/>
                  <a:pt x="5237400" y="822865"/>
                </a:cubicBezTo>
                <a:cubicBezTo>
                  <a:pt x="5245126" y="825627"/>
                  <a:pt x="5247592" y="831437"/>
                  <a:pt x="5242825" y="835914"/>
                </a:cubicBezTo>
                <a:cubicBezTo>
                  <a:pt x="5228522" y="849440"/>
                  <a:pt x="5214219" y="863060"/>
                  <a:pt x="5199752" y="876586"/>
                </a:cubicBezTo>
                <a:cubicBezTo>
                  <a:pt x="5198273" y="878491"/>
                  <a:pt x="5195642" y="879824"/>
                  <a:pt x="5192518" y="880491"/>
                </a:cubicBezTo>
                <a:close/>
                <a:moveTo>
                  <a:pt x="7818962" y="190310"/>
                </a:moveTo>
                <a:cubicBezTo>
                  <a:pt x="7814195" y="191548"/>
                  <a:pt x="7808441" y="191357"/>
                  <a:pt x="7803673" y="189548"/>
                </a:cubicBezTo>
                <a:cubicBezTo>
                  <a:pt x="7780657" y="181070"/>
                  <a:pt x="7757313" y="172783"/>
                  <a:pt x="7733968" y="164783"/>
                </a:cubicBezTo>
                <a:cubicBezTo>
                  <a:pt x="7726077" y="162116"/>
                  <a:pt x="7723447" y="156305"/>
                  <a:pt x="7728050" y="151733"/>
                </a:cubicBezTo>
                <a:cubicBezTo>
                  <a:pt x="7732653" y="147161"/>
                  <a:pt x="7742681" y="145637"/>
                  <a:pt x="7750572" y="148304"/>
                </a:cubicBezTo>
                <a:cubicBezTo>
                  <a:pt x="7774246" y="156305"/>
                  <a:pt x="7797919" y="164783"/>
                  <a:pt x="7821264" y="173355"/>
                </a:cubicBezTo>
                <a:cubicBezTo>
                  <a:pt x="7828991" y="176213"/>
                  <a:pt x="7831128" y="182023"/>
                  <a:pt x="7826360" y="186500"/>
                </a:cubicBezTo>
                <a:cubicBezTo>
                  <a:pt x="7824552" y="188309"/>
                  <a:pt x="7821922" y="189548"/>
                  <a:pt x="7818962" y="190310"/>
                </a:cubicBezTo>
                <a:close/>
                <a:moveTo>
                  <a:pt x="5278335" y="799148"/>
                </a:moveTo>
                <a:cubicBezTo>
                  <a:pt x="5273567" y="800291"/>
                  <a:pt x="5267978" y="800195"/>
                  <a:pt x="5263375" y="798576"/>
                </a:cubicBezTo>
                <a:cubicBezTo>
                  <a:pt x="5255648" y="795814"/>
                  <a:pt x="5253182" y="790004"/>
                  <a:pt x="5257950" y="785527"/>
                </a:cubicBezTo>
                <a:lnTo>
                  <a:pt x="5300694" y="744855"/>
                </a:lnTo>
                <a:cubicBezTo>
                  <a:pt x="5305461" y="740378"/>
                  <a:pt x="5315489" y="738950"/>
                  <a:pt x="5323216" y="741712"/>
                </a:cubicBezTo>
                <a:cubicBezTo>
                  <a:pt x="5330943" y="744474"/>
                  <a:pt x="5333409" y="750284"/>
                  <a:pt x="5328641" y="754761"/>
                </a:cubicBezTo>
                <a:lnTo>
                  <a:pt x="5285897" y="795433"/>
                </a:lnTo>
                <a:cubicBezTo>
                  <a:pt x="5284089" y="797147"/>
                  <a:pt x="5281459" y="798386"/>
                  <a:pt x="5278335" y="799148"/>
                </a:cubicBezTo>
                <a:close/>
                <a:moveTo>
                  <a:pt x="2565910" y="1469993"/>
                </a:moveTo>
                <a:cubicBezTo>
                  <a:pt x="2562293" y="1470946"/>
                  <a:pt x="2558019" y="1471041"/>
                  <a:pt x="2553909" y="1470184"/>
                </a:cubicBezTo>
                <a:cubicBezTo>
                  <a:pt x="2528098" y="1464850"/>
                  <a:pt x="2502288" y="1459516"/>
                  <a:pt x="2476477" y="1454087"/>
                </a:cubicBezTo>
                <a:cubicBezTo>
                  <a:pt x="2467928" y="1452277"/>
                  <a:pt x="2463489" y="1446848"/>
                  <a:pt x="2466613" y="1441895"/>
                </a:cubicBezTo>
                <a:cubicBezTo>
                  <a:pt x="2469737" y="1436942"/>
                  <a:pt x="2479107" y="1434370"/>
                  <a:pt x="2487656" y="1436180"/>
                </a:cubicBezTo>
                <a:cubicBezTo>
                  <a:pt x="2513467" y="1441609"/>
                  <a:pt x="2539277" y="1446943"/>
                  <a:pt x="2565088" y="1452182"/>
                </a:cubicBezTo>
                <a:cubicBezTo>
                  <a:pt x="2573637" y="1453991"/>
                  <a:pt x="2578076" y="1459421"/>
                  <a:pt x="2575117" y="1464374"/>
                </a:cubicBezTo>
                <a:cubicBezTo>
                  <a:pt x="2573308" y="1467041"/>
                  <a:pt x="2570020" y="1469041"/>
                  <a:pt x="2565910" y="1469993"/>
                </a:cubicBezTo>
                <a:close/>
                <a:moveTo>
                  <a:pt x="5363823" y="717899"/>
                </a:moveTo>
                <a:cubicBezTo>
                  <a:pt x="5359055" y="719042"/>
                  <a:pt x="5353466" y="718947"/>
                  <a:pt x="5348698" y="717233"/>
                </a:cubicBezTo>
                <a:cubicBezTo>
                  <a:pt x="5340971" y="714470"/>
                  <a:pt x="5338505" y="708660"/>
                  <a:pt x="5343273" y="704183"/>
                </a:cubicBezTo>
                <a:cubicBezTo>
                  <a:pt x="5357576" y="690563"/>
                  <a:pt x="5372043" y="677037"/>
                  <a:pt x="5386345" y="663512"/>
                </a:cubicBezTo>
                <a:cubicBezTo>
                  <a:pt x="5391113" y="659035"/>
                  <a:pt x="5401306" y="657606"/>
                  <a:pt x="5409033" y="660368"/>
                </a:cubicBezTo>
                <a:cubicBezTo>
                  <a:pt x="5416759" y="663131"/>
                  <a:pt x="5419225" y="669036"/>
                  <a:pt x="5414458" y="673513"/>
                </a:cubicBezTo>
                <a:cubicBezTo>
                  <a:pt x="5400155" y="686943"/>
                  <a:pt x="5385688" y="700469"/>
                  <a:pt x="5371385" y="714089"/>
                </a:cubicBezTo>
                <a:cubicBezTo>
                  <a:pt x="5369576" y="715899"/>
                  <a:pt x="5366782" y="717233"/>
                  <a:pt x="5363823" y="717899"/>
                </a:cubicBezTo>
                <a:close/>
                <a:moveTo>
                  <a:pt x="7677086" y="142018"/>
                </a:moveTo>
                <a:cubicBezTo>
                  <a:pt x="7672647" y="143161"/>
                  <a:pt x="7667386" y="143066"/>
                  <a:pt x="7662783" y="141637"/>
                </a:cubicBezTo>
                <a:cubicBezTo>
                  <a:pt x="7638616" y="134112"/>
                  <a:pt x="7614285" y="126873"/>
                  <a:pt x="7590118" y="120110"/>
                </a:cubicBezTo>
                <a:cubicBezTo>
                  <a:pt x="7581898" y="117824"/>
                  <a:pt x="7578611" y="112109"/>
                  <a:pt x="7582556" y="107347"/>
                </a:cubicBezTo>
                <a:cubicBezTo>
                  <a:pt x="7586502" y="102584"/>
                  <a:pt x="7596366" y="100679"/>
                  <a:pt x="7604586" y="102965"/>
                </a:cubicBezTo>
                <a:cubicBezTo>
                  <a:pt x="7629081" y="109919"/>
                  <a:pt x="7653905" y="117253"/>
                  <a:pt x="7678401" y="124873"/>
                </a:cubicBezTo>
                <a:cubicBezTo>
                  <a:pt x="7686457" y="127349"/>
                  <a:pt x="7689416" y="133160"/>
                  <a:pt x="7685141" y="137732"/>
                </a:cubicBezTo>
                <a:cubicBezTo>
                  <a:pt x="7683168" y="139732"/>
                  <a:pt x="7680374" y="141161"/>
                  <a:pt x="7677086" y="142018"/>
                </a:cubicBezTo>
                <a:close/>
                <a:moveTo>
                  <a:pt x="2411046" y="1437894"/>
                </a:moveTo>
                <a:cubicBezTo>
                  <a:pt x="2407429" y="1438847"/>
                  <a:pt x="2403155" y="1438942"/>
                  <a:pt x="2399045" y="1438085"/>
                </a:cubicBezTo>
                <a:lnTo>
                  <a:pt x="2321613" y="1421987"/>
                </a:lnTo>
                <a:cubicBezTo>
                  <a:pt x="2313064" y="1420178"/>
                  <a:pt x="2308625" y="1414748"/>
                  <a:pt x="2311749" y="1409795"/>
                </a:cubicBezTo>
                <a:cubicBezTo>
                  <a:pt x="2314872" y="1404842"/>
                  <a:pt x="2324243" y="1402271"/>
                  <a:pt x="2332792" y="1404080"/>
                </a:cubicBezTo>
                <a:lnTo>
                  <a:pt x="2410224" y="1420178"/>
                </a:lnTo>
                <a:cubicBezTo>
                  <a:pt x="2418773" y="1421987"/>
                  <a:pt x="2423212" y="1427417"/>
                  <a:pt x="2420088" y="1432370"/>
                </a:cubicBezTo>
                <a:cubicBezTo>
                  <a:pt x="2418444" y="1434941"/>
                  <a:pt x="2415156" y="1436846"/>
                  <a:pt x="2411046" y="1437894"/>
                </a:cubicBezTo>
                <a:close/>
                <a:moveTo>
                  <a:pt x="5450297" y="636842"/>
                </a:moveTo>
                <a:cubicBezTo>
                  <a:pt x="5445529" y="637985"/>
                  <a:pt x="5439775" y="637889"/>
                  <a:pt x="5435007" y="636175"/>
                </a:cubicBezTo>
                <a:cubicBezTo>
                  <a:pt x="5427281" y="633413"/>
                  <a:pt x="5424979" y="627507"/>
                  <a:pt x="5429747" y="623030"/>
                </a:cubicBezTo>
                <a:cubicBezTo>
                  <a:pt x="5444378" y="609505"/>
                  <a:pt x="5459010" y="596075"/>
                  <a:pt x="5473641" y="582644"/>
                </a:cubicBezTo>
                <a:cubicBezTo>
                  <a:pt x="5478573" y="578263"/>
                  <a:pt x="5488602" y="576929"/>
                  <a:pt x="5496329" y="579692"/>
                </a:cubicBezTo>
                <a:cubicBezTo>
                  <a:pt x="5504055" y="582549"/>
                  <a:pt x="5506193" y="588359"/>
                  <a:pt x="5501425" y="592836"/>
                </a:cubicBezTo>
                <a:cubicBezTo>
                  <a:pt x="5486793" y="606171"/>
                  <a:pt x="5472162" y="619601"/>
                  <a:pt x="5457530" y="633032"/>
                </a:cubicBezTo>
                <a:cubicBezTo>
                  <a:pt x="5455886" y="634841"/>
                  <a:pt x="5453256" y="636079"/>
                  <a:pt x="5450297" y="636842"/>
                </a:cubicBezTo>
                <a:close/>
                <a:moveTo>
                  <a:pt x="7529126" y="100298"/>
                </a:moveTo>
                <a:cubicBezTo>
                  <a:pt x="7525016" y="101346"/>
                  <a:pt x="7520413" y="101346"/>
                  <a:pt x="7516139" y="100298"/>
                </a:cubicBezTo>
                <a:cubicBezTo>
                  <a:pt x="7491150" y="94012"/>
                  <a:pt x="7465833" y="87916"/>
                  <a:pt x="7440679" y="82296"/>
                </a:cubicBezTo>
                <a:cubicBezTo>
                  <a:pt x="7432131" y="80391"/>
                  <a:pt x="7428021" y="74867"/>
                  <a:pt x="7431309" y="70009"/>
                </a:cubicBezTo>
                <a:cubicBezTo>
                  <a:pt x="7434597" y="65056"/>
                  <a:pt x="7444132" y="62675"/>
                  <a:pt x="7452516" y="64580"/>
                </a:cubicBezTo>
                <a:cubicBezTo>
                  <a:pt x="7477998" y="70295"/>
                  <a:pt x="7503809" y="76391"/>
                  <a:pt x="7529291" y="82867"/>
                </a:cubicBezTo>
                <a:cubicBezTo>
                  <a:pt x="7537675" y="84963"/>
                  <a:pt x="7541456" y="90583"/>
                  <a:pt x="7537840" y="95441"/>
                </a:cubicBezTo>
                <a:cubicBezTo>
                  <a:pt x="7536031" y="97727"/>
                  <a:pt x="7532908" y="99346"/>
                  <a:pt x="7529126" y="100298"/>
                </a:cubicBezTo>
                <a:close/>
                <a:moveTo>
                  <a:pt x="2256346" y="1405700"/>
                </a:moveTo>
                <a:cubicBezTo>
                  <a:pt x="2252729" y="1406652"/>
                  <a:pt x="2248455" y="1406747"/>
                  <a:pt x="2244345" y="1405890"/>
                </a:cubicBezTo>
                <a:cubicBezTo>
                  <a:pt x="2218699" y="1400651"/>
                  <a:pt x="2192888" y="1395317"/>
                  <a:pt x="2167077" y="1390078"/>
                </a:cubicBezTo>
                <a:cubicBezTo>
                  <a:pt x="2158528" y="1388364"/>
                  <a:pt x="2153925" y="1382935"/>
                  <a:pt x="2157049" y="1377982"/>
                </a:cubicBezTo>
                <a:cubicBezTo>
                  <a:pt x="2160008" y="1373029"/>
                  <a:pt x="2169379" y="1370362"/>
                  <a:pt x="2177928" y="1372172"/>
                </a:cubicBezTo>
                <a:cubicBezTo>
                  <a:pt x="2203738" y="1377410"/>
                  <a:pt x="2229549" y="1382649"/>
                  <a:pt x="2255360" y="1387983"/>
                </a:cubicBezTo>
                <a:cubicBezTo>
                  <a:pt x="2263909" y="1389698"/>
                  <a:pt x="2268347" y="1395222"/>
                  <a:pt x="2265388" y="1400175"/>
                </a:cubicBezTo>
                <a:cubicBezTo>
                  <a:pt x="2263744" y="1402747"/>
                  <a:pt x="2260292" y="1404747"/>
                  <a:pt x="2256346" y="1405700"/>
                </a:cubicBezTo>
                <a:close/>
                <a:moveTo>
                  <a:pt x="5538743" y="556451"/>
                </a:moveTo>
                <a:cubicBezTo>
                  <a:pt x="5533812" y="557689"/>
                  <a:pt x="5528058" y="557498"/>
                  <a:pt x="5523290" y="555689"/>
                </a:cubicBezTo>
                <a:cubicBezTo>
                  <a:pt x="5515728" y="552831"/>
                  <a:pt x="5513590" y="546926"/>
                  <a:pt x="5518523" y="542544"/>
                </a:cubicBezTo>
                <a:cubicBezTo>
                  <a:pt x="5533647" y="529114"/>
                  <a:pt x="5548772" y="515874"/>
                  <a:pt x="5563897" y="502730"/>
                </a:cubicBezTo>
                <a:cubicBezTo>
                  <a:pt x="5568993" y="498348"/>
                  <a:pt x="5579186" y="497205"/>
                  <a:pt x="5586748" y="500158"/>
                </a:cubicBezTo>
                <a:cubicBezTo>
                  <a:pt x="5594310" y="503111"/>
                  <a:pt x="5596283" y="509016"/>
                  <a:pt x="5591187" y="513398"/>
                </a:cubicBezTo>
                <a:cubicBezTo>
                  <a:pt x="5576062" y="526542"/>
                  <a:pt x="5560937" y="539687"/>
                  <a:pt x="5545977" y="553022"/>
                </a:cubicBezTo>
                <a:cubicBezTo>
                  <a:pt x="5544169" y="554546"/>
                  <a:pt x="5541538" y="555784"/>
                  <a:pt x="5538743" y="556451"/>
                </a:cubicBezTo>
                <a:close/>
                <a:moveTo>
                  <a:pt x="7375742" y="66104"/>
                </a:moveTo>
                <a:cubicBezTo>
                  <a:pt x="7372125" y="66961"/>
                  <a:pt x="7368015" y="67151"/>
                  <a:pt x="7364069" y="66389"/>
                </a:cubicBezTo>
                <a:cubicBezTo>
                  <a:pt x="7338258" y="61341"/>
                  <a:pt x="7311955" y="56674"/>
                  <a:pt x="7286309" y="52483"/>
                </a:cubicBezTo>
                <a:cubicBezTo>
                  <a:pt x="7277596" y="51054"/>
                  <a:pt x="7272499" y="45815"/>
                  <a:pt x="7274965" y="40767"/>
                </a:cubicBezTo>
                <a:cubicBezTo>
                  <a:pt x="7277431" y="35719"/>
                  <a:pt x="7286473" y="32766"/>
                  <a:pt x="7295186" y="34195"/>
                </a:cubicBezTo>
                <a:cubicBezTo>
                  <a:pt x="7321490" y="38481"/>
                  <a:pt x="7348123" y="43244"/>
                  <a:pt x="7374591" y="48292"/>
                </a:cubicBezTo>
                <a:cubicBezTo>
                  <a:pt x="7383140" y="50006"/>
                  <a:pt x="7387907" y="55340"/>
                  <a:pt x="7384948" y="60389"/>
                </a:cubicBezTo>
                <a:cubicBezTo>
                  <a:pt x="7383304" y="62960"/>
                  <a:pt x="7379852" y="65056"/>
                  <a:pt x="7375742" y="66104"/>
                </a:cubicBezTo>
                <a:close/>
                <a:moveTo>
                  <a:pt x="2101482" y="1374362"/>
                </a:moveTo>
                <a:cubicBezTo>
                  <a:pt x="2097865" y="1375220"/>
                  <a:pt x="2093755" y="1375410"/>
                  <a:pt x="2089645" y="1374648"/>
                </a:cubicBezTo>
                <a:cubicBezTo>
                  <a:pt x="2063834" y="1369505"/>
                  <a:pt x="2037859" y="1364456"/>
                  <a:pt x="2012049" y="1359503"/>
                </a:cubicBezTo>
                <a:cubicBezTo>
                  <a:pt x="2003500" y="1357884"/>
                  <a:pt x="1998732" y="1352455"/>
                  <a:pt x="2001692" y="1347407"/>
                </a:cubicBezTo>
                <a:cubicBezTo>
                  <a:pt x="2004486" y="1342453"/>
                  <a:pt x="2013857" y="1339691"/>
                  <a:pt x="2022406" y="1341406"/>
                </a:cubicBezTo>
                <a:cubicBezTo>
                  <a:pt x="2048381" y="1346454"/>
                  <a:pt x="2074356" y="1351502"/>
                  <a:pt x="2100331" y="1356646"/>
                </a:cubicBezTo>
                <a:cubicBezTo>
                  <a:pt x="2108880" y="1358360"/>
                  <a:pt x="2113483" y="1363790"/>
                  <a:pt x="2110524" y="1368743"/>
                </a:cubicBezTo>
                <a:cubicBezTo>
                  <a:pt x="2108880" y="1371314"/>
                  <a:pt x="2105592" y="1373315"/>
                  <a:pt x="2101482" y="1374362"/>
                </a:cubicBezTo>
                <a:close/>
                <a:moveTo>
                  <a:pt x="5630314" y="477298"/>
                </a:moveTo>
                <a:cubicBezTo>
                  <a:pt x="5625218" y="478536"/>
                  <a:pt x="5619299" y="478346"/>
                  <a:pt x="5614532" y="476345"/>
                </a:cubicBezTo>
                <a:cubicBezTo>
                  <a:pt x="5607134" y="473393"/>
                  <a:pt x="5605161" y="467392"/>
                  <a:pt x="5610422" y="463106"/>
                </a:cubicBezTo>
                <a:cubicBezTo>
                  <a:pt x="5626204" y="449961"/>
                  <a:pt x="5642151" y="436912"/>
                  <a:pt x="5658098" y="424053"/>
                </a:cubicBezTo>
                <a:cubicBezTo>
                  <a:pt x="5663358" y="419767"/>
                  <a:pt x="5673715" y="418814"/>
                  <a:pt x="5681113" y="421862"/>
                </a:cubicBezTo>
                <a:cubicBezTo>
                  <a:pt x="5688511" y="424910"/>
                  <a:pt x="5690155" y="430911"/>
                  <a:pt x="5684895" y="435197"/>
                </a:cubicBezTo>
                <a:cubicBezTo>
                  <a:pt x="5668948" y="447961"/>
                  <a:pt x="5653330" y="460915"/>
                  <a:pt x="5637548" y="473964"/>
                </a:cubicBezTo>
                <a:cubicBezTo>
                  <a:pt x="5635575" y="475488"/>
                  <a:pt x="5633109" y="476631"/>
                  <a:pt x="5630314" y="477298"/>
                </a:cubicBezTo>
                <a:close/>
                <a:moveTo>
                  <a:pt x="7217425" y="40291"/>
                </a:moveTo>
                <a:cubicBezTo>
                  <a:pt x="7214302" y="41053"/>
                  <a:pt x="7210849" y="41243"/>
                  <a:pt x="7207397" y="40862"/>
                </a:cubicBezTo>
                <a:cubicBezTo>
                  <a:pt x="7180764" y="37338"/>
                  <a:pt x="7153967" y="34195"/>
                  <a:pt x="7127663" y="31623"/>
                </a:cubicBezTo>
                <a:cubicBezTo>
                  <a:pt x="7118786" y="30766"/>
                  <a:pt x="7112703" y="25813"/>
                  <a:pt x="7114347" y="20574"/>
                </a:cubicBezTo>
                <a:cubicBezTo>
                  <a:pt x="7115826" y="15335"/>
                  <a:pt x="7124375" y="11906"/>
                  <a:pt x="7133417" y="12764"/>
                </a:cubicBezTo>
                <a:cubicBezTo>
                  <a:pt x="7160214" y="15431"/>
                  <a:pt x="7187669" y="18669"/>
                  <a:pt x="7214795" y="22193"/>
                </a:cubicBezTo>
                <a:cubicBezTo>
                  <a:pt x="7223673" y="23336"/>
                  <a:pt x="7229262" y="28480"/>
                  <a:pt x="7227125" y="33623"/>
                </a:cubicBezTo>
                <a:cubicBezTo>
                  <a:pt x="7225809" y="36767"/>
                  <a:pt x="7222193" y="39148"/>
                  <a:pt x="7217425" y="40291"/>
                </a:cubicBezTo>
                <a:close/>
                <a:moveTo>
                  <a:pt x="1945467" y="1344454"/>
                </a:moveTo>
                <a:cubicBezTo>
                  <a:pt x="1942015" y="1345311"/>
                  <a:pt x="1937905" y="1345502"/>
                  <a:pt x="1933959" y="1344740"/>
                </a:cubicBezTo>
                <a:cubicBezTo>
                  <a:pt x="1907984" y="1339882"/>
                  <a:pt x="1881844" y="1335119"/>
                  <a:pt x="1855705" y="1330547"/>
                </a:cubicBezTo>
                <a:cubicBezTo>
                  <a:pt x="1846992" y="1329023"/>
                  <a:pt x="1842060" y="1323689"/>
                  <a:pt x="1844855" y="1318641"/>
                </a:cubicBezTo>
                <a:cubicBezTo>
                  <a:pt x="1847485" y="1313593"/>
                  <a:pt x="1856691" y="1310831"/>
                  <a:pt x="1865404" y="1312355"/>
                </a:cubicBezTo>
                <a:cubicBezTo>
                  <a:pt x="1891708" y="1317022"/>
                  <a:pt x="1917848" y="1321784"/>
                  <a:pt x="1943987" y="1326642"/>
                </a:cubicBezTo>
                <a:cubicBezTo>
                  <a:pt x="1952700" y="1328261"/>
                  <a:pt x="1957468" y="1333595"/>
                  <a:pt x="1954673" y="1338644"/>
                </a:cubicBezTo>
                <a:cubicBezTo>
                  <a:pt x="1953194" y="1341311"/>
                  <a:pt x="1949741" y="1343406"/>
                  <a:pt x="1945467" y="1344454"/>
                </a:cubicBezTo>
                <a:close/>
                <a:moveTo>
                  <a:pt x="5726652" y="400050"/>
                </a:moveTo>
                <a:cubicBezTo>
                  <a:pt x="5721391" y="401384"/>
                  <a:pt x="5715144" y="401003"/>
                  <a:pt x="5710212" y="398907"/>
                </a:cubicBezTo>
                <a:cubicBezTo>
                  <a:pt x="5702979" y="395764"/>
                  <a:pt x="5701499" y="389763"/>
                  <a:pt x="5706924" y="385572"/>
                </a:cubicBezTo>
                <a:cubicBezTo>
                  <a:pt x="5723693" y="372713"/>
                  <a:pt x="5740462" y="360045"/>
                  <a:pt x="5757559" y="347663"/>
                </a:cubicBezTo>
                <a:cubicBezTo>
                  <a:pt x="5763148" y="343567"/>
                  <a:pt x="5773506" y="342900"/>
                  <a:pt x="5780575" y="346139"/>
                </a:cubicBezTo>
                <a:cubicBezTo>
                  <a:pt x="5787644" y="349377"/>
                  <a:pt x="5788795" y="355378"/>
                  <a:pt x="5783205" y="359474"/>
                </a:cubicBezTo>
                <a:cubicBezTo>
                  <a:pt x="5766437" y="371761"/>
                  <a:pt x="5749668" y="384239"/>
                  <a:pt x="5733228" y="397002"/>
                </a:cubicBezTo>
                <a:cubicBezTo>
                  <a:pt x="5731419" y="398431"/>
                  <a:pt x="5729118" y="399383"/>
                  <a:pt x="5726652" y="400050"/>
                </a:cubicBezTo>
                <a:close/>
                <a:moveTo>
                  <a:pt x="7055656" y="24098"/>
                </a:moveTo>
                <a:cubicBezTo>
                  <a:pt x="7053026" y="24765"/>
                  <a:pt x="7050231" y="24955"/>
                  <a:pt x="7047272" y="24765"/>
                </a:cubicBezTo>
                <a:cubicBezTo>
                  <a:pt x="7020475" y="22955"/>
                  <a:pt x="6993184" y="21527"/>
                  <a:pt x="6966387" y="20574"/>
                </a:cubicBezTo>
                <a:cubicBezTo>
                  <a:pt x="6957345" y="20288"/>
                  <a:pt x="6950440" y="15716"/>
                  <a:pt x="6950934" y="10478"/>
                </a:cubicBezTo>
                <a:cubicBezTo>
                  <a:pt x="6951427" y="5239"/>
                  <a:pt x="6959318" y="1238"/>
                  <a:pt x="6968360" y="1524"/>
                </a:cubicBezTo>
                <a:cubicBezTo>
                  <a:pt x="6995815" y="2477"/>
                  <a:pt x="7023763" y="3905"/>
                  <a:pt x="7051053" y="5810"/>
                </a:cubicBezTo>
                <a:cubicBezTo>
                  <a:pt x="7060095" y="6382"/>
                  <a:pt x="7066506" y="11144"/>
                  <a:pt x="7065520" y="16383"/>
                </a:cubicBezTo>
                <a:cubicBezTo>
                  <a:pt x="7064698" y="20003"/>
                  <a:pt x="7060917" y="22765"/>
                  <a:pt x="7055656" y="24098"/>
                </a:cubicBezTo>
                <a:close/>
                <a:moveTo>
                  <a:pt x="5828908" y="325469"/>
                </a:moveTo>
                <a:cubicBezTo>
                  <a:pt x="5823319" y="326803"/>
                  <a:pt x="5816743" y="326422"/>
                  <a:pt x="5811811" y="324040"/>
                </a:cubicBezTo>
                <a:cubicBezTo>
                  <a:pt x="5804906" y="320612"/>
                  <a:pt x="5803920" y="314611"/>
                  <a:pt x="5809838" y="310610"/>
                </a:cubicBezTo>
                <a:cubicBezTo>
                  <a:pt x="5827922" y="298133"/>
                  <a:pt x="5846170" y="286036"/>
                  <a:pt x="5864254" y="274415"/>
                </a:cubicBezTo>
                <a:cubicBezTo>
                  <a:pt x="5870337" y="270510"/>
                  <a:pt x="5880694" y="270224"/>
                  <a:pt x="5887434" y="273749"/>
                </a:cubicBezTo>
                <a:cubicBezTo>
                  <a:pt x="5894175" y="277273"/>
                  <a:pt x="5894668" y="283274"/>
                  <a:pt x="5888585" y="287179"/>
                </a:cubicBezTo>
                <a:cubicBezTo>
                  <a:pt x="5870830" y="298609"/>
                  <a:pt x="5852746" y="310610"/>
                  <a:pt x="5834991" y="322802"/>
                </a:cubicBezTo>
                <a:cubicBezTo>
                  <a:pt x="5833347" y="324040"/>
                  <a:pt x="5831210" y="324898"/>
                  <a:pt x="5828908" y="325469"/>
                </a:cubicBezTo>
                <a:close/>
                <a:moveTo>
                  <a:pt x="1788301" y="1316546"/>
                </a:moveTo>
                <a:cubicBezTo>
                  <a:pt x="1784849" y="1317403"/>
                  <a:pt x="1781068" y="1317593"/>
                  <a:pt x="1777286" y="1316927"/>
                </a:cubicBezTo>
                <a:cubicBezTo>
                  <a:pt x="1750983" y="1312545"/>
                  <a:pt x="1724679" y="1308164"/>
                  <a:pt x="1698375" y="1304068"/>
                </a:cubicBezTo>
                <a:cubicBezTo>
                  <a:pt x="1689662" y="1302639"/>
                  <a:pt x="1684401" y="1297400"/>
                  <a:pt x="1686867" y="1292352"/>
                </a:cubicBezTo>
                <a:cubicBezTo>
                  <a:pt x="1689333" y="1287304"/>
                  <a:pt x="1698375" y="1284256"/>
                  <a:pt x="1707088" y="1285685"/>
                </a:cubicBezTo>
                <a:cubicBezTo>
                  <a:pt x="1733556" y="1289876"/>
                  <a:pt x="1760025" y="1294257"/>
                  <a:pt x="1786493" y="1298639"/>
                </a:cubicBezTo>
                <a:cubicBezTo>
                  <a:pt x="1795206" y="1300067"/>
                  <a:pt x="1800138" y="1305401"/>
                  <a:pt x="1797672" y="1310450"/>
                </a:cubicBezTo>
                <a:cubicBezTo>
                  <a:pt x="1796192" y="1313307"/>
                  <a:pt x="1792576" y="1315403"/>
                  <a:pt x="1788301" y="1316546"/>
                </a:cubicBezTo>
                <a:close/>
                <a:moveTo>
                  <a:pt x="6891750" y="18383"/>
                </a:moveTo>
                <a:cubicBezTo>
                  <a:pt x="6889777" y="18860"/>
                  <a:pt x="6887476" y="19145"/>
                  <a:pt x="6885174" y="19145"/>
                </a:cubicBezTo>
                <a:cubicBezTo>
                  <a:pt x="6858213" y="19145"/>
                  <a:pt x="6830922" y="19526"/>
                  <a:pt x="6804125" y="20384"/>
                </a:cubicBezTo>
                <a:cubicBezTo>
                  <a:pt x="6795083" y="20669"/>
                  <a:pt x="6787357" y="16669"/>
                  <a:pt x="6786699" y="11430"/>
                </a:cubicBezTo>
                <a:cubicBezTo>
                  <a:pt x="6786206" y="6191"/>
                  <a:pt x="6793111" y="1715"/>
                  <a:pt x="6802152" y="1334"/>
                </a:cubicBezTo>
                <a:cubicBezTo>
                  <a:pt x="6829607" y="476"/>
                  <a:pt x="6857555" y="0"/>
                  <a:pt x="6885174" y="0"/>
                </a:cubicBezTo>
                <a:cubicBezTo>
                  <a:pt x="6894216" y="0"/>
                  <a:pt x="6901614" y="4286"/>
                  <a:pt x="6901614" y="9525"/>
                </a:cubicBezTo>
                <a:cubicBezTo>
                  <a:pt x="6901614" y="13526"/>
                  <a:pt x="6897504" y="16955"/>
                  <a:pt x="6891750" y="18383"/>
                </a:cubicBezTo>
                <a:close/>
                <a:moveTo>
                  <a:pt x="5939056" y="254794"/>
                </a:moveTo>
                <a:cubicBezTo>
                  <a:pt x="5933138" y="256223"/>
                  <a:pt x="5926068" y="255651"/>
                  <a:pt x="5921136" y="252889"/>
                </a:cubicBezTo>
                <a:cubicBezTo>
                  <a:pt x="5914561" y="249174"/>
                  <a:pt x="5914561" y="243173"/>
                  <a:pt x="5920808" y="239458"/>
                </a:cubicBezTo>
                <a:cubicBezTo>
                  <a:pt x="5940371" y="227838"/>
                  <a:pt x="5960264" y="216503"/>
                  <a:pt x="5979991" y="205835"/>
                </a:cubicBezTo>
                <a:cubicBezTo>
                  <a:pt x="5986568" y="202216"/>
                  <a:pt x="5997089" y="202406"/>
                  <a:pt x="6003172" y="206216"/>
                </a:cubicBezTo>
                <a:cubicBezTo>
                  <a:pt x="6009419" y="210026"/>
                  <a:pt x="6009090" y="216122"/>
                  <a:pt x="6002514" y="219647"/>
                </a:cubicBezTo>
                <a:cubicBezTo>
                  <a:pt x="5983279" y="230124"/>
                  <a:pt x="5963716" y="241268"/>
                  <a:pt x="5944317" y="252698"/>
                </a:cubicBezTo>
                <a:cubicBezTo>
                  <a:pt x="5942837" y="253651"/>
                  <a:pt x="5941029" y="254318"/>
                  <a:pt x="5939056" y="254794"/>
                </a:cubicBezTo>
                <a:close/>
                <a:moveTo>
                  <a:pt x="1629491" y="1291400"/>
                </a:moveTo>
                <a:cubicBezTo>
                  <a:pt x="1626368" y="1292162"/>
                  <a:pt x="1622587" y="1292447"/>
                  <a:pt x="1618970" y="1291876"/>
                </a:cubicBezTo>
                <a:cubicBezTo>
                  <a:pt x="1592502" y="1287971"/>
                  <a:pt x="1565869" y="1284256"/>
                  <a:pt x="1539401" y="1280636"/>
                </a:cubicBezTo>
                <a:cubicBezTo>
                  <a:pt x="1530523" y="1279398"/>
                  <a:pt x="1525098" y="1274350"/>
                  <a:pt x="1527071" y="1269206"/>
                </a:cubicBezTo>
                <a:cubicBezTo>
                  <a:pt x="1529043" y="1264063"/>
                  <a:pt x="1537921" y="1260920"/>
                  <a:pt x="1546799" y="1262063"/>
                </a:cubicBezTo>
                <a:cubicBezTo>
                  <a:pt x="1573596" y="1265682"/>
                  <a:pt x="1600393" y="1269492"/>
                  <a:pt x="1627025" y="1273397"/>
                </a:cubicBezTo>
                <a:cubicBezTo>
                  <a:pt x="1635903" y="1274731"/>
                  <a:pt x="1641164" y="1279874"/>
                  <a:pt x="1638862" y="1284923"/>
                </a:cubicBezTo>
                <a:cubicBezTo>
                  <a:pt x="1637711" y="1287971"/>
                  <a:pt x="1634095" y="1290257"/>
                  <a:pt x="1629491" y="1291400"/>
                </a:cubicBezTo>
                <a:close/>
                <a:moveTo>
                  <a:pt x="6727844" y="23813"/>
                </a:moveTo>
                <a:cubicBezTo>
                  <a:pt x="6726365" y="24194"/>
                  <a:pt x="6724885" y="24384"/>
                  <a:pt x="6723241" y="24479"/>
                </a:cubicBezTo>
                <a:cubicBezTo>
                  <a:pt x="6696608" y="26289"/>
                  <a:pt x="6669647" y="28575"/>
                  <a:pt x="6643014" y="31337"/>
                </a:cubicBezTo>
                <a:cubicBezTo>
                  <a:pt x="6634136" y="32290"/>
                  <a:pt x="6625588" y="28766"/>
                  <a:pt x="6623944" y="23622"/>
                </a:cubicBezTo>
                <a:cubicBezTo>
                  <a:pt x="6622300" y="18479"/>
                  <a:pt x="6628218" y="13526"/>
                  <a:pt x="6637260" y="12573"/>
                </a:cubicBezTo>
                <a:cubicBezTo>
                  <a:pt x="6664550" y="9811"/>
                  <a:pt x="6692169" y="7430"/>
                  <a:pt x="6719460" y="5525"/>
                </a:cubicBezTo>
                <a:cubicBezTo>
                  <a:pt x="6728501" y="4953"/>
                  <a:pt x="6736721" y="8668"/>
                  <a:pt x="6737708" y="13907"/>
                </a:cubicBezTo>
                <a:cubicBezTo>
                  <a:pt x="6738530" y="18193"/>
                  <a:pt x="6734420" y="22193"/>
                  <a:pt x="6727844" y="23813"/>
                </a:cubicBezTo>
                <a:close/>
                <a:moveTo>
                  <a:pt x="6059067" y="189738"/>
                </a:moveTo>
                <a:cubicBezTo>
                  <a:pt x="6052656" y="191357"/>
                  <a:pt x="6044765" y="190405"/>
                  <a:pt x="6039997" y="187166"/>
                </a:cubicBezTo>
                <a:cubicBezTo>
                  <a:pt x="6034079" y="183166"/>
                  <a:pt x="6034901" y="177165"/>
                  <a:pt x="6041970" y="173736"/>
                </a:cubicBezTo>
                <a:cubicBezTo>
                  <a:pt x="6063506" y="163163"/>
                  <a:pt x="6085207" y="153067"/>
                  <a:pt x="6106743" y="143637"/>
                </a:cubicBezTo>
                <a:cubicBezTo>
                  <a:pt x="6113977" y="140399"/>
                  <a:pt x="6124334" y="141256"/>
                  <a:pt x="6129759" y="145542"/>
                </a:cubicBezTo>
                <a:cubicBezTo>
                  <a:pt x="6135184" y="149733"/>
                  <a:pt x="6133869" y="155734"/>
                  <a:pt x="6126471" y="158877"/>
                </a:cubicBezTo>
                <a:cubicBezTo>
                  <a:pt x="6105428" y="168116"/>
                  <a:pt x="6084056" y="177927"/>
                  <a:pt x="6063177" y="188309"/>
                </a:cubicBezTo>
                <a:cubicBezTo>
                  <a:pt x="6061862" y="188881"/>
                  <a:pt x="6060547" y="189452"/>
                  <a:pt x="6059067" y="189738"/>
                </a:cubicBezTo>
                <a:close/>
                <a:moveTo>
                  <a:pt x="6566239" y="40386"/>
                </a:moveTo>
                <a:cubicBezTo>
                  <a:pt x="6565418" y="40577"/>
                  <a:pt x="6564431" y="40767"/>
                  <a:pt x="6563609" y="40862"/>
                </a:cubicBezTo>
                <a:cubicBezTo>
                  <a:pt x="6537634" y="44482"/>
                  <a:pt x="6511165" y="48578"/>
                  <a:pt x="6485355" y="53150"/>
                </a:cubicBezTo>
                <a:cubicBezTo>
                  <a:pt x="6476642" y="54674"/>
                  <a:pt x="6467436" y="51816"/>
                  <a:pt x="6464805" y="46768"/>
                </a:cubicBezTo>
                <a:cubicBezTo>
                  <a:pt x="6462175" y="41720"/>
                  <a:pt x="6467436" y="36386"/>
                  <a:pt x="6475820" y="34862"/>
                </a:cubicBezTo>
                <a:cubicBezTo>
                  <a:pt x="6502452" y="30194"/>
                  <a:pt x="6529414" y="26003"/>
                  <a:pt x="6556047" y="22289"/>
                </a:cubicBezTo>
                <a:cubicBezTo>
                  <a:pt x="6564924" y="21050"/>
                  <a:pt x="6573802" y="24194"/>
                  <a:pt x="6575939" y="29337"/>
                </a:cubicBezTo>
                <a:cubicBezTo>
                  <a:pt x="6577747" y="34004"/>
                  <a:pt x="6573473" y="38576"/>
                  <a:pt x="6566239" y="40386"/>
                </a:cubicBezTo>
                <a:close/>
                <a:moveTo>
                  <a:pt x="6190258" y="132588"/>
                </a:moveTo>
                <a:cubicBezTo>
                  <a:pt x="6183024" y="134398"/>
                  <a:pt x="6174476" y="132969"/>
                  <a:pt x="6170037" y="129064"/>
                </a:cubicBezTo>
                <a:cubicBezTo>
                  <a:pt x="6165105" y="124682"/>
                  <a:pt x="6167078" y="118777"/>
                  <a:pt x="6174640" y="115824"/>
                </a:cubicBezTo>
                <a:cubicBezTo>
                  <a:pt x="6198149" y="106871"/>
                  <a:pt x="6221987" y="98393"/>
                  <a:pt x="6245661" y="90678"/>
                </a:cubicBezTo>
                <a:cubicBezTo>
                  <a:pt x="6253717" y="88106"/>
                  <a:pt x="6263580" y="89726"/>
                  <a:pt x="6268019" y="94298"/>
                </a:cubicBezTo>
                <a:cubicBezTo>
                  <a:pt x="6272458" y="98870"/>
                  <a:pt x="6269663" y="104680"/>
                  <a:pt x="6261772" y="107252"/>
                </a:cubicBezTo>
                <a:cubicBezTo>
                  <a:pt x="6238756" y="114776"/>
                  <a:pt x="6215576" y="122968"/>
                  <a:pt x="6192724" y="131636"/>
                </a:cubicBezTo>
                <a:cubicBezTo>
                  <a:pt x="6191902" y="132112"/>
                  <a:pt x="6191080" y="132398"/>
                  <a:pt x="6190258" y="132588"/>
                </a:cubicBezTo>
                <a:close/>
                <a:moveTo>
                  <a:pt x="6409074" y="67818"/>
                </a:moveTo>
                <a:cubicBezTo>
                  <a:pt x="6408745" y="67913"/>
                  <a:pt x="6408580" y="67913"/>
                  <a:pt x="6408252" y="68009"/>
                </a:cubicBezTo>
                <a:cubicBezTo>
                  <a:pt x="6383099" y="73438"/>
                  <a:pt x="6357946" y="79439"/>
                  <a:pt x="6333614" y="86011"/>
                </a:cubicBezTo>
                <a:cubicBezTo>
                  <a:pt x="6325230" y="88202"/>
                  <a:pt x="6315530" y="86201"/>
                  <a:pt x="6311749" y="81439"/>
                </a:cubicBezTo>
                <a:cubicBezTo>
                  <a:pt x="6307968" y="76676"/>
                  <a:pt x="6311420" y="70961"/>
                  <a:pt x="6319640" y="68771"/>
                </a:cubicBezTo>
                <a:cubicBezTo>
                  <a:pt x="6344793" y="62008"/>
                  <a:pt x="6370604" y="55721"/>
                  <a:pt x="6396744" y="50197"/>
                </a:cubicBezTo>
                <a:cubicBezTo>
                  <a:pt x="6405292" y="48387"/>
                  <a:pt x="6414663" y="50864"/>
                  <a:pt x="6417951" y="55817"/>
                </a:cubicBezTo>
                <a:cubicBezTo>
                  <a:pt x="6421075" y="60579"/>
                  <a:pt x="6416965" y="65818"/>
                  <a:pt x="6409074" y="67818"/>
                </a:cubicBezTo>
                <a:close/>
                <a:moveTo>
                  <a:pt x="1469202" y="1269873"/>
                </a:moveTo>
                <a:cubicBezTo>
                  <a:pt x="1466243" y="1270635"/>
                  <a:pt x="1462791" y="1270826"/>
                  <a:pt x="1459338" y="1270445"/>
                </a:cubicBezTo>
                <a:cubicBezTo>
                  <a:pt x="1432541" y="1267206"/>
                  <a:pt x="1405908" y="1264158"/>
                  <a:pt x="1378947" y="1261301"/>
                </a:cubicBezTo>
                <a:cubicBezTo>
                  <a:pt x="1370069" y="1260348"/>
                  <a:pt x="1364151" y="1255395"/>
                  <a:pt x="1365795" y="1250252"/>
                </a:cubicBezTo>
                <a:cubicBezTo>
                  <a:pt x="1367439" y="1245108"/>
                  <a:pt x="1375988" y="1241679"/>
                  <a:pt x="1384865" y="1242632"/>
                </a:cubicBezTo>
                <a:cubicBezTo>
                  <a:pt x="1411991" y="1245489"/>
                  <a:pt x="1438953" y="1248537"/>
                  <a:pt x="1465914" y="1251871"/>
                </a:cubicBezTo>
                <a:cubicBezTo>
                  <a:pt x="1474792" y="1252919"/>
                  <a:pt x="1480546" y="1257967"/>
                  <a:pt x="1478573" y="1263110"/>
                </a:cubicBezTo>
                <a:cubicBezTo>
                  <a:pt x="1477751" y="1266253"/>
                  <a:pt x="1473970" y="1268730"/>
                  <a:pt x="1469202" y="1269873"/>
                </a:cubicBezTo>
                <a:close/>
                <a:moveTo>
                  <a:pt x="1307433" y="1252728"/>
                </a:moveTo>
                <a:cubicBezTo>
                  <a:pt x="1304638" y="1253395"/>
                  <a:pt x="1301679" y="1253681"/>
                  <a:pt x="1298391" y="1253395"/>
                </a:cubicBezTo>
                <a:cubicBezTo>
                  <a:pt x="1271430" y="1250918"/>
                  <a:pt x="1244139" y="1248728"/>
                  <a:pt x="1217507" y="1246727"/>
                </a:cubicBezTo>
                <a:cubicBezTo>
                  <a:pt x="1208465" y="1246061"/>
                  <a:pt x="1202053" y="1241298"/>
                  <a:pt x="1203204" y="1236059"/>
                </a:cubicBezTo>
                <a:cubicBezTo>
                  <a:pt x="1204355" y="1230821"/>
                  <a:pt x="1212575" y="1227106"/>
                  <a:pt x="1221617" y="1227773"/>
                </a:cubicBezTo>
                <a:cubicBezTo>
                  <a:pt x="1248578" y="1229773"/>
                  <a:pt x="1276197" y="1231964"/>
                  <a:pt x="1303488" y="1234440"/>
                </a:cubicBezTo>
                <a:cubicBezTo>
                  <a:pt x="1312530" y="1235202"/>
                  <a:pt x="1318612" y="1240155"/>
                  <a:pt x="1317133" y="1245299"/>
                </a:cubicBezTo>
                <a:cubicBezTo>
                  <a:pt x="1316311" y="1248823"/>
                  <a:pt x="1312530" y="1251490"/>
                  <a:pt x="1307433" y="1252728"/>
                </a:cubicBezTo>
                <a:close/>
                <a:moveTo>
                  <a:pt x="1144513" y="1240822"/>
                </a:moveTo>
                <a:cubicBezTo>
                  <a:pt x="1142047" y="1241393"/>
                  <a:pt x="1139253" y="1241679"/>
                  <a:pt x="1136458" y="1241584"/>
                </a:cubicBezTo>
                <a:cubicBezTo>
                  <a:pt x="1109332" y="1240060"/>
                  <a:pt x="1082042" y="1238822"/>
                  <a:pt x="1055245" y="1237869"/>
                </a:cubicBezTo>
                <a:cubicBezTo>
                  <a:pt x="1046203" y="1237583"/>
                  <a:pt x="1039298" y="1233011"/>
                  <a:pt x="1039791" y="1227773"/>
                </a:cubicBezTo>
                <a:cubicBezTo>
                  <a:pt x="1040449" y="1222534"/>
                  <a:pt x="1048175" y="1218533"/>
                  <a:pt x="1057217" y="1218819"/>
                </a:cubicBezTo>
                <a:cubicBezTo>
                  <a:pt x="1084343" y="1219772"/>
                  <a:pt x="1111962" y="1221105"/>
                  <a:pt x="1139581" y="1222534"/>
                </a:cubicBezTo>
                <a:cubicBezTo>
                  <a:pt x="1148623" y="1223010"/>
                  <a:pt x="1155199" y="1227677"/>
                  <a:pt x="1154377" y="1232916"/>
                </a:cubicBezTo>
                <a:cubicBezTo>
                  <a:pt x="1153720" y="1236631"/>
                  <a:pt x="1149774" y="1239488"/>
                  <a:pt x="1144513" y="1240822"/>
                </a:cubicBezTo>
                <a:close/>
                <a:moveTo>
                  <a:pt x="980936" y="1235012"/>
                </a:moveTo>
                <a:cubicBezTo>
                  <a:pt x="978799" y="1235583"/>
                  <a:pt x="976497" y="1235774"/>
                  <a:pt x="974031" y="1235774"/>
                </a:cubicBezTo>
                <a:cubicBezTo>
                  <a:pt x="946577" y="1235297"/>
                  <a:pt x="919122" y="1235202"/>
                  <a:pt x="892489" y="1235297"/>
                </a:cubicBezTo>
                <a:cubicBezTo>
                  <a:pt x="883447" y="1235393"/>
                  <a:pt x="876049" y="1231106"/>
                  <a:pt x="875885" y="1225868"/>
                </a:cubicBezTo>
                <a:cubicBezTo>
                  <a:pt x="875720" y="1220629"/>
                  <a:pt x="883118" y="1216247"/>
                  <a:pt x="892160" y="1216247"/>
                </a:cubicBezTo>
                <a:cubicBezTo>
                  <a:pt x="919122" y="1216057"/>
                  <a:pt x="947070" y="1216247"/>
                  <a:pt x="974853" y="1216724"/>
                </a:cubicBezTo>
                <a:cubicBezTo>
                  <a:pt x="983895" y="1216914"/>
                  <a:pt x="991129" y="1221296"/>
                  <a:pt x="990800" y="1226534"/>
                </a:cubicBezTo>
                <a:cubicBezTo>
                  <a:pt x="990800" y="1230344"/>
                  <a:pt x="986690" y="1233583"/>
                  <a:pt x="980936" y="1235012"/>
                </a:cubicBezTo>
                <a:close/>
                <a:moveTo>
                  <a:pt x="816701" y="1235869"/>
                </a:moveTo>
                <a:cubicBezTo>
                  <a:pt x="814893" y="1236345"/>
                  <a:pt x="813084" y="1236536"/>
                  <a:pt x="810947" y="1236631"/>
                </a:cubicBezTo>
                <a:cubicBezTo>
                  <a:pt x="783821" y="1237393"/>
                  <a:pt x="756531" y="1238441"/>
                  <a:pt x="729734" y="1239774"/>
                </a:cubicBezTo>
                <a:cubicBezTo>
                  <a:pt x="720692" y="1240250"/>
                  <a:pt x="712636" y="1236345"/>
                  <a:pt x="711979" y="1231106"/>
                </a:cubicBezTo>
                <a:cubicBezTo>
                  <a:pt x="711157" y="1225868"/>
                  <a:pt x="717897" y="1221296"/>
                  <a:pt x="726939" y="1220819"/>
                </a:cubicBezTo>
                <a:cubicBezTo>
                  <a:pt x="754229" y="1219486"/>
                  <a:pt x="782013" y="1218343"/>
                  <a:pt x="809467" y="1217581"/>
                </a:cubicBezTo>
                <a:cubicBezTo>
                  <a:pt x="818509" y="1217295"/>
                  <a:pt x="826236" y="1221391"/>
                  <a:pt x="826729" y="1226630"/>
                </a:cubicBezTo>
                <a:cubicBezTo>
                  <a:pt x="827058" y="1230725"/>
                  <a:pt x="822948" y="1234345"/>
                  <a:pt x="816701" y="1235869"/>
                </a:cubicBezTo>
                <a:close/>
                <a:moveTo>
                  <a:pt x="653288" y="1244156"/>
                </a:moveTo>
                <a:cubicBezTo>
                  <a:pt x="651973" y="1244537"/>
                  <a:pt x="650493" y="1244727"/>
                  <a:pt x="648849" y="1244822"/>
                </a:cubicBezTo>
                <a:cubicBezTo>
                  <a:pt x="622052" y="1246823"/>
                  <a:pt x="594926" y="1249204"/>
                  <a:pt x="568294" y="1251871"/>
                </a:cubicBezTo>
                <a:cubicBezTo>
                  <a:pt x="559416" y="1252728"/>
                  <a:pt x="550867" y="1249299"/>
                  <a:pt x="549223" y="1244060"/>
                </a:cubicBezTo>
                <a:cubicBezTo>
                  <a:pt x="547744" y="1238917"/>
                  <a:pt x="553827" y="1233964"/>
                  <a:pt x="562704" y="1233011"/>
                </a:cubicBezTo>
                <a:cubicBezTo>
                  <a:pt x="589666" y="1230344"/>
                  <a:pt x="617285" y="1227963"/>
                  <a:pt x="644575" y="1225868"/>
                </a:cubicBezTo>
                <a:cubicBezTo>
                  <a:pt x="653617" y="1225201"/>
                  <a:pt x="661837" y="1228916"/>
                  <a:pt x="662988" y="1234059"/>
                </a:cubicBezTo>
                <a:cubicBezTo>
                  <a:pt x="663974" y="1238536"/>
                  <a:pt x="659864" y="1242536"/>
                  <a:pt x="653288" y="1244156"/>
                </a:cubicBezTo>
                <a:close/>
                <a:moveTo>
                  <a:pt x="491519" y="1260348"/>
                </a:moveTo>
                <a:cubicBezTo>
                  <a:pt x="490533" y="1260539"/>
                  <a:pt x="489546" y="1260729"/>
                  <a:pt x="488560" y="1260920"/>
                </a:cubicBezTo>
                <a:cubicBezTo>
                  <a:pt x="462420" y="1264253"/>
                  <a:pt x="435788" y="1267873"/>
                  <a:pt x="409484" y="1271873"/>
                </a:cubicBezTo>
                <a:cubicBezTo>
                  <a:pt x="400771" y="1273207"/>
                  <a:pt x="391729" y="1270159"/>
                  <a:pt x="389427" y="1265111"/>
                </a:cubicBezTo>
                <a:cubicBezTo>
                  <a:pt x="387126" y="1260062"/>
                  <a:pt x="392386" y="1254919"/>
                  <a:pt x="401100" y="1253490"/>
                </a:cubicBezTo>
                <a:cubicBezTo>
                  <a:pt x="427897" y="1249394"/>
                  <a:pt x="455023" y="1245680"/>
                  <a:pt x="481655" y="1242346"/>
                </a:cubicBezTo>
                <a:cubicBezTo>
                  <a:pt x="490533" y="1241203"/>
                  <a:pt x="499246" y="1244441"/>
                  <a:pt x="501219" y="1249680"/>
                </a:cubicBezTo>
                <a:cubicBezTo>
                  <a:pt x="502698" y="1254062"/>
                  <a:pt x="498588" y="1258538"/>
                  <a:pt x="491519" y="1260348"/>
                </a:cubicBezTo>
                <a:close/>
                <a:moveTo>
                  <a:pt x="332874" y="1284446"/>
                </a:moveTo>
                <a:cubicBezTo>
                  <a:pt x="332381" y="1284542"/>
                  <a:pt x="331723" y="1284732"/>
                  <a:pt x="331230" y="1284827"/>
                </a:cubicBezTo>
                <a:cubicBezTo>
                  <a:pt x="305748" y="1289399"/>
                  <a:pt x="279773" y="1294448"/>
                  <a:pt x="253962" y="1299686"/>
                </a:cubicBezTo>
                <a:cubicBezTo>
                  <a:pt x="245413" y="1301401"/>
                  <a:pt x="236043" y="1298829"/>
                  <a:pt x="232919" y="1293876"/>
                </a:cubicBezTo>
                <a:cubicBezTo>
                  <a:pt x="229795" y="1288923"/>
                  <a:pt x="234399" y="1283684"/>
                  <a:pt x="242947" y="1281684"/>
                </a:cubicBezTo>
                <a:cubicBezTo>
                  <a:pt x="269087" y="1276255"/>
                  <a:pt x="295555" y="1271207"/>
                  <a:pt x="321530" y="1266539"/>
                </a:cubicBezTo>
                <a:cubicBezTo>
                  <a:pt x="330243" y="1265015"/>
                  <a:pt x="339450" y="1267778"/>
                  <a:pt x="342080" y="1272826"/>
                </a:cubicBezTo>
                <a:cubicBezTo>
                  <a:pt x="344546" y="1277588"/>
                  <a:pt x="340436" y="1282541"/>
                  <a:pt x="332874" y="1284446"/>
                </a:cubicBezTo>
                <a:close/>
                <a:moveTo>
                  <a:pt x="22981" y="1357503"/>
                </a:moveTo>
                <a:cubicBezTo>
                  <a:pt x="15090" y="1359503"/>
                  <a:pt x="5719" y="1357598"/>
                  <a:pt x="1774" y="1353026"/>
                </a:cubicBezTo>
                <a:cubicBezTo>
                  <a:pt x="-2336" y="1348359"/>
                  <a:pt x="952" y="1342644"/>
                  <a:pt x="9007" y="1340263"/>
                </a:cubicBezTo>
                <a:lnTo>
                  <a:pt x="14432" y="1338644"/>
                </a:lnTo>
                <a:cubicBezTo>
                  <a:pt x="22817" y="1336357"/>
                  <a:pt x="32352" y="1338167"/>
                  <a:pt x="36462" y="1342835"/>
                </a:cubicBezTo>
                <a:cubicBezTo>
                  <a:pt x="40572" y="1347502"/>
                  <a:pt x="37284" y="1353217"/>
                  <a:pt x="29228" y="1355598"/>
                </a:cubicBezTo>
                <a:lnTo>
                  <a:pt x="23803" y="1357217"/>
                </a:lnTo>
                <a:cubicBezTo>
                  <a:pt x="23639" y="1357313"/>
                  <a:pt x="23310" y="1357408"/>
                  <a:pt x="22981" y="1357503"/>
                </a:cubicBezTo>
                <a:close/>
                <a:moveTo>
                  <a:pt x="102550" y="1335310"/>
                </a:moveTo>
                <a:cubicBezTo>
                  <a:pt x="94330" y="1337310"/>
                  <a:pt x="84795" y="1335215"/>
                  <a:pt x="81178" y="1330452"/>
                </a:cubicBezTo>
                <a:cubicBezTo>
                  <a:pt x="77397" y="1325690"/>
                  <a:pt x="81014" y="1319975"/>
                  <a:pt x="89234" y="1317879"/>
                </a:cubicBezTo>
                <a:cubicBezTo>
                  <a:pt x="114551" y="1311212"/>
                  <a:pt x="140033" y="1304830"/>
                  <a:pt x="165351" y="1298924"/>
                </a:cubicBezTo>
                <a:cubicBezTo>
                  <a:pt x="173735" y="1296924"/>
                  <a:pt x="183270" y="1299305"/>
                  <a:pt x="186723" y="1304163"/>
                </a:cubicBezTo>
                <a:cubicBezTo>
                  <a:pt x="190011" y="1309021"/>
                  <a:pt x="186230" y="1314450"/>
                  <a:pt x="178010" y="1316450"/>
                </a:cubicBezTo>
                <a:cubicBezTo>
                  <a:pt x="177845" y="1316450"/>
                  <a:pt x="177845" y="1316546"/>
                  <a:pt x="177681" y="1316546"/>
                </a:cubicBezTo>
                <a:cubicBezTo>
                  <a:pt x="152692" y="1322451"/>
                  <a:pt x="127703" y="1328642"/>
                  <a:pt x="102879" y="1335215"/>
                </a:cubicBezTo>
                <a:cubicBezTo>
                  <a:pt x="102879" y="1335215"/>
                  <a:pt x="102715" y="1335215"/>
                  <a:pt x="102550" y="1335310"/>
                </a:cubicBezTo>
                <a:close/>
              </a:path>
            </a:pathLst>
          </a:custGeom>
          <a:solidFill>
            <a:srgbClr val="76BFCA"/>
          </a:solidFill>
          <a:ln w="16421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BCA7713-1CB1-7E20-17FE-8AA54B211F77}"/>
              </a:ext>
            </a:extLst>
          </p:cNvPr>
          <p:cNvSpPr txBox="1"/>
          <p:nvPr/>
        </p:nvSpPr>
        <p:spPr>
          <a:xfrm>
            <a:off x="652650" y="507897"/>
            <a:ext cx="2716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遊戲緣起</a:t>
            </a: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F59B8CC5-AC43-C398-1529-16F4A72CA1C1}"/>
              </a:ext>
            </a:extLst>
          </p:cNvPr>
          <p:cNvSpPr txBox="1"/>
          <p:nvPr/>
        </p:nvSpPr>
        <p:spPr>
          <a:xfrm>
            <a:off x="2380567" y="3636901"/>
            <a:ext cx="6340197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某日，一個異世界攻擊事件，</a:t>
            </a:r>
            <a:endParaRPr lang="en-US" altLang="zh-TW" sz="2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造成兩個宇宙傷亡無數，</a:t>
            </a:r>
          </a:p>
          <a:p>
            <a:pPr>
              <a:lnSpc>
                <a:spcPts val="2500"/>
              </a:lnSpc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皮斯人迅速整裝應戰，凱阿斯人卻死傷慘重。</a:t>
            </a:r>
          </a:p>
          <a:p>
            <a:pPr>
              <a:lnSpc>
                <a:spcPts val="2500"/>
              </a:lnSpc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此攻擊使兩個宇宙裂出一道聯通軌道，</a:t>
            </a:r>
          </a:p>
          <a:p>
            <a:pPr>
              <a:lnSpc>
                <a:spcPts val="2500"/>
              </a:lnSpc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凱阿斯人立即對皮斯人發出求救訊號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......</a:t>
            </a:r>
          </a:p>
          <a:p>
            <a:pPr>
              <a:lnSpc>
                <a:spcPts val="2500"/>
              </a:lnSpc>
            </a:pPr>
            <a:r>
              <a:rPr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而你將伸出援手，共同拯救凱阿斯宇宙！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6A5F7D9-E467-441B-AAE2-9E0F55EA57AA}"/>
              </a:ext>
            </a:extLst>
          </p:cNvPr>
          <p:cNvSpPr txBox="1"/>
          <p:nvPr/>
        </p:nvSpPr>
        <p:spPr>
          <a:xfrm>
            <a:off x="652650" y="1643561"/>
            <a:ext cx="6955750" cy="1695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皮斯宇宙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及</a:t>
            </a:r>
            <a:r>
              <a:rPr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凱阿斯宇宙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是平行宇宙，</a:t>
            </a:r>
          </a:p>
          <a:p>
            <a:pPr>
              <a:lnSpc>
                <a:spcPts val="2500"/>
              </a:lnSpc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生活在同樣的時間軸，卻從來不知道彼此的存在。</a:t>
            </a:r>
          </a:p>
          <a:p>
            <a:pPr>
              <a:lnSpc>
                <a:spcPts val="2500"/>
              </a:lnSpc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雖都繁榮發展，卻有著不同的運作制度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......</a:t>
            </a:r>
          </a:p>
          <a:p>
            <a:pPr>
              <a:lnSpc>
                <a:spcPts val="2500"/>
              </a:lnSpc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皮斯人追求和平，互助互愛，崇尚共好；</a:t>
            </a:r>
          </a:p>
          <a:p>
            <a:pPr>
              <a:lnSpc>
                <a:spcPts val="2500"/>
              </a:lnSpc>
            </a:pP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凱阿斯人追求利益，崇尚物競天擇，適者生存。</a:t>
            </a:r>
          </a:p>
        </p:txBody>
      </p:sp>
    </p:spTree>
    <p:extLst>
      <p:ext uri="{BB962C8B-B14F-4D97-AF65-F5344CB8AC3E}">
        <p14:creationId xmlns:p14="http://schemas.microsoft.com/office/powerpoint/2010/main" val="3380503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C0816D2-85D5-43A8-BFA3-49AA63CBB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20" y="912519"/>
            <a:ext cx="7197878" cy="4048806"/>
          </a:xfrm>
          <a:prstGeom prst="rect">
            <a:avLst/>
          </a:prstGeom>
        </p:spPr>
      </p:pic>
      <p:sp>
        <p:nvSpPr>
          <p:cNvPr id="30" name="Graphic 28">
            <a:extLst>
              <a:ext uri="{FF2B5EF4-FFF2-40B4-BE49-F238E27FC236}">
                <a16:creationId xmlns:a16="http://schemas.microsoft.com/office/drawing/2014/main" id="{27878F40-6F6F-4D0C-AB6B-D7CF3B2F6635}"/>
              </a:ext>
            </a:extLst>
          </p:cNvPr>
          <p:cNvSpPr/>
          <p:nvPr/>
        </p:nvSpPr>
        <p:spPr>
          <a:xfrm>
            <a:off x="1687385" y="5097245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1" name="Graphic 28">
            <a:extLst>
              <a:ext uri="{FF2B5EF4-FFF2-40B4-BE49-F238E27FC236}">
                <a16:creationId xmlns:a16="http://schemas.microsoft.com/office/drawing/2014/main" id="{412698C1-0D2A-402F-9572-0A80F4AB97DD}"/>
              </a:ext>
            </a:extLst>
          </p:cNvPr>
          <p:cNvSpPr/>
          <p:nvPr/>
        </p:nvSpPr>
        <p:spPr>
          <a:xfrm>
            <a:off x="8663611" y="2029978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3" name="Graphic 31">
            <a:extLst>
              <a:ext uri="{FF2B5EF4-FFF2-40B4-BE49-F238E27FC236}">
                <a16:creationId xmlns:a16="http://schemas.microsoft.com/office/drawing/2014/main" id="{AFB39281-E50A-4964-994D-E2FB0BFD7AAA}"/>
              </a:ext>
            </a:extLst>
          </p:cNvPr>
          <p:cNvSpPr/>
          <p:nvPr/>
        </p:nvSpPr>
        <p:spPr>
          <a:xfrm>
            <a:off x="1095892" y="4028827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4" name="Graphic 31">
            <a:extLst>
              <a:ext uri="{FF2B5EF4-FFF2-40B4-BE49-F238E27FC236}">
                <a16:creationId xmlns:a16="http://schemas.microsoft.com/office/drawing/2014/main" id="{543D6338-8A79-45DB-87D9-E2A76E893285}"/>
              </a:ext>
            </a:extLst>
          </p:cNvPr>
          <p:cNvSpPr/>
          <p:nvPr/>
        </p:nvSpPr>
        <p:spPr>
          <a:xfrm>
            <a:off x="8157584" y="569768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5" name="Graphic 31">
            <a:extLst>
              <a:ext uri="{FF2B5EF4-FFF2-40B4-BE49-F238E27FC236}">
                <a16:creationId xmlns:a16="http://schemas.microsoft.com/office/drawing/2014/main" id="{FE08255B-AE98-4E95-9CD0-AA624FA79B58}"/>
              </a:ext>
            </a:extLst>
          </p:cNvPr>
          <p:cNvSpPr/>
          <p:nvPr/>
        </p:nvSpPr>
        <p:spPr>
          <a:xfrm>
            <a:off x="7503403" y="4538128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6" name="Graphic 31">
            <a:extLst>
              <a:ext uri="{FF2B5EF4-FFF2-40B4-BE49-F238E27FC236}">
                <a16:creationId xmlns:a16="http://schemas.microsoft.com/office/drawing/2014/main" id="{FDA2DAE7-FC71-4AEB-A847-BF5697BFCDF9}"/>
              </a:ext>
            </a:extLst>
          </p:cNvPr>
          <p:cNvSpPr/>
          <p:nvPr/>
        </p:nvSpPr>
        <p:spPr>
          <a:xfrm>
            <a:off x="543321" y="2111381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7" name="Graphic 28">
            <a:extLst>
              <a:ext uri="{FF2B5EF4-FFF2-40B4-BE49-F238E27FC236}">
                <a16:creationId xmlns:a16="http://schemas.microsoft.com/office/drawing/2014/main" id="{6794C2EB-BA7A-4D2A-B164-9BD8C8564AB2}"/>
              </a:ext>
            </a:extLst>
          </p:cNvPr>
          <p:cNvSpPr/>
          <p:nvPr/>
        </p:nvSpPr>
        <p:spPr>
          <a:xfrm>
            <a:off x="8515459" y="5653043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grpSp>
        <p:nvGrpSpPr>
          <p:cNvPr id="32" name="Graphic 241">
            <a:extLst>
              <a:ext uri="{FF2B5EF4-FFF2-40B4-BE49-F238E27FC236}">
                <a16:creationId xmlns:a16="http://schemas.microsoft.com/office/drawing/2014/main" id="{7273219D-C57B-BAB5-4D10-7E414ED61AE9}"/>
              </a:ext>
            </a:extLst>
          </p:cNvPr>
          <p:cNvGrpSpPr/>
          <p:nvPr/>
        </p:nvGrpSpPr>
        <p:grpSpPr>
          <a:xfrm>
            <a:off x="8629121" y="1284858"/>
            <a:ext cx="241992" cy="239150"/>
            <a:chOff x="2434505" y="2932122"/>
            <a:chExt cx="322656" cy="318867"/>
          </a:xfrm>
        </p:grpSpPr>
        <p:sp>
          <p:nvSpPr>
            <p:cNvPr id="38" name="Freeform: Shape 216">
              <a:extLst>
                <a:ext uri="{FF2B5EF4-FFF2-40B4-BE49-F238E27FC236}">
                  <a16:creationId xmlns:a16="http://schemas.microsoft.com/office/drawing/2014/main" id="{13B293A9-1FC6-8310-606E-7A37E9216CC1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9" name="Freeform: Shape 217">
              <a:extLst>
                <a:ext uri="{FF2B5EF4-FFF2-40B4-BE49-F238E27FC236}">
                  <a16:creationId xmlns:a16="http://schemas.microsoft.com/office/drawing/2014/main" id="{196580F9-AFFB-0B5F-E1EC-FD8F906DE1E1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4" name="Graphic 241">
            <a:extLst>
              <a:ext uri="{FF2B5EF4-FFF2-40B4-BE49-F238E27FC236}">
                <a16:creationId xmlns:a16="http://schemas.microsoft.com/office/drawing/2014/main" id="{1EFF4181-C4CC-79E3-D3E4-313823003BCA}"/>
              </a:ext>
            </a:extLst>
          </p:cNvPr>
          <p:cNvGrpSpPr/>
          <p:nvPr/>
        </p:nvGrpSpPr>
        <p:grpSpPr>
          <a:xfrm rot="1433983">
            <a:off x="7570784" y="160367"/>
            <a:ext cx="159704" cy="157829"/>
            <a:chOff x="2434505" y="2932122"/>
            <a:chExt cx="322656" cy="318867"/>
          </a:xfrm>
        </p:grpSpPr>
        <p:sp>
          <p:nvSpPr>
            <p:cNvPr id="56" name="Freeform: Shape 219">
              <a:extLst>
                <a:ext uri="{FF2B5EF4-FFF2-40B4-BE49-F238E27FC236}">
                  <a16:creationId xmlns:a16="http://schemas.microsoft.com/office/drawing/2014/main" id="{9A017DD8-3E2C-39C4-AE6E-28119D709D3E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8" name="Freeform: Shape 220">
              <a:extLst>
                <a:ext uri="{FF2B5EF4-FFF2-40B4-BE49-F238E27FC236}">
                  <a16:creationId xmlns:a16="http://schemas.microsoft.com/office/drawing/2014/main" id="{65157B21-3768-1F3D-DEBC-0F55534F3F94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9" name="Graphic 3">
            <a:extLst>
              <a:ext uri="{FF2B5EF4-FFF2-40B4-BE49-F238E27FC236}">
                <a16:creationId xmlns:a16="http://schemas.microsoft.com/office/drawing/2014/main" id="{6CDE4067-13E2-3EE9-E519-E8F0522351DE}"/>
              </a:ext>
            </a:extLst>
          </p:cNvPr>
          <p:cNvGrpSpPr/>
          <p:nvPr/>
        </p:nvGrpSpPr>
        <p:grpSpPr>
          <a:xfrm>
            <a:off x="7213014" y="1120015"/>
            <a:ext cx="861784" cy="567570"/>
            <a:chOff x="10128276" y="388922"/>
            <a:chExt cx="2832852" cy="1865713"/>
          </a:xfrm>
        </p:grpSpPr>
        <p:sp>
          <p:nvSpPr>
            <p:cNvPr id="60" name="Freeform: Shape 222">
              <a:extLst>
                <a:ext uri="{FF2B5EF4-FFF2-40B4-BE49-F238E27FC236}">
                  <a16:creationId xmlns:a16="http://schemas.microsoft.com/office/drawing/2014/main" id="{E0C5D5E2-6ACA-74B9-C1F3-0254C5F4A4F2}"/>
                </a:ext>
              </a:extLst>
            </p:cNvPr>
            <p:cNvSpPr/>
            <p:nvPr/>
          </p:nvSpPr>
          <p:spPr>
            <a:xfrm>
              <a:off x="10615796" y="389128"/>
              <a:ext cx="1865095" cy="1865095"/>
            </a:xfrm>
            <a:custGeom>
              <a:avLst/>
              <a:gdLst>
                <a:gd name="connsiteX0" fmla="*/ 1865096 w 1865095"/>
                <a:gd name="connsiteY0" fmla="*/ 932548 h 1865095"/>
                <a:gd name="connsiteX1" fmla="*/ 932548 w 1865095"/>
                <a:gd name="connsiteY1" fmla="*/ 1865096 h 1865095"/>
                <a:gd name="connsiteX2" fmla="*/ 0 w 1865095"/>
                <a:gd name="connsiteY2" fmla="*/ 932548 h 1865095"/>
                <a:gd name="connsiteX3" fmla="*/ 932548 w 1865095"/>
                <a:gd name="connsiteY3" fmla="*/ 0 h 1865095"/>
                <a:gd name="connsiteX4" fmla="*/ 1865096 w 1865095"/>
                <a:gd name="connsiteY4" fmla="*/ 932548 h 186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95" h="1865095">
                  <a:moveTo>
                    <a:pt x="1865096" y="932548"/>
                  </a:moveTo>
                  <a:cubicBezTo>
                    <a:pt x="1865096" y="1447580"/>
                    <a:pt x="1447580" y="1865096"/>
                    <a:pt x="932548" y="1865096"/>
                  </a:cubicBezTo>
                  <a:cubicBezTo>
                    <a:pt x="417516" y="1865096"/>
                    <a:pt x="0" y="1447580"/>
                    <a:pt x="0" y="932548"/>
                  </a:cubicBezTo>
                  <a:cubicBezTo>
                    <a:pt x="0" y="417516"/>
                    <a:pt x="417516" y="0"/>
                    <a:pt x="932548" y="0"/>
                  </a:cubicBezTo>
                  <a:cubicBezTo>
                    <a:pt x="1447580" y="0"/>
                    <a:pt x="1865096" y="417516"/>
                    <a:pt x="1865096" y="932548"/>
                  </a:cubicBezTo>
                  <a:close/>
                </a:path>
              </a:pathLst>
            </a:custGeom>
            <a:solidFill>
              <a:srgbClr val="EFCE79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61" name="Graphic 3">
              <a:extLst>
                <a:ext uri="{FF2B5EF4-FFF2-40B4-BE49-F238E27FC236}">
                  <a16:creationId xmlns:a16="http://schemas.microsoft.com/office/drawing/2014/main" id="{737DE444-15D9-2D1D-ACC8-1364FB0DD908}"/>
                </a:ext>
              </a:extLst>
            </p:cNvPr>
            <p:cNvGrpSpPr/>
            <p:nvPr/>
          </p:nvGrpSpPr>
          <p:grpSpPr>
            <a:xfrm>
              <a:off x="10615906" y="412126"/>
              <a:ext cx="1865136" cy="1820250"/>
              <a:chOff x="10615906" y="412126"/>
              <a:chExt cx="1865136" cy="1820250"/>
            </a:xfrm>
            <a:solidFill>
              <a:srgbClr val="E4AF70"/>
            </a:solidFill>
          </p:grpSpPr>
          <p:sp>
            <p:nvSpPr>
              <p:cNvPr id="66" name="Freeform: Shape 227">
                <a:extLst>
                  <a:ext uri="{FF2B5EF4-FFF2-40B4-BE49-F238E27FC236}">
                    <a16:creationId xmlns:a16="http://schemas.microsoft.com/office/drawing/2014/main" id="{C0F810D9-7DAE-93DC-0774-31BB336B4B57}"/>
                  </a:ext>
                </a:extLst>
              </p:cNvPr>
              <p:cNvSpPr/>
              <p:nvPr/>
            </p:nvSpPr>
            <p:spPr>
              <a:xfrm>
                <a:off x="10799009" y="412126"/>
                <a:ext cx="1103879" cy="354736"/>
              </a:xfrm>
              <a:custGeom>
                <a:avLst/>
                <a:gdLst>
                  <a:gd name="connsiteX0" fmla="*/ 0 w 1103879"/>
                  <a:gd name="connsiteY0" fmla="*/ 354736 h 354736"/>
                  <a:gd name="connsiteX1" fmla="*/ 1103879 w 1103879"/>
                  <a:gd name="connsiteY1" fmla="*/ 46953 h 354736"/>
                  <a:gd name="connsiteX2" fmla="*/ 955737 w 1103879"/>
                  <a:gd name="connsiteY2" fmla="*/ 0 h 354736"/>
                  <a:gd name="connsiteX3" fmla="*/ 102339 w 1103879"/>
                  <a:gd name="connsiteY3" fmla="*/ 238024 h 354736"/>
                  <a:gd name="connsiteX4" fmla="*/ 0 w 1103879"/>
                  <a:gd name="connsiteY4" fmla="*/ 354736 h 35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879" h="354736">
                    <a:moveTo>
                      <a:pt x="0" y="354736"/>
                    </a:moveTo>
                    <a:lnTo>
                      <a:pt x="1103879" y="46953"/>
                    </a:lnTo>
                    <a:cubicBezTo>
                      <a:pt x="1056159" y="27214"/>
                      <a:pt x="1006523" y="11499"/>
                      <a:pt x="955737" y="0"/>
                    </a:cubicBezTo>
                    <a:lnTo>
                      <a:pt x="102339" y="238024"/>
                    </a:lnTo>
                    <a:cubicBezTo>
                      <a:pt x="64776" y="274053"/>
                      <a:pt x="30663" y="313149"/>
                      <a:pt x="0" y="35473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7" name="Freeform: Shape 228">
                <a:extLst>
                  <a:ext uri="{FF2B5EF4-FFF2-40B4-BE49-F238E27FC236}">
                    <a16:creationId xmlns:a16="http://schemas.microsoft.com/office/drawing/2014/main" id="{B9A1BBE5-8A91-2932-8C39-2D442CE4E90B}"/>
                  </a:ext>
                </a:extLst>
              </p:cNvPr>
              <p:cNvSpPr/>
              <p:nvPr/>
            </p:nvSpPr>
            <p:spPr>
              <a:xfrm>
                <a:off x="10615906" y="826847"/>
                <a:ext cx="1766288" cy="568037"/>
              </a:xfrm>
              <a:custGeom>
                <a:avLst/>
                <a:gdLst>
                  <a:gd name="connsiteX0" fmla="*/ 1723168 w 1766288"/>
                  <a:gd name="connsiteY0" fmla="*/ 0 h 568037"/>
                  <a:gd name="connsiteX1" fmla="*/ 82 w 1766288"/>
                  <a:gd name="connsiteY1" fmla="*/ 480456 h 568037"/>
                  <a:gd name="connsiteX2" fmla="*/ 2957 w 1766288"/>
                  <a:gd name="connsiteY2" fmla="*/ 568038 h 568037"/>
                  <a:gd name="connsiteX3" fmla="*/ 1766289 w 1766288"/>
                  <a:gd name="connsiteY3" fmla="*/ 76467 h 568037"/>
                  <a:gd name="connsiteX4" fmla="*/ 1723168 w 1766288"/>
                  <a:gd name="connsiteY4" fmla="*/ 0 h 5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6288" h="568037">
                    <a:moveTo>
                      <a:pt x="1723168" y="0"/>
                    </a:moveTo>
                    <a:lnTo>
                      <a:pt x="82" y="480456"/>
                    </a:lnTo>
                    <a:cubicBezTo>
                      <a:pt x="-301" y="509394"/>
                      <a:pt x="657" y="538716"/>
                      <a:pt x="2957" y="568038"/>
                    </a:cubicBezTo>
                    <a:lnTo>
                      <a:pt x="1766289" y="76467"/>
                    </a:lnTo>
                    <a:cubicBezTo>
                      <a:pt x="1752874" y="50019"/>
                      <a:pt x="1738692" y="24722"/>
                      <a:pt x="172316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8" name="Freeform: Shape 229">
                <a:extLst>
                  <a:ext uri="{FF2B5EF4-FFF2-40B4-BE49-F238E27FC236}">
                    <a16:creationId xmlns:a16="http://schemas.microsoft.com/office/drawing/2014/main" id="{955D503D-06EE-799A-34D7-9BD86F1C536C}"/>
                  </a:ext>
                </a:extLst>
              </p:cNvPr>
              <p:cNvSpPr/>
              <p:nvPr/>
            </p:nvSpPr>
            <p:spPr>
              <a:xfrm>
                <a:off x="10649909" y="513506"/>
                <a:ext cx="1454015" cy="558838"/>
              </a:xfrm>
              <a:custGeom>
                <a:avLst/>
                <a:gdLst>
                  <a:gd name="connsiteX0" fmla="*/ 1454016 w 1454015"/>
                  <a:gd name="connsiteY0" fmla="*/ 59027 h 558838"/>
                  <a:gd name="connsiteX1" fmla="*/ 1363942 w 1454015"/>
                  <a:gd name="connsiteY1" fmla="*/ 0 h 558838"/>
                  <a:gd name="connsiteX2" fmla="*/ 34880 w 1454015"/>
                  <a:gd name="connsiteY2" fmla="*/ 456883 h 558838"/>
                  <a:gd name="connsiteX3" fmla="*/ 0 w 1454015"/>
                  <a:gd name="connsiteY3" fmla="*/ 558839 h 558838"/>
                  <a:gd name="connsiteX4" fmla="*/ 1454016 w 1454015"/>
                  <a:gd name="connsiteY4" fmla="*/ 59027 h 55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015" h="558838">
                    <a:moveTo>
                      <a:pt x="1454016" y="59027"/>
                    </a:moveTo>
                    <a:cubicBezTo>
                      <a:pt x="1425077" y="37563"/>
                      <a:pt x="1394989" y="18015"/>
                      <a:pt x="1363942" y="0"/>
                    </a:cubicBezTo>
                    <a:lnTo>
                      <a:pt x="34880" y="456883"/>
                    </a:lnTo>
                    <a:cubicBezTo>
                      <a:pt x="21273" y="490038"/>
                      <a:pt x="9582" y="524151"/>
                      <a:pt x="0" y="558839"/>
                    </a:cubicBezTo>
                    <a:lnTo>
                      <a:pt x="1454016" y="59027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9" name="Freeform: Shape 230">
                <a:extLst>
                  <a:ext uri="{FF2B5EF4-FFF2-40B4-BE49-F238E27FC236}">
                    <a16:creationId xmlns:a16="http://schemas.microsoft.com/office/drawing/2014/main" id="{6FF4E4F3-F123-D378-AB2C-6B125762DC99}"/>
                  </a:ext>
                </a:extLst>
              </p:cNvPr>
              <p:cNvSpPr/>
              <p:nvPr/>
            </p:nvSpPr>
            <p:spPr>
              <a:xfrm>
                <a:off x="10620971" y="639609"/>
                <a:ext cx="1598899" cy="583944"/>
              </a:xfrm>
              <a:custGeom>
                <a:avLst/>
                <a:gdLst>
                  <a:gd name="connsiteX0" fmla="*/ 0 w 1598899"/>
                  <a:gd name="connsiteY0" fmla="*/ 583944 h 583944"/>
                  <a:gd name="connsiteX1" fmla="*/ 1598900 w 1598899"/>
                  <a:gd name="connsiteY1" fmla="*/ 34496 h 583944"/>
                  <a:gd name="connsiteX2" fmla="*/ 1563829 w 1598899"/>
                  <a:gd name="connsiteY2" fmla="*/ 0 h 583944"/>
                  <a:gd name="connsiteX3" fmla="*/ 6516 w 1598899"/>
                  <a:gd name="connsiteY3" fmla="*/ 535075 h 583944"/>
                  <a:gd name="connsiteX4" fmla="*/ 0 w 1598899"/>
                  <a:gd name="connsiteY4" fmla="*/ 583944 h 5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899" h="583944">
                    <a:moveTo>
                      <a:pt x="0" y="583944"/>
                    </a:moveTo>
                    <a:lnTo>
                      <a:pt x="1598900" y="34496"/>
                    </a:lnTo>
                    <a:cubicBezTo>
                      <a:pt x="1587401" y="22614"/>
                      <a:pt x="1575711" y="11307"/>
                      <a:pt x="1563829" y="0"/>
                    </a:cubicBezTo>
                    <a:lnTo>
                      <a:pt x="6516" y="535075"/>
                    </a:lnTo>
                    <a:cubicBezTo>
                      <a:pt x="3833" y="551365"/>
                      <a:pt x="1725" y="567655"/>
                      <a:pt x="0" y="583944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0" name="Freeform: Shape 231">
                <a:extLst>
                  <a:ext uri="{FF2B5EF4-FFF2-40B4-BE49-F238E27FC236}">
                    <a16:creationId xmlns:a16="http://schemas.microsoft.com/office/drawing/2014/main" id="{7E59B588-8539-78DA-48A4-BFECF607D94F}"/>
                  </a:ext>
                </a:extLst>
              </p:cNvPr>
              <p:cNvSpPr/>
              <p:nvPr/>
            </p:nvSpPr>
            <p:spPr>
              <a:xfrm>
                <a:off x="10774479" y="1269548"/>
                <a:ext cx="1706562" cy="644695"/>
              </a:xfrm>
              <a:custGeom>
                <a:avLst/>
                <a:gdLst>
                  <a:gd name="connsiteX0" fmla="*/ 53661 w 1706562"/>
                  <a:gd name="connsiteY0" fmla="*/ 644696 h 644695"/>
                  <a:gd name="connsiteX1" fmla="*/ 1705838 w 1706562"/>
                  <a:gd name="connsiteY1" fmla="*/ 89498 h 644695"/>
                  <a:gd name="connsiteX2" fmla="*/ 1705072 w 1706562"/>
                  <a:gd name="connsiteY2" fmla="*/ 0 h 644695"/>
                  <a:gd name="connsiteX3" fmla="*/ 0 w 1706562"/>
                  <a:gd name="connsiteY3" fmla="*/ 573021 h 644695"/>
                  <a:gd name="connsiteX4" fmla="*/ 53661 w 1706562"/>
                  <a:gd name="connsiteY4" fmla="*/ 644696 h 64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6562" h="644695">
                    <a:moveTo>
                      <a:pt x="53661" y="644696"/>
                    </a:moveTo>
                    <a:lnTo>
                      <a:pt x="1705838" y="89498"/>
                    </a:lnTo>
                    <a:cubicBezTo>
                      <a:pt x="1706988" y="59793"/>
                      <a:pt x="1706796" y="30088"/>
                      <a:pt x="1705072" y="0"/>
                    </a:cubicBezTo>
                    <a:lnTo>
                      <a:pt x="0" y="573021"/>
                    </a:lnTo>
                    <a:cubicBezTo>
                      <a:pt x="17056" y="597743"/>
                      <a:pt x="34880" y="621699"/>
                      <a:pt x="53661" y="64469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1" name="Freeform: Shape 232">
                <a:extLst>
                  <a:ext uri="{FF2B5EF4-FFF2-40B4-BE49-F238E27FC236}">
                    <a16:creationId xmlns:a16="http://schemas.microsoft.com/office/drawing/2014/main" id="{F706778E-C90A-4DF5-D091-529549624A95}"/>
                  </a:ext>
                </a:extLst>
              </p:cNvPr>
              <p:cNvSpPr/>
              <p:nvPr/>
            </p:nvSpPr>
            <p:spPr>
              <a:xfrm>
                <a:off x="10633044" y="972881"/>
                <a:ext cx="1808560" cy="608858"/>
              </a:xfrm>
              <a:custGeom>
                <a:avLst/>
                <a:gdLst>
                  <a:gd name="connsiteX0" fmla="*/ 0 w 1808560"/>
                  <a:gd name="connsiteY0" fmla="*/ 526259 h 608858"/>
                  <a:gd name="connsiteX1" fmla="*/ 17248 w 1808560"/>
                  <a:gd name="connsiteY1" fmla="*/ 599084 h 608858"/>
                  <a:gd name="connsiteX2" fmla="*/ 20123 w 1808560"/>
                  <a:gd name="connsiteY2" fmla="*/ 608858 h 608858"/>
                  <a:gd name="connsiteX3" fmla="*/ 1808560 w 1808560"/>
                  <a:gd name="connsiteY3" fmla="*/ 80300 h 608858"/>
                  <a:gd name="connsiteX4" fmla="*/ 1780388 w 1808560"/>
                  <a:gd name="connsiteY4" fmla="*/ 0 h 608858"/>
                  <a:gd name="connsiteX5" fmla="*/ 0 w 1808560"/>
                  <a:gd name="connsiteY5" fmla="*/ 526259 h 60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8560" h="608858">
                    <a:moveTo>
                      <a:pt x="0" y="526259"/>
                    </a:moveTo>
                    <a:cubicBezTo>
                      <a:pt x="4791" y="550598"/>
                      <a:pt x="10540" y="574937"/>
                      <a:pt x="17248" y="599084"/>
                    </a:cubicBezTo>
                    <a:cubicBezTo>
                      <a:pt x="18206" y="602342"/>
                      <a:pt x="19165" y="605600"/>
                      <a:pt x="20123" y="608858"/>
                    </a:cubicBezTo>
                    <a:lnTo>
                      <a:pt x="1808560" y="80300"/>
                    </a:lnTo>
                    <a:cubicBezTo>
                      <a:pt x="1800320" y="52894"/>
                      <a:pt x="1790929" y="26064"/>
                      <a:pt x="1780388" y="0"/>
                    </a:cubicBezTo>
                    <a:lnTo>
                      <a:pt x="0" y="526259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2" name="Freeform: Shape 233">
                <a:extLst>
                  <a:ext uri="{FF2B5EF4-FFF2-40B4-BE49-F238E27FC236}">
                    <a16:creationId xmlns:a16="http://schemas.microsoft.com/office/drawing/2014/main" id="{A881A1B8-F5C2-99E9-D244-DBBD42BCA957}"/>
                  </a:ext>
                </a:extLst>
              </p:cNvPr>
              <p:cNvSpPr/>
              <p:nvPr/>
            </p:nvSpPr>
            <p:spPr>
              <a:xfrm>
                <a:off x="10682297" y="1140571"/>
                <a:ext cx="1788629" cy="567271"/>
              </a:xfrm>
              <a:custGeom>
                <a:avLst/>
                <a:gdLst>
                  <a:gd name="connsiteX0" fmla="*/ 0 w 1788629"/>
                  <a:gd name="connsiteY0" fmla="*/ 526451 h 567271"/>
                  <a:gd name="connsiteX1" fmla="*/ 17248 w 1788629"/>
                  <a:gd name="connsiteY1" fmla="*/ 567271 h 567271"/>
                  <a:gd name="connsiteX2" fmla="*/ 1788629 w 1788629"/>
                  <a:gd name="connsiteY2" fmla="*/ 43695 h 567271"/>
                  <a:gd name="connsiteX3" fmla="*/ 1780963 w 1788629"/>
                  <a:gd name="connsiteY3" fmla="*/ 0 h 567271"/>
                  <a:gd name="connsiteX4" fmla="*/ 0 w 1788629"/>
                  <a:gd name="connsiteY4" fmla="*/ 526451 h 56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629" h="567271">
                    <a:moveTo>
                      <a:pt x="0" y="526451"/>
                    </a:moveTo>
                    <a:cubicBezTo>
                      <a:pt x="5558" y="540249"/>
                      <a:pt x="11307" y="553856"/>
                      <a:pt x="17248" y="567271"/>
                    </a:cubicBezTo>
                    <a:lnTo>
                      <a:pt x="1788629" y="43695"/>
                    </a:lnTo>
                    <a:cubicBezTo>
                      <a:pt x="1786521" y="29130"/>
                      <a:pt x="1784030" y="14565"/>
                      <a:pt x="1780963" y="0"/>
                    </a:cubicBezTo>
                    <a:lnTo>
                      <a:pt x="0" y="526451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3" name="Freeform: Shape 234">
                <a:extLst>
                  <a:ext uri="{FF2B5EF4-FFF2-40B4-BE49-F238E27FC236}">
                    <a16:creationId xmlns:a16="http://schemas.microsoft.com/office/drawing/2014/main" id="{9E293D40-4391-4C62-1321-C7246896AFAA}"/>
                  </a:ext>
                </a:extLst>
              </p:cNvPr>
              <p:cNvSpPr/>
              <p:nvPr/>
            </p:nvSpPr>
            <p:spPr>
              <a:xfrm>
                <a:off x="11195908" y="1894313"/>
                <a:ext cx="1088547" cy="338062"/>
              </a:xfrm>
              <a:custGeom>
                <a:avLst/>
                <a:gdLst>
                  <a:gd name="connsiteX0" fmla="*/ 1088548 w 1088547"/>
                  <a:gd name="connsiteY0" fmla="*/ 0 h 338062"/>
                  <a:gd name="connsiteX1" fmla="*/ 0 w 1088547"/>
                  <a:gd name="connsiteY1" fmla="*/ 290535 h 338062"/>
                  <a:gd name="connsiteX2" fmla="*/ 151783 w 1088547"/>
                  <a:gd name="connsiteY2" fmla="*/ 338063 h 338062"/>
                  <a:gd name="connsiteX3" fmla="*/ 980651 w 1088547"/>
                  <a:gd name="connsiteY3" fmla="*/ 116904 h 338062"/>
                  <a:gd name="connsiteX4" fmla="*/ 1088548 w 1088547"/>
                  <a:gd name="connsiteY4" fmla="*/ 0 h 33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547" h="338062">
                    <a:moveTo>
                      <a:pt x="1088548" y="0"/>
                    </a:moveTo>
                    <a:lnTo>
                      <a:pt x="0" y="290535"/>
                    </a:lnTo>
                    <a:cubicBezTo>
                      <a:pt x="49061" y="310658"/>
                      <a:pt x="99847" y="326564"/>
                      <a:pt x="151783" y="338063"/>
                    </a:cubicBezTo>
                    <a:lnTo>
                      <a:pt x="980651" y="116904"/>
                    </a:lnTo>
                    <a:cubicBezTo>
                      <a:pt x="1019938" y="80874"/>
                      <a:pt x="1056159" y="41779"/>
                      <a:pt x="108854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4" name="Freeform: Shape 235">
                <a:extLst>
                  <a:ext uri="{FF2B5EF4-FFF2-40B4-BE49-F238E27FC236}">
                    <a16:creationId xmlns:a16="http://schemas.microsoft.com/office/drawing/2014/main" id="{F91315C9-CB3F-836A-D2AE-9A37341C7A95}"/>
                  </a:ext>
                </a:extLst>
              </p:cNvPr>
              <p:cNvSpPr/>
              <p:nvPr/>
            </p:nvSpPr>
            <p:spPr>
              <a:xfrm>
                <a:off x="10869152" y="1428614"/>
                <a:ext cx="1605990" cy="598509"/>
              </a:xfrm>
              <a:custGeom>
                <a:avLst/>
                <a:gdLst>
                  <a:gd name="connsiteX0" fmla="*/ 0 w 1605990"/>
                  <a:gd name="connsiteY0" fmla="*/ 532008 h 598509"/>
                  <a:gd name="connsiteX1" fmla="*/ 69567 w 1605990"/>
                  <a:gd name="connsiteY1" fmla="*/ 598510 h 598509"/>
                  <a:gd name="connsiteX2" fmla="*/ 1590084 w 1605990"/>
                  <a:gd name="connsiteY2" fmla="*/ 94865 h 598509"/>
                  <a:gd name="connsiteX3" fmla="*/ 1605991 w 1605990"/>
                  <a:gd name="connsiteY3" fmla="*/ 0 h 598509"/>
                  <a:gd name="connsiteX4" fmla="*/ 0 w 1605990"/>
                  <a:gd name="connsiteY4" fmla="*/ 532008 h 59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990" h="598509">
                    <a:moveTo>
                      <a:pt x="0" y="532008"/>
                    </a:moveTo>
                    <a:cubicBezTo>
                      <a:pt x="22039" y="555389"/>
                      <a:pt x="45228" y="577620"/>
                      <a:pt x="69567" y="598510"/>
                    </a:cubicBezTo>
                    <a:lnTo>
                      <a:pt x="1590084" y="94865"/>
                    </a:lnTo>
                    <a:cubicBezTo>
                      <a:pt x="1596983" y="63626"/>
                      <a:pt x="1602349" y="32005"/>
                      <a:pt x="1605991" y="0"/>
                    </a:cubicBezTo>
                    <a:lnTo>
                      <a:pt x="0" y="532008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5" name="Freeform: Shape 236">
                <a:extLst>
                  <a:ext uri="{FF2B5EF4-FFF2-40B4-BE49-F238E27FC236}">
                    <a16:creationId xmlns:a16="http://schemas.microsoft.com/office/drawing/2014/main" id="{A7C7C4AE-C35C-57FE-F85C-33640798F1E6}"/>
                  </a:ext>
                </a:extLst>
              </p:cNvPr>
              <p:cNvSpPr/>
              <p:nvPr/>
            </p:nvSpPr>
            <p:spPr>
              <a:xfrm>
                <a:off x="11024768" y="1627734"/>
                <a:ext cx="1404762" cy="495787"/>
              </a:xfrm>
              <a:custGeom>
                <a:avLst/>
                <a:gdLst>
                  <a:gd name="connsiteX0" fmla="*/ 0 w 1404762"/>
                  <a:gd name="connsiteY0" fmla="*/ 465316 h 495787"/>
                  <a:gd name="connsiteX1" fmla="*/ 47911 w 1404762"/>
                  <a:gd name="connsiteY1" fmla="*/ 495787 h 495787"/>
                  <a:gd name="connsiteX2" fmla="*/ 1384448 w 1404762"/>
                  <a:gd name="connsiteY2" fmla="*/ 53086 h 495787"/>
                  <a:gd name="connsiteX3" fmla="*/ 1404763 w 1404762"/>
                  <a:gd name="connsiteY3" fmla="*/ 0 h 495787"/>
                  <a:gd name="connsiteX4" fmla="*/ 0 w 1404762"/>
                  <a:gd name="connsiteY4" fmla="*/ 465316 h 49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762" h="495787">
                    <a:moveTo>
                      <a:pt x="0" y="465316"/>
                    </a:moveTo>
                    <a:cubicBezTo>
                      <a:pt x="15715" y="475856"/>
                      <a:pt x="31622" y="486205"/>
                      <a:pt x="47911" y="495787"/>
                    </a:cubicBezTo>
                    <a:lnTo>
                      <a:pt x="1384448" y="53086"/>
                    </a:lnTo>
                    <a:cubicBezTo>
                      <a:pt x="1391731" y="35646"/>
                      <a:pt x="1398439" y="18015"/>
                      <a:pt x="1404763" y="0"/>
                    </a:cubicBezTo>
                    <a:lnTo>
                      <a:pt x="0" y="465316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62" name="Freeform: Shape 224">
              <a:extLst>
                <a:ext uri="{FF2B5EF4-FFF2-40B4-BE49-F238E27FC236}">
                  <a16:creationId xmlns:a16="http://schemas.microsoft.com/office/drawing/2014/main" id="{08119215-7E0F-DF8F-4FA6-CEA1A04ADCEC}"/>
                </a:ext>
              </a:extLst>
            </p:cNvPr>
            <p:cNvSpPr/>
            <p:nvPr/>
          </p:nvSpPr>
          <p:spPr>
            <a:xfrm>
              <a:off x="10615561" y="790243"/>
              <a:ext cx="1813970" cy="1464392"/>
            </a:xfrm>
            <a:custGeom>
              <a:avLst/>
              <a:gdLst>
                <a:gd name="connsiteX0" fmla="*/ 149527 w 1813970"/>
                <a:gd name="connsiteY0" fmla="*/ 555581 h 1464392"/>
                <a:gd name="connsiteX1" fmla="*/ 166584 w 1813970"/>
                <a:gd name="connsiteY1" fmla="*/ 0 h 1464392"/>
                <a:gd name="connsiteX2" fmla="*/ 34540 w 1813970"/>
                <a:gd name="connsiteY2" fmla="*/ 782106 h 1464392"/>
                <a:gd name="connsiteX3" fmla="*/ 1183264 w 1813970"/>
                <a:gd name="connsiteY3" fmla="*/ 1429868 h 1464392"/>
                <a:gd name="connsiteX4" fmla="*/ 1813970 w 1813970"/>
                <a:gd name="connsiteY4" fmla="*/ 836725 h 1464392"/>
                <a:gd name="connsiteX5" fmla="*/ 1298252 w 1813970"/>
                <a:gd name="connsiteY5" fmla="*/ 1203343 h 1464392"/>
                <a:gd name="connsiteX6" fmla="*/ 149527 w 1813970"/>
                <a:gd name="connsiteY6" fmla="*/ 555581 h 146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92">
                  <a:moveTo>
                    <a:pt x="149527" y="555581"/>
                  </a:moveTo>
                  <a:cubicBezTo>
                    <a:pt x="96633" y="365660"/>
                    <a:pt x="106407" y="173056"/>
                    <a:pt x="166584" y="0"/>
                  </a:cubicBezTo>
                  <a:cubicBezTo>
                    <a:pt x="14034" y="220009"/>
                    <a:pt x="-43077" y="503836"/>
                    <a:pt x="34540" y="782106"/>
                  </a:cubicBezTo>
                  <a:cubicBezTo>
                    <a:pt x="172908" y="1278277"/>
                    <a:pt x="687093" y="1568237"/>
                    <a:pt x="1183264" y="1429868"/>
                  </a:cubicBezTo>
                  <a:cubicBezTo>
                    <a:pt x="1489514" y="1344586"/>
                    <a:pt x="1716997" y="1115953"/>
                    <a:pt x="1813970" y="836725"/>
                  </a:cubicBezTo>
                  <a:cubicBezTo>
                    <a:pt x="1694383" y="1009206"/>
                    <a:pt x="1516153" y="1142591"/>
                    <a:pt x="1298252" y="1203343"/>
                  </a:cubicBezTo>
                  <a:cubicBezTo>
                    <a:pt x="802273" y="1341711"/>
                    <a:pt x="287896" y="1051560"/>
                    <a:pt x="149527" y="555581"/>
                  </a:cubicBezTo>
                  <a:close/>
                </a:path>
              </a:pathLst>
            </a:custGeom>
            <a:solidFill>
              <a:srgbClr val="D25B30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4" name="Freeform: Shape 225">
              <a:extLst>
                <a:ext uri="{FF2B5EF4-FFF2-40B4-BE49-F238E27FC236}">
                  <a16:creationId xmlns:a16="http://schemas.microsoft.com/office/drawing/2014/main" id="{9CFEE748-0C3A-F1CE-2777-DA4AC9DD7529}"/>
                </a:ext>
              </a:extLst>
            </p:cNvPr>
            <p:cNvSpPr/>
            <p:nvPr/>
          </p:nvSpPr>
          <p:spPr>
            <a:xfrm>
              <a:off x="10667157" y="388922"/>
              <a:ext cx="1813970" cy="1464379"/>
            </a:xfrm>
            <a:custGeom>
              <a:avLst/>
              <a:gdLst>
                <a:gd name="connsiteX0" fmla="*/ 1664443 w 1813970"/>
                <a:gd name="connsiteY0" fmla="*/ 908798 h 1464379"/>
                <a:gd name="connsiteX1" fmla="*/ 1647386 w 1813970"/>
                <a:gd name="connsiteY1" fmla="*/ 1464379 h 1464379"/>
                <a:gd name="connsiteX2" fmla="*/ 1779430 w 1813970"/>
                <a:gd name="connsiteY2" fmla="*/ 682273 h 1464379"/>
                <a:gd name="connsiteX3" fmla="*/ 630706 w 1813970"/>
                <a:gd name="connsiteY3" fmla="*/ 34511 h 1464379"/>
                <a:gd name="connsiteX4" fmla="*/ 0 w 1813970"/>
                <a:gd name="connsiteY4" fmla="*/ 627654 h 1464379"/>
                <a:gd name="connsiteX5" fmla="*/ 515718 w 1813970"/>
                <a:gd name="connsiteY5" fmla="*/ 261036 h 1464379"/>
                <a:gd name="connsiteX6" fmla="*/ 1664443 w 1813970"/>
                <a:gd name="connsiteY6" fmla="*/ 908798 h 14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79">
                  <a:moveTo>
                    <a:pt x="1664443" y="908798"/>
                  </a:moveTo>
                  <a:cubicBezTo>
                    <a:pt x="1717337" y="1098719"/>
                    <a:pt x="1707563" y="1291323"/>
                    <a:pt x="1647386" y="1464379"/>
                  </a:cubicBezTo>
                  <a:cubicBezTo>
                    <a:pt x="1799936" y="1244370"/>
                    <a:pt x="1857047" y="960543"/>
                    <a:pt x="1779430" y="682273"/>
                  </a:cubicBezTo>
                  <a:cubicBezTo>
                    <a:pt x="1641254" y="186294"/>
                    <a:pt x="1126877" y="-103857"/>
                    <a:pt x="630706" y="34511"/>
                  </a:cubicBezTo>
                  <a:cubicBezTo>
                    <a:pt x="324648" y="119793"/>
                    <a:pt x="96973" y="348426"/>
                    <a:pt x="0" y="627654"/>
                  </a:cubicBezTo>
                  <a:cubicBezTo>
                    <a:pt x="119587" y="455173"/>
                    <a:pt x="297817" y="321788"/>
                    <a:pt x="515718" y="261036"/>
                  </a:cubicBezTo>
                  <a:cubicBezTo>
                    <a:pt x="1011889" y="122668"/>
                    <a:pt x="1526075" y="412628"/>
                    <a:pt x="1664443" y="908798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5" name="Freeform: Shape 226">
              <a:extLst>
                <a:ext uri="{FF2B5EF4-FFF2-40B4-BE49-F238E27FC236}">
                  <a16:creationId xmlns:a16="http://schemas.microsoft.com/office/drawing/2014/main" id="{62DEE28F-0CCF-3DE4-9996-AC8EEB59C4DF}"/>
                </a:ext>
              </a:extLst>
            </p:cNvPr>
            <p:cNvSpPr/>
            <p:nvPr/>
          </p:nvSpPr>
          <p:spPr>
            <a:xfrm>
              <a:off x="10128276" y="768653"/>
              <a:ext cx="2832852" cy="1079427"/>
            </a:xfrm>
            <a:custGeom>
              <a:avLst/>
              <a:gdLst>
                <a:gd name="connsiteX0" fmla="*/ 2179752 w 2832852"/>
                <a:gd name="connsiteY0" fmla="*/ 8366 h 1079427"/>
                <a:gd name="connsiteX1" fmla="*/ 2242611 w 2832852"/>
                <a:gd name="connsiteY1" fmla="*/ 110896 h 1079427"/>
                <a:gd name="connsiteX2" fmla="*/ 2488110 w 2832852"/>
                <a:gd name="connsiteY2" fmla="*/ 161107 h 1079427"/>
                <a:gd name="connsiteX3" fmla="*/ 2322911 w 2832852"/>
                <a:gd name="connsiteY3" fmla="*/ 320748 h 1079427"/>
                <a:gd name="connsiteX4" fmla="*/ 1447090 w 2832852"/>
                <a:gd name="connsiteY4" fmla="*/ 650762 h 1079427"/>
                <a:gd name="connsiteX5" fmla="*/ 526999 w 2832852"/>
                <a:gd name="connsiteY5" fmla="*/ 821518 h 1079427"/>
                <a:gd name="connsiteX6" fmla="*/ 303157 w 2832852"/>
                <a:gd name="connsiteY6" fmla="*/ 770349 h 1079427"/>
                <a:gd name="connsiteX7" fmla="*/ 487137 w 2832852"/>
                <a:gd name="connsiteY7" fmla="*/ 600359 h 1079427"/>
                <a:gd name="connsiteX8" fmla="*/ 487904 w 2832852"/>
                <a:gd name="connsiteY8" fmla="*/ 480197 h 1079427"/>
                <a:gd name="connsiteX9" fmla="*/ 3807 w 2832852"/>
                <a:gd name="connsiteY9" fmla="*/ 933631 h 1079427"/>
                <a:gd name="connsiteX10" fmla="*/ 646969 w 2832852"/>
                <a:gd name="connsiteY10" fmla="*/ 1071616 h 1079427"/>
                <a:gd name="connsiteX11" fmla="*/ 1519149 w 2832852"/>
                <a:gd name="connsiteY11" fmla="*/ 908717 h 1079427"/>
                <a:gd name="connsiteX12" fmla="*/ 2349933 w 2832852"/>
                <a:gd name="connsiteY12" fmla="*/ 596718 h 1079427"/>
                <a:gd name="connsiteX13" fmla="*/ 2829047 w 2832852"/>
                <a:gd name="connsiteY13" fmla="*/ 145776 h 1079427"/>
                <a:gd name="connsiteX14" fmla="*/ 2179752 w 2832852"/>
                <a:gd name="connsiteY14" fmla="*/ 8366 h 107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2852" h="1079427">
                  <a:moveTo>
                    <a:pt x="2179752" y="8366"/>
                  </a:moveTo>
                  <a:cubicBezTo>
                    <a:pt x="2202749" y="40945"/>
                    <a:pt x="2223830" y="75058"/>
                    <a:pt x="2242611" y="110896"/>
                  </a:cubicBezTo>
                  <a:cubicBezTo>
                    <a:pt x="2386154" y="103997"/>
                    <a:pt x="2476611" y="119903"/>
                    <a:pt x="2488110" y="161107"/>
                  </a:cubicBezTo>
                  <a:cubicBezTo>
                    <a:pt x="2499033" y="200203"/>
                    <a:pt x="2437324" y="256547"/>
                    <a:pt x="2322911" y="320748"/>
                  </a:cubicBezTo>
                  <a:cubicBezTo>
                    <a:pt x="2139123" y="423854"/>
                    <a:pt x="1819266" y="547082"/>
                    <a:pt x="1447090" y="650762"/>
                  </a:cubicBezTo>
                  <a:cubicBezTo>
                    <a:pt x="1074914" y="754442"/>
                    <a:pt x="737618" y="814619"/>
                    <a:pt x="526999" y="821518"/>
                  </a:cubicBezTo>
                  <a:cubicBezTo>
                    <a:pt x="396105" y="825735"/>
                    <a:pt x="314081" y="809445"/>
                    <a:pt x="303157" y="770349"/>
                  </a:cubicBezTo>
                  <a:cubicBezTo>
                    <a:pt x="291658" y="729145"/>
                    <a:pt x="360843" y="668585"/>
                    <a:pt x="487137" y="600359"/>
                  </a:cubicBezTo>
                  <a:cubicBezTo>
                    <a:pt x="484837" y="559922"/>
                    <a:pt x="485029" y="519868"/>
                    <a:pt x="487904" y="480197"/>
                  </a:cubicBezTo>
                  <a:cubicBezTo>
                    <a:pt x="162873" y="643288"/>
                    <a:pt x="-29923" y="812703"/>
                    <a:pt x="3807" y="933631"/>
                  </a:cubicBezTo>
                  <a:cubicBezTo>
                    <a:pt x="37345" y="1053793"/>
                    <a:pt x="287442" y="1099213"/>
                    <a:pt x="646969" y="1071616"/>
                  </a:cubicBezTo>
                  <a:cubicBezTo>
                    <a:pt x="896875" y="1052451"/>
                    <a:pt x="1199484" y="998024"/>
                    <a:pt x="1519149" y="908717"/>
                  </a:cubicBezTo>
                  <a:cubicBezTo>
                    <a:pt x="1838814" y="819410"/>
                    <a:pt x="2126091" y="709597"/>
                    <a:pt x="2349933" y="596718"/>
                  </a:cubicBezTo>
                  <a:cubicBezTo>
                    <a:pt x="2672089" y="434394"/>
                    <a:pt x="2862585" y="266129"/>
                    <a:pt x="2829047" y="145776"/>
                  </a:cubicBezTo>
                  <a:cubicBezTo>
                    <a:pt x="2795318" y="24847"/>
                    <a:pt x="2542729" y="-20381"/>
                    <a:pt x="2179752" y="8366"/>
                  </a:cubicBezTo>
                  <a:close/>
                </a:path>
              </a:pathLst>
            </a:custGeom>
            <a:solidFill>
              <a:srgbClr val="BE6748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76" name="Graphic 241">
            <a:extLst>
              <a:ext uri="{FF2B5EF4-FFF2-40B4-BE49-F238E27FC236}">
                <a16:creationId xmlns:a16="http://schemas.microsoft.com/office/drawing/2014/main" id="{C82A13A8-A2BB-00FB-50ED-76390082B297}"/>
              </a:ext>
            </a:extLst>
          </p:cNvPr>
          <p:cNvGrpSpPr/>
          <p:nvPr/>
        </p:nvGrpSpPr>
        <p:grpSpPr>
          <a:xfrm rot="1433983">
            <a:off x="8421157" y="548298"/>
            <a:ext cx="159704" cy="157829"/>
            <a:chOff x="2434505" y="2932122"/>
            <a:chExt cx="322656" cy="318867"/>
          </a:xfrm>
        </p:grpSpPr>
        <p:sp>
          <p:nvSpPr>
            <p:cNvPr id="77" name="Freeform: Shape 219">
              <a:extLst>
                <a:ext uri="{FF2B5EF4-FFF2-40B4-BE49-F238E27FC236}">
                  <a16:creationId xmlns:a16="http://schemas.microsoft.com/office/drawing/2014/main" id="{81536EC7-8F66-4B75-6B32-CEEC231B0CFA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8" name="Freeform: Shape 220">
              <a:extLst>
                <a:ext uri="{FF2B5EF4-FFF2-40B4-BE49-F238E27FC236}">
                  <a16:creationId xmlns:a16="http://schemas.microsoft.com/office/drawing/2014/main" id="{43E2511F-9D30-FD3A-69B9-4FDCA500D93F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79" name="Graphic 241">
            <a:extLst>
              <a:ext uri="{FF2B5EF4-FFF2-40B4-BE49-F238E27FC236}">
                <a16:creationId xmlns:a16="http://schemas.microsoft.com/office/drawing/2014/main" id="{D4B1BEBA-ABD5-C2B8-8BFA-5302B4160F9E}"/>
              </a:ext>
            </a:extLst>
          </p:cNvPr>
          <p:cNvGrpSpPr/>
          <p:nvPr/>
        </p:nvGrpSpPr>
        <p:grpSpPr>
          <a:xfrm rot="1433983">
            <a:off x="6329584" y="493186"/>
            <a:ext cx="159704" cy="157829"/>
            <a:chOff x="2434505" y="2932122"/>
            <a:chExt cx="322656" cy="318867"/>
          </a:xfrm>
        </p:grpSpPr>
        <p:sp>
          <p:nvSpPr>
            <p:cNvPr id="80" name="Freeform: Shape 219">
              <a:extLst>
                <a:ext uri="{FF2B5EF4-FFF2-40B4-BE49-F238E27FC236}">
                  <a16:creationId xmlns:a16="http://schemas.microsoft.com/office/drawing/2014/main" id="{A66D25DA-6094-00C9-5483-222F6E5AA831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1" name="Freeform: Shape 220">
              <a:extLst>
                <a:ext uri="{FF2B5EF4-FFF2-40B4-BE49-F238E27FC236}">
                  <a16:creationId xmlns:a16="http://schemas.microsoft.com/office/drawing/2014/main" id="{BEC15D01-C61F-D50B-D4B0-6E7CF5B712E6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82" name="Graphic 241">
            <a:extLst>
              <a:ext uri="{FF2B5EF4-FFF2-40B4-BE49-F238E27FC236}">
                <a16:creationId xmlns:a16="http://schemas.microsoft.com/office/drawing/2014/main" id="{0B948187-531B-241A-A85F-4806341505CC}"/>
              </a:ext>
            </a:extLst>
          </p:cNvPr>
          <p:cNvGrpSpPr/>
          <p:nvPr/>
        </p:nvGrpSpPr>
        <p:grpSpPr>
          <a:xfrm rot="1433983">
            <a:off x="7196725" y="757297"/>
            <a:ext cx="159704" cy="157829"/>
            <a:chOff x="2434505" y="2932122"/>
            <a:chExt cx="322656" cy="318867"/>
          </a:xfrm>
        </p:grpSpPr>
        <p:sp>
          <p:nvSpPr>
            <p:cNvPr id="83" name="Freeform: Shape 219">
              <a:extLst>
                <a:ext uri="{FF2B5EF4-FFF2-40B4-BE49-F238E27FC236}">
                  <a16:creationId xmlns:a16="http://schemas.microsoft.com/office/drawing/2014/main" id="{DAEADBE4-46E1-834E-EAFF-97DAA39DF05D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4" name="Freeform: Shape 220">
              <a:extLst>
                <a:ext uri="{FF2B5EF4-FFF2-40B4-BE49-F238E27FC236}">
                  <a16:creationId xmlns:a16="http://schemas.microsoft.com/office/drawing/2014/main" id="{9FA47A04-0587-6095-D969-CA9D148761C4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85" name="Graphic 4">
            <a:extLst>
              <a:ext uri="{FF2B5EF4-FFF2-40B4-BE49-F238E27FC236}">
                <a16:creationId xmlns:a16="http://schemas.microsoft.com/office/drawing/2014/main" id="{03193DB9-68D5-F6AB-C6B5-CFF001780B07}"/>
              </a:ext>
            </a:extLst>
          </p:cNvPr>
          <p:cNvGrpSpPr/>
          <p:nvPr/>
        </p:nvGrpSpPr>
        <p:grpSpPr>
          <a:xfrm>
            <a:off x="238080" y="4378581"/>
            <a:ext cx="1757988" cy="2240314"/>
            <a:chOff x="4886325" y="1990725"/>
            <a:chExt cx="2419350" cy="2876550"/>
          </a:xfrm>
        </p:grpSpPr>
        <p:grpSp>
          <p:nvGrpSpPr>
            <p:cNvPr id="86" name="Graphic 4">
              <a:extLst>
                <a:ext uri="{FF2B5EF4-FFF2-40B4-BE49-F238E27FC236}">
                  <a16:creationId xmlns:a16="http://schemas.microsoft.com/office/drawing/2014/main" id="{F609A725-27AA-AD42-2683-002367030454}"/>
                </a:ext>
              </a:extLst>
            </p:cNvPr>
            <p:cNvGrpSpPr/>
            <p:nvPr/>
          </p:nvGrpSpPr>
          <p:grpSpPr>
            <a:xfrm>
              <a:off x="5936051" y="2866243"/>
              <a:ext cx="1365402" cy="1999507"/>
              <a:chOff x="5936051" y="2866243"/>
              <a:chExt cx="1365402" cy="1999507"/>
            </a:xfrm>
          </p:grpSpPr>
          <p:grpSp>
            <p:nvGrpSpPr>
              <p:cNvPr id="97" name="Graphic 4">
                <a:extLst>
                  <a:ext uri="{FF2B5EF4-FFF2-40B4-BE49-F238E27FC236}">
                    <a16:creationId xmlns:a16="http://schemas.microsoft.com/office/drawing/2014/main" id="{DD6FB8BD-5B99-B2F2-C282-F85009DE089B}"/>
                  </a:ext>
                </a:extLst>
              </p:cNvPr>
              <p:cNvGrpSpPr/>
              <p:nvPr/>
            </p:nvGrpSpPr>
            <p:grpSpPr>
              <a:xfrm>
                <a:off x="6297453" y="3380422"/>
                <a:ext cx="852583" cy="982885"/>
                <a:chOff x="6297453" y="3380422"/>
                <a:chExt cx="852583" cy="982885"/>
              </a:xfrm>
            </p:grpSpPr>
            <p:sp>
              <p:nvSpPr>
                <p:cNvPr id="148" name="Freeform: Shape 195">
                  <a:extLst>
                    <a:ext uri="{FF2B5EF4-FFF2-40B4-BE49-F238E27FC236}">
                      <a16:creationId xmlns:a16="http://schemas.microsoft.com/office/drawing/2014/main" id="{BB8F3F44-E0BE-EE30-B253-6A4A3EAB2239}"/>
                    </a:ext>
                  </a:extLst>
                </p:cNvPr>
                <p:cNvSpPr/>
                <p:nvPr/>
              </p:nvSpPr>
              <p:spPr>
                <a:xfrm>
                  <a:off x="6297453" y="3380422"/>
                  <a:ext cx="852487" cy="982789"/>
                </a:xfrm>
                <a:custGeom>
                  <a:avLst/>
                  <a:gdLst>
                    <a:gd name="connsiteX0" fmla="*/ 425672 w 852487"/>
                    <a:gd name="connsiteY0" fmla="*/ 0 h 982789"/>
                    <a:gd name="connsiteX1" fmla="*/ 425672 w 852487"/>
                    <a:gd name="connsiteY1" fmla="*/ 0 h 982789"/>
                    <a:gd name="connsiteX2" fmla="*/ 0 w 852487"/>
                    <a:gd name="connsiteY2" fmla="*/ 426434 h 982789"/>
                    <a:gd name="connsiteX3" fmla="*/ 381 w 852487"/>
                    <a:gd name="connsiteY3" fmla="*/ 811816 h 982789"/>
                    <a:gd name="connsiteX4" fmla="*/ 171736 w 852487"/>
                    <a:gd name="connsiteY4" fmla="*/ 982790 h 982789"/>
                    <a:gd name="connsiteX5" fmla="*/ 681514 w 852487"/>
                    <a:gd name="connsiteY5" fmla="*/ 982313 h 982789"/>
                    <a:gd name="connsiteX6" fmla="*/ 852488 w 852487"/>
                    <a:gd name="connsiteY6" fmla="*/ 810959 h 982789"/>
                    <a:gd name="connsiteX7" fmla="*/ 852107 w 852487"/>
                    <a:gd name="connsiteY7" fmla="*/ 425577 h 982789"/>
                    <a:gd name="connsiteX8" fmla="*/ 425672 w 852487"/>
                    <a:gd name="connsiteY8" fmla="*/ 0 h 982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52487" h="982789">
                      <a:moveTo>
                        <a:pt x="425672" y="0"/>
                      </a:moveTo>
                      <a:lnTo>
                        <a:pt x="425672" y="0"/>
                      </a:lnTo>
                      <a:cubicBezTo>
                        <a:pt x="190405" y="191"/>
                        <a:pt x="-190" y="191167"/>
                        <a:pt x="0" y="426434"/>
                      </a:cubicBezTo>
                      <a:lnTo>
                        <a:pt x="381" y="811816"/>
                      </a:lnTo>
                      <a:cubicBezTo>
                        <a:pt x="476" y="906304"/>
                        <a:pt x="77153" y="982885"/>
                        <a:pt x="171736" y="982790"/>
                      </a:cubicBezTo>
                      <a:lnTo>
                        <a:pt x="681514" y="982313"/>
                      </a:lnTo>
                      <a:cubicBezTo>
                        <a:pt x="776002" y="982218"/>
                        <a:pt x="852583" y="905542"/>
                        <a:pt x="852488" y="810959"/>
                      </a:cubicBezTo>
                      <a:lnTo>
                        <a:pt x="852107" y="425577"/>
                      </a:lnTo>
                      <a:cubicBezTo>
                        <a:pt x="851916" y="190405"/>
                        <a:pt x="660940" y="-190"/>
                        <a:pt x="425672" y="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149" name="Graphic 4">
                  <a:extLst>
                    <a:ext uri="{FF2B5EF4-FFF2-40B4-BE49-F238E27FC236}">
                      <a16:creationId xmlns:a16="http://schemas.microsoft.com/office/drawing/2014/main" id="{F4E34521-7DDB-55F3-5091-01992C1064C6}"/>
                    </a:ext>
                  </a:extLst>
                </p:cNvPr>
                <p:cNvGrpSpPr/>
                <p:nvPr/>
              </p:nvGrpSpPr>
              <p:grpSpPr>
                <a:xfrm>
                  <a:off x="6297453" y="3815715"/>
                  <a:ext cx="852392" cy="547592"/>
                  <a:chOff x="6297453" y="3815715"/>
                  <a:chExt cx="852392" cy="547592"/>
                </a:xfrm>
                <a:solidFill>
                  <a:srgbClr val="E24530"/>
                </a:solidFill>
              </p:grpSpPr>
              <p:sp>
                <p:nvSpPr>
                  <p:cNvPr id="151" name="Freeform: Shape 198">
                    <a:extLst>
                      <a:ext uri="{FF2B5EF4-FFF2-40B4-BE49-F238E27FC236}">
                        <a16:creationId xmlns:a16="http://schemas.microsoft.com/office/drawing/2014/main" id="{F2736A1C-F660-1038-4DF0-721E0BE5535B}"/>
                      </a:ext>
                    </a:extLst>
                  </p:cNvPr>
                  <p:cNvSpPr/>
                  <p:nvPr/>
                </p:nvSpPr>
                <p:spPr>
                  <a:xfrm>
                    <a:off x="6895242" y="3815715"/>
                    <a:ext cx="254603" cy="547306"/>
                  </a:xfrm>
                  <a:custGeom>
                    <a:avLst/>
                    <a:gdLst>
                      <a:gd name="connsiteX0" fmla="*/ 254318 w 254603"/>
                      <a:gd name="connsiteY0" fmla="*/ 0 h 547306"/>
                      <a:gd name="connsiteX1" fmla="*/ 0 w 254603"/>
                      <a:gd name="connsiteY1" fmla="*/ 400050 h 547306"/>
                      <a:gd name="connsiteX2" fmla="*/ 95 w 254603"/>
                      <a:gd name="connsiteY2" fmla="*/ 547306 h 547306"/>
                      <a:gd name="connsiteX3" fmla="*/ 83630 w 254603"/>
                      <a:gd name="connsiteY3" fmla="*/ 547211 h 547306"/>
                      <a:gd name="connsiteX4" fmla="*/ 254603 w 254603"/>
                      <a:gd name="connsiteY4" fmla="*/ 375856 h 547306"/>
                      <a:gd name="connsiteX5" fmla="*/ 254318 w 254603"/>
                      <a:gd name="connsiteY5" fmla="*/ 0 h 547306"/>
                      <a:gd name="connsiteX6" fmla="*/ 254318 w 254603"/>
                      <a:gd name="connsiteY6" fmla="*/ 0 h 547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603" h="547306">
                        <a:moveTo>
                          <a:pt x="254318" y="0"/>
                        </a:moveTo>
                        <a:cubicBezTo>
                          <a:pt x="99060" y="72580"/>
                          <a:pt x="-95" y="228600"/>
                          <a:pt x="0" y="400050"/>
                        </a:cubicBezTo>
                        <a:lnTo>
                          <a:pt x="95" y="547306"/>
                        </a:lnTo>
                        <a:lnTo>
                          <a:pt x="83630" y="547211"/>
                        </a:lnTo>
                        <a:cubicBezTo>
                          <a:pt x="178118" y="547116"/>
                          <a:pt x="254698" y="470440"/>
                          <a:pt x="254603" y="375856"/>
                        </a:cubicBezTo>
                        <a:lnTo>
                          <a:pt x="254318" y="0"/>
                        </a:lnTo>
                        <a:lnTo>
                          <a:pt x="254318" y="0"/>
                        </a:lnTo>
                        <a:close/>
                      </a:path>
                    </a:pathLst>
                  </a:custGeom>
                  <a:solidFill>
                    <a:srgbClr val="E245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152" name="Freeform: Shape 199">
                    <a:extLst>
                      <a:ext uri="{FF2B5EF4-FFF2-40B4-BE49-F238E27FC236}">
                        <a16:creationId xmlns:a16="http://schemas.microsoft.com/office/drawing/2014/main" id="{04AFD74B-4CD3-CA83-79CF-CFE412B23365}"/>
                      </a:ext>
                    </a:extLst>
                  </p:cNvPr>
                  <p:cNvSpPr/>
                  <p:nvPr/>
                </p:nvSpPr>
                <p:spPr>
                  <a:xfrm>
                    <a:off x="6297453" y="3816476"/>
                    <a:ext cx="255270" cy="546830"/>
                  </a:xfrm>
                  <a:custGeom>
                    <a:avLst/>
                    <a:gdLst>
                      <a:gd name="connsiteX0" fmla="*/ 0 w 255270"/>
                      <a:gd name="connsiteY0" fmla="*/ 0 h 546830"/>
                      <a:gd name="connsiteX1" fmla="*/ 0 w 255270"/>
                      <a:gd name="connsiteY1" fmla="*/ 0 h 546830"/>
                      <a:gd name="connsiteX2" fmla="*/ 381 w 255270"/>
                      <a:gd name="connsiteY2" fmla="*/ 375857 h 546830"/>
                      <a:gd name="connsiteX3" fmla="*/ 171736 w 255270"/>
                      <a:gd name="connsiteY3" fmla="*/ 546830 h 546830"/>
                      <a:gd name="connsiteX4" fmla="*/ 255270 w 255270"/>
                      <a:gd name="connsiteY4" fmla="*/ 546735 h 546830"/>
                      <a:gd name="connsiteX5" fmla="*/ 255175 w 255270"/>
                      <a:gd name="connsiteY5" fmla="*/ 399479 h 546830"/>
                      <a:gd name="connsiteX6" fmla="*/ 0 w 255270"/>
                      <a:gd name="connsiteY6" fmla="*/ 0 h 546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5270" h="54683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81" y="375857"/>
                        </a:lnTo>
                        <a:cubicBezTo>
                          <a:pt x="476" y="470345"/>
                          <a:pt x="77153" y="546926"/>
                          <a:pt x="171736" y="546830"/>
                        </a:cubicBezTo>
                        <a:lnTo>
                          <a:pt x="255270" y="546735"/>
                        </a:lnTo>
                        <a:lnTo>
                          <a:pt x="255175" y="399479"/>
                        </a:lnTo>
                        <a:cubicBezTo>
                          <a:pt x="254889" y="228124"/>
                          <a:pt x="155448" y="7229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245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  <p:sp>
              <p:nvSpPr>
                <p:cNvPr id="150" name="Freeform: Shape 197">
                  <a:extLst>
                    <a:ext uri="{FF2B5EF4-FFF2-40B4-BE49-F238E27FC236}">
                      <a16:creationId xmlns:a16="http://schemas.microsoft.com/office/drawing/2014/main" id="{A671531E-37C6-796F-5B65-CBC0502A46C2}"/>
                    </a:ext>
                  </a:extLst>
                </p:cNvPr>
                <p:cNvSpPr/>
                <p:nvPr/>
              </p:nvSpPr>
              <p:spPr>
                <a:xfrm>
                  <a:off x="6307550" y="3501580"/>
                  <a:ext cx="842486" cy="861726"/>
                </a:xfrm>
                <a:custGeom>
                  <a:avLst/>
                  <a:gdLst>
                    <a:gd name="connsiteX0" fmla="*/ 713422 w 842486"/>
                    <a:gd name="connsiteY0" fmla="*/ 0 h 861726"/>
                    <a:gd name="connsiteX1" fmla="*/ 772954 w 842486"/>
                    <a:gd name="connsiteY1" fmla="*/ 216694 h 861726"/>
                    <a:gd name="connsiteX2" fmla="*/ 773335 w 842486"/>
                    <a:gd name="connsiteY2" fmla="*/ 602075 h 861726"/>
                    <a:gd name="connsiteX3" fmla="*/ 602361 w 842486"/>
                    <a:gd name="connsiteY3" fmla="*/ 773430 h 861726"/>
                    <a:gd name="connsiteX4" fmla="*/ 92583 w 842486"/>
                    <a:gd name="connsiteY4" fmla="*/ 773906 h 861726"/>
                    <a:gd name="connsiteX5" fmla="*/ 0 w 842486"/>
                    <a:gd name="connsiteY5" fmla="*/ 746665 h 861726"/>
                    <a:gd name="connsiteX6" fmla="*/ 161734 w 842486"/>
                    <a:gd name="connsiteY6" fmla="*/ 861727 h 861726"/>
                    <a:gd name="connsiteX7" fmla="*/ 671513 w 842486"/>
                    <a:gd name="connsiteY7" fmla="*/ 861251 h 861726"/>
                    <a:gd name="connsiteX8" fmla="*/ 842486 w 842486"/>
                    <a:gd name="connsiteY8" fmla="*/ 689896 h 861726"/>
                    <a:gd name="connsiteX9" fmla="*/ 842105 w 842486"/>
                    <a:gd name="connsiteY9" fmla="*/ 304514 h 861726"/>
                    <a:gd name="connsiteX10" fmla="*/ 713422 w 842486"/>
                    <a:gd name="connsiteY10" fmla="*/ 0 h 86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42486" h="861726">
                      <a:moveTo>
                        <a:pt x="713422" y="0"/>
                      </a:moveTo>
                      <a:cubicBezTo>
                        <a:pt x="751142" y="63437"/>
                        <a:pt x="772859" y="137541"/>
                        <a:pt x="772954" y="216694"/>
                      </a:cubicBezTo>
                      <a:lnTo>
                        <a:pt x="773335" y="602075"/>
                      </a:lnTo>
                      <a:cubicBezTo>
                        <a:pt x="773430" y="696563"/>
                        <a:pt x="696849" y="773335"/>
                        <a:pt x="602361" y="773430"/>
                      </a:cubicBezTo>
                      <a:lnTo>
                        <a:pt x="92583" y="773906"/>
                      </a:lnTo>
                      <a:cubicBezTo>
                        <a:pt x="58388" y="773906"/>
                        <a:pt x="26670" y="763810"/>
                        <a:pt x="0" y="746665"/>
                      </a:cubicBezTo>
                      <a:cubicBezTo>
                        <a:pt x="23241" y="813626"/>
                        <a:pt x="86868" y="861822"/>
                        <a:pt x="161734" y="861727"/>
                      </a:cubicBezTo>
                      <a:lnTo>
                        <a:pt x="671513" y="861251"/>
                      </a:lnTo>
                      <a:cubicBezTo>
                        <a:pt x="766001" y="861155"/>
                        <a:pt x="842581" y="784479"/>
                        <a:pt x="842486" y="689896"/>
                      </a:cubicBezTo>
                      <a:lnTo>
                        <a:pt x="842105" y="304514"/>
                      </a:lnTo>
                      <a:cubicBezTo>
                        <a:pt x="841915" y="185166"/>
                        <a:pt x="792670" y="77248"/>
                        <a:pt x="713422" y="0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98" name="Freeform: Shape 145">
                <a:extLst>
                  <a:ext uri="{FF2B5EF4-FFF2-40B4-BE49-F238E27FC236}">
                    <a16:creationId xmlns:a16="http://schemas.microsoft.com/office/drawing/2014/main" id="{C77298F2-CAE7-966D-3A92-38A62BF9C14B}"/>
                  </a:ext>
                </a:extLst>
              </p:cNvPr>
              <p:cNvSpPr/>
              <p:nvPr/>
            </p:nvSpPr>
            <p:spPr>
              <a:xfrm>
                <a:off x="6114002" y="3559873"/>
                <a:ext cx="1156716" cy="1007363"/>
              </a:xfrm>
              <a:custGeom>
                <a:avLst/>
                <a:gdLst>
                  <a:gd name="connsiteX0" fmla="*/ 883825 w 1156716"/>
                  <a:gd name="connsiteY0" fmla="*/ 153448 h 1007363"/>
                  <a:gd name="connsiteX1" fmla="*/ 883444 w 1156716"/>
                  <a:gd name="connsiteY1" fmla="*/ 147733 h 1007363"/>
                  <a:gd name="connsiteX2" fmla="*/ 624173 w 1156716"/>
                  <a:gd name="connsiteY2" fmla="*/ 58293 h 1007363"/>
                  <a:gd name="connsiteX3" fmla="*/ 365474 w 1156716"/>
                  <a:gd name="connsiteY3" fmla="*/ 147447 h 1007363"/>
                  <a:gd name="connsiteX4" fmla="*/ 115729 w 1156716"/>
                  <a:gd name="connsiteY4" fmla="*/ 0 h 1007363"/>
                  <a:gd name="connsiteX5" fmla="*/ 0 w 1156716"/>
                  <a:gd name="connsiteY5" fmla="*/ 137065 h 1007363"/>
                  <a:gd name="connsiteX6" fmla="*/ 354140 w 1156716"/>
                  <a:gd name="connsiteY6" fmla="*/ 331470 h 1007363"/>
                  <a:gd name="connsiteX7" fmla="*/ 347567 w 1156716"/>
                  <a:gd name="connsiteY7" fmla="*/ 537019 h 1007363"/>
                  <a:gd name="connsiteX8" fmla="*/ 381095 w 1156716"/>
                  <a:gd name="connsiteY8" fmla="*/ 675418 h 1007363"/>
                  <a:gd name="connsiteX9" fmla="*/ 398050 w 1156716"/>
                  <a:gd name="connsiteY9" fmla="*/ 689038 h 1007363"/>
                  <a:gd name="connsiteX10" fmla="*/ 357759 w 1156716"/>
                  <a:gd name="connsiteY10" fmla="*/ 1005268 h 1007363"/>
                  <a:gd name="connsiteX11" fmla="*/ 558927 w 1156716"/>
                  <a:gd name="connsiteY11" fmla="*/ 1005268 h 1007363"/>
                  <a:gd name="connsiteX12" fmla="*/ 581978 w 1156716"/>
                  <a:gd name="connsiteY12" fmla="*/ 780669 h 1007363"/>
                  <a:gd name="connsiteX13" fmla="*/ 624935 w 1156716"/>
                  <a:gd name="connsiteY13" fmla="*/ 782479 h 1007363"/>
                  <a:gd name="connsiteX14" fmla="*/ 667893 w 1156716"/>
                  <a:gd name="connsiteY14" fmla="*/ 780574 h 1007363"/>
                  <a:gd name="connsiteX15" fmla="*/ 690943 w 1156716"/>
                  <a:gd name="connsiteY15" fmla="*/ 1005173 h 1007363"/>
                  <a:gd name="connsiteX16" fmla="*/ 892588 w 1156716"/>
                  <a:gd name="connsiteY16" fmla="*/ 1007364 h 1007363"/>
                  <a:gd name="connsiteX17" fmla="*/ 850963 w 1156716"/>
                  <a:gd name="connsiteY17" fmla="*/ 686752 h 1007363"/>
                  <a:gd name="connsiteX18" fmla="*/ 872300 w 1156716"/>
                  <a:gd name="connsiteY18" fmla="*/ 667798 h 1007363"/>
                  <a:gd name="connsiteX19" fmla="*/ 901827 w 1156716"/>
                  <a:gd name="connsiteY19" fmla="*/ 536448 h 1007363"/>
                  <a:gd name="connsiteX20" fmla="*/ 896112 w 1156716"/>
                  <a:gd name="connsiteY20" fmla="*/ 354044 h 1007363"/>
                  <a:gd name="connsiteX21" fmla="*/ 894493 w 1156716"/>
                  <a:gd name="connsiteY21" fmla="*/ 327279 h 1007363"/>
                  <a:gd name="connsiteX22" fmla="*/ 990981 w 1156716"/>
                  <a:gd name="connsiteY22" fmla="*/ 396621 h 1007363"/>
                  <a:gd name="connsiteX23" fmla="*/ 919258 w 1156716"/>
                  <a:gd name="connsiteY23" fmla="*/ 492157 h 1007363"/>
                  <a:gd name="connsiteX24" fmla="*/ 1013079 w 1156716"/>
                  <a:gd name="connsiteY24" fmla="*/ 645033 h 1007363"/>
                  <a:gd name="connsiteX25" fmla="*/ 1156716 w 1156716"/>
                  <a:gd name="connsiteY25" fmla="*/ 396621 h 1007363"/>
                  <a:gd name="connsiteX26" fmla="*/ 883825 w 1156716"/>
                  <a:gd name="connsiteY26" fmla="*/ 153448 h 100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56716" h="1007363">
                    <a:moveTo>
                      <a:pt x="883825" y="153448"/>
                    </a:moveTo>
                    <a:cubicBezTo>
                      <a:pt x="883539" y="149828"/>
                      <a:pt x="883444" y="147733"/>
                      <a:pt x="883444" y="147733"/>
                    </a:cubicBezTo>
                    <a:cubicBezTo>
                      <a:pt x="883444" y="147733"/>
                      <a:pt x="834771" y="58102"/>
                      <a:pt x="624173" y="58293"/>
                    </a:cubicBezTo>
                    <a:cubicBezTo>
                      <a:pt x="424243" y="58483"/>
                      <a:pt x="370427" y="139351"/>
                      <a:pt x="365474" y="147447"/>
                    </a:cubicBezTo>
                    <a:cubicBezTo>
                      <a:pt x="297942" y="123539"/>
                      <a:pt x="210312" y="79915"/>
                      <a:pt x="115729" y="0"/>
                    </a:cubicBezTo>
                    <a:lnTo>
                      <a:pt x="0" y="137065"/>
                    </a:lnTo>
                    <a:cubicBezTo>
                      <a:pt x="134493" y="250698"/>
                      <a:pt x="261842" y="305276"/>
                      <a:pt x="354140" y="331470"/>
                    </a:cubicBezTo>
                    <a:cubicBezTo>
                      <a:pt x="350615" y="401860"/>
                      <a:pt x="347567" y="479203"/>
                      <a:pt x="347567" y="537019"/>
                    </a:cubicBezTo>
                    <a:cubicBezTo>
                      <a:pt x="347663" y="588931"/>
                      <a:pt x="357664" y="636365"/>
                      <a:pt x="381095" y="675418"/>
                    </a:cubicBezTo>
                    <a:cubicBezTo>
                      <a:pt x="381095" y="675418"/>
                      <a:pt x="387382" y="680752"/>
                      <a:pt x="398050" y="689038"/>
                    </a:cubicBezTo>
                    <a:cubicBezTo>
                      <a:pt x="377095" y="758476"/>
                      <a:pt x="357759" y="861346"/>
                      <a:pt x="357759" y="1005268"/>
                    </a:cubicBezTo>
                    <a:lnTo>
                      <a:pt x="558927" y="1005268"/>
                    </a:lnTo>
                    <a:cubicBezTo>
                      <a:pt x="558927" y="906780"/>
                      <a:pt x="569309" y="833533"/>
                      <a:pt x="581978" y="780669"/>
                    </a:cubicBezTo>
                    <a:cubicBezTo>
                      <a:pt x="595598" y="781812"/>
                      <a:pt x="609791" y="782479"/>
                      <a:pt x="624935" y="782479"/>
                    </a:cubicBezTo>
                    <a:cubicBezTo>
                      <a:pt x="639985" y="782479"/>
                      <a:pt x="654272" y="781812"/>
                      <a:pt x="667893" y="780574"/>
                    </a:cubicBezTo>
                    <a:cubicBezTo>
                      <a:pt x="680561" y="833438"/>
                      <a:pt x="690943" y="906685"/>
                      <a:pt x="690943" y="1005173"/>
                    </a:cubicBezTo>
                    <a:lnTo>
                      <a:pt x="892588" y="1007364"/>
                    </a:lnTo>
                    <a:cubicBezTo>
                      <a:pt x="892588" y="861060"/>
                      <a:pt x="872395" y="756666"/>
                      <a:pt x="850963" y="686752"/>
                    </a:cubicBezTo>
                    <a:cubicBezTo>
                      <a:pt x="864203" y="675513"/>
                      <a:pt x="872300" y="667798"/>
                      <a:pt x="872300" y="667798"/>
                    </a:cubicBezTo>
                    <a:cubicBezTo>
                      <a:pt x="892778" y="630079"/>
                      <a:pt x="901827" y="585311"/>
                      <a:pt x="901827" y="536448"/>
                    </a:cubicBezTo>
                    <a:cubicBezTo>
                      <a:pt x="901732" y="484918"/>
                      <a:pt x="899255" y="417862"/>
                      <a:pt x="896112" y="354044"/>
                    </a:cubicBezTo>
                    <a:lnTo>
                      <a:pt x="894493" y="327279"/>
                    </a:lnTo>
                    <a:cubicBezTo>
                      <a:pt x="941165" y="342614"/>
                      <a:pt x="990981" y="368808"/>
                      <a:pt x="990981" y="396621"/>
                    </a:cubicBezTo>
                    <a:cubicBezTo>
                      <a:pt x="990981" y="455867"/>
                      <a:pt x="919448" y="491966"/>
                      <a:pt x="919258" y="492157"/>
                    </a:cubicBezTo>
                    <a:lnTo>
                      <a:pt x="1013079" y="645033"/>
                    </a:lnTo>
                    <a:cubicBezTo>
                      <a:pt x="1027843" y="635508"/>
                      <a:pt x="1156716" y="545116"/>
                      <a:pt x="1156716" y="396621"/>
                    </a:cubicBezTo>
                    <a:cubicBezTo>
                      <a:pt x="1156526" y="244411"/>
                      <a:pt x="989076" y="173164"/>
                      <a:pt x="883825" y="1534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9" name="Freeform: Shape 146">
                <a:extLst>
                  <a:ext uri="{FF2B5EF4-FFF2-40B4-BE49-F238E27FC236}">
                    <a16:creationId xmlns:a16="http://schemas.microsoft.com/office/drawing/2014/main" id="{DE063E89-8A74-330B-876E-BC9A46A61B96}"/>
                  </a:ext>
                </a:extLst>
              </p:cNvPr>
              <p:cNvSpPr/>
              <p:nvPr/>
            </p:nvSpPr>
            <p:spPr>
              <a:xfrm>
                <a:off x="5936051" y="3404498"/>
                <a:ext cx="293679" cy="292439"/>
              </a:xfrm>
              <a:custGeom>
                <a:avLst/>
                <a:gdLst>
                  <a:gd name="connsiteX0" fmla="*/ 293680 w 293679"/>
                  <a:gd name="connsiteY0" fmla="*/ 155470 h 292439"/>
                  <a:gd name="connsiteX1" fmla="*/ 256056 w 293679"/>
                  <a:gd name="connsiteY1" fmla="*/ 38408 h 292439"/>
                  <a:gd name="connsiteX2" fmla="*/ 198906 w 293679"/>
                  <a:gd name="connsiteY2" fmla="*/ 77651 h 292439"/>
                  <a:gd name="connsiteX3" fmla="*/ 142328 w 293679"/>
                  <a:gd name="connsiteY3" fmla="*/ 13548 h 292439"/>
                  <a:gd name="connsiteX4" fmla="*/ 48887 w 293679"/>
                  <a:gd name="connsiteY4" fmla="*/ 195475 h 292439"/>
                  <a:gd name="connsiteX5" fmla="*/ 177951 w 293679"/>
                  <a:gd name="connsiteY5" fmla="*/ 292440 h 292439"/>
                  <a:gd name="connsiteX6" fmla="*/ 293680 w 293679"/>
                  <a:gd name="connsiteY6" fmla="*/ 155470 h 292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3679" h="292439">
                    <a:moveTo>
                      <a:pt x="293680" y="155470"/>
                    </a:moveTo>
                    <a:cubicBezTo>
                      <a:pt x="293680" y="155470"/>
                      <a:pt x="276725" y="76127"/>
                      <a:pt x="256056" y="38408"/>
                    </a:cubicBezTo>
                    <a:cubicBezTo>
                      <a:pt x="235387" y="689"/>
                      <a:pt x="192620" y="47552"/>
                      <a:pt x="198906" y="77651"/>
                    </a:cubicBezTo>
                    <a:cubicBezTo>
                      <a:pt x="198906" y="77651"/>
                      <a:pt x="170045" y="30121"/>
                      <a:pt x="142328" y="13548"/>
                    </a:cubicBezTo>
                    <a:cubicBezTo>
                      <a:pt x="43839" y="-45126"/>
                      <a:pt x="-65508" y="100034"/>
                      <a:pt x="48887" y="195475"/>
                    </a:cubicBezTo>
                    <a:cubicBezTo>
                      <a:pt x="137851" y="265388"/>
                      <a:pt x="177951" y="292440"/>
                      <a:pt x="177951" y="292440"/>
                    </a:cubicBezTo>
                    <a:lnTo>
                      <a:pt x="293680" y="155470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0" name="Freeform: Shape 147">
                <a:extLst>
                  <a:ext uri="{FF2B5EF4-FFF2-40B4-BE49-F238E27FC236}">
                    <a16:creationId xmlns:a16="http://schemas.microsoft.com/office/drawing/2014/main" id="{CBEE8AAB-CCEC-0B37-D8B6-1132FD26D0F8}"/>
                  </a:ext>
                </a:extLst>
              </p:cNvPr>
              <p:cNvSpPr/>
              <p:nvPr/>
            </p:nvSpPr>
            <p:spPr>
              <a:xfrm>
                <a:off x="5936285" y="3477863"/>
                <a:ext cx="266680" cy="219075"/>
              </a:xfrm>
              <a:custGeom>
                <a:avLst/>
                <a:gdLst>
                  <a:gd name="connsiteX0" fmla="*/ 260775 w 266680"/>
                  <a:gd name="connsiteY0" fmla="*/ 120872 h 219075"/>
                  <a:gd name="connsiteX1" fmla="*/ 266681 w 266680"/>
                  <a:gd name="connsiteY1" fmla="*/ 67532 h 219075"/>
                  <a:gd name="connsiteX2" fmla="*/ 147809 w 266680"/>
                  <a:gd name="connsiteY2" fmla="*/ 143351 h 219075"/>
                  <a:gd name="connsiteX3" fmla="*/ 3981 w 266680"/>
                  <a:gd name="connsiteY3" fmla="*/ 0 h 219075"/>
                  <a:gd name="connsiteX4" fmla="*/ 48844 w 266680"/>
                  <a:gd name="connsiteY4" fmla="*/ 122110 h 219075"/>
                  <a:gd name="connsiteX5" fmla="*/ 177908 w 266680"/>
                  <a:gd name="connsiteY5" fmla="*/ 219075 h 219075"/>
                  <a:gd name="connsiteX6" fmla="*/ 260775 w 266680"/>
                  <a:gd name="connsiteY6" fmla="*/ 120872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680" h="219075">
                    <a:moveTo>
                      <a:pt x="260775" y="120872"/>
                    </a:moveTo>
                    <a:cubicBezTo>
                      <a:pt x="264109" y="91154"/>
                      <a:pt x="266681" y="67532"/>
                      <a:pt x="266681" y="67532"/>
                    </a:cubicBezTo>
                    <a:cubicBezTo>
                      <a:pt x="266681" y="67532"/>
                      <a:pt x="164001" y="151924"/>
                      <a:pt x="147809" y="143351"/>
                    </a:cubicBezTo>
                    <a:cubicBezTo>
                      <a:pt x="66179" y="107823"/>
                      <a:pt x="17602" y="25717"/>
                      <a:pt x="3981" y="0"/>
                    </a:cubicBezTo>
                    <a:cubicBezTo>
                      <a:pt x="-6782" y="37814"/>
                      <a:pt x="3029" y="83915"/>
                      <a:pt x="48844" y="122110"/>
                    </a:cubicBezTo>
                    <a:cubicBezTo>
                      <a:pt x="137807" y="192024"/>
                      <a:pt x="177908" y="219075"/>
                      <a:pt x="177908" y="219075"/>
                    </a:cubicBezTo>
                    <a:lnTo>
                      <a:pt x="260775" y="120872"/>
                    </a:ln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1" name="Freeform: Shape 148">
                <a:extLst>
                  <a:ext uri="{FF2B5EF4-FFF2-40B4-BE49-F238E27FC236}">
                    <a16:creationId xmlns:a16="http://schemas.microsoft.com/office/drawing/2014/main" id="{6BB49E18-C16D-28F9-52E1-3BCE83CCFC46}"/>
                  </a:ext>
                </a:extLst>
              </p:cNvPr>
              <p:cNvSpPr/>
              <p:nvPr/>
            </p:nvSpPr>
            <p:spPr>
              <a:xfrm>
                <a:off x="6174303" y="3156769"/>
                <a:ext cx="133627" cy="344098"/>
              </a:xfrm>
              <a:custGeom>
                <a:avLst/>
                <a:gdLst>
                  <a:gd name="connsiteX0" fmla="*/ 133342 w 133627"/>
                  <a:gd name="connsiteY0" fmla="*/ 9341 h 344098"/>
                  <a:gd name="connsiteX1" fmla="*/ 22280 w 133627"/>
                  <a:gd name="connsiteY1" fmla="*/ 25533 h 344098"/>
                  <a:gd name="connsiteX2" fmla="*/ 45330 w 133627"/>
                  <a:gd name="connsiteY2" fmla="*/ 339382 h 344098"/>
                  <a:gd name="connsiteX3" fmla="*/ 133627 w 133627"/>
                  <a:gd name="connsiteY3" fmla="*/ 339287 h 344098"/>
                  <a:gd name="connsiteX4" fmla="*/ 133342 w 133627"/>
                  <a:gd name="connsiteY4" fmla="*/ 9341 h 344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627" h="344098">
                    <a:moveTo>
                      <a:pt x="133342" y="9341"/>
                    </a:moveTo>
                    <a:cubicBezTo>
                      <a:pt x="133342" y="9341"/>
                      <a:pt x="56380" y="-20091"/>
                      <a:pt x="22280" y="25533"/>
                    </a:cubicBezTo>
                    <a:cubicBezTo>
                      <a:pt x="-11820" y="71158"/>
                      <a:pt x="-8771" y="320713"/>
                      <a:pt x="45330" y="339382"/>
                    </a:cubicBezTo>
                    <a:cubicBezTo>
                      <a:pt x="82383" y="350050"/>
                      <a:pt x="133627" y="339287"/>
                      <a:pt x="133627" y="339287"/>
                    </a:cubicBezTo>
                    <a:lnTo>
                      <a:pt x="133342" y="9341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2" name="Freeform: Shape 149">
                <a:extLst>
                  <a:ext uri="{FF2B5EF4-FFF2-40B4-BE49-F238E27FC236}">
                    <a16:creationId xmlns:a16="http://schemas.microsoft.com/office/drawing/2014/main" id="{E636ACEF-6F0A-BD7B-F5E1-1EA39804B55B}"/>
                  </a:ext>
                </a:extLst>
              </p:cNvPr>
              <p:cNvSpPr/>
              <p:nvPr/>
            </p:nvSpPr>
            <p:spPr>
              <a:xfrm>
                <a:off x="7167848" y="3155798"/>
                <a:ext cx="133604" cy="344208"/>
              </a:xfrm>
              <a:custGeom>
                <a:avLst/>
                <a:gdLst>
                  <a:gd name="connsiteX0" fmla="*/ 0 w 133604"/>
                  <a:gd name="connsiteY0" fmla="*/ 9454 h 344208"/>
                  <a:gd name="connsiteX1" fmla="*/ 111062 w 133604"/>
                  <a:gd name="connsiteY1" fmla="*/ 25456 h 344208"/>
                  <a:gd name="connsiteX2" fmla="*/ 88583 w 133604"/>
                  <a:gd name="connsiteY2" fmla="*/ 339400 h 344208"/>
                  <a:gd name="connsiteX3" fmla="*/ 286 w 133604"/>
                  <a:gd name="connsiteY3" fmla="*/ 339496 h 344208"/>
                  <a:gd name="connsiteX4" fmla="*/ 0 w 133604"/>
                  <a:gd name="connsiteY4" fmla="*/ 9454 h 34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604" h="344208">
                    <a:moveTo>
                      <a:pt x="0" y="9454"/>
                    </a:moveTo>
                    <a:cubicBezTo>
                      <a:pt x="0" y="9454"/>
                      <a:pt x="76867" y="-20168"/>
                      <a:pt x="111062" y="25456"/>
                    </a:cubicBezTo>
                    <a:cubicBezTo>
                      <a:pt x="145256" y="71081"/>
                      <a:pt x="142684" y="320541"/>
                      <a:pt x="88583" y="339400"/>
                    </a:cubicBezTo>
                    <a:cubicBezTo>
                      <a:pt x="51530" y="350164"/>
                      <a:pt x="286" y="339496"/>
                      <a:pt x="286" y="339496"/>
                    </a:cubicBezTo>
                    <a:lnTo>
                      <a:pt x="0" y="945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3" name="Freeform: Shape 150">
                <a:extLst>
                  <a:ext uri="{FF2B5EF4-FFF2-40B4-BE49-F238E27FC236}">
                    <a16:creationId xmlns:a16="http://schemas.microsoft.com/office/drawing/2014/main" id="{D07D49FF-DCC2-C0F5-D613-A0B70685A930}"/>
                  </a:ext>
                </a:extLst>
              </p:cNvPr>
              <p:cNvSpPr/>
              <p:nvPr/>
            </p:nvSpPr>
            <p:spPr>
              <a:xfrm>
                <a:off x="7167848" y="3156204"/>
                <a:ext cx="118776" cy="343898"/>
              </a:xfrm>
              <a:custGeom>
                <a:avLst/>
                <a:gdLst>
                  <a:gd name="connsiteX0" fmla="*/ 67056 w 118776"/>
                  <a:gd name="connsiteY0" fmla="*/ 270510 h 343898"/>
                  <a:gd name="connsiteX1" fmla="*/ 43244 w 118776"/>
                  <a:gd name="connsiteY1" fmla="*/ 0 h 343898"/>
                  <a:gd name="connsiteX2" fmla="*/ 0 w 118776"/>
                  <a:gd name="connsiteY2" fmla="*/ 9144 h 343898"/>
                  <a:gd name="connsiteX3" fmla="*/ 286 w 118776"/>
                  <a:gd name="connsiteY3" fmla="*/ 339185 h 343898"/>
                  <a:gd name="connsiteX4" fmla="*/ 88583 w 118776"/>
                  <a:gd name="connsiteY4" fmla="*/ 339090 h 343898"/>
                  <a:gd name="connsiteX5" fmla="*/ 118777 w 118776"/>
                  <a:gd name="connsiteY5" fmla="*/ 291846 h 343898"/>
                  <a:gd name="connsiteX6" fmla="*/ 67056 w 118776"/>
                  <a:gd name="connsiteY6" fmla="*/ 270510 h 343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776" h="343898">
                    <a:moveTo>
                      <a:pt x="67056" y="270510"/>
                    </a:moveTo>
                    <a:cubicBezTo>
                      <a:pt x="90678" y="173450"/>
                      <a:pt x="57817" y="47720"/>
                      <a:pt x="43244" y="0"/>
                    </a:cubicBezTo>
                    <a:cubicBezTo>
                      <a:pt x="19526" y="1619"/>
                      <a:pt x="0" y="9144"/>
                      <a:pt x="0" y="9144"/>
                    </a:cubicBezTo>
                    <a:lnTo>
                      <a:pt x="286" y="339185"/>
                    </a:lnTo>
                    <a:cubicBezTo>
                      <a:pt x="286" y="339185"/>
                      <a:pt x="51530" y="349853"/>
                      <a:pt x="88583" y="339090"/>
                    </a:cubicBezTo>
                    <a:cubicBezTo>
                      <a:pt x="101537" y="334613"/>
                      <a:pt x="111442" y="316801"/>
                      <a:pt x="118777" y="291846"/>
                    </a:cubicBezTo>
                    <a:cubicBezTo>
                      <a:pt x="91154" y="292227"/>
                      <a:pt x="63722" y="287655"/>
                      <a:pt x="67056" y="270510"/>
                    </a:cubicBezTo>
                    <a:close/>
                  </a:path>
                </a:pathLst>
              </a:custGeom>
              <a:solidFill>
                <a:srgbClr val="053849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4" name="Freeform: Shape 151">
                <a:extLst>
                  <a:ext uri="{FF2B5EF4-FFF2-40B4-BE49-F238E27FC236}">
                    <a16:creationId xmlns:a16="http://schemas.microsoft.com/office/drawing/2014/main" id="{19C0A5CF-3817-A8CC-5DF3-CC31B30FE11E}"/>
                  </a:ext>
                </a:extLst>
              </p:cNvPr>
              <p:cNvSpPr/>
              <p:nvPr/>
            </p:nvSpPr>
            <p:spPr>
              <a:xfrm>
                <a:off x="6189345" y="3157061"/>
                <a:ext cx="118586" cy="343902"/>
              </a:xfrm>
              <a:custGeom>
                <a:avLst/>
                <a:gdLst>
                  <a:gd name="connsiteX0" fmla="*/ 51816 w 118586"/>
                  <a:gd name="connsiteY0" fmla="*/ 270605 h 343902"/>
                  <a:gd name="connsiteX1" fmla="*/ 75057 w 118586"/>
                  <a:gd name="connsiteY1" fmla="*/ 0 h 343902"/>
                  <a:gd name="connsiteX2" fmla="*/ 118300 w 118586"/>
                  <a:gd name="connsiteY2" fmla="*/ 9049 h 343902"/>
                  <a:gd name="connsiteX3" fmla="*/ 118586 w 118586"/>
                  <a:gd name="connsiteY3" fmla="*/ 339090 h 343902"/>
                  <a:gd name="connsiteX4" fmla="*/ 30289 w 118586"/>
                  <a:gd name="connsiteY4" fmla="*/ 339185 h 343902"/>
                  <a:gd name="connsiteX5" fmla="*/ 0 w 118586"/>
                  <a:gd name="connsiteY5" fmla="*/ 291941 h 343902"/>
                  <a:gd name="connsiteX6" fmla="*/ 51816 w 118586"/>
                  <a:gd name="connsiteY6" fmla="*/ 270605 h 343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586" h="343902">
                    <a:moveTo>
                      <a:pt x="51816" y="270605"/>
                    </a:moveTo>
                    <a:cubicBezTo>
                      <a:pt x="28004" y="173546"/>
                      <a:pt x="60674" y="47720"/>
                      <a:pt x="75057" y="0"/>
                    </a:cubicBezTo>
                    <a:cubicBezTo>
                      <a:pt x="98774" y="1619"/>
                      <a:pt x="118300" y="9049"/>
                      <a:pt x="118300" y="9049"/>
                    </a:cubicBezTo>
                    <a:lnTo>
                      <a:pt x="118586" y="339090"/>
                    </a:lnTo>
                    <a:cubicBezTo>
                      <a:pt x="118586" y="339090"/>
                      <a:pt x="67342" y="349853"/>
                      <a:pt x="30289" y="339185"/>
                    </a:cubicBezTo>
                    <a:cubicBezTo>
                      <a:pt x="17335" y="334709"/>
                      <a:pt x="7334" y="316897"/>
                      <a:pt x="0" y="291941"/>
                    </a:cubicBezTo>
                    <a:cubicBezTo>
                      <a:pt x="27718" y="292417"/>
                      <a:pt x="55245" y="287750"/>
                      <a:pt x="51816" y="270605"/>
                    </a:cubicBezTo>
                    <a:close/>
                  </a:path>
                </a:pathLst>
              </a:custGeom>
              <a:solidFill>
                <a:srgbClr val="053849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5" name="Freeform: Shape 152">
                <a:extLst>
                  <a:ext uri="{FF2B5EF4-FFF2-40B4-BE49-F238E27FC236}">
                    <a16:creationId xmlns:a16="http://schemas.microsoft.com/office/drawing/2014/main" id="{E9B101EC-3928-0354-DDE0-D5359E38571E}"/>
                  </a:ext>
                </a:extLst>
              </p:cNvPr>
              <p:cNvSpPr/>
              <p:nvPr/>
            </p:nvSpPr>
            <p:spPr>
              <a:xfrm>
                <a:off x="6256308" y="2866243"/>
                <a:ext cx="963315" cy="865461"/>
              </a:xfrm>
              <a:custGeom>
                <a:avLst/>
                <a:gdLst>
                  <a:gd name="connsiteX0" fmla="*/ 957260 w 963315"/>
                  <a:gd name="connsiteY0" fmla="*/ 387496 h 865461"/>
                  <a:gd name="connsiteX1" fmla="*/ 481200 w 963315"/>
                  <a:gd name="connsiteY1" fmla="*/ 115 h 865461"/>
                  <a:gd name="connsiteX2" fmla="*/ 5903 w 963315"/>
                  <a:gd name="connsiteY2" fmla="*/ 388354 h 865461"/>
                  <a:gd name="connsiteX3" fmla="*/ 482057 w 963315"/>
                  <a:gd name="connsiteY3" fmla="*/ 865461 h 865461"/>
                  <a:gd name="connsiteX4" fmla="*/ 957260 w 963315"/>
                  <a:gd name="connsiteY4" fmla="*/ 387496 h 865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315" h="865461">
                    <a:moveTo>
                      <a:pt x="957260" y="387496"/>
                    </a:moveTo>
                    <a:cubicBezTo>
                      <a:pt x="899919" y="-17602"/>
                      <a:pt x="481200" y="115"/>
                      <a:pt x="481200" y="115"/>
                    </a:cubicBezTo>
                    <a:cubicBezTo>
                      <a:pt x="481200" y="115"/>
                      <a:pt x="62481" y="-16840"/>
                      <a:pt x="5903" y="388354"/>
                    </a:cubicBezTo>
                    <a:cubicBezTo>
                      <a:pt x="-50676" y="793547"/>
                      <a:pt x="313941" y="865651"/>
                      <a:pt x="482057" y="865461"/>
                    </a:cubicBezTo>
                    <a:cubicBezTo>
                      <a:pt x="650078" y="865366"/>
                      <a:pt x="1014600" y="792595"/>
                      <a:pt x="957260" y="387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6" name="Freeform: Shape 153">
                <a:extLst>
                  <a:ext uri="{FF2B5EF4-FFF2-40B4-BE49-F238E27FC236}">
                    <a16:creationId xmlns:a16="http://schemas.microsoft.com/office/drawing/2014/main" id="{E97E6730-A33D-FD0D-D676-7813011D3FD9}"/>
                  </a:ext>
                </a:extLst>
              </p:cNvPr>
              <p:cNvSpPr/>
              <p:nvPr/>
            </p:nvSpPr>
            <p:spPr>
              <a:xfrm>
                <a:off x="6313074" y="3021425"/>
                <a:ext cx="906549" cy="710279"/>
              </a:xfrm>
              <a:custGeom>
                <a:avLst/>
                <a:gdLst>
                  <a:gd name="connsiteX0" fmla="*/ 900494 w 906549"/>
                  <a:gd name="connsiteY0" fmla="*/ 232315 h 710279"/>
                  <a:gd name="connsiteX1" fmla="*/ 801148 w 906549"/>
                  <a:gd name="connsiteY1" fmla="*/ 0 h 710279"/>
                  <a:gd name="connsiteX2" fmla="*/ 873728 w 906549"/>
                  <a:gd name="connsiteY2" fmla="*/ 196977 h 710279"/>
                  <a:gd name="connsiteX3" fmla="*/ 398526 w 906549"/>
                  <a:gd name="connsiteY3" fmla="*/ 674942 h 710279"/>
                  <a:gd name="connsiteX4" fmla="*/ 0 w 906549"/>
                  <a:gd name="connsiteY4" fmla="*/ 522256 h 710279"/>
                  <a:gd name="connsiteX5" fmla="*/ 425291 w 906549"/>
                  <a:gd name="connsiteY5" fmla="*/ 710279 h 710279"/>
                  <a:gd name="connsiteX6" fmla="*/ 900494 w 906549"/>
                  <a:gd name="connsiteY6" fmla="*/ 232315 h 71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6549" h="710279">
                    <a:moveTo>
                      <a:pt x="900494" y="232315"/>
                    </a:moveTo>
                    <a:cubicBezTo>
                      <a:pt x="886111" y="130493"/>
                      <a:pt x="848773" y="55435"/>
                      <a:pt x="801148" y="0"/>
                    </a:cubicBezTo>
                    <a:cubicBezTo>
                      <a:pt x="835724" y="50959"/>
                      <a:pt x="862203" y="115252"/>
                      <a:pt x="873728" y="196977"/>
                    </a:cubicBezTo>
                    <a:cubicBezTo>
                      <a:pt x="931069" y="602075"/>
                      <a:pt x="566547" y="674846"/>
                      <a:pt x="398526" y="674942"/>
                    </a:cubicBezTo>
                    <a:cubicBezTo>
                      <a:pt x="292227" y="675037"/>
                      <a:pt x="107252" y="646081"/>
                      <a:pt x="0" y="522256"/>
                    </a:cubicBezTo>
                    <a:cubicBezTo>
                      <a:pt x="100298" y="676180"/>
                      <a:pt x="309467" y="710374"/>
                      <a:pt x="425291" y="710279"/>
                    </a:cubicBezTo>
                    <a:cubicBezTo>
                      <a:pt x="593312" y="710184"/>
                      <a:pt x="957834" y="637413"/>
                      <a:pt x="900494" y="232315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7" name="Freeform: Shape 154">
                <a:extLst>
                  <a:ext uri="{FF2B5EF4-FFF2-40B4-BE49-F238E27FC236}">
                    <a16:creationId xmlns:a16="http://schemas.microsoft.com/office/drawing/2014/main" id="{B2B8B479-9471-DF58-DF28-004CDA736680}"/>
                  </a:ext>
                </a:extLst>
              </p:cNvPr>
              <p:cNvSpPr/>
              <p:nvPr/>
            </p:nvSpPr>
            <p:spPr>
              <a:xfrm>
                <a:off x="6422716" y="4082016"/>
                <a:ext cx="626760" cy="136702"/>
              </a:xfrm>
              <a:custGeom>
                <a:avLst/>
                <a:gdLst>
                  <a:gd name="connsiteX0" fmla="*/ 315841 w 626760"/>
                  <a:gd name="connsiteY0" fmla="*/ 136702 h 136702"/>
                  <a:gd name="connsiteX1" fmla="*/ 25614 w 626760"/>
                  <a:gd name="connsiteY1" fmla="*/ 85743 h 136702"/>
                  <a:gd name="connsiteX2" fmla="*/ 4373 w 626760"/>
                  <a:gd name="connsiteY2" fmla="*/ 26021 h 136702"/>
                  <a:gd name="connsiteX3" fmla="*/ 63999 w 626760"/>
                  <a:gd name="connsiteY3" fmla="*/ 4685 h 136702"/>
                  <a:gd name="connsiteX4" fmla="*/ 315745 w 626760"/>
                  <a:gd name="connsiteY4" fmla="*/ 46976 h 136702"/>
                  <a:gd name="connsiteX5" fmla="*/ 562062 w 626760"/>
                  <a:gd name="connsiteY5" fmla="*/ 4590 h 136702"/>
                  <a:gd name="connsiteX6" fmla="*/ 622069 w 626760"/>
                  <a:gd name="connsiteY6" fmla="*/ 24973 h 136702"/>
                  <a:gd name="connsiteX7" fmla="*/ 602067 w 626760"/>
                  <a:gd name="connsiteY7" fmla="*/ 84886 h 136702"/>
                  <a:gd name="connsiteX8" fmla="*/ 315841 w 626760"/>
                  <a:gd name="connsiteY8" fmla="*/ 136702 h 136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760" h="136702">
                    <a:moveTo>
                      <a:pt x="315841" y="136702"/>
                    </a:moveTo>
                    <a:cubicBezTo>
                      <a:pt x="135151" y="136892"/>
                      <a:pt x="29995" y="87838"/>
                      <a:pt x="25614" y="85743"/>
                    </a:cubicBezTo>
                    <a:cubicBezTo>
                      <a:pt x="3230" y="75075"/>
                      <a:pt x="-6295" y="48310"/>
                      <a:pt x="4373" y="26021"/>
                    </a:cubicBezTo>
                    <a:cubicBezTo>
                      <a:pt x="14946" y="3733"/>
                      <a:pt x="41616" y="-5792"/>
                      <a:pt x="63999" y="4685"/>
                    </a:cubicBezTo>
                    <a:cubicBezTo>
                      <a:pt x="65904" y="5542"/>
                      <a:pt x="157916" y="47167"/>
                      <a:pt x="315745" y="46976"/>
                    </a:cubicBezTo>
                    <a:cubicBezTo>
                      <a:pt x="473765" y="46786"/>
                      <a:pt x="561204" y="4971"/>
                      <a:pt x="562062" y="4590"/>
                    </a:cubicBezTo>
                    <a:cubicBezTo>
                      <a:pt x="584255" y="-6269"/>
                      <a:pt x="611116" y="2780"/>
                      <a:pt x="622069" y="24973"/>
                    </a:cubicBezTo>
                    <a:cubicBezTo>
                      <a:pt x="633023" y="47071"/>
                      <a:pt x="624165" y="73837"/>
                      <a:pt x="602067" y="84886"/>
                    </a:cubicBezTo>
                    <a:cubicBezTo>
                      <a:pt x="597876" y="86981"/>
                      <a:pt x="497006" y="136511"/>
                      <a:pt x="315841" y="136702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8" name="Freeform: Shape 155">
                <a:extLst>
                  <a:ext uri="{FF2B5EF4-FFF2-40B4-BE49-F238E27FC236}">
                    <a16:creationId xmlns:a16="http://schemas.microsoft.com/office/drawing/2014/main" id="{B3176CCA-4C24-6AC1-3D03-267F8EFFDAF8}"/>
                  </a:ext>
                </a:extLst>
              </p:cNvPr>
              <p:cNvSpPr/>
              <p:nvPr/>
            </p:nvSpPr>
            <p:spPr>
              <a:xfrm>
                <a:off x="6422931" y="4114419"/>
                <a:ext cx="626532" cy="104298"/>
              </a:xfrm>
              <a:custGeom>
                <a:avLst/>
                <a:gdLst>
                  <a:gd name="connsiteX0" fmla="*/ 601851 w 626532"/>
                  <a:gd name="connsiteY0" fmla="*/ 27622 h 104298"/>
                  <a:gd name="connsiteX1" fmla="*/ 315625 w 626532"/>
                  <a:gd name="connsiteY1" fmla="*/ 79438 h 104298"/>
                  <a:gd name="connsiteX2" fmla="*/ 25398 w 626532"/>
                  <a:gd name="connsiteY2" fmla="*/ 28480 h 104298"/>
                  <a:gd name="connsiteX3" fmla="*/ 1776 w 626532"/>
                  <a:gd name="connsiteY3" fmla="*/ 381 h 104298"/>
                  <a:gd name="connsiteX4" fmla="*/ 25493 w 626532"/>
                  <a:gd name="connsiteY4" fmla="*/ 53340 h 104298"/>
                  <a:gd name="connsiteX5" fmla="*/ 315720 w 626532"/>
                  <a:gd name="connsiteY5" fmla="*/ 104299 h 104298"/>
                  <a:gd name="connsiteX6" fmla="*/ 601947 w 626532"/>
                  <a:gd name="connsiteY6" fmla="*/ 52483 h 104298"/>
                  <a:gd name="connsiteX7" fmla="*/ 624711 w 626532"/>
                  <a:gd name="connsiteY7" fmla="*/ 0 h 104298"/>
                  <a:gd name="connsiteX8" fmla="*/ 601851 w 626532"/>
                  <a:gd name="connsiteY8" fmla="*/ 27622 h 10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532" h="104298">
                    <a:moveTo>
                      <a:pt x="601851" y="27622"/>
                    </a:moveTo>
                    <a:cubicBezTo>
                      <a:pt x="597660" y="29718"/>
                      <a:pt x="496695" y="79248"/>
                      <a:pt x="315625" y="79438"/>
                    </a:cubicBezTo>
                    <a:cubicBezTo>
                      <a:pt x="134936" y="79629"/>
                      <a:pt x="29780" y="30575"/>
                      <a:pt x="25398" y="28480"/>
                    </a:cubicBezTo>
                    <a:cubicBezTo>
                      <a:pt x="13302" y="22765"/>
                      <a:pt x="5205" y="12287"/>
                      <a:pt x="1776" y="381"/>
                    </a:cubicBezTo>
                    <a:cubicBezTo>
                      <a:pt x="-4224" y="21145"/>
                      <a:pt x="5301" y="43720"/>
                      <a:pt x="25493" y="53340"/>
                    </a:cubicBezTo>
                    <a:cubicBezTo>
                      <a:pt x="29875" y="55435"/>
                      <a:pt x="135031" y="104394"/>
                      <a:pt x="315720" y="104299"/>
                    </a:cubicBezTo>
                    <a:cubicBezTo>
                      <a:pt x="496886" y="104108"/>
                      <a:pt x="597756" y="54578"/>
                      <a:pt x="601947" y="52483"/>
                    </a:cubicBezTo>
                    <a:cubicBezTo>
                      <a:pt x="621568" y="42672"/>
                      <a:pt x="630712" y="20383"/>
                      <a:pt x="624711" y="0"/>
                    </a:cubicBezTo>
                    <a:cubicBezTo>
                      <a:pt x="621377" y="11525"/>
                      <a:pt x="613567" y="21812"/>
                      <a:pt x="601851" y="27622"/>
                    </a:cubicBez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9" name="Freeform: Shape 156">
                <a:extLst>
                  <a:ext uri="{FF2B5EF4-FFF2-40B4-BE49-F238E27FC236}">
                    <a16:creationId xmlns:a16="http://schemas.microsoft.com/office/drawing/2014/main" id="{EAC7F9D7-5140-8A5C-0449-952B0BBAFA89}"/>
                  </a:ext>
                </a:extLst>
              </p:cNvPr>
              <p:cNvSpPr/>
              <p:nvPr/>
            </p:nvSpPr>
            <p:spPr>
              <a:xfrm>
                <a:off x="6449219" y="3677837"/>
                <a:ext cx="578186" cy="115780"/>
              </a:xfrm>
              <a:custGeom>
                <a:avLst/>
                <a:gdLst>
                  <a:gd name="connsiteX0" fmla="*/ 288861 w 578186"/>
                  <a:gd name="connsiteY0" fmla="*/ 115780 h 115780"/>
                  <a:gd name="connsiteX1" fmla="*/ 16065 w 578186"/>
                  <a:gd name="connsiteY1" fmla="*/ 56820 h 115780"/>
                  <a:gd name="connsiteX2" fmla="*/ 3397 w 578186"/>
                  <a:gd name="connsiteY2" fmla="*/ 16529 h 115780"/>
                  <a:gd name="connsiteX3" fmla="*/ 43687 w 578186"/>
                  <a:gd name="connsiteY3" fmla="*/ 3861 h 115780"/>
                  <a:gd name="connsiteX4" fmla="*/ 536035 w 578186"/>
                  <a:gd name="connsiteY4" fmla="*/ 2623 h 115780"/>
                  <a:gd name="connsiteX5" fmla="*/ 575563 w 578186"/>
                  <a:gd name="connsiteY5" fmla="*/ 17768 h 115780"/>
                  <a:gd name="connsiteX6" fmla="*/ 560419 w 578186"/>
                  <a:gd name="connsiteY6" fmla="*/ 57296 h 115780"/>
                  <a:gd name="connsiteX7" fmla="*/ 288861 w 578186"/>
                  <a:gd name="connsiteY7" fmla="*/ 115780 h 11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8186" h="115780">
                    <a:moveTo>
                      <a:pt x="288861" y="115780"/>
                    </a:moveTo>
                    <a:cubicBezTo>
                      <a:pt x="131984" y="115970"/>
                      <a:pt x="22923" y="60344"/>
                      <a:pt x="16065" y="56820"/>
                    </a:cubicBezTo>
                    <a:cubicBezTo>
                      <a:pt x="1396" y="49200"/>
                      <a:pt x="-4223" y="31103"/>
                      <a:pt x="3397" y="16529"/>
                    </a:cubicBezTo>
                    <a:cubicBezTo>
                      <a:pt x="11017" y="1861"/>
                      <a:pt x="29114" y="-3759"/>
                      <a:pt x="43687" y="3861"/>
                    </a:cubicBezTo>
                    <a:cubicBezTo>
                      <a:pt x="47021" y="5576"/>
                      <a:pt x="274097" y="119495"/>
                      <a:pt x="536035" y="2623"/>
                    </a:cubicBezTo>
                    <a:cubicBezTo>
                      <a:pt x="551084" y="-4140"/>
                      <a:pt x="568801" y="2623"/>
                      <a:pt x="575563" y="17768"/>
                    </a:cubicBezTo>
                    <a:cubicBezTo>
                      <a:pt x="582326" y="32817"/>
                      <a:pt x="575563" y="50533"/>
                      <a:pt x="560419" y="57296"/>
                    </a:cubicBezTo>
                    <a:cubicBezTo>
                      <a:pt x="462216" y="101016"/>
                      <a:pt x="369252" y="115685"/>
                      <a:pt x="288861" y="11578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0" name="Freeform: Shape 157">
                <a:extLst>
                  <a:ext uri="{FF2B5EF4-FFF2-40B4-BE49-F238E27FC236}">
                    <a16:creationId xmlns:a16="http://schemas.microsoft.com/office/drawing/2014/main" id="{E441FAD7-E420-83EE-33D7-344340B7185E}"/>
                  </a:ext>
                </a:extLst>
              </p:cNvPr>
              <p:cNvSpPr/>
              <p:nvPr/>
            </p:nvSpPr>
            <p:spPr>
              <a:xfrm>
                <a:off x="6449377" y="3677702"/>
                <a:ext cx="577976" cy="82625"/>
              </a:xfrm>
              <a:custGeom>
                <a:avLst/>
                <a:gdLst>
                  <a:gd name="connsiteX0" fmla="*/ 25146 w 577976"/>
                  <a:gd name="connsiteY0" fmla="*/ 31238 h 82625"/>
                  <a:gd name="connsiteX1" fmla="*/ 554546 w 577976"/>
                  <a:gd name="connsiteY1" fmla="*/ 29904 h 82625"/>
                  <a:gd name="connsiteX2" fmla="*/ 577977 w 577976"/>
                  <a:gd name="connsiteY2" fmla="*/ 28952 h 82625"/>
                  <a:gd name="connsiteX3" fmla="*/ 575405 w 577976"/>
                  <a:gd name="connsiteY3" fmla="*/ 17712 h 82625"/>
                  <a:gd name="connsiteX4" fmla="*/ 535876 w 577976"/>
                  <a:gd name="connsiteY4" fmla="*/ 2568 h 82625"/>
                  <a:gd name="connsiteX5" fmla="*/ 43529 w 577976"/>
                  <a:gd name="connsiteY5" fmla="*/ 3806 h 82625"/>
                  <a:gd name="connsiteX6" fmla="*/ 3238 w 577976"/>
                  <a:gd name="connsiteY6" fmla="*/ 16474 h 82625"/>
                  <a:gd name="connsiteX7" fmla="*/ 0 w 577976"/>
                  <a:gd name="connsiteY7" fmla="*/ 29333 h 82625"/>
                  <a:gd name="connsiteX8" fmla="*/ 25146 w 577976"/>
                  <a:gd name="connsiteY8" fmla="*/ 31238 h 8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7976" h="82625">
                    <a:moveTo>
                      <a:pt x="25146" y="31238"/>
                    </a:moveTo>
                    <a:cubicBezTo>
                      <a:pt x="28765" y="32952"/>
                      <a:pt x="272891" y="146871"/>
                      <a:pt x="554546" y="29904"/>
                    </a:cubicBezTo>
                    <a:cubicBezTo>
                      <a:pt x="562261" y="26666"/>
                      <a:pt x="570547" y="26666"/>
                      <a:pt x="577977" y="28952"/>
                    </a:cubicBezTo>
                    <a:cubicBezTo>
                      <a:pt x="577882" y="25142"/>
                      <a:pt x="577024" y="21427"/>
                      <a:pt x="575405" y="17712"/>
                    </a:cubicBezTo>
                    <a:cubicBezTo>
                      <a:pt x="568643" y="2663"/>
                      <a:pt x="550926" y="-4100"/>
                      <a:pt x="535876" y="2568"/>
                    </a:cubicBezTo>
                    <a:cubicBezTo>
                      <a:pt x="273939" y="119535"/>
                      <a:pt x="46863" y="5520"/>
                      <a:pt x="43529" y="3806"/>
                    </a:cubicBezTo>
                    <a:cubicBezTo>
                      <a:pt x="28956" y="-3814"/>
                      <a:pt x="10858" y="1901"/>
                      <a:pt x="3238" y="16474"/>
                    </a:cubicBezTo>
                    <a:cubicBezTo>
                      <a:pt x="1048" y="20570"/>
                      <a:pt x="95" y="24951"/>
                      <a:pt x="0" y="29333"/>
                    </a:cubicBezTo>
                    <a:cubicBezTo>
                      <a:pt x="8001" y="26951"/>
                      <a:pt x="17050" y="27332"/>
                      <a:pt x="25146" y="31238"/>
                    </a:cubicBez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11" name="Graphic 4">
                <a:extLst>
                  <a:ext uri="{FF2B5EF4-FFF2-40B4-BE49-F238E27FC236}">
                    <a16:creationId xmlns:a16="http://schemas.microsoft.com/office/drawing/2014/main" id="{E4AF61CC-717B-6AE7-48BE-557C40293686}"/>
                  </a:ext>
                </a:extLst>
              </p:cNvPr>
              <p:cNvGrpSpPr/>
              <p:nvPr/>
            </p:nvGrpSpPr>
            <p:grpSpPr>
              <a:xfrm>
                <a:off x="6607397" y="3810798"/>
                <a:ext cx="257175" cy="162865"/>
                <a:chOff x="6607397" y="3810798"/>
                <a:chExt cx="257175" cy="162865"/>
              </a:xfrm>
            </p:grpSpPr>
            <p:sp>
              <p:nvSpPr>
                <p:cNvPr id="143" name="Freeform: Shape 190">
                  <a:extLst>
                    <a:ext uri="{FF2B5EF4-FFF2-40B4-BE49-F238E27FC236}">
                      <a16:creationId xmlns:a16="http://schemas.microsoft.com/office/drawing/2014/main" id="{AAFF8E95-3FAF-9B38-4022-E8DB5BE64887}"/>
                    </a:ext>
                  </a:extLst>
                </p:cNvPr>
                <p:cNvSpPr/>
                <p:nvPr/>
              </p:nvSpPr>
              <p:spPr>
                <a:xfrm>
                  <a:off x="6607397" y="3810798"/>
                  <a:ext cx="257175" cy="162865"/>
                </a:xfrm>
                <a:custGeom>
                  <a:avLst/>
                  <a:gdLst>
                    <a:gd name="connsiteX0" fmla="*/ 226219 w 257175"/>
                    <a:gd name="connsiteY0" fmla="*/ 154 h 162865"/>
                    <a:gd name="connsiteX1" fmla="*/ 165163 w 257175"/>
                    <a:gd name="connsiteY1" fmla="*/ 6631 h 162865"/>
                    <a:gd name="connsiteX2" fmla="*/ 96298 w 257175"/>
                    <a:gd name="connsiteY2" fmla="*/ 6821 h 162865"/>
                    <a:gd name="connsiteX3" fmla="*/ 30575 w 257175"/>
                    <a:gd name="connsiteY3" fmla="*/ 249 h 162865"/>
                    <a:gd name="connsiteX4" fmla="*/ 0 w 257175"/>
                    <a:gd name="connsiteY4" fmla="*/ 27967 h 162865"/>
                    <a:gd name="connsiteX5" fmla="*/ 95 w 257175"/>
                    <a:gd name="connsiteY5" fmla="*/ 126455 h 162865"/>
                    <a:gd name="connsiteX6" fmla="*/ 25051 w 257175"/>
                    <a:gd name="connsiteY6" fmla="*/ 154077 h 162865"/>
                    <a:gd name="connsiteX7" fmla="*/ 94202 w 257175"/>
                    <a:gd name="connsiteY7" fmla="*/ 161126 h 162865"/>
                    <a:gd name="connsiteX8" fmla="*/ 163068 w 257175"/>
                    <a:gd name="connsiteY8" fmla="*/ 161031 h 162865"/>
                    <a:gd name="connsiteX9" fmla="*/ 232220 w 257175"/>
                    <a:gd name="connsiteY9" fmla="*/ 153792 h 162865"/>
                    <a:gd name="connsiteX10" fmla="*/ 257175 w 257175"/>
                    <a:gd name="connsiteY10" fmla="*/ 126074 h 162865"/>
                    <a:gd name="connsiteX11" fmla="*/ 256984 w 257175"/>
                    <a:gd name="connsiteY11" fmla="*/ 27776 h 162865"/>
                    <a:gd name="connsiteX12" fmla="*/ 226219 w 257175"/>
                    <a:gd name="connsiteY12" fmla="*/ 154 h 16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7175" h="162865">
                      <a:moveTo>
                        <a:pt x="226219" y="154"/>
                      </a:moveTo>
                      <a:lnTo>
                        <a:pt x="165163" y="6631"/>
                      </a:lnTo>
                      <a:cubicBezTo>
                        <a:pt x="142304" y="9107"/>
                        <a:pt x="119158" y="9107"/>
                        <a:pt x="96298" y="6821"/>
                      </a:cubicBezTo>
                      <a:lnTo>
                        <a:pt x="30575" y="249"/>
                      </a:lnTo>
                      <a:cubicBezTo>
                        <a:pt x="14192" y="-1370"/>
                        <a:pt x="0" y="11488"/>
                        <a:pt x="0" y="27967"/>
                      </a:cubicBezTo>
                      <a:lnTo>
                        <a:pt x="95" y="126455"/>
                      </a:lnTo>
                      <a:cubicBezTo>
                        <a:pt x="95" y="140743"/>
                        <a:pt x="10858" y="152649"/>
                        <a:pt x="25051" y="154077"/>
                      </a:cubicBezTo>
                      <a:lnTo>
                        <a:pt x="94202" y="161126"/>
                      </a:lnTo>
                      <a:cubicBezTo>
                        <a:pt x="117062" y="163507"/>
                        <a:pt x="140208" y="163412"/>
                        <a:pt x="163068" y="161031"/>
                      </a:cubicBezTo>
                      <a:lnTo>
                        <a:pt x="232220" y="153792"/>
                      </a:lnTo>
                      <a:cubicBezTo>
                        <a:pt x="246412" y="152268"/>
                        <a:pt x="257175" y="140362"/>
                        <a:pt x="257175" y="126074"/>
                      </a:cubicBezTo>
                      <a:lnTo>
                        <a:pt x="256984" y="27776"/>
                      </a:lnTo>
                      <a:cubicBezTo>
                        <a:pt x="256984" y="11298"/>
                        <a:pt x="242697" y="-1561"/>
                        <a:pt x="226219" y="154"/>
                      </a:cubicBezTo>
                      <a:close/>
                    </a:path>
                  </a:pathLst>
                </a:custGeom>
                <a:solidFill>
                  <a:srgbClr val="D7ECF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4" name="Freeform: Shape 191">
                  <a:extLst>
                    <a:ext uri="{FF2B5EF4-FFF2-40B4-BE49-F238E27FC236}">
                      <a16:creationId xmlns:a16="http://schemas.microsoft.com/office/drawing/2014/main" id="{2B43931C-D9DC-AFBD-EBD3-20D20E047E46}"/>
                    </a:ext>
                  </a:extLst>
                </p:cNvPr>
                <p:cNvSpPr/>
                <p:nvPr/>
              </p:nvSpPr>
              <p:spPr>
                <a:xfrm>
                  <a:off x="6629685" y="3839907"/>
                  <a:ext cx="44291" cy="44291"/>
                </a:xfrm>
                <a:custGeom>
                  <a:avLst/>
                  <a:gdLst>
                    <a:gd name="connsiteX0" fmla="*/ 44291 w 44291"/>
                    <a:gd name="connsiteY0" fmla="*/ 22099 h 44291"/>
                    <a:gd name="connsiteX1" fmla="*/ 22193 w 44291"/>
                    <a:gd name="connsiteY1" fmla="*/ 44292 h 44291"/>
                    <a:gd name="connsiteX2" fmla="*/ 0 w 44291"/>
                    <a:gd name="connsiteY2" fmla="*/ 22194 h 44291"/>
                    <a:gd name="connsiteX3" fmla="*/ 22098 w 44291"/>
                    <a:gd name="connsiteY3" fmla="*/ 1 h 44291"/>
                    <a:gd name="connsiteX4" fmla="*/ 44291 w 44291"/>
                    <a:gd name="connsiteY4" fmla="*/ 22099 h 4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291" h="44291">
                      <a:moveTo>
                        <a:pt x="44291" y="22099"/>
                      </a:moveTo>
                      <a:cubicBezTo>
                        <a:pt x="44291" y="34291"/>
                        <a:pt x="34385" y="44292"/>
                        <a:pt x="22193" y="44292"/>
                      </a:cubicBezTo>
                      <a:cubicBezTo>
                        <a:pt x="10001" y="44292"/>
                        <a:pt x="0" y="34386"/>
                        <a:pt x="0" y="22194"/>
                      </a:cubicBezTo>
                      <a:cubicBezTo>
                        <a:pt x="0" y="10002"/>
                        <a:pt x="9906" y="1"/>
                        <a:pt x="22098" y="1"/>
                      </a:cubicBezTo>
                      <a:cubicBezTo>
                        <a:pt x="34385" y="-95"/>
                        <a:pt x="44291" y="9811"/>
                        <a:pt x="44291" y="22099"/>
                      </a:cubicBezTo>
                      <a:close/>
                    </a:path>
                  </a:pathLst>
                </a:custGeom>
                <a:solidFill>
                  <a:srgbClr val="F05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5" name="Freeform: Shape 192">
                  <a:extLst>
                    <a:ext uri="{FF2B5EF4-FFF2-40B4-BE49-F238E27FC236}">
                      <a16:creationId xmlns:a16="http://schemas.microsoft.com/office/drawing/2014/main" id="{21BB1DA4-2450-05EA-607A-959C5C27CFE0}"/>
                    </a:ext>
                  </a:extLst>
                </p:cNvPr>
                <p:cNvSpPr/>
                <p:nvPr/>
              </p:nvSpPr>
              <p:spPr>
                <a:xfrm>
                  <a:off x="6629780" y="3900487"/>
                  <a:ext cx="44291" cy="44291"/>
                </a:xfrm>
                <a:custGeom>
                  <a:avLst/>
                  <a:gdLst>
                    <a:gd name="connsiteX0" fmla="*/ 44291 w 44291"/>
                    <a:gd name="connsiteY0" fmla="*/ 22098 h 44291"/>
                    <a:gd name="connsiteX1" fmla="*/ 22193 w 44291"/>
                    <a:gd name="connsiteY1" fmla="*/ 44291 h 44291"/>
                    <a:gd name="connsiteX2" fmla="*/ 0 w 44291"/>
                    <a:gd name="connsiteY2" fmla="*/ 22193 h 44291"/>
                    <a:gd name="connsiteX3" fmla="*/ 22098 w 44291"/>
                    <a:gd name="connsiteY3" fmla="*/ 0 h 44291"/>
                    <a:gd name="connsiteX4" fmla="*/ 44291 w 44291"/>
                    <a:gd name="connsiteY4" fmla="*/ 22098 h 4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291" h="44291">
                      <a:moveTo>
                        <a:pt x="44291" y="22098"/>
                      </a:moveTo>
                      <a:cubicBezTo>
                        <a:pt x="44291" y="34290"/>
                        <a:pt x="34385" y="44291"/>
                        <a:pt x="22193" y="44291"/>
                      </a:cubicBezTo>
                      <a:cubicBezTo>
                        <a:pt x="10001" y="44291"/>
                        <a:pt x="0" y="34385"/>
                        <a:pt x="0" y="22193"/>
                      </a:cubicBezTo>
                      <a:cubicBezTo>
                        <a:pt x="0" y="10001"/>
                        <a:pt x="9906" y="0"/>
                        <a:pt x="22098" y="0"/>
                      </a:cubicBezTo>
                      <a:cubicBezTo>
                        <a:pt x="34290" y="0"/>
                        <a:pt x="44196" y="9906"/>
                        <a:pt x="44291" y="22098"/>
                      </a:cubicBezTo>
                      <a:close/>
                    </a:path>
                  </a:pathLst>
                </a:custGeom>
                <a:solidFill>
                  <a:srgbClr val="F05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6" name="Freeform: Shape 193">
                  <a:extLst>
                    <a:ext uri="{FF2B5EF4-FFF2-40B4-BE49-F238E27FC236}">
                      <a16:creationId xmlns:a16="http://schemas.microsoft.com/office/drawing/2014/main" id="{8ED4AFA5-7EC3-2ED7-8F5A-3F2F8DD373BB}"/>
                    </a:ext>
                  </a:extLst>
                </p:cNvPr>
                <p:cNvSpPr/>
                <p:nvPr/>
              </p:nvSpPr>
              <p:spPr>
                <a:xfrm>
                  <a:off x="6690860" y="3848530"/>
                  <a:ext cx="152516" cy="34240"/>
                </a:xfrm>
                <a:custGeom>
                  <a:avLst/>
                  <a:gdLst>
                    <a:gd name="connsiteX0" fmla="*/ 65794 w 152516"/>
                    <a:gd name="connsiteY0" fmla="*/ 34240 h 34240"/>
                    <a:gd name="connsiteX1" fmla="*/ 11120 w 152516"/>
                    <a:gd name="connsiteY1" fmla="*/ 30525 h 34240"/>
                    <a:gd name="connsiteX2" fmla="*/ 167 w 152516"/>
                    <a:gd name="connsiteY2" fmla="*/ 15285 h 34240"/>
                    <a:gd name="connsiteX3" fmla="*/ 15407 w 152516"/>
                    <a:gd name="connsiteY3" fmla="*/ 4332 h 34240"/>
                    <a:gd name="connsiteX4" fmla="*/ 136279 w 152516"/>
                    <a:gd name="connsiteY4" fmla="*/ 331 h 34240"/>
                    <a:gd name="connsiteX5" fmla="*/ 152185 w 152516"/>
                    <a:gd name="connsiteY5" fmla="*/ 10332 h 34240"/>
                    <a:gd name="connsiteX6" fmla="*/ 142184 w 152516"/>
                    <a:gd name="connsiteY6" fmla="*/ 26239 h 34240"/>
                    <a:gd name="connsiteX7" fmla="*/ 65794 w 152516"/>
                    <a:gd name="connsiteY7" fmla="*/ 34240 h 3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516" h="34240">
                      <a:moveTo>
                        <a:pt x="65794" y="34240"/>
                      </a:moveTo>
                      <a:cubicBezTo>
                        <a:pt x="34838" y="34240"/>
                        <a:pt x="12644" y="30811"/>
                        <a:pt x="11120" y="30525"/>
                      </a:cubicBezTo>
                      <a:cubicBezTo>
                        <a:pt x="3881" y="29382"/>
                        <a:pt x="-976" y="22524"/>
                        <a:pt x="167" y="15285"/>
                      </a:cubicBezTo>
                      <a:cubicBezTo>
                        <a:pt x="1309" y="8046"/>
                        <a:pt x="8168" y="3189"/>
                        <a:pt x="15407" y="4332"/>
                      </a:cubicBezTo>
                      <a:cubicBezTo>
                        <a:pt x="15978" y="4427"/>
                        <a:pt x="76747" y="13857"/>
                        <a:pt x="136279" y="331"/>
                      </a:cubicBezTo>
                      <a:cubicBezTo>
                        <a:pt x="143422" y="-1288"/>
                        <a:pt x="150566" y="3189"/>
                        <a:pt x="152185" y="10332"/>
                      </a:cubicBezTo>
                      <a:cubicBezTo>
                        <a:pt x="153805" y="17476"/>
                        <a:pt x="149328" y="24620"/>
                        <a:pt x="142184" y="26239"/>
                      </a:cubicBezTo>
                      <a:cubicBezTo>
                        <a:pt x="115038" y="32430"/>
                        <a:pt x="88178" y="34240"/>
                        <a:pt x="65794" y="3424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7" name="Freeform: Shape 194">
                  <a:extLst>
                    <a:ext uri="{FF2B5EF4-FFF2-40B4-BE49-F238E27FC236}">
                      <a16:creationId xmlns:a16="http://schemas.microsoft.com/office/drawing/2014/main" id="{A65B55F3-5859-FBFF-AAD5-C2D36C9DE6D2}"/>
                    </a:ext>
                  </a:extLst>
                </p:cNvPr>
                <p:cNvSpPr/>
                <p:nvPr/>
              </p:nvSpPr>
              <p:spPr>
                <a:xfrm>
                  <a:off x="6690955" y="3905395"/>
                  <a:ext cx="152516" cy="34240"/>
                </a:xfrm>
                <a:custGeom>
                  <a:avLst/>
                  <a:gdLst>
                    <a:gd name="connsiteX0" fmla="*/ 65794 w 152516"/>
                    <a:gd name="connsiteY0" fmla="*/ 34240 h 34240"/>
                    <a:gd name="connsiteX1" fmla="*/ 11120 w 152516"/>
                    <a:gd name="connsiteY1" fmla="*/ 30525 h 34240"/>
                    <a:gd name="connsiteX2" fmla="*/ 167 w 152516"/>
                    <a:gd name="connsiteY2" fmla="*/ 15285 h 34240"/>
                    <a:gd name="connsiteX3" fmla="*/ 15407 w 152516"/>
                    <a:gd name="connsiteY3" fmla="*/ 4332 h 34240"/>
                    <a:gd name="connsiteX4" fmla="*/ 136279 w 152516"/>
                    <a:gd name="connsiteY4" fmla="*/ 331 h 34240"/>
                    <a:gd name="connsiteX5" fmla="*/ 152186 w 152516"/>
                    <a:gd name="connsiteY5" fmla="*/ 10332 h 34240"/>
                    <a:gd name="connsiteX6" fmla="*/ 142184 w 152516"/>
                    <a:gd name="connsiteY6" fmla="*/ 26239 h 34240"/>
                    <a:gd name="connsiteX7" fmla="*/ 65794 w 152516"/>
                    <a:gd name="connsiteY7" fmla="*/ 34240 h 3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516" h="34240">
                      <a:moveTo>
                        <a:pt x="65794" y="34240"/>
                      </a:moveTo>
                      <a:cubicBezTo>
                        <a:pt x="34838" y="34240"/>
                        <a:pt x="12644" y="30811"/>
                        <a:pt x="11120" y="30525"/>
                      </a:cubicBezTo>
                      <a:cubicBezTo>
                        <a:pt x="3881" y="29382"/>
                        <a:pt x="-976" y="22524"/>
                        <a:pt x="167" y="15285"/>
                      </a:cubicBezTo>
                      <a:cubicBezTo>
                        <a:pt x="1310" y="8046"/>
                        <a:pt x="8072" y="3189"/>
                        <a:pt x="15407" y="4332"/>
                      </a:cubicBezTo>
                      <a:cubicBezTo>
                        <a:pt x="15978" y="4427"/>
                        <a:pt x="76748" y="13952"/>
                        <a:pt x="136279" y="331"/>
                      </a:cubicBezTo>
                      <a:cubicBezTo>
                        <a:pt x="143423" y="-1288"/>
                        <a:pt x="150566" y="3189"/>
                        <a:pt x="152186" y="10332"/>
                      </a:cubicBezTo>
                      <a:cubicBezTo>
                        <a:pt x="153805" y="17476"/>
                        <a:pt x="149328" y="24620"/>
                        <a:pt x="142184" y="26239"/>
                      </a:cubicBezTo>
                      <a:cubicBezTo>
                        <a:pt x="115038" y="32335"/>
                        <a:pt x="88082" y="34145"/>
                        <a:pt x="65794" y="3424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12" name="Freeform: Shape 159">
                <a:extLst>
                  <a:ext uri="{FF2B5EF4-FFF2-40B4-BE49-F238E27FC236}">
                    <a16:creationId xmlns:a16="http://schemas.microsoft.com/office/drawing/2014/main" id="{7E742F3F-F65E-046C-37A8-C31B00975B75}"/>
                  </a:ext>
                </a:extLst>
              </p:cNvPr>
              <p:cNvSpPr/>
              <p:nvPr/>
            </p:nvSpPr>
            <p:spPr>
              <a:xfrm>
                <a:off x="6804212" y="3994656"/>
                <a:ext cx="101341" cy="96554"/>
              </a:xfrm>
              <a:custGeom>
                <a:avLst/>
                <a:gdLst>
                  <a:gd name="connsiteX0" fmla="*/ 97793 w 101341"/>
                  <a:gd name="connsiteY0" fmla="*/ 33561 h 96554"/>
                  <a:gd name="connsiteX1" fmla="*/ 77886 w 101341"/>
                  <a:gd name="connsiteY1" fmla="*/ 7082 h 96554"/>
                  <a:gd name="connsiteX2" fmla="*/ 61503 w 101341"/>
                  <a:gd name="connsiteY2" fmla="*/ 128 h 96554"/>
                  <a:gd name="connsiteX3" fmla="*/ 28546 w 101341"/>
                  <a:gd name="connsiteY3" fmla="*/ 4129 h 96554"/>
                  <a:gd name="connsiteX4" fmla="*/ 14354 w 101341"/>
                  <a:gd name="connsiteY4" fmla="*/ 14797 h 96554"/>
                  <a:gd name="connsiteX5" fmla="*/ 1400 w 101341"/>
                  <a:gd name="connsiteY5" fmla="*/ 45277 h 96554"/>
                  <a:gd name="connsiteX6" fmla="*/ 3591 w 101341"/>
                  <a:gd name="connsiteY6" fmla="*/ 62993 h 96554"/>
                  <a:gd name="connsiteX7" fmla="*/ 23498 w 101341"/>
                  <a:gd name="connsiteY7" fmla="*/ 89473 h 96554"/>
                  <a:gd name="connsiteX8" fmla="*/ 39881 w 101341"/>
                  <a:gd name="connsiteY8" fmla="*/ 96426 h 96554"/>
                  <a:gd name="connsiteX9" fmla="*/ 72837 w 101341"/>
                  <a:gd name="connsiteY9" fmla="*/ 92426 h 96554"/>
                  <a:gd name="connsiteX10" fmla="*/ 87030 w 101341"/>
                  <a:gd name="connsiteY10" fmla="*/ 81758 h 96554"/>
                  <a:gd name="connsiteX11" fmla="*/ 99984 w 101341"/>
                  <a:gd name="connsiteY11" fmla="*/ 51182 h 96554"/>
                  <a:gd name="connsiteX12" fmla="*/ 97793 w 101341"/>
                  <a:gd name="connsiteY12" fmla="*/ 33561 h 9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341" h="96554">
                    <a:moveTo>
                      <a:pt x="97793" y="33561"/>
                    </a:moveTo>
                    <a:lnTo>
                      <a:pt x="77886" y="7082"/>
                    </a:lnTo>
                    <a:cubicBezTo>
                      <a:pt x="74076" y="2034"/>
                      <a:pt x="67789" y="-633"/>
                      <a:pt x="61503" y="128"/>
                    </a:cubicBezTo>
                    <a:lnTo>
                      <a:pt x="28546" y="4129"/>
                    </a:lnTo>
                    <a:cubicBezTo>
                      <a:pt x="22260" y="4891"/>
                      <a:pt x="16830" y="8987"/>
                      <a:pt x="14354" y="14797"/>
                    </a:cubicBezTo>
                    <a:lnTo>
                      <a:pt x="1400" y="45277"/>
                    </a:lnTo>
                    <a:cubicBezTo>
                      <a:pt x="-1077" y="51087"/>
                      <a:pt x="-219" y="57850"/>
                      <a:pt x="3591" y="62993"/>
                    </a:cubicBezTo>
                    <a:lnTo>
                      <a:pt x="23498" y="89473"/>
                    </a:lnTo>
                    <a:cubicBezTo>
                      <a:pt x="27308" y="94521"/>
                      <a:pt x="33594" y="97188"/>
                      <a:pt x="39881" y="96426"/>
                    </a:cubicBezTo>
                    <a:lnTo>
                      <a:pt x="72837" y="92426"/>
                    </a:lnTo>
                    <a:cubicBezTo>
                      <a:pt x="79124" y="91664"/>
                      <a:pt x="84553" y="87568"/>
                      <a:pt x="87030" y="81758"/>
                    </a:cubicBezTo>
                    <a:lnTo>
                      <a:pt x="99984" y="51182"/>
                    </a:lnTo>
                    <a:cubicBezTo>
                      <a:pt x="102365" y="45372"/>
                      <a:pt x="101603" y="38705"/>
                      <a:pt x="97793" y="33561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3" name="Freeform: Shape 160">
                <a:extLst>
                  <a:ext uri="{FF2B5EF4-FFF2-40B4-BE49-F238E27FC236}">
                    <a16:creationId xmlns:a16="http://schemas.microsoft.com/office/drawing/2014/main" id="{258D22F6-C8D7-E94E-0BDB-D79553F63EEC}"/>
                  </a:ext>
                </a:extLst>
              </p:cNvPr>
              <p:cNvSpPr/>
              <p:nvPr/>
            </p:nvSpPr>
            <p:spPr>
              <a:xfrm>
                <a:off x="6571676" y="3994942"/>
                <a:ext cx="101541" cy="96650"/>
              </a:xfrm>
              <a:custGeom>
                <a:avLst/>
                <a:gdLst>
                  <a:gd name="connsiteX0" fmla="*/ 3527 w 101541"/>
                  <a:gd name="connsiteY0" fmla="*/ 33656 h 96650"/>
                  <a:gd name="connsiteX1" fmla="*/ 23434 w 101541"/>
                  <a:gd name="connsiteY1" fmla="*/ 7082 h 96650"/>
                  <a:gd name="connsiteX2" fmla="*/ 39817 w 101541"/>
                  <a:gd name="connsiteY2" fmla="*/ 128 h 96650"/>
                  <a:gd name="connsiteX3" fmla="*/ 72773 w 101541"/>
                  <a:gd name="connsiteY3" fmla="*/ 4129 h 96650"/>
                  <a:gd name="connsiteX4" fmla="*/ 87061 w 101541"/>
                  <a:gd name="connsiteY4" fmla="*/ 14797 h 96650"/>
                  <a:gd name="connsiteX5" fmla="*/ 100110 w 101541"/>
                  <a:gd name="connsiteY5" fmla="*/ 45277 h 96650"/>
                  <a:gd name="connsiteX6" fmla="*/ 98015 w 101541"/>
                  <a:gd name="connsiteY6" fmla="*/ 62993 h 96650"/>
                  <a:gd name="connsiteX7" fmla="*/ 78107 w 101541"/>
                  <a:gd name="connsiteY7" fmla="*/ 89568 h 96650"/>
                  <a:gd name="connsiteX8" fmla="*/ 61724 w 101541"/>
                  <a:gd name="connsiteY8" fmla="*/ 96522 h 96650"/>
                  <a:gd name="connsiteX9" fmla="*/ 28768 w 101541"/>
                  <a:gd name="connsiteY9" fmla="*/ 92521 h 96650"/>
                  <a:gd name="connsiteX10" fmla="*/ 14480 w 101541"/>
                  <a:gd name="connsiteY10" fmla="*/ 81853 h 96650"/>
                  <a:gd name="connsiteX11" fmla="*/ 1431 w 101541"/>
                  <a:gd name="connsiteY11" fmla="*/ 51373 h 96650"/>
                  <a:gd name="connsiteX12" fmla="*/ 3527 w 101541"/>
                  <a:gd name="connsiteY12" fmla="*/ 33656 h 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541" h="96650">
                    <a:moveTo>
                      <a:pt x="3527" y="33656"/>
                    </a:moveTo>
                    <a:lnTo>
                      <a:pt x="23434" y="7082"/>
                    </a:lnTo>
                    <a:cubicBezTo>
                      <a:pt x="27244" y="2034"/>
                      <a:pt x="33530" y="-633"/>
                      <a:pt x="39817" y="128"/>
                    </a:cubicBezTo>
                    <a:lnTo>
                      <a:pt x="72773" y="4129"/>
                    </a:lnTo>
                    <a:cubicBezTo>
                      <a:pt x="79060" y="4891"/>
                      <a:pt x="84489" y="8987"/>
                      <a:pt x="87061" y="14797"/>
                    </a:cubicBezTo>
                    <a:lnTo>
                      <a:pt x="100110" y="45277"/>
                    </a:lnTo>
                    <a:cubicBezTo>
                      <a:pt x="102587" y="51087"/>
                      <a:pt x="101825" y="57850"/>
                      <a:pt x="98015" y="62993"/>
                    </a:cubicBezTo>
                    <a:lnTo>
                      <a:pt x="78107" y="89568"/>
                    </a:lnTo>
                    <a:cubicBezTo>
                      <a:pt x="74297" y="94617"/>
                      <a:pt x="68011" y="97284"/>
                      <a:pt x="61724" y="96522"/>
                    </a:cubicBezTo>
                    <a:lnTo>
                      <a:pt x="28768" y="92521"/>
                    </a:lnTo>
                    <a:cubicBezTo>
                      <a:pt x="22481" y="91759"/>
                      <a:pt x="17052" y="87663"/>
                      <a:pt x="14480" y="81853"/>
                    </a:cubicBezTo>
                    <a:lnTo>
                      <a:pt x="1431" y="51373"/>
                    </a:lnTo>
                    <a:cubicBezTo>
                      <a:pt x="-1045" y="45468"/>
                      <a:pt x="-283" y="38705"/>
                      <a:pt x="3527" y="33656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14" name="Graphic 4">
                <a:extLst>
                  <a:ext uri="{FF2B5EF4-FFF2-40B4-BE49-F238E27FC236}">
                    <a16:creationId xmlns:a16="http://schemas.microsoft.com/office/drawing/2014/main" id="{D56A81DA-65AF-DCF1-D882-C253A74371C2}"/>
                  </a:ext>
                </a:extLst>
              </p:cNvPr>
              <p:cNvGrpSpPr/>
              <p:nvPr/>
            </p:nvGrpSpPr>
            <p:grpSpPr>
              <a:xfrm>
                <a:off x="6335562" y="3030105"/>
                <a:ext cx="804864" cy="629495"/>
                <a:chOff x="6335562" y="3030105"/>
                <a:chExt cx="804864" cy="629495"/>
              </a:xfrm>
            </p:grpSpPr>
            <p:sp>
              <p:nvSpPr>
                <p:cNvPr id="138" name="Freeform: Shape 185">
                  <a:extLst>
                    <a:ext uri="{FF2B5EF4-FFF2-40B4-BE49-F238E27FC236}">
                      <a16:creationId xmlns:a16="http://schemas.microsoft.com/office/drawing/2014/main" id="{81EAEE7F-9DC8-598D-EC57-BE5A4348E8C6}"/>
                    </a:ext>
                  </a:extLst>
                </p:cNvPr>
                <p:cNvSpPr/>
                <p:nvPr/>
              </p:nvSpPr>
              <p:spPr>
                <a:xfrm>
                  <a:off x="6335562" y="3030105"/>
                  <a:ext cx="804864" cy="629495"/>
                </a:xfrm>
                <a:custGeom>
                  <a:avLst/>
                  <a:gdLst>
                    <a:gd name="connsiteX0" fmla="*/ 799805 w 804864"/>
                    <a:gd name="connsiteY0" fmla="*/ 281832 h 629495"/>
                    <a:gd name="connsiteX1" fmla="*/ 402137 w 804864"/>
                    <a:gd name="connsiteY1" fmla="*/ 83 h 629495"/>
                    <a:gd name="connsiteX2" fmla="*/ 4944 w 804864"/>
                    <a:gd name="connsiteY2" fmla="*/ 282499 h 629495"/>
                    <a:gd name="connsiteX3" fmla="*/ 402708 w 804864"/>
                    <a:gd name="connsiteY3" fmla="*/ 629495 h 629495"/>
                    <a:gd name="connsiteX4" fmla="*/ 799805 w 804864"/>
                    <a:gd name="connsiteY4" fmla="*/ 281832 h 62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4864" h="629495">
                      <a:moveTo>
                        <a:pt x="799805" y="281832"/>
                      </a:moveTo>
                      <a:cubicBezTo>
                        <a:pt x="751895" y="-12776"/>
                        <a:pt x="402137" y="83"/>
                        <a:pt x="402137" y="83"/>
                      </a:cubicBezTo>
                      <a:cubicBezTo>
                        <a:pt x="402137" y="83"/>
                        <a:pt x="52283" y="-12204"/>
                        <a:pt x="4944" y="282499"/>
                      </a:cubicBezTo>
                      <a:cubicBezTo>
                        <a:pt x="-42395" y="577203"/>
                        <a:pt x="262310" y="629590"/>
                        <a:pt x="402708" y="629495"/>
                      </a:cubicBezTo>
                      <a:cubicBezTo>
                        <a:pt x="543107" y="629495"/>
                        <a:pt x="847716" y="576441"/>
                        <a:pt x="799805" y="281832"/>
                      </a:cubicBezTo>
                      <a:close/>
                    </a:path>
                  </a:pathLst>
                </a:custGeom>
                <a:solidFill>
                  <a:srgbClr val="0538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9" name="Freeform: Shape 186">
                  <a:extLst>
                    <a:ext uri="{FF2B5EF4-FFF2-40B4-BE49-F238E27FC236}">
                      <a16:creationId xmlns:a16="http://schemas.microsoft.com/office/drawing/2014/main" id="{31A3EF16-440D-7F3F-E2A5-DBADDC0F9F06}"/>
                    </a:ext>
                  </a:extLst>
                </p:cNvPr>
                <p:cNvSpPr/>
                <p:nvPr/>
              </p:nvSpPr>
              <p:spPr>
                <a:xfrm>
                  <a:off x="6367843" y="3136677"/>
                  <a:ext cx="772583" cy="522922"/>
                </a:xfrm>
                <a:custGeom>
                  <a:avLst/>
                  <a:gdLst>
                    <a:gd name="connsiteX0" fmla="*/ 767525 w 772583"/>
                    <a:gd name="connsiteY0" fmla="*/ 175260 h 522922"/>
                    <a:gd name="connsiteX1" fmla="*/ 677894 w 772583"/>
                    <a:gd name="connsiteY1" fmla="*/ 0 h 522922"/>
                    <a:gd name="connsiteX2" fmla="*/ 719900 w 772583"/>
                    <a:gd name="connsiteY2" fmla="*/ 116681 h 522922"/>
                    <a:gd name="connsiteX3" fmla="*/ 322802 w 772583"/>
                    <a:gd name="connsiteY3" fmla="*/ 464439 h 522922"/>
                    <a:gd name="connsiteX4" fmla="*/ 0 w 772583"/>
                    <a:gd name="connsiteY4" fmla="*/ 362998 h 522922"/>
                    <a:gd name="connsiteX5" fmla="*/ 370427 w 772583"/>
                    <a:gd name="connsiteY5" fmla="*/ 522923 h 522922"/>
                    <a:gd name="connsiteX6" fmla="*/ 767525 w 772583"/>
                    <a:gd name="connsiteY6" fmla="*/ 175260 h 522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2583" h="522922">
                      <a:moveTo>
                        <a:pt x="767525" y="175260"/>
                      </a:moveTo>
                      <a:cubicBezTo>
                        <a:pt x="754856" y="97155"/>
                        <a:pt x="720852" y="40862"/>
                        <a:pt x="677894" y="0"/>
                      </a:cubicBezTo>
                      <a:cubicBezTo>
                        <a:pt x="697611" y="32195"/>
                        <a:pt x="712470" y="70676"/>
                        <a:pt x="719900" y="116681"/>
                      </a:cubicBezTo>
                      <a:cubicBezTo>
                        <a:pt x="767810" y="411290"/>
                        <a:pt x="463201" y="464249"/>
                        <a:pt x="322802" y="464439"/>
                      </a:cubicBezTo>
                      <a:cubicBezTo>
                        <a:pt x="237173" y="464534"/>
                        <a:pt x="90678" y="444913"/>
                        <a:pt x="0" y="362998"/>
                      </a:cubicBezTo>
                      <a:cubicBezTo>
                        <a:pt x="75819" y="494633"/>
                        <a:pt x="267367" y="523018"/>
                        <a:pt x="370427" y="522923"/>
                      </a:cubicBezTo>
                      <a:cubicBezTo>
                        <a:pt x="510826" y="522923"/>
                        <a:pt x="815435" y="469868"/>
                        <a:pt x="767525" y="175260"/>
                      </a:cubicBezTo>
                      <a:close/>
                    </a:path>
                  </a:pathLst>
                </a:custGeom>
                <a:solidFill>
                  <a:srgbClr val="053849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140" name="Graphic 4">
                  <a:extLst>
                    <a:ext uri="{FF2B5EF4-FFF2-40B4-BE49-F238E27FC236}">
                      <a16:creationId xmlns:a16="http://schemas.microsoft.com/office/drawing/2014/main" id="{78480308-780E-B608-C3ED-FBE480305841}"/>
                    </a:ext>
                  </a:extLst>
                </p:cNvPr>
                <p:cNvGrpSpPr/>
                <p:nvPr/>
              </p:nvGrpSpPr>
              <p:grpSpPr>
                <a:xfrm>
                  <a:off x="6371939" y="3030201"/>
                  <a:ext cx="650271" cy="625112"/>
                  <a:chOff x="6371939" y="3030201"/>
                  <a:chExt cx="650271" cy="625112"/>
                </a:xfrm>
                <a:solidFill>
                  <a:srgbClr val="FFFFFF">
                    <a:alpha val="50000"/>
                  </a:srgbClr>
                </a:solidFill>
              </p:grpSpPr>
              <p:sp>
                <p:nvSpPr>
                  <p:cNvPr id="141" name="Freeform: Shape 188">
                    <a:extLst>
                      <a:ext uri="{FF2B5EF4-FFF2-40B4-BE49-F238E27FC236}">
                        <a16:creationId xmlns:a16="http://schemas.microsoft.com/office/drawing/2014/main" id="{E10DBD79-B66F-7931-FE33-BA1F015207A4}"/>
                      </a:ext>
                    </a:extLst>
                  </p:cNvPr>
                  <p:cNvSpPr/>
                  <p:nvPr/>
                </p:nvSpPr>
                <p:spPr>
                  <a:xfrm>
                    <a:off x="6371939" y="3030201"/>
                    <a:ext cx="474345" cy="575582"/>
                  </a:xfrm>
                  <a:custGeom>
                    <a:avLst/>
                    <a:gdLst>
                      <a:gd name="connsiteX0" fmla="*/ 365760 w 474345"/>
                      <a:gd name="connsiteY0" fmla="*/ 82 h 575582"/>
                      <a:gd name="connsiteX1" fmla="*/ 319088 w 474345"/>
                      <a:gd name="connsiteY1" fmla="*/ 1987 h 575582"/>
                      <a:gd name="connsiteX2" fmla="*/ 0 w 474345"/>
                      <a:gd name="connsiteY2" fmla="*/ 476713 h 575582"/>
                      <a:gd name="connsiteX3" fmla="*/ 113824 w 474345"/>
                      <a:gd name="connsiteY3" fmla="*/ 575582 h 575582"/>
                      <a:gd name="connsiteX4" fmla="*/ 474345 w 474345"/>
                      <a:gd name="connsiteY4" fmla="*/ 10654 h 575582"/>
                      <a:gd name="connsiteX5" fmla="*/ 365760 w 474345"/>
                      <a:gd name="connsiteY5" fmla="*/ 82 h 575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4345" h="575582">
                        <a:moveTo>
                          <a:pt x="365760" y="82"/>
                        </a:moveTo>
                        <a:cubicBezTo>
                          <a:pt x="365760" y="82"/>
                          <a:pt x="347567" y="-490"/>
                          <a:pt x="319088" y="1987"/>
                        </a:cubicBezTo>
                        <a:cubicBezTo>
                          <a:pt x="279083" y="111715"/>
                          <a:pt x="186118" y="312502"/>
                          <a:pt x="0" y="476713"/>
                        </a:cubicBezTo>
                        <a:cubicBezTo>
                          <a:pt x="27432" y="520718"/>
                          <a:pt x="68199" y="552722"/>
                          <a:pt x="113824" y="575582"/>
                        </a:cubicBezTo>
                        <a:cubicBezTo>
                          <a:pt x="339757" y="369937"/>
                          <a:pt x="439103" y="121049"/>
                          <a:pt x="474345" y="10654"/>
                        </a:cubicBezTo>
                        <a:cubicBezTo>
                          <a:pt x="412623" y="-1633"/>
                          <a:pt x="365760" y="82"/>
                          <a:pt x="365760" y="8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142" name="Freeform: Shape 189">
                    <a:extLst>
                      <a:ext uri="{FF2B5EF4-FFF2-40B4-BE49-F238E27FC236}">
                        <a16:creationId xmlns:a16="http://schemas.microsoft.com/office/drawing/2014/main" id="{B581171E-41E8-A19E-5B2B-686106454A96}"/>
                      </a:ext>
                    </a:extLst>
                  </p:cNvPr>
                  <p:cNvSpPr/>
                  <p:nvPr/>
                </p:nvSpPr>
                <p:spPr>
                  <a:xfrm>
                    <a:off x="6568344" y="3076289"/>
                    <a:ext cx="453866" cy="579024"/>
                  </a:xfrm>
                  <a:custGeom>
                    <a:avLst/>
                    <a:gdLst>
                      <a:gd name="connsiteX0" fmla="*/ 387953 w 453866"/>
                      <a:gd name="connsiteY0" fmla="*/ 0 h 579024"/>
                      <a:gd name="connsiteX1" fmla="*/ 0 w 453866"/>
                      <a:gd name="connsiteY1" fmla="*/ 560642 h 579024"/>
                      <a:gd name="connsiteX2" fmla="*/ 95536 w 453866"/>
                      <a:gd name="connsiteY2" fmla="*/ 579025 h 579024"/>
                      <a:gd name="connsiteX3" fmla="*/ 453866 w 453866"/>
                      <a:gd name="connsiteY3" fmla="*/ 40005 h 579024"/>
                      <a:gd name="connsiteX4" fmla="*/ 387953 w 453866"/>
                      <a:gd name="connsiteY4" fmla="*/ 0 h 579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3866" h="579024">
                        <a:moveTo>
                          <a:pt x="387953" y="0"/>
                        </a:moveTo>
                        <a:cubicBezTo>
                          <a:pt x="350901" y="111157"/>
                          <a:pt x="243459" y="369475"/>
                          <a:pt x="0" y="560642"/>
                        </a:cubicBezTo>
                        <a:cubicBezTo>
                          <a:pt x="32671" y="569690"/>
                          <a:pt x="65342" y="575596"/>
                          <a:pt x="95536" y="579025"/>
                        </a:cubicBezTo>
                        <a:cubicBezTo>
                          <a:pt x="311563" y="390049"/>
                          <a:pt x="413099" y="158782"/>
                          <a:pt x="453866" y="40005"/>
                        </a:cubicBezTo>
                        <a:cubicBezTo>
                          <a:pt x="432911" y="23813"/>
                          <a:pt x="410623" y="10668"/>
                          <a:pt x="38795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</p:grpSp>
          <p:sp>
            <p:nvSpPr>
              <p:cNvPr id="115" name="Freeform: Shape 162">
                <a:extLst>
                  <a:ext uri="{FF2B5EF4-FFF2-40B4-BE49-F238E27FC236}">
                    <a16:creationId xmlns:a16="http://schemas.microsoft.com/office/drawing/2014/main" id="{3703FC94-9DA8-224C-DFB6-BFA48C751970}"/>
                  </a:ext>
                </a:extLst>
              </p:cNvPr>
              <p:cNvSpPr/>
              <p:nvPr/>
            </p:nvSpPr>
            <p:spPr>
              <a:xfrm>
                <a:off x="6818566" y="4010971"/>
                <a:ext cx="218485" cy="258228"/>
              </a:xfrm>
              <a:custGeom>
                <a:avLst/>
                <a:gdLst>
                  <a:gd name="connsiteX0" fmla="*/ 131826 w 218485"/>
                  <a:gd name="connsiteY0" fmla="*/ 258229 h 258228"/>
                  <a:gd name="connsiteX1" fmla="*/ 31623 w 218485"/>
                  <a:gd name="connsiteY1" fmla="*/ 202412 h 258228"/>
                  <a:gd name="connsiteX2" fmla="*/ 15621 w 218485"/>
                  <a:gd name="connsiteY2" fmla="*/ 23342 h 258228"/>
                  <a:gd name="connsiteX3" fmla="*/ 44958 w 218485"/>
                  <a:gd name="connsiteY3" fmla="*/ 11341 h 258228"/>
                  <a:gd name="connsiteX4" fmla="*/ 56959 w 218485"/>
                  <a:gd name="connsiteY4" fmla="*/ 40678 h 258228"/>
                  <a:gd name="connsiteX5" fmla="*/ 67818 w 218485"/>
                  <a:gd name="connsiteY5" fmla="*/ 175837 h 258228"/>
                  <a:gd name="connsiteX6" fmla="*/ 143923 w 218485"/>
                  <a:gd name="connsiteY6" fmla="*/ 211461 h 258228"/>
                  <a:gd name="connsiteX7" fmla="*/ 162877 w 218485"/>
                  <a:gd name="connsiteY7" fmla="*/ 193935 h 258228"/>
                  <a:gd name="connsiteX8" fmla="*/ 163068 w 218485"/>
                  <a:gd name="connsiteY8" fmla="*/ 157740 h 258228"/>
                  <a:gd name="connsiteX9" fmla="*/ 146209 w 218485"/>
                  <a:gd name="connsiteY9" fmla="*/ 133261 h 258228"/>
                  <a:gd name="connsiteX10" fmla="*/ 116967 w 218485"/>
                  <a:gd name="connsiteY10" fmla="*/ 66205 h 258228"/>
                  <a:gd name="connsiteX11" fmla="*/ 141351 w 218485"/>
                  <a:gd name="connsiteY11" fmla="*/ 17341 h 258228"/>
                  <a:gd name="connsiteX12" fmla="*/ 198787 w 218485"/>
                  <a:gd name="connsiteY12" fmla="*/ 577 h 258228"/>
                  <a:gd name="connsiteX13" fmla="*/ 218313 w 218485"/>
                  <a:gd name="connsiteY13" fmla="*/ 25628 h 258228"/>
                  <a:gd name="connsiteX14" fmla="*/ 193262 w 218485"/>
                  <a:gd name="connsiteY14" fmla="*/ 45154 h 258228"/>
                  <a:gd name="connsiteX15" fmla="*/ 170212 w 218485"/>
                  <a:gd name="connsiteY15" fmla="*/ 51727 h 258228"/>
                  <a:gd name="connsiteX16" fmla="*/ 161734 w 218485"/>
                  <a:gd name="connsiteY16" fmla="*/ 68491 h 258228"/>
                  <a:gd name="connsiteX17" fmla="*/ 180975 w 218485"/>
                  <a:gd name="connsiteY17" fmla="*/ 105067 h 258228"/>
                  <a:gd name="connsiteX18" fmla="*/ 204216 w 218485"/>
                  <a:gd name="connsiteY18" fmla="*/ 140214 h 258228"/>
                  <a:gd name="connsiteX19" fmla="*/ 203549 w 218485"/>
                  <a:gd name="connsiteY19" fmla="*/ 212509 h 258228"/>
                  <a:gd name="connsiteX20" fmla="*/ 157734 w 218485"/>
                  <a:gd name="connsiteY20" fmla="*/ 254133 h 258228"/>
                  <a:gd name="connsiteX21" fmla="*/ 131826 w 218485"/>
                  <a:gd name="connsiteY21" fmla="*/ 258229 h 25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485" h="258228">
                    <a:moveTo>
                      <a:pt x="131826" y="258229"/>
                    </a:moveTo>
                    <a:cubicBezTo>
                      <a:pt x="92964" y="258229"/>
                      <a:pt x="54007" y="232892"/>
                      <a:pt x="31623" y="202412"/>
                    </a:cubicBezTo>
                    <a:cubicBezTo>
                      <a:pt x="-3715" y="154406"/>
                      <a:pt x="-10001" y="84112"/>
                      <a:pt x="15621" y="23342"/>
                    </a:cubicBezTo>
                    <a:cubicBezTo>
                      <a:pt x="20383" y="11912"/>
                      <a:pt x="33623" y="6578"/>
                      <a:pt x="44958" y="11341"/>
                    </a:cubicBezTo>
                    <a:cubicBezTo>
                      <a:pt x="56388" y="16103"/>
                      <a:pt x="61722" y="29343"/>
                      <a:pt x="56959" y="40678"/>
                    </a:cubicBezTo>
                    <a:cubicBezTo>
                      <a:pt x="37338" y="87160"/>
                      <a:pt x="41624" y="140214"/>
                      <a:pt x="67818" y="175837"/>
                    </a:cubicBezTo>
                    <a:cubicBezTo>
                      <a:pt x="85153" y="199364"/>
                      <a:pt x="119158" y="219652"/>
                      <a:pt x="143923" y="211461"/>
                    </a:cubicBezTo>
                    <a:cubicBezTo>
                      <a:pt x="154686" y="207937"/>
                      <a:pt x="160210" y="199936"/>
                      <a:pt x="162877" y="193935"/>
                    </a:cubicBezTo>
                    <a:cubicBezTo>
                      <a:pt x="167830" y="182981"/>
                      <a:pt x="167926" y="169075"/>
                      <a:pt x="163068" y="157740"/>
                    </a:cubicBezTo>
                    <a:cubicBezTo>
                      <a:pt x="159734" y="149929"/>
                      <a:pt x="153162" y="141833"/>
                      <a:pt x="146209" y="133261"/>
                    </a:cubicBezTo>
                    <a:cubicBezTo>
                      <a:pt x="132493" y="116401"/>
                      <a:pt x="115538" y="95351"/>
                      <a:pt x="116967" y="66205"/>
                    </a:cubicBezTo>
                    <a:cubicBezTo>
                      <a:pt x="117919" y="47155"/>
                      <a:pt x="126587" y="29819"/>
                      <a:pt x="141351" y="17341"/>
                    </a:cubicBezTo>
                    <a:cubicBezTo>
                      <a:pt x="157162" y="4102"/>
                      <a:pt x="178022" y="-1994"/>
                      <a:pt x="198787" y="577"/>
                    </a:cubicBezTo>
                    <a:cubicBezTo>
                      <a:pt x="211074" y="2101"/>
                      <a:pt x="219837" y="13341"/>
                      <a:pt x="218313" y="25628"/>
                    </a:cubicBezTo>
                    <a:cubicBezTo>
                      <a:pt x="216789" y="37915"/>
                      <a:pt x="205645" y="46678"/>
                      <a:pt x="193262" y="45154"/>
                    </a:cubicBezTo>
                    <a:cubicBezTo>
                      <a:pt x="184975" y="44202"/>
                      <a:pt x="176308" y="46583"/>
                      <a:pt x="170212" y="51727"/>
                    </a:cubicBezTo>
                    <a:cubicBezTo>
                      <a:pt x="166592" y="54775"/>
                      <a:pt x="162211" y="60109"/>
                      <a:pt x="161734" y="68491"/>
                    </a:cubicBezTo>
                    <a:cubicBezTo>
                      <a:pt x="161163" y="79635"/>
                      <a:pt x="168592" y="89731"/>
                      <a:pt x="180975" y="105067"/>
                    </a:cubicBezTo>
                    <a:cubicBezTo>
                      <a:pt x="189547" y="115639"/>
                      <a:pt x="198501" y="126593"/>
                      <a:pt x="204216" y="140214"/>
                    </a:cubicBezTo>
                    <a:cubicBezTo>
                      <a:pt x="213931" y="163074"/>
                      <a:pt x="213741" y="190125"/>
                      <a:pt x="203549" y="212509"/>
                    </a:cubicBezTo>
                    <a:cubicBezTo>
                      <a:pt x="194405" y="232606"/>
                      <a:pt x="178117" y="247465"/>
                      <a:pt x="157734" y="254133"/>
                    </a:cubicBezTo>
                    <a:cubicBezTo>
                      <a:pt x="149352" y="256895"/>
                      <a:pt x="140589" y="258229"/>
                      <a:pt x="131826" y="258229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6" name="Freeform: Shape 163">
                <a:extLst>
                  <a:ext uri="{FF2B5EF4-FFF2-40B4-BE49-F238E27FC236}">
                    <a16:creationId xmlns:a16="http://schemas.microsoft.com/office/drawing/2014/main" id="{85704D1A-4B78-BC3D-AB1B-6A14F3BD9BE0}"/>
                  </a:ext>
                </a:extLst>
              </p:cNvPr>
              <p:cNvSpPr/>
              <p:nvPr/>
            </p:nvSpPr>
            <p:spPr>
              <a:xfrm>
                <a:off x="6440059" y="4011505"/>
                <a:ext cx="218889" cy="258075"/>
              </a:xfrm>
              <a:custGeom>
                <a:avLst/>
                <a:gdLst>
                  <a:gd name="connsiteX0" fmla="*/ 87232 w 218889"/>
                  <a:gd name="connsiteY0" fmla="*/ 258075 h 258075"/>
                  <a:gd name="connsiteX1" fmla="*/ 61134 w 218889"/>
                  <a:gd name="connsiteY1" fmla="*/ 253980 h 258075"/>
                  <a:gd name="connsiteX2" fmla="*/ 15223 w 218889"/>
                  <a:gd name="connsiteY2" fmla="*/ 212451 h 258075"/>
                  <a:gd name="connsiteX3" fmla="*/ 14461 w 218889"/>
                  <a:gd name="connsiteY3" fmla="*/ 140156 h 258075"/>
                  <a:gd name="connsiteX4" fmla="*/ 37607 w 218889"/>
                  <a:gd name="connsiteY4" fmla="*/ 105009 h 258075"/>
                  <a:gd name="connsiteX5" fmla="*/ 56847 w 218889"/>
                  <a:gd name="connsiteY5" fmla="*/ 68433 h 258075"/>
                  <a:gd name="connsiteX6" fmla="*/ 48370 w 218889"/>
                  <a:gd name="connsiteY6" fmla="*/ 51669 h 258075"/>
                  <a:gd name="connsiteX7" fmla="*/ 25225 w 218889"/>
                  <a:gd name="connsiteY7" fmla="*/ 45096 h 258075"/>
                  <a:gd name="connsiteX8" fmla="*/ 174 w 218889"/>
                  <a:gd name="connsiteY8" fmla="*/ 25665 h 258075"/>
                  <a:gd name="connsiteX9" fmla="*/ 19605 w 218889"/>
                  <a:gd name="connsiteY9" fmla="*/ 615 h 258075"/>
                  <a:gd name="connsiteX10" fmla="*/ 77136 w 218889"/>
                  <a:gd name="connsiteY10" fmla="*/ 17283 h 258075"/>
                  <a:gd name="connsiteX11" fmla="*/ 101615 w 218889"/>
                  <a:gd name="connsiteY11" fmla="*/ 66051 h 258075"/>
                  <a:gd name="connsiteX12" fmla="*/ 72564 w 218889"/>
                  <a:gd name="connsiteY12" fmla="*/ 133107 h 258075"/>
                  <a:gd name="connsiteX13" fmla="*/ 55800 w 218889"/>
                  <a:gd name="connsiteY13" fmla="*/ 157587 h 258075"/>
                  <a:gd name="connsiteX14" fmla="*/ 56085 w 218889"/>
                  <a:gd name="connsiteY14" fmla="*/ 193782 h 258075"/>
                  <a:gd name="connsiteX15" fmla="*/ 75135 w 218889"/>
                  <a:gd name="connsiteY15" fmla="*/ 211308 h 258075"/>
                  <a:gd name="connsiteX16" fmla="*/ 151240 w 218889"/>
                  <a:gd name="connsiteY16" fmla="*/ 175494 h 258075"/>
                  <a:gd name="connsiteX17" fmla="*/ 161813 w 218889"/>
                  <a:gd name="connsiteY17" fmla="*/ 40334 h 258075"/>
                  <a:gd name="connsiteX18" fmla="*/ 173719 w 218889"/>
                  <a:gd name="connsiteY18" fmla="*/ 10902 h 258075"/>
                  <a:gd name="connsiteX19" fmla="*/ 203152 w 218889"/>
                  <a:gd name="connsiteY19" fmla="*/ 22808 h 258075"/>
                  <a:gd name="connsiteX20" fmla="*/ 187435 w 218889"/>
                  <a:gd name="connsiteY20" fmla="*/ 201973 h 258075"/>
                  <a:gd name="connsiteX21" fmla="*/ 87232 w 218889"/>
                  <a:gd name="connsiteY21" fmla="*/ 258075 h 258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889" h="258075">
                    <a:moveTo>
                      <a:pt x="87232" y="258075"/>
                    </a:moveTo>
                    <a:cubicBezTo>
                      <a:pt x="78469" y="258075"/>
                      <a:pt x="69706" y="256837"/>
                      <a:pt x="61134" y="253980"/>
                    </a:cubicBezTo>
                    <a:cubicBezTo>
                      <a:pt x="40655" y="247312"/>
                      <a:pt x="24367" y="232548"/>
                      <a:pt x="15223" y="212451"/>
                    </a:cubicBezTo>
                    <a:cubicBezTo>
                      <a:pt x="5031" y="190067"/>
                      <a:pt x="4746" y="163111"/>
                      <a:pt x="14461" y="140156"/>
                    </a:cubicBezTo>
                    <a:cubicBezTo>
                      <a:pt x="20176" y="126535"/>
                      <a:pt x="29035" y="115581"/>
                      <a:pt x="37607" y="105009"/>
                    </a:cubicBezTo>
                    <a:cubicBezTo>
                      <a:pt x="49989" y="89769"/>
                      <a:pt x="57419" y="79672"/>
                      <a:pt x="56847" y="68433"/>
                    </a:cubicBezTo>
                    <a:cubicBezTo>
                      <a:pt x="56371" y="60051"/>
                      <a:pt x="51990" y="54717"/>
                      <a:pt x="48370" y="51669"/>
                    </a:cubicBezTo>
                    <a:cubicBezTo>
                      <a:pt x="42179" y="46525"/>
                      <a:pt x="33606" y="44144"/>
                      <a:pt x="25225" y="45096"/>
                    </a:cubicBezTo>
                    <a:cubicBezTo>
                      <a:pt x="13128" y="46716"/>
                      <a:pt x="1698" y="37953"/>
                      <a:pt x="174" y="25665"/>
                    </a:cubicBezTo>
                    <a:cubicBezTo>
                      <a:pt x="-1350" y="13378"/>
                      <a:pt x="7318" y="2139"/>
                      <a:pt x="19605" y="615"/>
                    </a:cubicBezTo>
                    <a:cubicBezTo>
                      <a:pt x="40369" y="-2052"/>
                      <a:pt x="61324" y="4044"/>
                      <a:pt x="77136" y="17283"/>
                    </a:cubicBezTo>
                    <a:cubicBezTo>
                      <a:pt x="91900" y="29666"/>
                      <a:pt x="100663" y="47001"/>
                      <a:pt x="101615" y="66051"/>
                    </a:cubicBezTo>
                    <a:cubicBezTo>
                      <a:pt x="103139" y="95198"/>
                      <a:pt x="86185" y="116248"/>
                      <a:pt x="72564" y="133107"/>
                    </a:cubicBezTo>
                    <a:cubicBezTo>
                      <a:pt x="65610" y="141680"/>
                      <a:pt x="59038" y="149776"/>
                      <a:pt x="55800" y="157587"/>
                    </a:cubicBezTo>
                    <a:cubicBezTo>
                      <a:pt x="50942" y="169017"/>
                      <a:pt x="51133" y="182828"/>
                      <a:pt x="56085" y="193782"/>
                    </a:cubicBezTo>
                    <a:cubicBezTo>
                      <a:pt x="58848" y="199878"/>
                      <a:pt x="64372" y="207783"/>
                      <a:pt x="75135" y="211308"/>
                    </a:cubicBezTo>
                    <a:cubicBezTo>
                      <a:pt x="99996" y="219404"/>
                      <a:pt x="133905" y="199020"/>
                      <a:pt x="151240" y="175494"/>
                    </a:cubicBezTo>
                    <a:cubicBezTo>
                      <a:pt x="177339" y="139870"/>
                      <a:pt x="181530" y="86816"/>
                      <a:pt x="161813" y="40334"/>
                    </a:cubicBezTo>
                    <a:cubicBezTo>
                      <a:pt x="156955" y="28904"/>
                      <a:pt x="162289" y="15759"/>
                      <a:pt x="173719" y="10902"/>
                    </a:cubicBezTo>
                    <a:cubicBezTo>
                      <a:pt x="185054" y="6044"/>
                      <a:pt x="198294" y="11378"/>
                      <a:pt x="203152" y="22808"/>
                    </a:cubicBezTo>
                    <a:cubicBezTo>
                      <a:pt x="228869" y="83577"/>
                      <a:pt x="222678" y="153872"/>
                      <a:pt x="187435" y="201973"/>
                    </a:cubicBezTo>
                    <a:cubicBezTo>
                      <a:pt x="164956" y="232548"/>
                      <a:pt x="126094" y="257980"/>
                      <a:pt x="87232" y="258075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7" name="Freeform: Shape 164">
                <a:extLst>
                  <a:ext uri="{FF2B5EF4-FFF2-40B4-BE49-F238E27FC236}">
                    <a16:creationId xmlns:a16="http://schemas.microsoft.com/office/drawing/2014/main" id="{5FA13E36-B92A-C3E9-FAB9-283E38826287}"/>
                  </a:ext>
                </a:extLst>
              </p:cNvPr>
              <p:cNvSpPr/>
              <p:nvPr/>
            </p:nvSpPr>
            <p:spPr>
              <a:xfrm>
                <a:off x="6212109" y="3736947"/>
                <a:ext cx="183743" cy="129821"/>
              </a:xfrm>
              <a:custGeom>
                <a:avLst/>
                <a:gdLst>
                  <a:gd name="connsiteX0" fmla="*/ 0 w 183743"/>
                  <a:gd name="connsiteY0" fmla="*/ 34000 h 129821"/>
                  <a:gd name="connsiteX1" fmla="*/ 182880 w 183743"/>
                  <a:gd name="connsiteY1" fmla="*/ 129822 h 129821"/>
                  <a:gd name="connsiteX2" fmla="*/ 136303 w 183743"/>
                  <a:gd name="connsiteY2" fmla="*/ 15807 h 129821"/>
                  <a:gd name="connsiteX3" fmla="*/ 0 w 183743"/>
                  <a:gd name="connsiteY3" fmla="*/ 34000 h 12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743" h="129821">
                    <a:moveTo>
                      <a:pt x="0" y="34000"/>
                    </a:moveTo>
                    <a:cubicBezTo>
                      <a:pt x="65818" y="78006"/>
                      <a:pt x="128016" y="108581"/>
                      <a:pt x="182880" y="129822"/>
                    </a:cubicBezTo>
                    <a:cubicBezTo>
                      <a:pt x="184880" y="110200"/>
                      <a:pt x="187738" y="43430"/>
                      <a:pt x="136303" y="15807"/>
                    </a:cubicBezTo>
                    <a:cubicBezTo>
                      <a:pt x="85534" y="-11530"/>
                      <a:pt x="28004" y="-2100"/>
                      <a:pt x="0" y="3400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8" name="Freeform: Shape 165">
                <a:extLst>
                  <a:ext uri="{FF2B5EF4-FFF2-40B4-BE49-F238E27FC236}">
                    <a16:creationId xmlns:a16="http://schemas.microsoft.com/office/drawing/2014/main" id="{4F4EC6C6-37C6-0C04-5D73-708E406FEF80}"/>
                  </a:ext>
                </a:extLst>
              </p:cNvPr>
              <p:cNvSpPr/>
              <p:nvPr/>
            </p:nvSpPr>
            <p:spPr>
              <a:xfrm>
                <a:off x="6114097" y="3645122"/>
                <a:ext cx="365664" cy="246221"/>
              </a:xfrm>
              <a:custGeom>
                <a:avLst/>
                <a:gdLst>
                  <a:gd name="connsiteX0" fmla="*/ 365665 w 365664"/>
                  <a:gd name="connsiteY0" fmla="*/ 175260 h 246221"/>
                  <a:gd name="connsiteX1" fmla="*/ 57817 w 365664"/>
                  <a:gd name="connsiteY1" fmla="*/ 10668 h 246221"/>
                  <a:gd name="connsiteX2" fmla="*/ 43720 w 365664"/>
                  <a:gd name="connsiteY2" fmla="*/ 0 h 246221"/>
                  <a:gd name="connsiteX3" fmla="*/ 0 w 365664"/>
                  <a:gd name="connsiteY3" fmla="*/ 51816 h 246221"/>
                  <a:gd name="connsiteX4" fmla="*/ 354140 w 365664"/>
                  <a:gd name="connsiteY4" fmla="*/ 246221 h 246221"/>
                  <a:gd name="connsiteX5" fmla="*/ 365665 w 365664"/>
                  <a:gd name="connsiteY5" fmla="*/ 175260 h 24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5664" h="246221">
                    <a:moveTo>
                      <a:pt x="365665" y="175260"/>
                    </a:moveTo>
                    <a:cubicBezTo>
                      <a:pt x="365665" y="175260"/>
                      <a:pt x="166878" y="103632"/>
                      <a:pt x="57817" y="10668"/>
                    </a:cubicBezTo>
                    <a:cubicBezTo>
                      <a:pt x="53150" y="6667"/>
                      <a:pt x="48482" y="3238"/>
                      <a:pt x="43720" y="0"/>
                    </a:cubicBezTo>
                    <a:lnTo>
                      <a:pt x="0" y="51816"/>
                    </a:lnTo>
                    <a:cubicBezTo>
                      <a:pt x="134493" y="165449"/>
                      <a:pt x="261842" y="220027"/>
                      <a:pt x="354140" y="246221"/>
                    </a:cubicBezTo>
                    <a:cubicBezTo>
                      <a:pt x="354044" y="246317"/>
                      <a:pt x="353473" y="222599"/>
                      <a:pt x="365665" y="175260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9" name="Freeform: Shape 166">
                <a:extLst>
                  <a:ext uri="{FF2B5EF4-FFF2-40B4-BE49-F238E27FC236}">
                    <a16:creationId xmlns:a16="http://schemas.microsoft.com/office/drawing/2014/main" id="{DE128DB9-5E2A-BF21-09BF-09388D7E38E0}"/>
                  </a:ext>
                </a:extLst>
              </p:cNvPr>
              <p:cNvSpPr/>
              <p:nvPr/>
            </p:nvSpPr>
            <p:spPr>
              <a:xfrm>
                <a:off x="6084177" y="3530144"/>
                <a:ext cx="175472" cy="196797"/>
              </a:xfrm>
              <a:custGeom>
                <a:avLst/>
                <a:gdLst>
                  <a:gd name="connsiteX0" fmla="*/ 29920 w 175472"/>
                  <a:gd name="connsiteY0" fmla="*/ 196798 h 196797"/>
                  <a:gd name="connsiteX1" fmla="*/ 10584 w 175472"/>
                  <a:gd name="connsiteY1" fmla="*/ 189749 h 196797"/>
                  <a:gd name="connsiteX2" fmla="*/ 7060 w 175472"/>
                  <a:gd name="connsiteY2" fmla="*/ 147649 h 196797"/>
                  <a:gd name="connsiteX3" fmla="*/ 122788 w 175472"/>
                  <a:gd name="connsiteY3" fmla="*/ 10584 h 196797"/>
                  <a:gd name="connsiteX4" fmla="*/ 164889 w 175472"/>
                  <a:gd name="connsiteY4" fmla="*/ 7060 h 196797"/>
                  <a:gd name="connsiteX5" fmla="*/ 168413 w 175472"/>
                  <a:gd name="connsiteY5" fmla="*/ 49160 h 196797"/>
                  <a:gd name="connsiteX6" fmla="*/ 52684 w 175472"/>
                  <a:gd name="connsiteY6" fmla="*/ 186225 h 196797"/>
                  <a:gd name="connsiteX7" fmla="*/ 29920 w 175472"/>
                  <a:gd name="connsiteY7" fmla="*/ 196798 h 19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472" h="196797">
                    <a:moveTo>
                      <a:pt x="29920" y="196798"/>
                    </a:moveTo>
                    <a:cubicBezTo>
                      <a:pt x="23062" y="196798"/>
                      <a:pt x="16204" y="194512"/>
                      <a:pt x="10584" y="189749"/>
                    </a:cubicBezTo>
                    <a:cubicBezTo>
                      <a:pt x="-1989" y="179081"/>
                      <a:pt x="-3608" y="160222"/>
                      <a:pt x="7060" y="147649"/>
                    </a:cubicBezTo>
                    <a:lnTo>
                      <a:pt x="122788" y="10584"/>
                    </a:lnTo>
                    <a:cubicBezTo>
                      <a:pt x="133457" y="-1989"/>
                      <a:pt x="152316" y="-3608"/>
                      <a:pt x="164889" y="7060"/>
                    </a:cubicBezTo>
                    <a:cubicBezTo>
                      <a:pt x="177462" y="17728"/>
                      <a:pt x="179081" y="36587"/>
                      <a:pt x="168413" y="49160"/>
                    </a:cubicBezTo>
                    <a:lnTo>
                      <a:pt x="52684" y="186225"/>
                    </a:lnTo>
                    <a:cubicBezTo>
                      <a:pt x="46779" y="193178"/>
                      <a:pt x="38397" y="196798"/>
                      <a:pt x="29920" y="196798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0" name="Freeform: Shape 167">
                <a:extLst>
                  <a:ext uri="{FF2B5EF4-FFF2-40B4-BE49-F238E27FC236}">
                    <a16:creationId xmlns:a16="http://schemas.microsoft.com/office/drawing/2014/main" id="{1D5BED5D-A6DE-E272-AE37-416DDEF5F431}"/>
                  </a:ext>
                </a:extLst>
              </p:cNvPr>
              <p:cNvSpPr/>
              <p:nvPr/>
            </p:nvSpPr>
            <p:spPr>
              <a:xfrm>
                <a:off x="6793991" y="4565141"/>
                <a:ext cx="473561" cy="300608"/>
              </a:xfrm>
              <a:custGeom>
                <a:avLst/>
                <a:gdLst>
                  <a:gd name="connsiteX0" fmla="*/ 214979 w 473561"/>
                  <a:gd name="connsiteY0" fmla="*/ 2191 h 300608"/>
                  <a:gd name="connsiteX1" fmla="*/ 214122 w 473561"/>
                  <a:gd name="connsiteY1" fmla="*/ 102870 h 300608"/>
                  <a:gd name="connsiteX2" fmla="*/ 411956 w 473561"/>
                  <a:gd name="connsiteY2" fmla="*/ 107252 h 300608"/>
                  <a:gd name="connsiteX3" fmla="*/ 469011 w 473561"/>
                  <a:gd name="connsiteY3" fmla="*/ 300609 h 300608"/>
                  <a:gd name="connsiteX4" fmla="*/ 0 w 473561"/>
                  <a:gd name="connsiteY4" fmla="*/ 300609 h 300608"/>
                  <a:gd name="connsiteX5" fmla="*/ 8001 w 473561"/>
                  <a:gd name="connsiteY5" fmla="*/ 0 h 300608"/>
                  <a:gd name="connsiteX6" fmla="*/ 214979 w 473561"/>
                  <a:gd name="connsiteY6" fmla="*/ 2191 h 3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1" h="300608">
                    <a:moveTo>
                      <a:pt x="214979" y="2191"/>
                    </a:moveTo>
                    <a:cubicBezTo>
                      <a:pt x="215265" y="14669"/>
                      <a:pt x="214122" y="102870"/>
                      <a:pt x="214122" y="102870"/>
                    </a:cubicBezTo>
                    <a:cubicBezTo>
                      <a:pt x="214122" y="102870"/>
                      <a:pt x="326422" y="49054"/>
                      <a:pt x="411956" y="107252"/>
                    </a:cubicBezTo>
                    <a:cubicBezTo>
                      <a:pt x="497491" y="165449"/>
                      <a:pt x="469011" y="300609"/>
                      <a:pt x="469011" y="300609"/>
                    </a:cubicBezTo>
                    <a:lnTo>
                      <a:pt x="0" y="300609"/>
                    </a:lnTo>
                    <a:lnTo>
                      <a:pt x="8001" y="0"/>
                    </a:lnTo>
                    <a:lnTo>
                      <a:pt x="214979" y="2191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1" name="Freeform: Shape 168">
                <a:extLst>
                  <a:ext uri="{FF2B5EF4-FFF2-40B4-BE49-F238E27FC236}">
                    <a16:creationId xmlns:a16="http://schemas.microsoft.com/office/drawing/2014/main" id="{69B62234-26CF-0B36-8867-68A4B123770B}"/>
                  </a:ext>
                </a:extLst>
              </p:cNvPr>
              <p:cNvSpPr/>
              <p:nvPr/>
            </p:nvSpPr>
            <p:spPr>
              <a:xfrm>
                <a:off x="6794087" y="4810315"/>
                <a:ext cx="473520" cy="55435"/>
              </a:xfrm>
              <a:custGeom>
                <a:avLst/>
                <a:gdLst>
                  <a:gd name="connsiteX0" fmla="*/ 0 w 473520"/>
                  <a:gd name="connsiteY0" fmla="*/ 55436 h 55435"/>
                  <a:gd name="connsiteX1" fmla="*/ 469011 w 473520"/>
                  <a:gd name="connsiteY1" fmla="*/ 55436 h 55435"/>
                  <a:gd name="connsiteX2" fmla="*/ 473488 w 473520"/>
                  <a:gd name="connsiteY2" fmla="*/ 0 h 55435"/>
                  <a:gd name="connsiteX3" fmla="*/ 1429 w 473520"/>
                  <a:gd name="connsiteY3" fmla="*/ 286 h 55435"/>
                  <a:gd name="connsiteX4" fmla="*/ 0 w 473520"/>
                  <a:gd name="connsiteY4" fmla="*/ 55436 h 5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20" h="55435">
                    <a:moveTo>
                      <a:pt x="0" y="55436"/>
                    </a:moveTo>
                    <a:lnTo>
                      <a:pt x="469011" y="55436"/>
                    </a:lnTo>
                    <a:cubicBezTo>
                      <a:pt x="469011" y="55436"/>
                      <a:pt x="473964" y="31718"/>
                      <a:pt x="473488" y="0"/>
                    </a:cubicBezTo>
                    <a:lnTo>
                      <a:pt x="1429" y="286"/>
                    </a:lnTo>
                    <a:lnTo>
                      <a:pt x="0" y="55436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2" name="Freeform: Shape 169">
                <a:extLst>
                  <a:ext uri="{FF2B5EF4-FFF2-40B4-BE49-F238E27FC236}">
                    <a16:creationId xmlns:a16="http://schemas.microsoft.com/office/drawing/2014/main" id="{2B4056DE-227C-255B-7D0C-4A78369FDC75}"/>
                  </a:ext>
                </a:extLst>
              </p:cNvPr>
              <p:cNvSpPr/>
              <p:nvPr/>
            </p:nvSpPr>
            <p:spPr>
              <a:xfrm>
                <a:off x="6798183" y="4694396"/>
                <a:ext cx="138398" cy="167735"/>
              </a:xfrm>
              <a:custGeom>
                <a:avLst/>
                <a:gdLst>
                  <a:gd name="connsiteX0" fmla="*/ 127825 w 138398"/>
                  <a:gd name="connsiteY0" fmla="*/ 121444 h 167735"/>
                  <a:gd name="connsiteX1" fmla="*/ 109918 w 138398"/>
                  <a:gd name="connsiteY1" fmla="*/ 60293 h 167735"/>
                  <a:gd name="connsiteX2" fmla="*/ 43910 w 138398"/>
                  <a:gd name="connsiteY2" fmla="*/ 4858 h 167735"/>
                  <a:gd name="connsiteX3" fmla="*/ 381 w 138398"/>
                  <a:gd name="connsiteY3" fmla="*/ 0 h 167735"/>
                  <a:gd name="connsiteX4" fmla="*/ 0 w 138398"/>
                  <a:gd name="connsiteY4" fmla="*/ 14954 h 167735"/>
                  <a:gd name="connsiteX5" fmla="*/ 42291 w 138398"/>
                  <a:gd name="connsiteY5" fmla="*/ 19717 h 167735"/>
                  <a:gd name="connsiteX6" fmla="*/ 95631 w 138398"/>
                  <a:gd name="connsiteY6" fmla="*/ 64484 h 167735"/>
                  <a:gd name="connsiteX7" fmla="*/ 113443 w 138398"/>
                  <a:gd name="connsiteY7" fmla="*/ 125254 h 167735"/>
                  <a:gd name="connsiteX8" fmla="*/ 123158 w 138398"/>
                  <a:gd name="connsiteY8" fmla="*/ 167735 h 167735"/>
                  <a:gd name="connsiteX9" fmla="*/ 138398 w 138398"/>
                  <a:gd name="connsiteY9" fmla="*/ 167259 h 167735"/>
                  <a:gd name="connsiteX10" fmla="*/ 127825 w 138398"/>
                  <a:gd name="connsiteY10" fmla="*/ 121444 h 16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98" h="167735">
                    <a:moveTo>
                      <a:pt x="127825" y="121444"/>
                    </a:moveTo>
                    <a:lnTo>
                      <a:pt x="109918" y="60293"/>
                    </a:lnTo>
                    <a:cubicBezTo>
                      <a:pt x="101060" y="30099"/>
                      <a:pt x="75247" y="8287"/>
                      <a:pt x="43910" y="4858"/>
                    </a:cubicBezTo>
                    <a:lnTo>
                      <a:pt x="381" y="0"/>
                    </a:lnTo>
                    <a:lnTo>
                      <a:pt x="0" y="14954"/>
                    </a:lnTo>
                    <a:lnTo>
                      <a:pt x="42291" y="19717"/>
                    </a:lnTo>
                    <a:cubicBezTo>
                      <a:pt x="67532" y="22574"/>
                      <a:pt x="88487" y="40100"/>
                      <a:pt x="95631" y="64484"/>
                    </a:cubicBezTo>
                    <a:lnTo>
                      <a:pt x="113443" y="125254"/>
                    </a:lnTo>
                    <a:lnTo>
                      <a:pt x="123158" y="167735"/>
                    </a:lnTo>
                    <a:lnTo>
                      <a:pt x="138398" y="167259"/>
                    </a:lnTo>
                    <a:lnTo>
                      <a:pt x="127825" y="12144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3" name="Freeform: Shape 170">
                <a:extLst>
                  <a:ext uri="{FF2B5EF4-FFF2-40B4-BE49-F238E27FC236}">
                    <a16:creationId xmlns:a16="http://schemas.microsoft.com/office/drawing/2014/main" id="{58B79C39-D534-A6FB-D184-9B116CEB99FE}"/>
                  </a:ext>
                </a:extLst>
              </p:cNvPr>
              <p:cNvSpPr/>
              <p:nvPr/>
            </p:nvSpPr>
            <p:spPr>
              <a:xfrm>
                <a:off x="7170515" y="3832669"/>
                <a:ext cx="100107" cy="189452"/>
              </a:xfrm>
              <a:custGeom>
                <a:avLst/>
                <a:gdLst>
                  <a:gd name="connsiteX0" fmla="*/ 54769 w 100107"/>
                  <a:gd name="connsiteY0" fmla="*/ 0 h 189452"/>
                  <a:gd name="connsiteX1" fmla="*/ 0 w 100107"/>
                  <a:gd name="connsiteY1" fmla="*/ 89821 h 189452"/>
                  <a:gd name="connsiteX2" fmla="*/ 91440 w 100107"/>
                  <a:gd name="connsiteY2" fmla="*/ 189452 h 189452"/>
                  <a:gd name="connsiteX3" fmla="*/ 100108 w 100107"/>
                  <a:gd name="connsiteY3" fmla="*/ 123825 h 189452"/>
                  <a:gd name="connsiteX4" fmla="*/ 54769 w 100107"/>
                  <a:gd name="connsiteY4" fmla="*/ 0 h 18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107" h="189452">
                    <a:moveTo>
                      <a:pt x="54769" y="0"/>
                    </a:moveTo>
                    <a:cubicBezTo>
                      <a:pt x="22384" y="16192"/>
                      <a:pt x="0" y="50292"/>
                      <a:pt x="0" y="89821"/>
                    </a:cubicBezTo>
                    <a:cubicBezTo>
                      <a:pt x="0" y="143065"/>
                      <a:pt x="40481" y="186404"/>
                      <a:pt x="91440" y="189452"/>
                    </a:cubicBezTo>
                    <a:cubicBezTo>
                      <a:pt x="96869" y="169164"/>
                      <a:pt x="100108" y="147256"/>
                      <a:pt x="100108" y="123825"/>
                    </a:cubicBezTo>
                    <a:cubicBezTo>
                      <a:pt x="100013" y="74295"/>
                      <a:pt x="82296" y="33338"/>
                      <a:pt x="54769" y="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4" name="Freeform: Shape 171">
                <a:extLst>
                  <a:ext uri="{FF2B5EF4-FFF2-40B4-BE49-F238E27FC236}">
                    <a16:creationId xmlns:a16="http://schemas.microsoft.com/office/drawing/2014/main" id="{3B6756DA-8A56-03F5-8E11-38433C0BDFC7}"/>
                  </a:ext>
                </a:extLst>
              </p:cNvPr>
              <p:cNvSpPr/>
              <p:nvPr/>
            </p:nvSpPr>
            <p:spPr>
              <a:xfrm>
                <a:off x="6210226" y="4565141"/>
                <a:ext cx="473561" cy="300608"/>
              </a:xfrm>
              <a:custGeom>
                <a:avLst/>
                <a:gdLst>
                  <a:gd name="connsiteX0" fmla="*/ 258582 w 473561"/>
                  <a:gd name="connsiteY0" fmla="*/ 2191 h 300608"/>
                  <a:gd name="connsiteX1" fmla="*/ 259440 w 473561"/>
                  <a:gd name="connsiteY1" fmla="*/ 102870 h 300608"/>
                  <a:gd name="connsiteX2" fmla="*/ 61605 w 473561"/>
                  <a:gd name="connsiteY2" fmla="*/ 107252 h 300608"/>
                  <a:gd name="connsiteX3" fmla="*/ 4551 w 473561"/>
                  <a:gd name="connsiteY3" fmla="*/ 300609 h 300608"/>
                  <a:gd name="connsiteX4" fmla="*/ 473562 w 473561"/>
                  <a:gd name="connsiteY4" fmla="*/ 300609 h 300608"/>
                  <a:gd name="connsiteX5" fmla="*/ 465561 w 473561"/>
                  <a:gd name="connsiteY5" fmla="*/ 0 h 300608"/>
                  <a:gd name="connsiteX6" fmla="*/ 258582 w 473561"/>
                  <a:gd name="connsiteY6" fmla="*/ 2191 h 3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1" h="300608">
                    <a:moveTo>
                      <a:pt x="258582" y="2191"/>
                    </a:moveTo>
                    <a:cubicBezTo>
                      <a:pt x="258297" y="14669"/>
                      <a:pt x="259440" y="102870"/>
                      <a:pt x="259440" y="102870"/>
                    </a:cubicBezTo>
                    <a:cubicBezTo>
                      <a:pt x="259440" y="102870"/>
                      <a:pt x="147140" y="49054"/>
                      <a:pt x="61605" y="107252"/>
                    </a:cubicBezTo>
                    <a:cubicBezTo>
                      <a:pt x="-23929" y="165449"/>
                      <a:pt x="4551" y="300609"/>
                      <a:pt x="4551" y="300609"/>
                    </a:cubicBezTo>
                    <a:lnTo>
                      <a:pt x="473562" y="300609"/>
                    </a:lnTo>
                    <a:lnTo>
                      <a:pt x="465561" y="0"/>
                    </a:lnTo>
                    <a:lnTo>
                      <a:pt x="258582" y="2191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5" name="Freeform: Shape 172">
                <a:extLst>
                  <a:ext uri="{FF2B5EF4-FFF2-40B4-BE49-F238E27FC236}">
                    <a16:creationId xmlns:a16="http://schemas.microsoft.com/office/drawing/2014/main" id="{4C446DE6-C12E-BC74-56A5-928C32D000B1}"/>
                  </a:ext>
                </a:extLst>
              </p:cNvPr>
              <p:cNvSpPr/>
              <p:nvPr/>
            </p:nvSpPr>
            <p:spPr>
              <a:xfrm>
                <a:off x="6210172" y="4810315"/>
                <a:ext cx="473519" cy="55435"/>
              </a:xfrm>
              <a:custGeom>
                <a:avLst/>
                <a:gdLst>
                  <a:gd name="connsiteX0" fmla="*/ 473520 w 473519"/>
                  <a:gd name="connsiteY0" fmla="*/ 55436 h 55435"/>
                  <a:gd name="connsiteX1" fmla="*/ 4509 w 473519"/>
                  <a:gd name="connsiteY1" fmla="*/ 55436 h 55435"/>
                  <a:gd name="connsiteX2" fmla="*/ 32 w 473519"/>
                  <a:gd name="connsiteY2" fmla="*/ 0 h 55435"/>
                  <a:gd name="connsiteX3" fmla="*/ 472091 w 473519"/>
                  <a:gd name="connsiteY3" fmla="*/ 286 h 55435"/>
                  <a:gd name="connsiteX4" fmla="*/ 473520 w 473519"/>
                  <a:gd name="connsiteY4" fmla="*/ 55436 h 5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19" h="55435">
                    <a:moveTo>
                      <a:pt x="473520" y="55436"/>
                    </a:moveTo>
                    <a:lnTo>
                      <a:pt x="4509" y="55436"/>
                    </a:lnTo>
                    <a:cubicBezTo>
                      <a:pt x="4509" y="55436"/>
                      <a:pt x="-444" y="31718"/>
                      <a:pt x="32" y="0"/>
                    </a:cubicBezTo>
                    <a:lnTo>
                      <a:pt x="472091" y="286"/>
                    </a:lnTo>
                    <a:lnTo>
                      <a:pt x="473520" y="55436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6" name="Freeform: Shape 173">
                <a:extLst>
                  <a:ext uri="{FF2B5EF4-FFF2-40B4-BE49-F238E27FC236}">
                    <a16:creationId xmlns:a16="http://schemas.microsoft.com/office/drawing/2014/main" id="{56917ED1-37C6-BFBC-D78D-88420029DD98}"/>
                  </a:ext>
                </a:extLst>
              </p:cNvPr>
              <p:cNvSpPr/>
              <p:nvPr/>
            </p:nvSpPr>
            <p:spPr>
              <a:xfrm>
                <a:off x="6541198" y="4694396"/>
                <a:ext cx="138398" cy="167735"/>
              </a:xfrm>
              <a:custGeom>
                <a:avLst/>
                <a:gdLst>
                  <a:gd name="connsiteX0" fmla="*/ 10573 w 138398"/>
                  <a:gd name="connsiteY0" fmla="*/ 121444 h 167735"/>
                  <a:gd name="connsiteX1" fmla="*/ 28480 w 138398"/>
                  <a:gd name="connsiteY1" fmla="*/ 60293 h 167735"/>
                  <a:gd name="connsiteX2" fmla="*/ 94488 w 138398"/>
                  <a:gd name="connsiteY2" fmla="*/ 4858 h 167735"/>
                  <a:gd name="connsiteX3" fmla="*/ 138017 w 138398"/>
                  <a:gd name="connsiteY3" fmla="*/ 0 h 167735"/>
                  <a:gd name="connsiteX4" fmla="*/ 138398 w 138398"/>
                  <a:gd name="connsiteY4" fmla="*/ 14954 h 167735"/>
                  <a:gd name="connsiteX5" fmla="*/ 96107 w 138398"/>
                  <a:gd name="connsiteY5" fmla="*/ 19717 h 167735"/>
                  <a:gd name="connsiteX6" fmla="*/ 42767 w 138398"/>
                  <a:gd name="connsiteY6" fmla="*/ 64484 h 167735"/>
                  <a:gd name="connsiteX7" fmla="*/ 24955 w 138398"/>
                  <a:gd name="connsiteY7" fmla="*/ 125254 h 167735"/>
                  <a:gd name="connsiteX8" fmla="*/ 15240 w 138398"/>
                  <a:gd name="connsiteY8" fmla="*/ 167735 h 167735"/>
                  <a:gd name="connsiteX9" fmla="*/ 0 w 138398"/>
                  <a:gd name="connsiteY9" fmla="*/ 167259 h 167735"/>
                  <a:gd name="connsiteX10" fmla="*/ 10573 w 138398"/>
                  <a:gd name="connsiteY10" fmla="*/ 121444 h 16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98" h="167735">
                    <a:moveTo>
                      <a:pt x="10573" y="121444"/>
                    </a:moveTo>
                    <a:lnTo>
                      <a:pt x="28480" y="60293"/>
                    </a:lnTo>
                    <a:cubicBezTo>
                      <a:pt x="37338" y="30099"/>
                      <a:pt x="63151" y="8287"/>
                      <a:pt x="94488" y="4858"/>
                    </a:cubicBezTo>
                    <a:lnTo>
                      <a:pt x="138017" y="0"/>
                    </a:lnTo>
                    <a:lnTo>
                      <a:pt x="138398" y="14954"/>
                    </a:lnTo>
                    <a:lnTo>
                      <a:pt x="96107" y="19717"/>
                    </a:lnTo>
                    <a:cubicBezTo>
                      <a:pt x="70866" y="22574"/>
                      <a:pt x="49911" y="40100"/>
                      <a:pt x="42767" y="64484"/>
                    </a:cubicBezTo>
                    <a:lnTo>
                      <a:pt x="24955" y="125254"/>
                    </a:lnTo>
                    <a:lnTo>
                      <a:pt x="15240" y="167735"/>
                    </a:lnTo>
                    <a:lnTo>
                      <a:pt x="0" y="167259"/>
                    </a:lnTo>
                    <a:lnTo>
                      <a:pt x="10573" y="12144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7" name="Freeform: Shape 174">
                <a:extLst>
                  <a:ext uri="{FF2B5EF4-FFF2-40B4-BE49-F238E27FC236}">
                    <a16:creationId xmlns:a16="http://schemas.microsoft.com/office/drawing/2014/main" id="{66300717-DCE1-26F1-5883-46779717F2A8}"/>
                  </a:ext>
                </a:extLst>
              </p:cNvPr>
              <p:cNvSpPr/>
              <p:nvPr/>
            </p:nvSpPr>
            <p:spPr>
              <a:xfrm>
                <a:off x="6998970" y="3822477"/>
                <a:ext cx="149613" cy="268890"/>
              </a:xfrm>
              <a:custGeom>
                <a:avLst/>
                <a:gdLst>
                  <a:gd name="connsiteX0" fmla="*/ 146685 w 149613"/>
                  <a:gd name="connsiteY0" fmla="*/ 104870 h 268890"/>
                  <a:gd name="connsiteX1" fmla="*/ 0 w 149613"/>
                  <a:gd name="connsiteY1" fmla="*/ 0 h 268890"/>
                  <a:gd name="connsiteX2" fmla="*/ 9334 w 149613"/>
                  <a:gd name="connsiteY2" fmla="*/ 64675 h 268890"/>
                  <a:gd name="connsiteX3" fmla="*/ 105823 w 149613"/>
                  <a:gd name="connsiteY3" fmla="*/ 134017 h 268890"/>
                  <a:gd name="connsiteX4" fmla="*/ 37719 w 149613"/>
                  <a:gd name="connsiteY4" fmla="*/ 227552 h 268890"/>
                  <a:gd name="connsiteX5" fmla="*/ 38005 w 149613"/>
                  <a:gd name="connsiteY5" fmla="*/ 235934 h 268890"/>
                  <a:gd name="connsiteX6" fmla="*/ 58198 w 149613"/>
                  <a:gd name="connsiteY6" fmla="*/ 268891 h 268890"/>
                  <a:gd name="connsiteX7" fmla="*/ 83915 w 149613"/>
                  <a:gd name="connsiteY7" fmla="*/ 253746 h 268890"/>
                  <a:gd name="connsiteX8" fmla="*/ 146685 w 149613"/>
                  <a:gd name="connsiteY8" fmla="*/ 104870 h 268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13" h="268890">
                    <a:moveTo>
                      <a:pt x="146685" y="104870"/>
                    </a:moveTo>
                    <a:cubicBezTo>
                      <a:pt x="130683" y="36386"/>
                      <a:pt x="0" y="0"/>
                      <a:pt x="0" y="0"/>
                    </a:cubicBezTo>
                    <a:cubicBezTo>
                      <a:pt x="5334" y="19717"/>
                      <a:pt x="9334" y="64675"/>
                      <a:pt x="9334" y="64675"/>
                    </a:cubicBezTo>
                    <a:cubicBezTo>
                      <a:pt x="56007" y="80010"/>
                      <a:pt x="105823" y="106204"/>
                      <a:pt x="105823" y="134017"/>
                    </a:cubicBezTo>
                    <a:cubicBezTo>
                      <a:pt x="105823" y="185357"/>
                      <a:pt x="52102" y="219266"/>
                      <a:pt x="37719" y="227552"/>
                    </a:cubicBezTo>
                    <a:cubicBezTo>
                      <a:pt x="37814" y="230410"/>
                      <a:pt x="37909" y="233267"/>
                      <a:pt x="38005" y="235934"/>
                    </a:cubicBezTo>
                    <a:lnTo>
                      <a:pt x="58198" y="268891"/>
                    </a:lnTo>
                    <a:cubicBezTo>
                      <a:pt x="64579" y="265367"/>
                      <a:pt x="72962" y="260223"/>
                      <a:pt x="83915" y="253746"/>
                    </a:cubicBezTo>
                    <a:cubicBezTo>
                      <a:pt x="109061" y="238792"/>
                      <a:pt x="162687" y="173355"/>
                      <a:pt x="146685" y="104870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09852FDB-93A1-790E-144C-B48EBC05CCB3}"/>
                  </a:ext>
                </a:extLst>
              </p:cNvPr>
              <p:cNvGrpSpPr/>
              <p:nvPr/>
            </p:nvGrpSpPr>
            <p:grpSpPr>
              <a:xfrm>
                <a:off x="6818559" y="4050034"/>
                <a:ext cx="308426" cy="267855"/>
                <a:chOff x="6818559" y="4050034"/>
                <a:chExt cx="308426" cy="267855"/>
              </a:xfrm>
            </p:grpSpPr>
            <p:sp>
              <p:nvSpPr>
                <p:cNvPr id="135" name="Freeform: Shape 182">
                  <a:extLst>
                    <a:ext uri="{FF2B5EF4-FFF2-40B4-BE49-F238E27FC236}">
                      <a16:creationId xmlns:a16="http://schemas.microsoft.com/office/drawing/2014/main" id="{C567D3EB-88F8-8A4A-4FCB-B61D18D645AB}"/>
                    </a:ext>
                  </a:extLst>
                </p:cNvPr>
                <p:cNvSpPr/>
                <p:nvPr/>
              </p:nvSpPr>
              <p:spPr>
                <a:xfrm>
                  <a:off x="6818601" y="4050075"/>
                  <a:ext cx="308384" cy="267814"/>
                </a:xfrm>
                <a:custGeom>
                  <a:avLst/>
                  <a:gdLst>
                    <a:gd name="connsiteX0" fmla="*/ 214563 w 308384"/>
                    <a:gd name="connsiteY0" fmla="*/ 1955 h 267814"/>
                    <a:gd name="connsiteX1" fmla="*/ 86928 w 308384"/>
                    <a:gd name="connsiteY1" fmla="*/ 3955 h 267814"/>
                    <a:gd name="connsiteX2" fmla="*/ 105883 w 308384"/>
                    <a:gd name="connsiteY2" fmla="*/ 70630 h 267814"/>
                    <a:gd name="connsiteX3" fmla="*/ 32350 w 308384"/>
                    <a:gd name="connsiteY3" fmla="*/ 99301 h 267814"/>
                    <a:gd name="connsiteX4" fmla="*/ 174939 w 308384"/>
                    <a:gd name="connsiteY4" fmla="*/ 245985 h 267814"/>
                    <a:gd name="connsiteX5" fmla="*/ 308384 w 308384"/>
                    <a:gd name="connsiteY5" fmla="*/ 154926 h 267814"/>
                    <a:gd name="connsiteX6" fmla="*/ 214563 w 308384"/>
                    <a:gd name="connsiteY6" fmla="*/ 1955 h 267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8384" h="267814">
                      <a:moveTo>
                        <a:pt x="214563" y="1955"/>
                      </a:moveTo>
                      <a:cubicBezTo>
                        <a:pt x="214563" y="1955"/>
                        <a:pt x="129219" y="-3570"/>
                        <a:pt x="86928" y="3955"/>
                      </a:cubicBezTo>
                      <a:cubicBezTo>
                        <a:pt x="44637" y="11480"/>
                        <a:pt x="75308" y="67011"/>
                        <a:pt x="105883" y="70630"/>
                      </a:cubicBezTo>
                      <a:cubicBezTo>
                        <a:pt x="105883" y="70630"/>
                        <a:pt x="56829" y="78250"/>
                        <a:pt x="32350" y="99301"/>
                      </a:cubicBezTo>
                      <a:cubicBezTo>
                        <a:pt x="-54709" y="173881"/>
                        <a:pt x="47876" y="323900"/>
                        <a:pt x="174939" y="245985"/>
                      </a:cubicBezTo>
                      <a:cubicBezTo>
                        <a:pt x="269522" y="183978"/>
                        <a:pt x="308384" y="154926"/>
                        <a:pt x="308384" y="154926"/>
                      </a:cubicBezTo>
                      <a:lnTo>
                        <a:pt x="214563" y="1955"/>
                      </a:ln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6" name="Freeform: Shape 183">
                  <a:extLst>
                    <a:ext uri="{FF2B5EF4-FFF2-40B4-BE49-F238E27FC236}">
                      <a16:creationId xmlns:a16="http://schemas.microsoft.com/office/drawing/2014/main" id="{335F3B75-8621-49DF-7882-89C3BA112434}"/>
                    </a:ext>
                  </a:extLst>
                </p:cNvPr>
                <p:cNvSpPr/>
                <p:nvPr/>
              </p:nvSpPr>
              <p:spPr>
                <a:xfrm>
                  <a:off x="6884708" y="4050034"/>
                  <a:ext cx="153523" cy="67146"/>
                </a:xfrm>
                <a:custGeom>
                  <a:avLst/>
                  <a:gdLst>
                    <a:gd name="connsiteX0" fmla="*/ 20726 w 153523"/>
                    <a:gd name="connsiteY0" fmla="*/ 3996 h 67146"/>
                    <a:gd name="connsiteX1" fmla="*/ 28632 w 153523"/>
                    <a:gd name="connsiteY1" fmla="*/ 67147 h 67146"/>
                    <a:gd name="connsiteX2" fmla="*/ 38348 w 153523"/>
                    <a:gd name="connsiteY2" fmla="*/ 35238 h 67146"/>
                    <a:gd name="connsiteX3" fmla="*/ 148361 w 153523"/>
                    <a:gd name="connsiteY3" fmla="*/ 50859 h 67146"/>
                    <a:gd name="connsiteX4" fmla="*/ 152553 w 153523"/>
                    <a:gd name="connsiteY4" fmla="*/ 8949 h 67146"/>
                    <a:gd name="connsiteX5" fmla="*/ 148266 w 153523"/>
                    <a:gd name="connsiteY5" fmla="*/ 1996 h 67146"/>
                    <a:gd name="connsiteX6" fmla="*/ 20726 w 153523"/>
                    <a:gd name="connsiteY6" fmla="*/ 3996 h 67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523" h="67146">
                      <a:moveTo>
                        <a:pt x="20726" y="3996"/>
                      </a:moveTo>
                      <a:cubicBezTo>
                        <a:pt x="-16421" y="10664"/>
                        <a:pt x="2724" y="54193"/>
                        <a:pt x="28632" y="67147"/>
                      </a:cubicBezTo>
                      <a:cubicBezTo>
                        <a:pt x="21107" y="58289"/>
                        <a:pt x="23108" y="43906"/>
                        <a:pt x="38348" y="35238"/>
                      </a:cubicBezTo>
                      <a:cubicBezTo>
                        <a:pt x="53588" y="26475"/>
                        <a:pt x="148361" y="50859"/>
                        <a:pt x="148361" y="50859"/>
                      </a:cubicBezTo>
                      <a:cubicBezTo>
                        <a:pt x="154362" y="49526"/>
                        <a:pt x="154172" y="28856"/>
                        <a:pt x="152553" y="8949"/>
                      </a:cubicBezTo>
                      <a:lnTo>
                        <a:pt x="148266" y="1996"/>
                      </a:lnTo>
                      <a:cubicBezTo>
                        <a:pt x="148361" y="1996"/>
                        <a:pt x="63017" y="-3624"/>
                        <a:pt x="20726" y="3996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7" name="Freeform: Shape 184">
                  <a:extLst>
                    <a:ext uri="{FF2B5EF4-FFF2-40B4-BE49-F238E27FC236}">
                      <a16:creationId xmlns:a16="http://schemas.microsoft.com/office/drawing/2014/main" id="{6E3ED41A-D718-6CF0-59DC-3A7781BEEF84}"/>
                    </a:ext>
                  </a:extLst>
                </p:cNvPr>
                <p:cNvSpPr/>
                <p:nvPr/>
              </p:nvSpPr>
              <p:spPr>
                <a:xfrm>
                  <a:off x="6818559" y="4120705"/>
                  <a:ext cx="105924" cy="190119"/>
                </a:xfrm>
                <a:custGeom>
                  <a:avLst/>
                  <a:gdLst>
                    <a:gd name="connsiteX0" fmla="*/ 66396 w 105924"/>
                    <a:gd name="connsiteY0" fmla="*/ 190119 h 190119"/>
                    <a:gd name="connsiteX1" fmla="*/ 105925 w 105924"/>
                    <a:gd name="connsiteY1" fmla="*/ 0 h 190119"/>
                    <a:gd name="connsiteX2" fmla="*/ 32392 w 105924"/>
                    <a:gd name="connsiteY2" fmla="*/ 28670 h 190119"/>
                    <a:gd name="connsiteX3" fmla="*/ 66396 w 105924"/>
                    <a:gd name="connsiteY3" fmla="*/ 190119 h 1901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924" h="190119">
                      <a:moveTo>
                        <a:pt x="66396" y="190119"/>
                      </a:moveTo>
                      <a:cubicBezTo>
                        <a:pt x="-24282" y="66485"/>
                        <a:pt x="105925" y="0"/>
                        <a:pt x="105925" y="0"/>
                      </a:cubicBezTo>
                      <a:cubicBezTo>
                        <a:pt x="105925" y="0"/>
                        <a:pt x="56871" y="7620"/>
                        <a:pt x="32392" y="28670"/>
                      </a:cubicBezTo>
                      <a:cubicBezTo>
                        <a:pt x="-27044" y="79343"/>
                        <a:pt x="1817" y="165259"/>
                        <a:pt x="66396" y="190119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29" name="Freeform: Shape 176">
                <a:extLst>
                  <a:ext uri="{FF2B5EF4-FFF2-40B4-BE49-F238E27FC236}">
                    <a16:creationId xmlns:a16="http://schemas.microsoft.com/office/drawing/2014/main" id="{2CE38EE0-87C1-9F71-5A71-F06A760AB81E}"/>
                  </a:ext>
                </a:extLst>
              </p:cNvPr>
              <p:cNvSpPr/>
              <p:nvPr/>
            </p:nvSpPr>
            <p:spPr>
              <a:xfrm>
                <a:off x="7003256" y="4022077"/>
                <a:ext cx="153682" cy="212687"/>
              </a:xfrm>
              <a:custGeom>
                <a:avLst/>
                <a:gdLst>
                  <a:gd name="connsiteX0" fmla="*/ 0 w 153682"/>
                  <a:gd name="connsiteY0" fmla="*/ 29953 h 212687"/>
                  <a:gd name="connsiteX1" fmla="*/ 14288 w 153682"/>
                  <a:gd name="connsiteY1" fmla="*/ 4426 h 212687"/>
                  <a:gd name="connsiteX2" fmla="*/ 55436 w 153682"/>
                  <a:gd name="connsiteY2" fmla="*/ 14237 h 212687"/>
                  <a:gd name="connsiteX3" fmla="*/ 149257 w 153682"/>
                  <a:gd name="connsiteY3" fmla="*/ 167113 h 212687"/>
                  <a:gd name="connsiteX4" fmla="*/ 139446 w 153682"/>
                  <a:gd name="connsiteY4" fmla="*/ 208261 h 212687"/>
                  <a:gd name="connsiteX5" fmla="*/ 98298 w 153682"/>
                  <a:gd name="connsiteY5" fmla="*/ 198451 h 212687"/>
                  <a:gd name="connsiteX6" fmla="*/ 4477 w 153682"/>
                  <a:gd name="connsiteY6" fmla="*/ 45574 h 212687"/>
                  <a:gd name="connsiteX7" fmla="*/ 0 w 153682"/>
                  <a:gd name="connsiteY7" fmla="*/ 29953 h 21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682" h="212687">
                    <a:moveTo>
                      <a:pt x="0" y="29953"/>
                    </a:moveTo>
                    <a:cubicBezTo>
                      <a:pt x="0" y="19857"/>
                      <a:pt x="5048" y="10046"/>
                      <a:pt x="14288" y="4426"/>
                    </a:cubicBezTo>
                    <a:cubicBezTo>
                      <a:pt x="28384" y="-4241"/>
                      <a:pt x="46768" y="235"/>
                      <a:pt x="55436" y="14237"/>
                    </a:cubicBezTo>
                    <a:lnTo>
                      <a:pt x="149257" y="167113"/>
                    </a:lnTo>
                    <a:cubicBezTo>
                      <a:pt x="157925" y="181210"/>
                      <a:pt x="153448" y="199593"/>
                      <a:pt x="139446" y="208261"/>
                    </a:cubicBezTo>
                    <a:cubicBezTo>
                      <a:pt x="125349" y="216929"/>
                      <a:pt x="106966" y="212452"/>
                      <a:pt x="98298" y="198451"/>
                    </a:cubicBezTo>
                    <a:lnTo>
                      <a:pt x="4477" y="45574"/>
                    </a:lnTo>
                    <a:cubicBezTo>
                      <a:pt x="1429" y="40716"/>
                      <a:pt x="0" y="35287"/>
                      <a:pt x="0" y="29953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0" name="Freeform: Shape 177">
                <a:extLst>
                  <a:ext uri="{FF2B5EF4-FFF2-40B4-BE49-F238E27FC236}">
                    <a16:creationId xmlns:a16="http://schemas.microsoft.com/office/drawing/2014/main" id="{35C07320-F21E-B315-DA84-69B79D98A6AF}"/>
                  </a:ext>
                </a:extLst>
              </p:cNvPr>
              <p:cNvSpPr/>
              <p:nvPr/>
            </p:nvSpPr>
            <p:spPr>
              <a:xfrm>
                <a:off x="6612340" y="4280534"/>
                <a:ext cx="245336" cy="285083"/>
              </a:xfrm>
              <a:custGeom>
                <a:avLst/>
                <a:gdLst>
                  <a:gd name="connsiteX0" fmla="*/ 244517 w 245336"/>
                  <a:gd name="connsiteY0" fmla="*/ 249746 h 285083"/>
                  <a:gd name="connsiteX1" fmla="*/ 200511 w 245336"/>
                  <a:gd name="connsiteY1" fmla="*/ 0 h 285083"/>
                  <a:gd name="connsiteX2" fmla="*/ 123835 w 245336"/>
                  <a:gd name="connsiteY2" fmla="*/ 20669 h 285083"/>
                  <a:gd name="connsiteX3" fmla="*/ 46492 w 245336"/>
                  <a:gd name="connsiteY3" fmla="*/ 0 h 285083"/>
                  <a:gd name="connsiteX4" fmla="*/ 1820 w 245336"/>
                  <a:gd name="connsiteY4" fmla="*/ 249746 h 285083"/>
                  <a:gd name="connsiteX5" fmla="*/ 60780 w 245336"/>
                  <a:gd name="connsiteY5" fmla="*/ 272796 h 285083"/>
                  <a:gd name="connsiteX6" fmla="*/ 83640 w 245336"/>
                  <a:gd name="connsiteY6" fmla="*/ 60103 h 285083"/>
                  <a:gd name="connsiteX7" fmla="*/ 126597 w 245336"/>
                  <a:gd name="connsiteY7" fmla="*/ 61913 h 285083"/>
                  <a:gd name="connsiteX8" fmla="*/ 169555 w 245336"/>
                  <a:gd name="connsiteY8" fmla="*/ 60008 h 285083"/>
                  <a:gd name="connsiteX9" fmla="*/ 192605 w 245336"/>
                  <a:gd name="connsiteY9" fmla="*/ 284607 h 285083"/>
                  <a:gd name="connsiteX10" fmla="*/ 233277 w 245336"/>
                  <a:gd name="connsiteY10" fmla="*/ 285083 h 285083"/>
                  <a:gd name="connsiteX11" fmla="*/ 244517 w 245336"/>
                  <a:gd name="connsiteY11" fmla="*/ 249746 h 28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5336" h="285083">
                    <a:moveTo>
                      <a:pt x="244517" y="249746"/>
                    </a:moveTo>
                    <a:cubicBezTo>
                      <a:pt x="252423" y="144780"/>
                      <a:pt x="200511" y="0"/>
                      <a:pt x="200511" y="0"/>
                    </a:cubicBezTo>
                    <a:cubicBezTo>
                      <a:pt x="200511" y="0"/>
                      <a:pt x="170031" y="20669"/>
                      <a:pt x="123835" y="20669"/>
                    </a:cubicBezTo>
                    <a:cubicBezTo>
                      <a:pt x="77639" y="20669"/>
                      <a:pt x="46492" y="0"/>
                      <a:pt x="46492" y="0"/>
                    </a:cubicBezTo>
                    <a:cubicBezTo>
                      <a:pt x="-13801" y="196501"/>
                      <a:pt x="1820" y="249746"/>
                      <a:pt x="1820" y="249746"/>
                    </a:cubicBezTo>
                    <a:lnTo>
                      <a:pt x="60780" y="272796"/>
                    </a:lnTo>
                    <a:cubicBezTo>
                      <a:pt x="61637" y="180404"/>
                      <a:pt x="71543" y="110681"/>
                      <a:pt x="83640" y="60103"/>
                    </a:cubicBezTo>
                    <a:cubicBezTo>
                      <a:pt x="97260" y="61246"/>
                      <a:pt x="111453" y="61913"/>
                      <a:pt x="126597" y="61913"/>
                    </a:cubicBezTo>
                    <a:cubicBezTo>
                      <a:pt x="141647" y="61913"/>
                      <a:pt x="155934" y="61246"/>
                      <a:pt x="169555" y="60008"/>
                    </a:cubicBezTo>
                    <a:cubicBezTo>
                      <a:pt x="182223" y="112871"/>
                      <a:pt x="192605" y="186119"/>
                      <a:pt x="192605" y="284607"/>
                    </a:cubicBezTo>
                    <a:lnTo>
                      <a:pt x="233277" y="285083"/>
                    </a:lnTo>
                    <a:cubicBezTo>
                      <a:pt x="239088" y="278130"/>
                      <a:pt x="243183" y="266891"/>
                      <a:pt x="244517" y="249746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1" name="Freeform: Shape 178">
                <a:extLst>
                  <a:ext uri="{FF2B5EF4-FFF2-40B4-BE49-F238E27FC236}">
                    <a16:creationId xmlns:a16="http://schemas.microsoft.com/office/drawing/2014/main" id="{97564D4F-2CD6-514D-DB1E-5D86711BD7C3}"/>
                  </a:ext>
                </a:extLst>
              </p:cNvPr>
              <p:cNvSpPr/>
              <p:nvPr/>
            </p:nvSpPr>
            <p:spPr>
              <a:xfrm>
                <a:off x="6766558" y="4529613"/>
                <a:ext cx="277943" cy="73247"/>
              </a:xfrm>
              <a:custGeom>
                <a:avLst/>
                <a:gdLst>
                  <a:gd name="connsiteX0" fmla="*/ 242413 w 277943"/>
                  <a:gd name="connsiteY0" fmla="*/ 73247 h 73247"/>
                  <a:gd name="connsiteX1" fmla="*/ 242032 w 277943"/>
                  <a:gd name="connsiteY1" fmla="*/ 73247 h 73247"/>
                  <a:gd name="connsiteX2" fmla="*/ 35149 w 277943"/>
                  <a:gd name="connsiteY2" fmla="*/ 71057 h 73247"/>
                  <a:gd name="connsiteX3" fmla="*/ 2 w 277943"/>
                  <a:gd name="connsiteY3" fmla="*/ 35147 h 73247"/>
                  <a:gd name="connsiteX4" fmla="*/ 35911 w 277943"/>
                  <a:gd name="connsiteY4" fmla="*/ 0 h 73247"/>
                  <a:gd name="connsiteX5" fmla="*/ 242794 w 277943"/>
                  <a:gd name="connsiteY5" fmla="*/ 2191 h 73247"/>
                  <a:gd name="connsiteX6" fmla="*/ 277941 w 277943"/>
                  <a:gd name="connsiteY6" fmla="*/ 38100 h 73247"/>
                  <a:gd name="connsiteX7" fmla="*/ 242413 w 277943"/>
                  <a:gd name="connsiteY7" fmla="*/ 73247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943" h="73247">
                    <a:moveTo>
                      <a:pt x="242413" y="73247"/>
                    </a:moveTo>
                    <a:cubicBezTo>
                      <a:pt x="242318" y="73247"/>
                      <a:pt x="242127" y="73247"/>
                      <a:pt x="242032" y="73247"/>
                    </a:cubicBezTo>
                    <a:lnTo>
                      <a:pt x="35149" y="71057"/>
                    </a:lnTo>
                    <a:cubicBezTo>
                      <a:pt x="15528" y="70866"/>
                      <a:pt x="-189" y="54769"/>
                      <a:pt x="2" y="35147"/>
                    </a:cubicBezTo>
                    <a:cubicBezTo>
                      <a:pt x="192" y="15526"/>
                      <a:pt x="16480" y="95"/>
                      <a:pt x="35911" y="0"/>
                    </a:cubicBezTo>
                    <a:lnTo>
                      <a:pt x="242794" y="2191"/>
                    </a:lnTo>
                    <a:cubicBezTo>
                      <a:pt x="262416" y="2381"/>
                      <a:pt x="278132" y="18479"/>
                      <a:pt x="277941" y="38100"/>
                    </a:cubicBezTo>
                    <a:cubicBezTo>
                      <a:pt x="277751" y="57626"/>
                      <a:pt x="261844" y="73247"/>
                      <a:pt x="242413" y="73247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2" name="Freeform: Shape 179">
                <a:extLst>
                  <a:ext uri="{FF2B5EF4-FFF2-40B4-BE49-F238E27FC236}">
                    <a16:creationId xmlns:a16="http://schemas.microsoft.com/office/drawing/2014/main" id="{D2370CE5-5BE0-1CF3-C088-65598F09F8B7}"/>
                  </a:ext>
                </a:extLst>
              </p:cNvPr>
              <p:cNvSpPr/>
              <p:nvPr/>
            </p:nvSpPr>
            <p:spPr>
              <a:xfrm>
                <a:off x="6433278" y="4529613"/>
                <a:ext cx="277942" cy="73247"/>
              </a:xfrm>
              <a:custGeom>
                <a:avLst/>
                <a:gdLst>
                  <a:gd name="connsiteX0" fmla="*/ 35530 w 277942"/>
                  <a:gd name="connsiteY0" fmla="*/ 73247 h 73247"/>
                  <a:gd name="connsiteX1" fmla="*/ 35911 w 277942"/>
                  <a:gd name="connsiteY1" fmla="*/ 73247 h 73247"/>
                  <a:gd name="connsiteX2" fmla="*/ 242794 w 277942"/>
                  <a:gd name="connsiteY2" fmla="*/ 71057 h 73247"/>
                  <a:gd name="connsiteX3" fmla="*/ 277941 w 277942"/>
                  <a:gd name="connsiteY3" fmla="*/ 35147 h 73247"/>
                  <a:gd name="connsiteX4" fmla="*/ 242032 w 277942"/>
                  <a:gd name="connsiteY4" fmla="*/ 0 h 73247"/>
                  <a:gd name="connsiteX5" fmla="*/ 35149 w 277942"/>
                  <a:gd name="connsiteY5" fmla="*/ 2191 h 73247"/>
                  <a:gd name="connsiteX6" fmla="*/ 2 w 277942"/>
                  <a:gd name="connsiteY6" fmla="*/ 38100 h 73247"/>
                  <a:gd name="connsiteX7" fmla="*/ 35530 w 277942"/>
                  <a:gd name="connsiteY7" fmla="*/ 73247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942" h="73247">
                    <a:moveTo>
                      <a:pt x="35530" y="73247"/>
                    </a:moveTo>
                    <a:cubicBezTo>
                      <a:pt x="35625" y="73247"/>
                      <a:pt x="35816" y="73247"/>
                      <a:pt x="35911" y="73247"/>
                    </a:cubicBezTo>
                    <a:lnTo>
                      <a:pt x="242794" y="71057"/>
                    </a:lnTo>
                    <a:cubicBezTo>
                      <a:pt x="262416" y="70866"/>
                      <a:pt x="278132" y="54769"/>
                      <a:pt x="277941" y="35147"/>
                    </a:cubicBezTo>
                    <a:cubicBezTo>
                      <a:pt x="277751" y="15526"/>
                      <a:pt x="261463" y="95"/>
                      <a:pt x="242032" y="0"/>
                    </a:cubicBezTo>
                    <a:lnTo>
                      <a:pt x="35149" y="2191"/>
                    </a:lnTo>
                    <a:cubicBezTo>
                      <a:pt x="15527" y="2381"/>
                      <a:pt x="-189" y="18479"/>
                      <a:pt x="2" y="38100"/>
                    </a:cubicBezTo>
                    <a:cubicBezTo>
                      <a:pt x="192" y="57626"/>
                      <a:pt x="16099" y="73247"/>
                      <a:pt x="35530" y="73247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3" name="Freeform: Shape 180">
                <a:extLst>
                  <a:ext uri="{FF2B5EF4-FFF2-40B4-BE49-F238E27FC236}">
                    <a16:creationId xmlns:a16="http://schemas.microsoft.com/office/drawing/2014/main" id="{9AAF01AF-434B-05D0-ACE3-3A67291C2C07}"/>
                  </a:ext>
                </a:extLst>
              </p:cNvPr>
              <p:cNvSpPr/>
              <p:nvPr/>
            </p:nvSpPr>
            <p:spPr>
              <a:xfrm>
                <a:off x="6766750" y="4566666"/>
                <a:ext cx="277558" cy="36194"/>
              </a:xfrm>
              <a:custGeom>
                <a:avLst/>
                <a:gdLst>
                  <a:gd name="connsiteX0" fmla="*/ 248698 w 277558"/>
                  <a:gd name="connsiteY0" fmla="*/ 15145 h 36194"/>
                  <a:gd name="connsiteX1" fmla="*/ 248317 w 277558"/>
                  <a:gd name="connsiteY1" fmla="*/ 15145 h 36194"/>
                  <a:gd name="connsiteX2" fmla="*/ 28575 w 277558"/>
                  <a:gd name="connsiteY2" fmla="*/ 12954 h 36194"/>
                  <a:gd name="connsiteX3" fmla="*/ 0 w 277558"/>
                  <a:gd name="connsiteY3" fmla="*/ 0 h 36194"/>
                  <a:gd name="connsiteX4" fmla="*/ 34957 w 277558"/>
                  <a:gd name="connsiteY4" fmla="*/ 34004 h 36194"/>
                  <a:gd name="connsiteX5" fmla="*/ 241840 w 277558"/>
                  <a:gd name="connsiteY5" fmla="*/ 36195 h 36194"/>
                  <a:gd name="connsiteX6" fmla="*/ 242221 w 277558"/>
                  <a:gd name="connsiteY6" fmla="*/ 36195 h 36194"/>
                  <a:gd name="connsiteX7" fmla="*/ 277559 w 277558"/>
                  <a:gd name="connsiteY7" fmla="*/ 2096 h 36194"/>
                  <a:gd name="connsiteX8" fmla="*/ 248698 w 277558"/>
                  <a:gd name="connsiteY8" fmla="*/ 15145 h 3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7558" h="36194">
                    <a:moveTo>
                      <a:pt x="248698" y="15145"/>
                    </a:moveTo>
                    <a:cubicBezTo>
                      <a:pt x="248603" y="15145"/>
                      <a:pt x="248412" y="15145"/>
                      <a:pt x="248317" y="15145"/>
                    </a:cubicBezTo>
                    <a:lnTo>
                      <a:pt x="28575" y="12954"/>
                    </a:lnTo>
                    <a:cubicBezTo>
                      <a:pt x="17050" y="12859"/>
                      <a:pt x="6858" y="7715"/>
                      <a:pt x="0" y="0"/>
                    </a:cubicBezTo>
                    <a:cubicBezTo>
                      <a:pt x="762" y="18764"/>
                      <a:pt x="16002" y="33814"/>
                      <a:pt x="34957" y="34004"/>
                    </a:cubicBezTo>
                    <a:lnTo>
                      <a:pt x="241840" y="36195"/>
                    </a:lnTo>
                    <a:cubicBezTo>
                      <a:pt x="241935" y="36195"/>
                      <a:pt x="242125" y="36195"/>
                      <a:pt x="242221" y="36195"/>
                    </a:cubicBezTo>
                    <a:cubicBezTo>
                      <a:pt x="261271" y="36195"/>
                      <a:pt x="276796" y="21146"/>
                      <a:pt x="277559" y="2096"/>
                    </a:cubicBezTo>
                    <a:cubicBezTo>
                      <a:pt x="270700" y="10001"/>
                      <a:pt x="260318" y="15145"/>
                      <a:pt x="248698" y="15145"/>
                    </a:cubicBezTo>
                    <a:close/>
                  </a:path>
                </a:pathLst>
              </a:custGeom>
              <a:solidFill>
                <a:srgbClr val="E2453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4" name="Freeform: Shape 181">
                <a:extLst>
                  <a:ext uri="{FF2B5EF4-FFF2-40B4-BE49-F238E27FC236}">
                    <a16:creationId xmlns:a16="http://schemas.microsoft.com/office/drawing/2014/main" id="{1F866BCF-9640-84F2-B1D9-0328BF926470}"/>
                  </a:ext>
                </a:extLst>
              </p:cNvPr>
              <p:cNvSpPr/>
              <p:nvPr/>
            </p:nvSpPr>
            <p:spPr>
              <a:xfrm>
                <a:off x="6433851" y="4570475"/>
                <a:ext cx="276796" cy="32384"/>
              </a:xfrm>
              <a:custGeom>
                <a:avLst/>
                <a:gdLst>
                  <a:gd name="connsiteX0" fmla="*/ 251555 w 276796"/>
                  <a:gd name="connsiteY0" fmla="*/ 9144 h 32384"/>
                  <a:gd name="connsiteX1" fmla="*/ 26099 w 276796"/>
                  <a:gd name="connsiteY1" fmla="*/ 11335 h 32384"/>
                  <a:gd name="connsiteX2" fmla="*/ 25717 w 276796"/>
                  <a:gd name="connsiteY2" fmla="*/ 11335 h 32384"/>
                  <a:gd name="connsiteX3" fmla="*/ 0 w 276796"/>
                  <a:gd name="connsiteY3" fmla="*/ 2191 h 32384"/>
                  <a:gd name="connsiteX4" fmla="*/ 34957 w 276796"/>
                  <a:gd name="connsiteY4" fmla="*/ 32385 h 32384"/>
                  <a:gd name="connsiteX5" fmla="*/ 35338 w 276796"/>
                  <a:gd name="connsiteY5" fmla="*/ 32385 h 32384"/>
                  <a:gd name="connsiteX6" fmla="*/ 242221 w 276796"/>
                  <a:gd name="connsiteY6" fmla="*/ 30194 h 32384"/>
                  <a:gd name="connsiteX7" fmla="*/ 276796 w 276796"/>
                  <a:gd name="connsiteY7" fmla="*/ 0 h 32384"/>
                  <a:gd name="connsiteX8" fmla="*/ 251555 w 276796"/>
                  <a:gd name="connsiteY8" fmla="*/ 9144 h 3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6796" h="32384">
                    <a:moveTo>
                      <a:pt x="251555" y="9144"/>
                    </a:moveTo>
                    <a:lnTo>
                      <a:pt x="26099" y="11335"/>
                    </a:lnTo>
                    <a:cubicBezTo>
                      <a:pt x="26003" y="11335"/>
                      <a:pt x="25813" y="11335"/>
                      <a:pt x="25717" y="11335"/>
                    </a:cubicBezTo>
                    <a:cubicBezTo>
                      <a:pt x="15812" y="11335"/>
                      <a:pt x="6858" y="7811"/>
                      <a:pt x="0" y="2191"/>
                    </a:cubicBezTo>
                    <a:cubicBezTo>
                      <a:pt x="2572" y="19240"/>
                      <a:pt x="17240" y="32385"/>
                      <a:pt x="34957" y="32385"/>
                    </a:cubicBezTo>
                    <a:cubicBezTo>
                      <a:pt x="35052" y="32385"/>
                      <a:pt x="35242" y="32385"/>
                      <a:pt x="35338" y="32385"/>
                    </a:cubicBezTo>
                    <a:lnTo>
                      <a:pt x="242221" y="30194"/>
                    </a:lnTo>
                    <a:cubicBezTo>
                      <a:pt x="259842" y="30004"/>
                      <a:pt x="274320" y="16954"/>
                      <a:pt x="276796" y="0"/>
                    </a:cubicBezTo>
                    <a:cubicBezTo>
                      <a:pt x="270129" y="5525"/>
                      <a:pt x="261366" y="9049"/>
                      <a:pt x="251555" y="9144"/>
                    </a:cubicBezTo>
                    <a:close/>
                  </a:path>
                </a:pathLst>
              </a:custGeom>
              <a:solidFill>
                <a:srgbClr val="E2453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87" name="Graphic 4">
              <a:extLst>
                <a:ext uri="{FF2B5EF4-FFF2-40B4-BE49-F238E27FC236}">
                  <a16:creationId xmlns:a16="http://schemas.microsoft.com/office/drawing/2014/main" id="{AF1C019F-B00E-CCCE-7B3A-C1DA1738C8EA}"/>
                </a:ext>
              </a:extLst>
            </p:cNvPr>
            <p:cNvGrpSpPr/>
            <p:nvPr/>
          </p:nvGrpSpPr>
          <p:grpSpPr>
            <a:xfrm>
              <a:off x="4886325" y="1990725"/>
              <a:ext cx="1681543" cy="2249424"/>
              <a:chOff x="4886325" y="1990725"/>
              <a:chExt cx="1681543" cy="2249424"/>
            </a:xfrm>
          </p:grpSpPr>
          <p:sp>
            <p:nvSpPr>
              <p:cNvPr id="88" name="Freeform: Shape 135">
                <a:extLst>
                  <a:ext uri="{FF2B5EF4-FFF2-40B4-BE49-F238E27FC236}">
                    <a16:creationId xmlns:a16="http://schemas.microsoft.com/office/drawing/2014/main" id="{FCA27677-A5CA-3F55-7634-0F16B1BB43A2}"/>
                  </a:ext>
                </a:extLst>
              </p:cNvPr>
              <p:cNvSpPr/>
              <p:nvPr/>
            </p:nvSpPr>
            <p:spPr>
              <a:xfrm>
                <a:off x="5799296" y="2366581"/>
                <a:ext cx="768572" cy="1873567"/>
              </a:xfrm>
              <a:custGeom>
                <a:avLst/>
                <a:gdLst>
                  <a:gd name="connsiteX0" fmla="*/ 80391 w 768572"/>
                  <a:gd name="connsiteY0" fmla="*/ 1873568 h 1873567"/>
                  <a:gd name="connsiteX1" fmla="*/ 0 w 768572"/>
                  <a:gd name="connsiteY1" fmla="*/ 1843469 h 1873567"/>
                  <a:gd name="connsiteX2" fmla="*/ 688181 w 768572"/>
                  <a:gd name="connsiteY2" fmla="*/ 0 h 1873567"/>
                  <a:gd name="connsiteX3" fmla="*/ 768572 w 768572"/>
                  <a:gd name="connsiteY3" fmla="*/ 30194 h 187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572" h="1873567">
                    <a:moveTo>
                      <a:pt x="80391" y="1873568"/>
                    </a:moveTo>
                    <a:lnTo>
                      <a:pt x="0" y="1843469"/>
                    </a:lnTo>
                    <a:lnTo>
                      <a:pt x="688181" y="0"/>
                    </a:lnTo>
                    <a:lnTo>
                      <a:pt x="768572" y="30194"/>
                    </a:lnTo>
                    <a:close/>
                  </a:path>
                </a:pathLst>
              </a:custGeom>
              <a:solidFill>
                <a:srgbClr val="8A5E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9" name="Freeform: Shape 136">
                <a:extLst>
                  <a:ext uri="{FF2B5EF4-FFF2-40B4-BE49-F238E27FC236}">
                    <a16:creationId xmlns:a16="http://schemas.microsoft.com/office/drawing/2014/main" id="{1FF370CF-85E5-D8F8-7A25-A31147B98FF3}"/>
                  </a:ext>
                </a:extLst>
              </p:cNvPr>
              <p:cNvSpPr/>
              <p:nvPr/>
            </p:nvSpPr>
            <p:spPr>
              <a:xfrm>
                <a:off x="4886325" y="1990725"/>
                <a:ext cx="1649349" cy="1361598"/>
              </a:xfrm>
              <a:custGeom>
                <a:avLst/>
                <a:gdLst>
                  <a:gd name="connsiteX0" fmla="*/ 1325023 w 1649349"/>
                  <a:gd name="connsiteY0" fmla="*/ 1361599 h 1361598"/>
                  <a:gd name="connsiteX1" fmla="*/ 0 w 1649349"/>
                  <a:gd name="connsiteY1" fmla="*/ 864489 h 1361598"/>
                  <a:gd name="connsiteX2" fmla="*/ 324326 w 1649349"/>
                  <a:gd name="connsiteY2" fmla="*/ 0 h 1361598"/>
                  <a:gd name="connsiteX3" fmla="*/ 1649349 w 1649349"/>
                  <a:gd name="connsiteY3" fmla="*/ 497110 h 1361598"/>
                  <a:gd name="connsiteX4" fmla="*/ 1325023 w 1649349"/>
                  <a:gd name="connsiteY4" fmla="*/ 1361599 h 136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9349" h="1361598">
                    <a:moveTo>
                      <a:pt x="1325023" y="1361599"/>
                    </a:moveTo>
                    <a:cubicBezTo>
                      <a:pt x="980599" y="936593"/>
                      <a:pt x="344329" y="1289590"/>
                      <a:pt x="0" y="864489"/>
                    </a:cubicBezTo>
                    <a:cubicBezTo>
                      <a:pt x="108109" y="576358"/>
                      <a:pt x="216218" y="288131"/>
                      <a:pt x="324326" y="0"/>
                    </a:cubicBezTo>
                    <a:cubicBezTo>
                      <a:pt x="668655" y="425101"/>
                      <a:pt x="1304925" y="72104"/>
                      <a:pt x="1649349" y="497110"/>
                    </a:cubicBezTo>
                    <a:cubicBezTo>
                      <a:pt x="1541240" y="785336"/>
                      <a:pt x="1433132" y="1073468"/>
                      <a:pt x="1325023" y="1361599"/>
                    </a:cubicBezTo>
                    <a:close/>
                  </a:path>
                </a:pathLst>
              </a:custGeom>
              <a:solidFill>
                <a:srgbClr val="97D9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0" name="Freeform: Shape 137">
                <a:extLst>
                  <a:ext uri="{FF2B5EF4-FFF2-40B4-BE49-F238E27FC236}">
                    <a16:creationId xmlns:a16="http://schemas.microsoft.com/office/drawing/2014/main" id="{0955E8F5-DBF3-F281-80BF-3EF05873F326}"/>
                  </a:ext>
                </a:extLst>
              </p:cNvPr>
              <p:cNvSpPr/>
              <p:nvPr/>
            </p:nvSpPr>
            <p:spPr>
              <a:xfrm>
                <a:off x="5341753" y="2423631"/>
                <a:ext cx="646289" cy="560461"/>
              </a:xfrm>
              <a:custGeom>
                <a:avLst/>
                <a:gdLst>
                  <a:gd name="connsiteX0" fmla="*/ 627945 w 646289"/>
                  <a:gd name="connsiteY0" fmla="*/ 318045 h 560461"/>
                  <a:gd name="connsiteX1" fmla="*/ 218275 w 646289"/>
                  <a:gd name="connsiteY1" fmla="*/ 559885 h 560461"/>
                  <a:gd name="connsiteX2" fmla="*/ 18345 w 646289"/>
                  <a:gd name="connsiteY2" fmla="*/ 242416 h 560461"/>
                  <a:gd name="connsiteX3" fmla="*/ 428015 w 646289"/>
                  <a:gd name="connsiteY3" fmla="*/ 577 h 560461"/>
                  <a:gd name="connsiteX4" fmla="*/ 627945 w 646289"/>
                  <a:gd name="connsiteY4" fmla="*/ 318045 h 560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289" h="560461">
                    <a:moveTo>
                      <a:pt x="627945" y="318045"/>
                    </a:moveTo>
                    <a:cubicBezTo>
                      <a:pt x="570604" y="470731"/>
                      <a:pt x="390963" y="568933"/>
                      <a:pt x="218275" y="559885"/>
                    </a:cubicBezTo>
                    <a:cubicBezTo>
                      <a:pt x="45491" y="550836"/>
                      <a:pt x="-40234" y="398626"/>
                      <a:pt x="18345" y="242416"/>
                    </a:cubicBezTo>
                    <a:cubicBezTo>
                      <a:pt x="75685" y="89731"/>
                      <a:pt x="255327" y="-8472"/>
                      <a:pt x="428015" y="577"/>
                    </a:cubicBezTo>
                    <a:cubicBezTo>
                      <a:pt x="600799" y="9721"/>
                      <a:pt x="686524" y="161930"/>
                      <a:pt x="627945" y="318045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91" name="Graphic 4">
                <a:extLst>
                  <a:ext uri="{FF2B5EF4-FFF2-40B4-BE49-F238E27FC236}">
                    <a16:creationId xmlns:a16="http://schemas.microsoft.com/office/drawing/2014/main" id="{36489111-A095-5748-7759-7E87867F73A2}"/>
                  </a:ext>
                </a:extLst>
              </p:cNvPr>
              <p:cNvGrpSpPr/>
              <p:nvPr/>
            </p:nvGrpSpPr>
            <p:grpSpPr>
              <a:xfrm>
                <a:off x="5300559" y="2301811"/>
                <a:ext cx="737433" cy="653917"/>
                <a:chOff x="5300559" y="2301811"/>
                <a:chExt cx="737433" cy="653917"/>
              </a:xfrm>
            </p:grpSpPr>
            <p:sp>
              <p:nvSpPr>
                <p:cNvPr id="92" name="Freeform: Shape 139">
                  <a:extLst>
                    <a:ext uri="{FF2B5EF4-FFF2-40B4-BE49-F238E27FC236}">
                      <a16:creationId xmlns:a16="http://schemas.microsoft.com/office/drawing/2014/main" id="{FBF0768F-FB61-ABA5-01BC-EBEB2EE8709B}"/>
                    </a:ext>
                  </a:extLst>
                </p:cNvPr>
                <p:cNvSpPr/>
                <p:nvPr/>
              </p:nvSpPr>
              <p:spPr>
                <a:xfrm>
                  <a:off x="5476338" y="2301811"/>
                  <a:ext cx="561654" cy="653917"/>
                </a:xfrm>
                <a:custGeom>
                  <a:avLst/>
                  <a:gdLst>
                    <a:gd name="connsiteX0" fmla="*/ 418399 w 561654"/>
                    <a:gd name="connsiteY0" fmla="*/ 539782 h 653917"/>
                    <a:gd name="connsiteX1" fmla="*/ 216278 w 561654"/>
                    <a:gd name="connsiteY1" fmla="*/ 122492 h 653917"/>
                    <a:gd name="connsiteX2" fmla="*/ 292287 w 561654"/>
                    <a:gd name="connsiteY2" fmla="*/ 0 h 653917"/>
                    <a:gd name="connsiteX3" fmla="*/ 18253 w 561654"/>
                    <a:gd name="connsiteY3" fmla="*/ 218408 h 653917"/>
                    <a:gd name="connsiteX4" fmla="*/ 220374 w 561654"/>
                    <a:gd name="connsiteY4" fmla="*/ 635699 h 653917"/>
                    <a:gd name="connsiteX5" fmla="*/ 561655 w 561654"/>
                    <a:gd name="connsiteY5" fmla="*/ 555974 h 653917"/>
                    <a:gd name="connsiteX6" fmla="*/ 418399 w 561654"/>
                    <a:gd name="connsiteY6" fmla="*/ 539782 h 653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654" h="653917">
                      <a:moveTo>
                        <a:pt x="418399" y="539782"/>
                      </a:moveTo>
                      <a:cubicBezTo>
                        <a:pt x="247330" y="480346"/>
                        <a:pt x="156842" y="293561"/>
                        <a:pt x="216278" y="122492"/>
                      </a:cubicBezTo>
                      <a:cubicBezTo>
                        <a:pt x="232756" y="74962"/>
                        <a:pt x="259140" y="33623"/>
                        <a:pt x="292287" y="0"/>
                      </a:cubicBezTo>
                      <a:cubicBezTo>
                        <a:pt x="170463" y="13430"/>
                        <a:pt x="61116" y="94869"/>
                        <a:pt x="18253" y="218408"/>
                      </a:cubicBezTo>
                      <a:cubicBezTo>
                        <a:pt x="-41183" y="389477"/>
                        <a:pt x="49305" y="576263"/>
                        <a:pt x="220374" y="635699"/>
                      </a:cubicBezTo>
                      <a:cubicBezTo>
                        <a:pt x="343913" y="678561"/>
                        <a:pt x="475549" y="643319"/>
                        <a:pt x="561655" y="555974"/>
                      </a:cubicBezTo>
                      <a:cubicBezTo>
                        <a:pt x="514791" y="561213"/>
                        <a:pt x="466024" y="556355"/>
                        <a:pt x="418399" y="5397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93" name="Freeform: Shape 140">
                  <a:extLst>
                    <a:ext uri="{FF2B5EF4-FFF2-40B4-BE49-F238E27FC236}">
                      <a16:creationId xmlns:a16="http://schemas.microsoft.com/office/drawing/2014/main" id="{A2B71BE2-B8CC-4E7E-B505-026EBAC9A969}"/>
                    </a:ext>
                  </a:extLst>
                </p:cNvPr>
                <p:cNvSpPr/>
                <p:nvPr/>
              </p:nvSpPr>
              <p:spPr>
                <a:xfrm>
                  <a:off x="5907369" y="2535424"/>
                  <a:ext cx="101559" cy="101512"/>
                </a:xfrm>
                <a:custGeom>
                  <a:avLst/>
                  <a:gdLst>
                    <a:gd name="connsiteX0" fmla="*/ 98714 w 101559"/>
                    <a:gd name="connsiteY0" fmla="*/ 67377 h 101512"/>
                    <a:gd name="connsiteX1" fmla="*/ 34135 w 101559"/>
                    <a:gd name="connsiteY1" fmla="*/ 98715 h 101512"/>
                    <a:gd name="connsiteX2" fmla="*/ 2798 w 101559"/>
                    <a:gd name="connsiteY2" fmla="*/ 34135 h 101512"/>
                    <a:gd name="connsiteX3" fmla="*/ 67377 w 101559"/>
                    <a:gd name="connsiteY3" fmla="*/ 2798 h 101512"/>
                    <a:gd name="connsiteX4" fmla="*/ 98714 w 101559"/>
                    <a:gd name="connsiteY4" fmla="*/ 67377 h 101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559" h="101512">
                      <a:moveTo>
                        <a:pt x="98714" y="67377"/>
                      </a:moveTo>
                      <a:cubicBezTo>
                        <a:pt x="89475" y="93857"/>
                        <a:pt x="60614" y="107859"/>
                        <a:pt x="34135" y="98715"/>
                      </a:cubicBezTo>
                      <a:cubicBezTo>
                        <a:pt x="7656" y="89475"/>
                        <a:pt x="-6346" y="60614"/>
                        <a:pt x="2798" y="34135"/>
                      </a:cubicBezTo>
                      <a:cubicBezTo>
                        <a:pt x="12037" y="7656"/>
                        <a:pt x="40898" y="-6346"/>
                        <a:pt x="67377" y="2798"/>
                      </a:cubicBezTo>
                      <a:cubicBezTo>
                        <a:pt x="93952" y="12037"/>
                        <a:pt x="107954" y="40898"/>
                        <a:pt x="98714" y="67377"/>
                      </a:cubicBezTo>
                      <a:close/>
                    </a:path>
                  </a:pathLst>
                </a:custGeom>
                <a:solidFill>
                  <a:srgbClr val="F7941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94" name="Graphic 4">
                  <a:extLst>
                    <a:ext uri="{FF2B5EF4-FFF2-40B4-BE49-F238E27FC236}">
                      <a16:creationId xmlns:a16="http://schemas.microsoft.com/office/drawing/2014/main" id="{FE50DCE2-0DC1-AE10-10CA-ACD4B49B5DBE}"/>
                    </a:ext>
                  </a:extLst>
                </p:cNvPr>
                <p:cNvGrpSpPr/>
                <p:nvPr/>
              </p:nvGrpSpPr>
              <p:grpSpPr>
                <a:xfrm>
                  <a:off x="5300559" y="2529056"/>
                  <a:ext cx="670206" cy="352833"/>
                  <a:chOff x="5300559" y="2529056"/>
                  <a:chExt cx="670206" cy="352833"/>
                </a:xfrm>
                <a:solidFill>
                  <a:srgbClr val="F7941E"/>
                </a:solidFill>
              </p:grpSpPr>
              <p:sp>
                <p:nvSpPr>
                  <p:cNvPr id="95" name="Freeform: Shape 142">
                    <a:extLst>
                      <a:ext uri="{FF2B5EF4-FFF2-40B4-BE49-F238E27FC236}">
                        <a16:creationId xmlns:a16="http://schemas.microsoft.com/office/drawing/2014/main" id="{F60BADC9-3259-8677-A6B6-E28350B0C1CF}"/>
                      </a:ext>
                    </a:extLst>
                  </p:cNvPr>
                  <p:cNvSpPr/>
                  <p:nvPr/>
                </p:nvSpPr>
                <p:spPr>
                  <a:xfrm>
                    <a:off x="5300559" y="2636615"/>
                    <a:ext cx="176220" cy="196119"/>
                  </a:xfrm>
                  <a:custGeom>
                    <a:avLst/>
                    <a:gdLst>
                      <a:gd name="connsiteX0" fmla="*/ 7533 w 176220"/>
                      <a:gd name="connsiteY0" fmla="*/ 148304 h 196119"/>
                      <a:gd name="connsiteX1" fmla="*/ 35155 w 176220"/>
                      <a:gd name="connsiteY1" fmla="*/ 107633 h 196119"/>
                      <a:gd name="connsiteX2" fmla="*/ 110498 w 176220"/>
                      <a:gd name="connsiteY2" fmla="*/ 44291 h 196119"/>
                      <a:gd name="connsiteX3" fmla="*/ 176221 w 176220"/>
                      <a:gd name="connsiteY3" fmla="*/ 5906 h 196119"/>
                      <a:gd name="connsiteX4" fmla="*/ 176030 w 176220"/>
                      <a:gd name="connsiteY4" fmla="*/ 0 h 196119"/>
                      <a:gd name="connsiteX5" fmla="*/ 108974 w 176220"/>
                      <a:gd name="connsiteY5" fmla="*/ 42005 h 196119"/>
                      <a:gd name="connsiteX6" fmla="*/ 34584 w 176220"/>
                      <a:gd name="connsiteY6" fmla="*/ 107061 h 196119"/>
                      <a:gd name="connsiteX7" fmla="*/ 7152 w 176220"/>
                      <a:gd name="connsiteY7" fmla="*/ 148019 h 196119"/>
                      <a:gd name="connsiteX8" fmla="*/ 389 w 176220"/>
                      <a:gd name="connsiteY8" fmla="*/ 171736 h 196119"/>
                      <a:gd name="connsiteX9" fmla="*/ 3056 w 176220"/>
                      <a:gd name="connsiteY9" fmla="*/ 196120 h 196119"/>
                      <a:gd name="connsiteX10" fmla="*/ 484 w 176220"/>
                      <a:gd name="connsiteY10" fmla="*/ 171831 h 196119"/>
                      <a:gd name="connsiteX11" fmla="*/ 7533 w 176220"/>
                      <a:gd name="connsiteY11" fmla="*/ 148304 h 196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76220" h="196119">
                        <a:moveTo>
                          <a:pt x="7533" y="148304"/>
                        </a:moveTo>
                        <a:cubicBezTo>
                          <a:pt x="14486" y="133350"/>
                          <a:pt x="24202" y="119920"/>
                          <a:pt x="35155" y="107633"/>
                        </a:cubicBezTo>
                        <a:cubicBezTo>
                          <a:pt x="57158" y="83153"/>
                          <a:pt x="83352" y="62770"/>
                          <a:pt x="110498" y="44291"/>
                        </a:cubicBezTo>
                        <a:cubicBezTo>
                          <a:pt x="131739" y="30290"/>
                          <a:pt x="153646" y="17526"/>
                          <a:pt x="176221" y="5906"/>
                        </a:cubicBezTo>
                        <a:cubicBezTo>
                          <a:pt x="176125" y="3905"/>
                          <a:pt x="176125" y="2000"/>
                          <a:pt x="176030" y="0"/>
                        </a:cubicBezTo>
                        <a:cubicBezTo>
                          <a:pt x="152980" y="12859"/>
                          <a:pt x="130501" y="26765"/>
                          <a:pt x="108974" y="42005"/>
                        </a:cubicBezTo>
                        <a:cubicBezTo>
                          <a:pt x="82018" y="61055"/>
                          <a:pt x="56396" y="82201"/>
                          <a:pt x="34584" y="107061"/>
                        </a:cubicBezTo>
                        <a:cubicBezTo>
                          <a:pt x="23725" y="119444"/>
                          <a:pt x="14105" y="133064"/>
                          <a:pt x="7152" y="148019"/>
                        </a:cubicBezTo>
                        <a:cubicBezTo>
                          <a:pt x="3818" y="155543"/>
                          <a:pt x="1342" y="163544"/>
                          <a:pt x="389" y="171736"/>
                        </a:cubicBezTo>
                        <a:cubicBezTo>
                          <a:pt x="-563" y="179927"/>
                          <a:pt x="199" y="188309"/>
                          <a:pt x="3056" y="196120"/>
                        </a:cubicBezTo>
                        <a:cubicBezTo>
                          <a:pt x="199" y="188404"/>
                          <a:pt x="-468" y="179927"/>
                          <a:pt x="484" y="171831"/>
                        </a:cubicBezTo>
                        <a:cubicBezTo>
                          <a:pt x="1723" y="163735"/>
                          <a:pt x="4199" y="155829"/>
                          <a:pt x="7533" y="148304"/>
                        </a:cubicBezTo>
                        <a:close/>
                      </a:path>
                    </a:pathLst>
                  </a:custGeom>
                  <a:solidFill>
                    <a:srgbClr val="F794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96" name="Freeform: Shape 143">
                    <a:extLst>
                      <a:ext uri="{FF2B5EF4-FFF2-40B4-BE49-F238E27FC236}">
                        <a16:creationId xmlns:a16="http://schemas.microsoft.com/office/drawing/2014/main" id="{5EADC0B7-70E7-9708-133D-D83E217CA273}"/>
                      </a:ext>
                    </a:extLst>
                  </p:cNvPr>
                  <p:cNvSpPr/>
                  <p:nvPr/>
                </p:nvSpPr>
                <p:spPr>
                  <a:xfrm>
                    <a:off x="5303424" y="2529056"/>
                    <a:ext cx="667340" cy="352833"/>
                  </a:xfrm>
                  <a:custGeom>
                    <a:avLst/>
                    <a:gdLst>
                      <a:gd name="connsiteX0" fmla="*/ 666845 w 667340"/>
                      <a:gd name="connsiteY0" fmla="*/ 82508 h 352833"/>
                      <a:gd name="connsiteX1" fmla="*/ 663797 w 667340"/>
                      <a:gd name="connsiteY1" fmla="*/ 53742 h 352833"/>
                      <a:gd name="connsiteX2" fmla="*/ 647129 w 667340"/>
                      <a:gd name="connsiteY2" fmla="*/ 30025 h 352833"/>
                      <a:gd name="connsiteX3" fmla="*/ 623888 w 667340"/>
                      <a:gd name="connsiteY3" fmla="*/ 15261 h 352833"/>
                      <a:gd name="connsiteX4" fmla="*/ 573500 w 667340"/>
                      <a:gd name="connsiteY4" fmla="*/ 2212 h 352833"/>
                      <a:gd name="connsiteX5" fmla="*/ 472726 w 667340"/>
                      <a:gd name="connsiteY5" fmla="*/ 4403 h 352833"/>
                      <a:gd name="connsiteX6" fmla="*/ 375094 w 667340"/>
                      <a:gd name="connsiteY6" fmla="*/ 24881 h 352833"/>
                      <a:gd name="connsiteX7" fmla="*/ 371951 w 667340"/>
                      <a:gd name="connsiteY7" fmla="*/ 25834 h 352833"/>
                      <a:gd name="connsiteX8" fmla="*/ 373094 w 667340"/>
                      <a:gd name="connsiteY8" fmla="*/ 39074 h 352833"/>
                      <a:gd name="connsiteX9" fmla="*/ 474631 w 667340"/>
                      <a:gd name="connsiteY9" fmla="*/ 20881 h 352833"/>
                      <a:gd name="connsiteX10" fmla="*/ 571024 w 667340"/>
                      <a:gd name="connsiteY10" fmla="*/ 20595 h 352833"/>
                      <a:gd name="connsiteX11" fmla="*/ 615886 w 667340"/>
                      <a:gd name="connsiteY11" fmla="*/ 32501 h 352833"/>
                      <a:gd name="connsiteX12" fmla="*/ 645605 w 667340"/>
                      <a:gd name="connsiteY12" fmla="*/ 60600 h 352833"/>
                      <a:gd name="connsiteX13" fmla="*/ 641795 w 667340"/>
                      <a:gd name="connsiteY13" fmla="*/ 101367 h 352833"/>
                      <a:gd name="connsiteX14" fmla="*/ 615886 w 667340"/>
                      <a:gd name="connsiteY14" fmla="*/ 139943 h 352833"/>
                      <a:gd name="connsiteX15" fmla="*/ 543306 w 667340"/>
                      <a:gd name="connsiteY15" fmla="*/ 203380 h 352833"/>
                      <a:gd name="connsiteX16" fmla="*/ 370618 w 667340"/>
                      <a:gd name="connsiteY16" fmla="*/ 295296 h 352833"/>
                      <a:gd name="connsiteX17" fmla="*/ 277368 w 667340"/>
                      <a:gd name="connsiteY17" fmla="*/ 326824 h 352833"/>
                      <a:gd name="connsiteX18" fmla="*/ 180975 w 667340"/>
                      <a:gd name="connsiteY18" fmla="*/ 347112 h 352833"/>
                      <a:gd name="connsiteX19" fmla="*/ 82582 w 667340"/>
                      <a:gd name="connsiteY19" fmla="*/ 349303 h 352833"/>
                      <a:gd name="connsiteX20" fmla="*/ 34957 w 667340"/>
                      <a:gd name="connsiteY20" fmla="*/ 337016 h 352833"/>
                      <a:gd name="connsiteX21" fmla="*/ 14192 w 667340"/>
                      <a:gd name="connsiteY21" fmla="*/ 323871 h 352833"/>
                      <a:gd name="connsiteX22" fmla="*/ 0 w 667340"/>
                      <a:gd name="connsiteY22" fmla="*/ 303964 h 352833"/>
                      <a:gd name="connsiteX23" fmla="*/ 14002 w 667340"/>
                      <a:gd name="connsiteY23" fmla="*/ 324062 h 352833"/>
                      <a:gd name="connsiteX24" fmla="*/ 34671 w 667340"/>
                      <a:gd name="connsiteY24" fmla="*/ 337397 h 352833"/>
                      <a:gd name="connsiteX25" fmla="*/ 82296 w 667340"/>
                      <a:gd name="connsiteY25" fmla="*/ 350065 h 352833"/>
                      <a:gd name="connsiteX26" fmla="*/ 181070 w 667340"/>
                      <a:gd name="connsiteY26" fmla="*/ 349779 h 352833"/>
                      <a:gd name="connsiteX27" fmla="*/ 373761 w 667340"/>
                      <a:gd name="connsiteY27" fmla="*/ 304250 h 352833"/>
                      <a:gd name="connsiteX28" fmla="*/ 552450 w 667340"/>
                      <a:gd name="connsiteY28" fmla="*/ 217001 h 352833"/>
                      <a:gd name="connsiteX29" fmla="*/ 629603 w 667340"/>
                      <a:gd name="connsiteY29" fmla="*/ 152135 h 352833"/>
                      <a:gd name="connsiteX30" fmla="*/ 658749 w 667340"/>
                      <a:gd name="connsiteY30" fmla="*/ 109082 h 352833"/>
                      <a:gd name="connsiteX31" fmla="*/ 666845 w 667340"/>
                      <a:gd name="connsiteY31" fmla="*/ 82508 h 352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67340" h="352833">
                        <a:moveTo>
                          <a:pt x="666845" y="82508"/>
                        </a:moveTo>
                        <a:cubicBezTo>
                          <a:pt x="667988" y="73173"/>
                          <a:pt x="667226" y="62981"/>
                          <a:pt x="663797" y="53742"/>
                        </a:cubicBezTo>
                        <a:cubicBezTo>
                          <a:pt x="660273" y="44408"/>
                          <a:pt x="654177" y="36311"/>
                          <a:pt x="647129" y="30025"/>
                        </a:cubicBezTo>
                        <a:cubicBezTo>
                          <a:pt x="640080" y="23738"/>
                          <a:pt x="632079" y="18976"/>
                          <a:pt x="623888" y="15261"/>
                        </a:cubicBezTo>
                        <a:cubicBezTo>
                          <a:pt x="607505" y="8117"/>
                          <a:pt x="590455" y="4307"/>
                          <a:pt x="573500" y="2212"/>
                        </a:cubicBezTo>
                        <a:cubicBezTo>
                          <a:pt x="539591" y="-1884"/>
                          <a:pt x="505873" y="212"/>
                          <a:pt x="472726" y="4403"/>
                        </a:cubicBezTo>
                        <a:cubicBezTo>
                          <a:pt x="439579" y="8784"/>
                          <a:pt x="407003" y="16023"/>
                          <a:pt x="375094" y="24881"/>
                        </a:cubicBezTo>
                        <a:cubicBezTo>
                          <a:pt x="374047" y="25167"/>
                          <a:pt x="372999" y="25548"/>
                          <a:pt x="371951" y="25834"/>
                        </a:cubicBezTo>
                        <a:cubicBezTo>
                          <a:pt x="372332" y="30882"/>
                          <a:pt x="372809" y="35645"/>
                          <a:pt x="373094" y="39074"/>
                        </a:cubicBezTo>
                        <a:cubicBezTo>
                          <a:pt x="406622" y="30787"/>
                          <a:pt x="440531" y="24500"/>
                          <a:pt x="474631" y="20881"/>
                        </a:cubicBezTo>
                        <a:cubicBezTo>
                          <a:pt x="506921" y="17452"/>
                          <a:pt x="539496" y="16595"/>
                          <a:pt x="571024" y="20595"/>
                        </a:cubicBezTo>
                        <a:cubicBezTo>
                          <a:pt x="586740" y="22595"/>
                          <a:pt x="602171" y="26405"/>
                          <a:pt x="615886" y="32501"/>
                        </a:cubicBezTo>
                        <a:cubicBezTo>
                          <a:pt x="629412" y="38788"/>
                          <a:pt x="641032" y="48218"/>
                          <a:pt x="645605" y="60600"/>
                        </a:cubicBezTo>
                        <a:cubicBezTo>
                          <a:pt x="650367" y="72887"/>
                          <a:pt x="647795" y="87651"/>
                          <a:pt x="641795" y="101367"/>
                        </a:cubicBezTo>
                        <a:cubicBezTo>
                          <a:pt x="635508" y="115083"/>
                          <a:pt x="626364" y="128037"/>
                          <a:pt x="615886" y="139943"/>
                        </a:cubicBezTo>
                        <a:cubicBezTo>
                          <a:pt x="594932" y="163851"/>
                          <a:pt x="569786" y="184711"/>
                          <a:pt x="543306" y="203380"/>
                        </a:cubicBezTo>
                        <a:cubicBezTo>
                          <a:pt x="490157" y="240908"/>
                          <a:pt x="431482" y="271007"/>
                          <a:pt x="370618" y="295296"/>
                        </a:cubicBezTo>
                        <a:cubicBezTo>
                          <a:pt x="340138" y="307298"/>
                          <a:pt x="309086" y="318061"/>
                          <a:pt x="277368" y="326824"/>
                        </a:cubicBezTo>
                        <a:cubicBezTo>
                          <a:pt x="245745" y="335587"/>
                          <a:pt x="213550" y="342731"/>
                          <a:pt x="180975" y="347112"/>
                        </a:cubicBezTo>
                        <a:cubicBezTo>
                          <a:pt x="148399" y="351208"/>
                          <a:pt x="115348" y="353208"/>
                          <a:pt x="82582" y="349303"/>
                        </a:cubicBezTo>
                        <a:cubicBezTo>
                          <a:pt x="66294" y="347303"/>
                          <a:pt x="50101" y="343588"/>
                          <a:pt x="34957" y="337016"/>
                        </a:cubicBezTo>
                        <a:cubicBezTo>
                          <a:pt x="27527" y="333587"/>
                          <a:pt x="20383" y="329300"/>
                          <a:pt x="14192" y="323871"/>
                        </a:cubicBezTo>
                        <a:cubicBezTo>
                          <a:pt x="8001" y="318442"/>
                          <a:pt x="2953" y="311679"/>
                          <a:pt x="0" y="303964"/>
                        </a:cubicBezTo>
                        <a:cubicBezTo>
                          <a:pt x="2857" y="311679"/>
                          <a:pt x="7906" y="318537"/>
                          <a:pt x="14002" y="324062"/>
                        </a:cubicBezTo>
                        <a:cubicBezTo>
                          <a:pt x="20098" y="329586"/>
                          <a:pt x="27242" y="333968"/>
                          <a:pt x="34671" y="337397"/>
                        </a:cubicBezTo>
                        <a:cubicBezTo>
                          <a:pt x="49720" y="344159"/>
                          <a:pt x="66008" y="347969"/>
                          <a:pt x="82296" y="350065"/>
                        </a:cubicBezTo>
                        <a:cubicBezTo>
                          <a:pt x="115062" y="354256"/>
                          <a:pt x="148304" y="353303"/>
                          <a:pt x="181070" y="349779"/>
                        </a:cubicBezTo>
                        <a:cubicBezTo>
                          <a:pt x="246793" y="342731"/>
                          <a:pt x="311372" y="326443"/>
                          <a:pt x="373761" y="304250"/>
                        </a:cubicBezTo>
                        <a:cubicBezTo>
                          <a:pt x="436055" y="281771"/>
                          <a:pt x="496634" y="253767"/>
                          <a:pt x="552450" y="217001"/>
                        </a:cubicBezTo>
                        <a:cubicBezTo>
                          <a:pt x="580073" y="198236"/>
                          <a:pt x="606743" y="177567"/>
                          <a:pt x="629603" y="152135"/>
                        </a:cubicBezTo>
                        <a:cubicBezTo>
                          <a:pt x="640937" y="139372"/>
                          <a:pt x="651224" y="125275"/>
                          <a:pt x="658749" y="109082"/>
                        </a:cubicBezTo>
                        <a:cubicBezTo>
                          <a:pt x="662750" y="100796"/>
                          <a:pt x="665607" y="91937"/>
                          <a:pt x="666845" y="82508"/>
                        </a:cubicBezTo>
                        <a:close/>
                      </a:path>
                    </a:pathLst>
                  </a:custGeom>
                  <a:solidFill>
                    <a:srgbClr val="F794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</p:grpSp>
        </p:grpSp>
      </p:grpSp>
      <p:sp>
        <p:nvSpPr>
          <p:cNvPr id="153" name="文字方塊 152">
            <a:hlinkClick r:id="rId4"/>
            <a:extLst>
              <a:ext uri="{FF2B5EF4-FFF2-40B4-BE49-F238E27FC236}">
                <a16:creationId xmlns:a16="http://schemas.microsoft.com/office/drawing/2014/main" id="{52755006-8A36-8D2E-EB63-5242A19DF6CD}"/>
              </a:ext>
            </a:extLst>
          </p:cNvPr>
          <p:cNvSpPr txBox="1"/>
          <p:nvPr/>
        </p:nvSpPr>
        <p:spPr>
          <a:xfrm>
            <a:off x="2732940" y="4928534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桌遊開箱影片</a:t>
            </a:r>
            <a:endParaRPr lang="zh-TW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F7C0A03-CD56-C61D-48B7-8E015CEA4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631" y="4881612"/>
            <a:ext cx="1982839" cy="191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94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5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3">
            <a:extLst>
              <a:ext uri="{FF2B5EF4-FFF2-40B4-BE49-F238E27FC236}">
                <a16:creationId xmlns:a16="http://schemas.microsoft.com/office/drawing/2014/main" id="{0A3A1B1D-ADE5-40B1-A259-F0777DA8EFCB}"/>
              </a:ext>
            </a:extLst>
          </p:cNvPr>
          <p:cNvGrpSpPr/>
          <p:nvPr/>
        </p:nvGrpSpPr>
        <p:grpSpPr>
          <a:xfrm rot="10800000">
            <a:off x="-1000126" y="-120912"/>
            <a:ext cx="10513529" cy="2246752"/>
            <a:chOff x="-173738" y="4314672"/>
            <a:chExt cx="12760562" cy="3522827"/>
          </a:xfrm>
          <a:solidFill>
            <a:srgbClr val="FFFFFF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E8C1B36-74C0-4DA2-B2D9-AF2DF63A3B4D}"/>
                </a:ext>
              </a:extLst>
            </p:cNvPr>
            <p:cNvSpPr/>
            <p:nvPr/>
          </p:nvSpPr>
          <p:spPr>
            <a:xfrm>
              <a:off x="-173738" y="4314672"/>
              <a:ext cx="12758187" cy="3494993"/>
            </a:xfrm>
            <a:custGeom>
              <a:avLst/>
              <a:gdLst>
                <a:gd name="connsiteX0" fmla="*/ 12757688 w 12758187"/>
                <a:gd name="connsiteY0" fmla="*/ 2003513 h 3494993"/>
                <a:gd name="connsiteX1" fmla="*/ 12331768 w 12758187"/>
                <a:gd name="connsiteY1" fmla="*/ 1610199 h 3494993"/>
                <a:gd name="connsiteX2" fmla="*/ 12218458 w 12758187"/>
                <a:gd name="connsiteY2" fmla="*/ 1632709 h 3494993"/>
                <a:gd name="connsiteX3" fmla="*/ 11915824 w 12758187"/>
                <a:gd name="connsiteY3" fmla="*/ 1424313 h 3494993"/>
                <a:gd name="connsiteX4" fmla="*/ 11686829 w 12758187"/>
                <a:gd name="connsiteY4" fmla="*/ 1548479 h 3494993"/>
                <a:gd name="connsiteX5" fmla="*/ 11391322 w 12758187"/>
                <a:gd name="connsiteY5" fmla="*/ 1258516 h 3494993"/>
                <a:gd name="connsiteX6" fmla="*/ 11390846 w 12758187"/>
                <a:gd name="connsiteY6" fmla="*/ 1241573 h 3494993"/>
                <a:gd name="connsiteX7" fmla="*/ 11014098 w 12758187"/>
                <a:gd name="connsiteY7" fmla="*/ 848985 h 3494993"/>
                <a:gd name="connsiteX8" fmla="*/ 11014098 w 12758187"/>
                <a:gd name="connsiteY8" fmla="*/ 845839 h 3494993"/>
                <a:gd name="connsiteX9" fmla="*/ 10686521 w 12758187"/>
                <a:gd name="connsiteY9" fmla="*/ 543290 h 3494993"/>
                <a:gd name="connsiteX10" fmla="*/ 10389588 w 12758187"/>
                <a:gd name="connsiteY10" fmla="*/ 859393 h 3494993"/>
                <a:gd name="connsiteX11" fmla="*/ 10294332 w 12758187"/>
                <a:gd name="connsiteY11" fmla="*/ 849227 h 3494993"/>
                <a:gd name="connsiteX12" fmla="*/ 9997399 w 12758187"/>
                <a:gd name="connsiteY12" fmla="*/ 1183000 h 3494993"/>
                <a:gd name="connsiteX13" fmla="*/ 10006426 w 12758187"/>
                <a:gd name="connsiteY13" fmla="*/ 1244962 h 3494993"/>
                <a:gd name="connsiteX14" fmla="*/ 9722795 w 12758187"/>
                <a:gd name="connsiteY14" fmla="*/ 1456262 h 3494993"/>
                <a:gd name="connsiteX15" fmla="*/ 9719470 w 12758187"/>
                <a:gd name="connsiteY15" fmla="*/ 1471027 h 3494993"/>
                <a:gd name="connsiteX16" fmla="*/ 9603785 w 12758187"/>
                <a:gd name="connsiteY16" fmla="*/ 1407612 h 3494993"/>
                <a:gd name="connsiteX17" fmla="*/ 9313265 w 12758187"/>
                <a:gd name="connsiteY17" fmla="*/ 1509511 h 3494993"/>
                <a:gd name="connsiteX18" fmla="*/ 9137006 w 12758187"/>
                <a:gd name="connsiteY18" fmla="*/ 1366708 h 3494993"/>
                <a:gd name="connsiteX19" fmla="*/ 9105650 w 12758187"/>
                <a:gd name="connsiteY19" fmla="*/ 1360415 h 3494993"/>
                <a:gd name="connsiteX20" fmla="*/ 9104700 w 12758187"/>
                <a:gd name="connsiteY20" fmla="*/ 1326771 h 3494993"/>
                <a:gd name="connsiteX21" fmla="*/ 8942693 w 12758187"/>
                <a:gd name="connsiteY21" fmla="*/ 1074566 h 3494993"/>
                <a:gd name="connsiteX22" fmla="*/ 8944356 w 12758187"/>
                <a:gd name="connsiteY22" fmla="*/ 1008247 h 3494993"/>
                <a:gd name="connsiteX23" fmla="*/ 8736978 w 12758187"/>
                <a:gd name="connsiteY23" fmla="*/ 742004 h 3494993"/>
                <a:gd name="connsiteX24" fmla="*/ 8398237 w 12758187"/>
                <a:gd name="connsiteY24" fmla="*/ 944591 h 3494993"/>
                <a:gd name="connsiteX25" fmla="*/ 8394198 w 12758187"/>
                <a:gd name="connsiteY25" fmla="*/ 962744 h 3494993"/>
                <a:gd name="connsiteX26" fmla="*/ 8092277 w 12758187"/>
                <a:gd name="connsiteY26" fmla="*/ 1172350 h 3494993"/>
                <a:gd name="connsiteX27" fmla="*/ 8083963 w 12758187"/>
                <a:gd name="connsiteY27" fmla="*/ 1224389 h 3494993"/>
                <a:gd name="connsiteX28" fmla="*/ 7950462 w 12758187"/>
                <a:gd name="connsiteY28" fmla="*/ 1143063 h 3494993"/>
                <a:gd name="connsiteX29" fmla="*/ 7802470 w 12758187"/>
                <a:gd name="connsiteY29" fmla="*/ 1145242 h 3494993"/>
                <a:gd name="connsiteX30" fmla="*/ 7769214 w 12758187"/>
                <a:gd name="connsiteY30" fmla="*/ 1114503 h 3494993"/>
                <a:gd name="connsiteX31" fmla="*/ 7775390 w 12758187"/>
                <a:gd name="connsiteY31" fmla="*/ 1040439 h 3494993"/>
                <a:gd name="connsiteX32" fmla="*/ 7774678 w 12758187"/>
                <a:gd name="connsiteY32" fmla="*/ 1031967 h 3494993"/>
                <a:gd name="connsiteX33" fmla="*/ 7774678 w 12758187"/>
                <a:gd name="connsiteY33" fmla="*/ 1021317 h 3494993"/>
                <a:gd name="connsiteX34" fmla="*/ 7483684 w 12758187"/>
                <a:gd name="connsiteY34" fmla="*/ 752412 h 3494993"/>
                <a:gd name="connsiteX35" fmla="*/ 7377975 w 12758187"/>
                <a:gd name="connsiteY35" fmla="*/ 779520 h 3494993"/>
                <a:gd name="connsiteX36" fmla="*/ 7103609 w 12758187"/>
                <a:gd name="connsiteY36" fmla="*/ 612513 h 3494993"/>
                <a:gd name="connsiteX37" fmla="*/ 7104797 w 12758187"/>
                <a:gd name="connsiteY37" fmla="*/ 581290 h 3494993"/>
                <a:gd name="connsiteX38" fmla="*/ 7104084 w 12758187"/>
                <a:gd name="connsiteY38" fmla="*/ 573544 h 3494993"/>
                <a:gd name="connsiteX39" fmla="*/ 7103846 w 12758187"/>
                <a:gd name="connsiteY39" fmla="*/ 562169 h 3494993"/>
                <a:gd name="connsiteX40" fmla="*/ 6900982 w 12758187"/>
                <a:gd name="connsiteY40" fmla="*/ 374830 h 3494993"/>
                <a:gd name="connsiteX41" fmla="*/ 6698117 w 12758187"/>
                <a:gd name="connsiteY41" fmla="*/ 187491 h 3494993"/>
                <a:gd name="connsiteX42" fmla="*/ 6696217 w 12758187"/>
                <a:gd name="connsiteY42" fmla="*/ 187734 h 3494993"/>
                <a:gd name="connsiteX43" fmla="*/ 6496678 w 12758187"/>
                <a:gd name="connsiteY43" fmla="*/ 27261 h 3494993"/>
                <a:gd name="connsiteX44" fmla="*/ 6348449 w 12758187"/>
                <a:gd name="connsiteY44" fmla="*/ 110281 h 3494993"/>
                <a:gd name="connsiteX45" fmla="*/ 6192856 w 12758187"/>
                <a:gd name="connsiteY45" fmla="*/ 42510 h 3494993"/>
                <a:gd name="connsiteX46" fmla="*/ 6009708 w 12758187"/>
                <a:gd name="connsiteY46" fmla="*/ 222103 h 3494993"/>
                <a:gd name="connsiteX47" fmla="*/ 6007808 w 12758187"/>
                <a:gd name="connsiteY47" fmla="*/ 222103 h 3494993"/>
                <a:gd name="connsiteX48" fmla="*/ 5823947 w 12758187"/>
                <a:gd name="connsiteY48" fmla="*/ 428805 h 3494993"/>
                <a:gd name="connsiteX49" fmla="*/ 5824897 w 12758187"/>
                <a:gd name="connsiteY49" fmla="*/ 438970 h 3494993"/>
                <a:gd name="connsiteX50" fmla="*/ 5824897 w 12758187"/>
                <a:gd name="connsiteY50" fmla="*/ 447926 h 3494993"/>
                <a:gd name="connsiteX51" fmla="*/ 5825847 w 12758187"/>
                <a:gd name="connsiteY51" fmla="*/ 457123 h 3494993"/>
                <a:gd name="connsiteX52" fmla="*/ 5825372 w 12758187"/>
                <a:gd name="connsiteY52" fmla="*/ 457123 h 3494993"/>
                <a:gd name="connsiteX53" fmla="*/ 5677143 w 12758187"/>
                <a:gd name="connsiteY53" fmla="*/ 540143 h 3494993"/>
                <a:gd name="connsiteX54" fmla="*/ 5501834 w 12758187"/>
                <a:gd name="connsiteY54" fmla="*/ 445021 h 3494993"/>
                <a:gd name="connsiteX55" fmla="*/ 5455750 w 12758187"/>
                <a:gd name="connsiteY55" fmla="*/ 453251 h 3494993"/>
                <a:gd name="connsiteX56" fmla="*/ 5258111 w 12758187"/>
                <a:gd name="connsiteY56" fmla="*/ 301976 h 3494993"/>
                <a:gd name="connsiteX57" fmla="*/ 5074250 w 12758187"/>
                <a:gd name="connsiteY57" fmla="*/ 508678 h 3494993"/>
                <a:gd name="connsiteX58" fmla="*/ 5074488 w 12758187"/>
                <a:gd name="connsiteY58" fmla="*/ 511824 h 3494993"/>
                <a:gd name="connsiteX59" fmla="*/ 4994910 w 12758187"/>
                <a:gd name="connsiteY59" fmla="*/ 498512 h 3494993"/>
                <a:gd name="connsiteX60" fmla="*/ 4994435 w 12758187"/>
                <a:gd name="connsiteY60" fmla="*/ 498512 h 3494993"/>
                <a:gd name="connsiteX61" fmla="*/ 4994435 w 12758187"/>
                <a:gd name="connsiteY61" fmla="*/ 489315 h 3494993"/>
                <a:gd name="connsiteX62" fmla="*/ 4993484 w 12758187"/>
                <a:gd name="connsiteY62" fmla="*/ 479149 h 3494993"/>
                <a:gd name="connsiteX63" fmla="*/ 4993484 w 12758187"/>
                <a:gd name="connsiteY63" fmla="*/ 470194 h 3494993"/>
                <a:gd name="connsiteX64" fmla="*/ 4861646 w 12758187"/>
                <a:gd name="connsiteY64" fmla="*/ 293021 h 3494993"/>
                <a:gd name="connsiteX65" fmla="*/ 4516729 w 12758187"/>
                <a:gd name="connsiteY65" fmla="*/ 395 h 3494993"/>
                <a:gd name="connsiteX66" fmla="*/ 4201267 w 12758187"/>
                <a:gd name="connsiteY66" fmla="*/ 344817 h 3494993"/>
                <a:gd name="connsiteX67" fmla="*/ 3995076 w 12758187"/>
                <a:gd name="connsiteY67" fmla="*/ 569430 h 3494993"/>
                <a:gd name="connsiteX68" fmla="*/ 3878916 w 12758187"/>
                <a:gd name="connsiteY68" fmla="*/ 554181 h 3494993"/>
                <a:gd name="connsiteX69" fmla="*/ 3563692 w 12758187"/>
                <a:gd name="connsiteY69" fmla="*/ 908527 h 3494993"/>
                <a:gd name="connsiteX70" fmla="*/ 3564405 w 12758187"/>
                <a:gd name="connsiteY70" fmla="*/ 917483 h 3494993"/>
                <a:gd name="connsiteX71" fmla="*/ 3564643 w 12758187"/>
                <a:gd name="connsiteY71" fmla="*/ 927406 h 3494993"/>
                <a:gd name="connsiteX72" fmla="*/ 3596949 w 12758187"/>
                <a:gd name="connsiteY72" fmla="*/ 1057139 h 3494993"/>
                <a:gd name="connsiteX73" fmla="*/ 3491003 w 12758187"/>
                <a:gd name="connsiteY73" fmla="*/ 1244720 h 3494993"/>
                <a:gd name="connsiteX74" fmla="*/ 3331610 w 12758187"/>
                <a:gd name="connsiteY74" fmla="*/ 1209866 h 3494993"/>
                <a:gd name="connsiteX75" fmla="*/ 3082186 w 12758187"/>
                <a:gd name="connsiteY75" fmla="*/ 1355332 h 3494993"/>
                <a:gd name="connsiteX76" fmla="*/ 2819935 w 12758187"/>
                <a:gd name="connsiteY76" fmla="*/ 1202363 h 3494993"/>
                <a:gd name="connsiteX77" fmla="*/ 2558159 w 12758187"/>
                <a:gd name="connsiteY77" fmla="*/ 1434721 h 3494993"/>
                <a:gd name="connsiteX78" fmla="*/ 2458151 w 12758187"/>
                <a:gd name="connsiteY78" fmla="*/ 1420925 h 3494993"/>
                <a:gd name="connsiteX79" fmla="*/ 2191624 w 12758187"/>
                <a:gd name="connsiteY79" fmla="*/ 1720569 h 3494993"/>
                <a:gd name="connsiteX80" fmla="*/ 2193050 w 12758187"/>
                <a:gd name="connsiteY80" fmla="*/ 1736060 h 3494993"/>
                <a:gd name="connsiteX81" fmla="*/ 1922959 w 12758187"/>
                <a:gd name="connsiteY81" fmla="*/ 1634403 h 3494993"/>
                <a:gd name="connsiteX82" fmla="*/ 1937687 w 12758187"/>
                <a:gd name="connsiteY82" fmla="*/ 1532989 h 3494993"/>
                <a:gd name="connsiteX83" fmla="*/ 1665221 w 12758187"/>
                <a:gd name="connsiteY83" fmla="*/ 1281268 h 3494993"/>
                <a:gd name="connsiteX84" fmla="*/ 1430526 w 12758187"/>
                <a:gd name="connsiteY84" fmla="*/ 1464976 h 3494993"/>
                <a:gd name="connsiteX85" fmla="*/ 1265906 w 12758187"/>
                <a:gd name="connsiteY85" fmla="*/ 1438351 h 3494993"/>
                <a:gd name="connsiteX86" fmla="*/ 1104612 w 12758187"/>
                <a:gd name="connsiteY86" fmla="*/ 1481434 h 3494993"/>
                <a:gd name="connsiteX87" fmla="*/ 853288 w 12758187"/>
                <a:gd name="connsiteY87" fmla="*/ 1321930 h 3494993"/>
                <a:gd name="connsiteX88" fmla="*/ 606240 w 12758187"/>
                <a:gd name="connsiteY88" fmla="*/ 1599550 h 3494993"/>
                <a:gd name="connsiteX89" fmla="*/ 615979 w 12758187"/>
                <a:gd name="connsiteY89" fmla="*/ 1658607 h 3494993"/>
                <a:gd name="connsiteX90" fmla="*/ 312395 w 12758187"/>
                <a:gd name="connsiteY90" fmla="*/ 1960915 h 3494993"/>
                <a:gd name="connsiteX91" fmla="*/ 496 w 12758187"/>
                <a:gd name="connsiteY91" fmla="*/ 2384000 h 3494993"/>
                <a:gd name="connsiteX92" fmla="*/ 426417 w 12758187"/>
                <a:gd name="connsiteY92" fmla="*/ 2777314 h 3494993"/>
                <a:gd name="connsiteX93" fmla="*/ 775610 w 12758187"/>
                <a:gd name="connsiteY93" fmla="*/ 2537211 h 3494993"/>
                <a:gd name="connsiteX94" fmla="*/ 1146183 w 12758187"/>
                <a:gd name="connsiteY94" fmla="*/ 2741492 h 3494993"/>
                <a:gd name="connsiteX95" fmla="*/ 1333607 w 12758187"/>
                <a:gd name="connsiteY95" fmla="*/ 2683886 h 3494993"/>
                <a:gd name="connsiteX96" fmla="*/ 1747888 w 12758187"/>
                <a:gd name="connsiteY96" fmla="*/ 2997570 h 3494993"/>
                <a:gd name="connsiteX97" fmla="*/ 1935312 w 12758187"/>
                <a:gd name="connsiteY97" fmla="*/ 2940206 h 3494993"/>
                <a:gd name="connsiteX98" fmla="*/ 1935787 w 12758187"/>
                <a:gd name="connsiteY98" fmla="*/ 2959327 h 3494993"/>
                <a:gd name="connsiteX99" fmla="*/ 2340091 w 12758187"/>
                <a:gd name="connsiteY99" fmla="*/ 3353126 h 3494993"/>
                <a:gd name="connsiteX100" fmla="*/ 2666242 w 12758187"/>
                <a:gd name="connsiteY100" fmla="*/ 3494477 h 3494993"/>
                <a:gd name="connsiteX101" fmla="*/ 2988592 w 12758187"/>
                <a:gd name="connsiteY101" fmla="*/ 3303992 h 3494993"/>
                <a:gd name="connsiteX102" fmla="*/ 3327571 w 12758187"/>
                <a:gd name="connsiteY102" fmla="*/ 3461317 h 3494993"/>
                <a:gd name="connsiteX103" fmla="*/ 3666788 w 12758187"/>
                <a:gd name="connsiteY103" fmla="*/ 3241787 h 3494993"/>
                <a:gd name="connsiteX104" fmla="*/ 3853736 w 12758187"/>
                <a:gd name="connsiteY104" fmla="*/ 3277851 h 3494993"/>
                <a:gd name="connsiteX105" fmla="*/ 4177037 w 12758187"/>
                <a:gd name="connsiteY105" fmla="*/ 3085914 h 3494993"/>
                <a:gd name="connsiteX106" fmla="*/ 4517204 w 12758187"/>
                <a:gd name="connsiteY106" fmla="*/ 3244692 h 3494993"/>
                <a:gd name="connsiteX107" fmla="*/ 4772804 w 12758187"/>
                <a:gd name="connsiteY107" fmla="*/ 3135290 h 3494993"/>
                <a:gd name="connsiteX108" fmla="*/ 5037668 w 12758187"/>
                <a:gd name="connsiteY108" fmla="*/ 3218552 h 3494993"/>
                <a:gd name="connsiteX109" fmla="*/ 5201575 w 12758187"/>
                <a:gd name="connsiteY109" fmla="*/ 3174258 h 3494993"/>
                <a:gd name="connsiteX110" fmla="*/ 5512286 w 12758187"/>
                <a:gd name="connsiteY110" fmla="*/ 3298667 h 3494993"/>
                <a:gd name="connsiteX111" fmla="*/ 5713250 w 12758187"/>
                <a:gd name="connsiteY111" fmla="*/ 3232590 h 3494993"/>
                <a:gd name="connsiteX112" fmla="*/ 6078359 w 12758187"/>
                <a:gd name="connsiteY112" fmla="*/ 3427432 h 3494993"/>
                <a:gd name="connsiteX113" fmla="*/ 6329208 w 12758187"/>
                <a:gd name="connsiteY113" fmla="*/ 3322629 h 3494993"/>
                <a:gd name="connsiteX114" fmla="*/ 6588846 w 12758187"/>
                <a:gd name="connsiteY114" fmla="*/ 3402018 h 3494993"/>
                <a:gd name="connsiteX115" fmla="*/ 6873664 w 12758187"/>
                <a:gd name="connsiteY115" fmla="*/ 3262119 h 3494993"/>
                <a:gd name="connsiteX116" fmla="*/ 7170597 w 12758187"/>
                <a:gd name="connsiteY116" fmla="*/ 3372973 h 3494993"/>
                <a:gd name="connsiteX117" fmla="*/ 7527392 w 12758187"/>
                <a:gd name="connsiteY117" fmla="*/ 3114717 h 3494993"/>
                <a:gd name="connsiteX118" fmla="*/ 7775390 w 12758187"/>
                <a:gd name="connsiteY118" fmla="*/ 3185634 h 3494993"/>
                <a:gd name="connsiteX119" fmla="*/ 8139549 w 12758187"/>
                <a:gd name="connsiteY119" fmla="*/ 2907531 h 3494993"/>
                <a:gd name="connsiteX120" fmla="*/ 8486366 w 12758187"/>
                <a:gd name="connsiteY120" fmla="*/ 3075022 h 3494993"/>
                <a:gd name="connsiteX121" fmla="*/ 8806104 w 12758187"/>
                <a:gd name="connsiteY121" fmla="*/ 2888894 h 3494993"/>
                <a:gd name="connsiteX122" fmla="*/ 9118002 w 12758187"/>
                <a:gd name="connsiteY122" fmla="*/ 3014512 h 3494993"/>
                <a:gd name="connsiteX123" fmla="*/ 9428713 w 12758187"/>
                <a:gd name="connsiteY123" fmla="*/ 2841454 h 3494993"/>
                <a:gd name="connsiteX124" fmla="*/ 9818526 w 12758187"/>
                <a:gd name="connsiteY124" fmla="*/ 3083494 h 3494993"/>
                <a:gd name="connsiteX125" fmla="*/ 10151329 w 12758187"/>
                <a:gd name="connsiteY125" fmla="*/ 2875582 h 3494993"/>
                <a:gd name="connsiteX126" fmla="*/ 10215704 w 12758187"/>
                <a:gd name="connsiteY126" fmla="*/ 2877518 h 3494993"/>
                <a:gd name="connsiteX127" fmla="*/ 10546369 w 12758187"/>
                <a:gd name="connsiteY127" fmla="*/ 2673237 h 3494993"/>
                <a:gd name="connsiteX128" fmla="*/ 10645663 w 12758187"/>
                <a:gd name="connsiteY128" fmla="*/ 2680740 h 3494993"/>
                <a:gd name="connsiteX129" fmla="*/ 10784153 w 12758187"/>
                <a:gd name="connsiteY129" fmla="*/ 2648549 h 3494993"/>
                <a:gd name="connsiteX130" fmla="*/ 10925256 w 12758187"/>
                <a:gd name="connsiteY130" fmla="*/ 2666702 h 3494993"/>
                <a:gd name="connsiteX131" fmla="*/ 11251644 w 12758187"/>
                <a:gd name="connsiteY131" fmla="*/ 2469924 h 3494993"/>
                <a:gd name="connsiteX132" fmla="*/ 11358065 w 12758187"/>
                <a:gd name="connsiteY132" fmla="*/ 2505745 h 3494993"/>
                <a:gd name="connsiteX133" fmla="*/ 11358065 w 12758187"/>
                <a:gd name="connsiteY133" fmla="*/ 2516879 h 3494993"/>
                <a:gd name="connsiteX134" fmla="*/ 11677090 w 12758187"/>
                <a:gd name="connsiteY134" fmla="*/ 2811683 h 3494993"/>
                <a:gd name="connsiteX135" fmla="*/ 11731250 w 12758187"/>
                <a:gd name="connsiteY135" fmla="*/ 2803696 h 3494993"/>
                <a:gd name="connsiteX136" fmla="*/ 11987325 w 12758187"/>
                <a:gd name="connsiteY136" fmla="*/ 2924474 h 3494993"/>
                <a:gd name="connsiteX137" fmla="*/ 12230573 w 12758187"/>
                <a:gd name="connsiteY137" fmla="*/ 2778766 h 3494993"/>
                <a:gd name="connsiteX138" fmla="*/ 12285208 w 12758187"/>
                <a:gd name="connsiteY138" fmla="*/ 2781186 h 3494993"/>
                <a:gd name="connsiteX139" fmla="*/ 12574539 w 12758187"/>
                <a:gd name="connsiteY139" fmla="*/ 2455885 h 3494993"/>
                <a:gd name="connsiteX140" fmla="*/ 12560763 w 12758187"/>
                <a:gd name="connsiteY140" fmla="*/ 2378191 h 3494993"/>
                <a:gd name="connsiteX141" fmla="*/ 12757688 w 12758187"/>
                <a:gd name="connsiteY141" fmla="*/ 2003513 h 349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2758187" h="3494993">
                  <a:moveTo>
                    <a:pt x="12757688" y="2003513"/>
                  </a:moveTo>
                  <a:cubicBezTo>
                    <a:pt x="12746761" y="1775028"/>
                    <a:pt x="12556012" y="1599066"/>
                    <a:pt x="12331768" y="1610199"/>
                  </a:cubicBezTo>
                  <a:cubicBezTo>
                    <a:pt x="12292098" y="1612136"/>
                    <a:pt x="12254090" y="1619881"/>
                    <a:pt x="12218458" y="1632709"/>
                  </a:cubicBezTo>
                  <a:cubicBezTo>
                    <a:pt x="12175224" y="1505638"/>
                    <a:pt x="12054314" y="1417536"/>
                    <a:pt x="11915824" y="1424313"/>
                  </a:cubicBezTo>
                  <a:cubicBezTo>
                    <a:pt x="11821518" y="1428912"/>
                    <a:pt x="11739327" y="1477078"/>
                    <a:pt x="11686829" y="1548479"/>
                  </a:cubicBezTo>
                  <a:cubicBezTo>
                    <a:pt x="11646921" y="1404224"/>
                    <a:pt x="11532899" y="1293370"/>
                    <a:pt x="11391322" y="1258516"/>
                  </a:cubicBezTo>
                  <a:cubicBezTo>
                    <a:pt x="11391322" y="1252949"/>
                    <a:pt x="11391084" y="1247382"/>
                    <a:pt x="11390846" y="1241573"/>
                  </a:cubicBezTo>
                  <a:cubicBezTo>
                    <a:pt x="11380632" y="1030031"/>
                    <a:pt x="11216487" y="863508"/>
                    <a:pt x="11014098" y="848985"/>
                  </a:cubicBezTo>
                  <a:cubicBezTo>
                    <a:pt x="11014098" y="848017"/>
                    <a:pt x="11014098" y="846807"/>
                    <a:pt x="11014098" y="845839"/>
                  </a:cubicBezTo>
                  <a:cubicBezTo>
                    <a:pt x="11005546" y="670118"/>
                    <a:pt x="10858980" y="534818"/>
                    <a:pt x="10686521" y="543290"/>
                  </a:cubicBezTo>
                  <a:cubicBezTo>
                    <a:pt x="10519764" y="551519"/>
                    <a:pt x="10390539" y="691660"/>
                    <a:pt x="10389588" y="859393"/>
                  </a:cubicBezTo>
                  <a:cubicBezTo>
                    <a:pt x="10359182" y="851164"/>
                    <a:pt x="10327351" y="847533"/>
                    <a:pt x="10294332" y="849227"/>
                  </a:cubicBezTo>
                  <a:cubicBezTo>
                    <a:pt x="10121874" y="857941"/>
                    <a:pt x="9988847" y="1007279"/>
                    <a:pt x="9997399" y="1183000"/>
                  </a:cubicBezTo>
                  <a:cubicBezTo>
                    <a:pt x="9998349" y="1204299"/>
                    <a:pt x="10001675" y="1225115"/>
                    <a:pt x="10006426" y="1244962"/>
                  </a:cubicBezTo>
                  <a:cubicBezTo>
                    <a:pt x="9877200" y="1237943"/>
                    <a:pt x="9756765" y="1323867"/>
                    <a:pt x="9722795" y="1456262"/>
                  </a:cubicBezTo>
                  <a:cubicBezTo>
                    <a:pt x="9721608" y="1461103"/>
                    <a:pt x="9720420" y="1466186"/>
                    <a:pt x="9719470" y="1471027"/>
                  </a:cubicBezTo>
                  <a:cubicBezTo>
                    <a:pt x="9687401" y="1441740"/>
                    <a:pt x="9648444" y="1419472"/>
                    <a:pt x="9603785" y="1407612"/>
                  </a:cubicBezTo>
                  <a:cubicBezTo>
                    <a:pt x="9492376" y="1378084"/>
                    <a:pt x="9379066" y="1421893"/>
                    <a:pt x="9313265" y="1509511"/>
                  </a:cubicBezTo>
                  <a:cubicBezTo>
                    <a:pt x="9278108" y="1441256"/>
                    <a:pt x="9216109" y="1387523"/>
                    <a:pt x="9137006" y="1366708"/>
                  </a:cubicBezTo>
                  <a:cubicBezTo>
                    <a:pt x="9126554" y="1364045"/>
                    <a:pt x="9116102" y="1361867"/>
                    <a:pt x="9105650" y="1360415"/>
                  </a:cubicBezTo>
                  <a:cubicBezTo>
                    <a:pt x="9106125" y="1349039"/>
                    <a:pt x="9105650" y="1337905"/>
                    <a:pt x="9104700" y="1326771"/>
                  </a:cubicBezTo>
                  <a:cubicBezTo>
                    <a:pt x="9102800" y="1218822"/>
                    <a:pt x="9040325" y="1119827"/>
                    <a:pt x="8942693" y="1074566"/>
                  </a:cubicBezTo>
                  <a:cubicBezTo>
                    <a:pt x="8945781" y="1052299"/>
                    <a:pt x="8946494" y="1030031"/>
                    <a:pt x="8944356" y="1008247"/>
                  </a:cubicBezTo>
                  <a:cubicBezTo>
                    <a:pt x="8941031" y="885533"/>
                    <a:pt x="8859315" y="774437"/>
                    <a:pt x="8736978" y="742004"/>
                  </a:cubicBezTo>
                  <a:cubicBezTo>
                    <a:pt x="8588511" y="702551"/>
                    <a:pt x="8436957" y="793316"/>
                    <a:pt x="8398237" y="944591"/>
                  </a:cubicBezTo>
                  <a:cubicBezTo>
                    <a:pt x="8396812" y="950642"/>
                    <a:pt x="8395386" y="956693"/>
                    <a:pt x="8394198" y="962744"/>
                  </a:cubicBezTo>
                  <a:cubicBezTo>
                    <a:pt x="8258322" y="946043"/>
                    <a:pt x="8127909" y="1033661"/>
                    <a:pt x="8092277" y="1172350"/>
                  </a:cubicBezTo>
                  <a:cubicBezTo>
                    <a:pt x="8087764" y="1189777"/>
                    <a:pt x="8085150" y="1207204"/>
                    <a:pt x="8083963" y="1224389"/>
                  </a:cubicBezTo>
                  <a:cubicBezTo>
                    <a:pt x="8049281" y="1186146"/>
                    <a:pt x="8003672" y="1157102"/>
                    <a:pt x="7950462" y="1143063"/>
                  </a:cubicBezTo>
                  <a:cubicBezTo>
                    <a:pt x="7899865" y="1129751"/>
                    <a:pt x="7849030" y="1131445"/>
                    <a:pt x="7802470" y="1145242"/>
                  </a:cubicBezTo>
                  <a:cubicBezTo>
                    <a:pt x="7792256" y="1134108"/>
                    <a:pt x="7781091" y="1123700"/>
                    <a:pt x="7769214" y="1114503"/>
                  </a:cubicBezTo>
                  <a:cubicBezTo>
                    <a:pt x="7774202" y="1090783"/>
                    <a:pt x="7776578" y="1065853"/>
                    <a:pt x="7775390" y="1040439"/>
                  </a:cubicBezTo>
                  <a:cubicBezTo>
                    <a:pt x="7775153" y="1037534"/>
                    <a:pt x="7774678" y="1034872"/>
                    <a:pt x="7774678" y="1031967"/>
                  </a:cubicBezTo>
                  <a:cubicBezTo>
                    <a:pt x="7774678" y="1028337"/>
                    <a:pt x="7774678" y="1024948"/>
                    <a:pt x="7774678" y="1021317"/>
                  </a:cubicBezTo>
                  <a:cubicBezTo>
                    <a:pt x="7767076" y="865202"/>
                    <a:pt x="7636900" y="744908"/>
                    <a:pt x="7483684" y="752412"/>
                  </a:cubicBezTo>
                  <a:cubicBezTo>
                    <a:pt x="7445914" y="754348"/>
                    <a:pt x="7410282" y="763787"/>
                    <a:pt x="7377975" y="779520"/>
                  </a:cubicBezTo>
                  <a:cubicBezTo>
                    <a:pt x="7314788" y="688755"/>
                    <a:pt x="7215968" y="626551"/>
                    <a:pt x="7103609" y="612513"/>
                  </a:cubicBezTo>
                  <a:cubicBezTo>
                    <a:pt x="7104797" y="602347"/>
                    <a:pt x="7105272" y="591939"/>
                    <a:pt x="7104797" y="581290"/>
                  </a:cubicBezTo>
                  <a:cubicBezTo>
                    <a:pt x="7104559" y="578627"/>
                    <a:pt x="7104322" y="576207"/>
                    <a:pt x="7104084" y="573544"/>
                  </a:cubicBezTo>
                  <a:cubicBezTo>
                    <a:pt x="7104084" y="569914"/>
                    <a:pt x="7104084" y="566041"/>
                    <a:pt x="7103846" y="562169"/>
                  </a:cubicBezTo>
                  <a:cubicBezTo>
                    <a:pt x="7098620" y="453251"/>
                    <a:pt x="7007878" y="369505"/>
                    <a:pt x="6900982" y="374830"/>
                  </a:cubicBezTo>
                  <a:cubicBezTo>
                    <a:pt x="6895756" y="266154"/>
                    <a:pt x="6805013" y="182167"/>
                    <a:pt x="6698117" y="187491"/>
                  </a:cubicBezTo>
                  <a:cubicBezTo>
                    <a:pt x="6697405" y="187491"/>
                    <a:pt x="6696692" y="187734"/>
                    <a:pt x="6696217" y="187734"/>
                  </a:cubicBezTo>
                  <a:cubicBezTo>
                    <a:pt x="6678638" y="92370"/>
                    <a:pt x="6594547" y="22421"/>
                    <a:pt x="6496678" y="27261"/>
                  </a:cubicBezTo>
                  <a:cubicBezTo>
                    <a:pt x="6434916" y="30408"/>
                    <a:pt x="6381705" y="62599"/>
                    <a:pt x="6348449" y="110281"/>
                  </a:cubicBezTo>
                  <a:cubicBezTo>
                    <a:pt x="6310917" y="66230"/>
                    <a:pt x="6254618" y="39363"/>
                    <a:pt x="6192856" y="42510"/>
                  </a:cubicBezTo>
                  <a:cubicBezTo>
                    <a:pt x="6094987" y="47351"/>
                    <a:pt x="6018022" y="125529"/>
                    <a:pt x="6009708" y="222103"/>
                  </a:cubicBezTo>
                  <a:cubicBezTo>
                    <a:pt x="6008995" y="222103"/>
                    <a:pt x="6008282" y="222103"/>
                    <a:pt x="6007808" y="222103"/>
                  </a:cubicBezTo>
                  <a:cubicBezTo>
                    <a:pt x="5900912" y="227428"/>
                    <a:pt x="5818720" y="319887"/>
                    <a:pt x="5823947" y="428805"/>
                  </a:cubicBezTo>
                  <a:cubicBezTo>
                    <a:pt x="5824184" y="432193"/>
                    <a:pt x="5824422" y="435582"/>
                    <a:pt x="5824897" y="438970"/>
                  </a:cubicBezTo>
                  <a:cubicBezTo>
                    <a:pt x="5824897" y="441875"/>
                    <a:pt x="5824659" y="444779"/>
                    <a:pt x="5824897" y="447926"/>
                  </a:cubicBezTo>
                  <a:cubicBezTo>
                    <a:pt x="5825134" y="451072"/>
                    <a:pt x="5825372" y="453977"/>
                    <a:pt x="5825847" y="457123"/>
                  </a:cubicBezTo>
                  <a:cubicBezTo>
                    <a:pt x="5825610" y="457123"/>
                    <a:pt x="5825610" y="457123"/>
                    <a:pt x="5825372" y="457123"/>
                  </a:cubicBezTo>
                  <a:cubicBezTo>
                    <a:pt x="5763610" y="460270"/>
                    <a:pt x="5710162" y="492461"/>
                    <a:pt x="5677143" y="540143"/>
                  </a:cubicBezTo>
                  <a:cubicBezTo>
                    <a:pt x="5641511" y="480117"/>
                    <a:pt x="5575473" y="441391"/>
                    <a:pt x="5501834" y="445021"/>
                  </a:cubicBezTo>
                  <a:cubicBezTo>
                    <a:pt x="5485918" y="445748"/>
                    <a:pt x="5470477" y="448894"/>
                    <a:pt x="5455750" y="453251"/>
                  </a:cubicBezTo>
                  <a:cubicBezTo>
                    <a:pt x="5434608" y="362728"/>
                    <a:pt x="5352655" y="297377"/>
                    <a:pt x="5258111" y="301976"/>
                  </a:cubicBezTo>
                  <a:cubicBezTo>
                    <a:pt x="5151215" y="307301"/>
                    <a:pt x="5069024" y="399760"/>
                    <a:pt x="5074250" y="508678"/>
                  </a:cubicBezTo>
                  <a:cubicBezTo>
                    <a:pt x="5074250" y="509646"/>
                    <a:pt x="5074488" y="510856"/>
                    <a:pt x="5074488" y="511824"/>
                  </a:cubicBezTo>
                  <a:cubicBezTo>
                    <a:pt x="5049783" y="502143"/>
                    <a:pt x="5022940" y="497060"/>
                    <a:pt x="4994910" y="498512"/>
                  </a:cubicBezTo>
                  <a:cubicBezTo>
                    <a:pt x="4994672" y="498512"/>
                    <a:pt x="4994672" y="498512"/>
                    <a:pt x="4994435" y="498512"/>
                  </a:cubicBezTo>
                  <a:cubicBezTo>
                    <a:pt x="4994435" y="495366"/>
                    <a:pt x="4994435" y="492461"/>
                    <a:pt x="4994435" y="489315"/>
                  </a:cubicBezTo>
                  <a:cubicBezTo>
                    <a:pt x="4994197" y="485926"/>
                    <a:pt x="4993959" y="482538"/>
                    <a:pt x="4993484" y="479149"/>
                  </a:cubicBezTo>
                  <a:cubicBezTo>
                    <a:pt x="4993484" y="476245"/>
                    <a:pt x="4993484" y="473340"/>
                    <a:pt x="4993484" y="470194"/>
                  </a:cubicBezTo>
                  <a:cubicBezTo>
                    <a:pt x="4989446" y="386690"/>
                    <a:pt x="4935048" y="318193"/>
                    <a:pt x="4861646" y="293021"/>
                  </a:cubicBezTo>
                  <a:cubicBezTo>
                    <a:pt x="4839079" y="120689"/>
                    <a:pt x="4690138" y="-8076"/>
                    <a:pt x="4516729" y="395"/>
                  </a:cubicBezTo>
                  <a:cubicBezTo>
                    <a:pt x="4336906" y="9350"/>
                    <a:pt x="4197704" y="162561"/>
                    <a:pt x="4201267" y="344817"/>
                  </a:cubicBezTo>
                  <a:cubicBezTo>
                    <a:pt x="4095084" y="371684"/>
                    <a:pt x="4014318" y="460270"/>
                    <a:pt x="3995076" y="569430"/>
                  </a:cubicBezTo>
                  <a:cubicBezTo>
                    <a:pt x="3958494" y="557570"/>
                    <a:pt x="3919299" y="552245"/>
                    <a:pt x="3878916" y="554181"/>
                  </a:cubicBezTo>
                  <a:cubicBezTo>
                    <a:pt x="3695768" y="563379"/>
                    <a:pt x="3554666" y="721915"/>
                    <a:pt x="3563692" y="908527"/>
                  </a:cubicBezTo>
                  <a:cubicBezTo>
                    <a:pt x="3563930" y="911432"/>
                    <a:pt x="3564167" y="914578"/>
                    <a:pt x="3564405" y="917483"/>
                  </a:cubicBezTo>
                  <a:cubicBezTo>
                    <a:pt x="3564405" y="920871"/>
                    <a:pt x="3564405" y="924260"/>
                    <a:pt x="3564643" y="927406"/>
                  </a:cubicBezTo>
                  <a:cubicBezTo>
                    <a:pt x="3566780" y="973878"/>
                    <a:pt x="3578420" y="1017687"/>
                    <a:pt x="3596949" y="1057139"/>
                  </a:cubicBezTo>
                  <a:cubicBezTo>
                    <a:pt x="3542551" y="1104579"/>
                    <a:pt x="3504068" y="1170414"/>
                    <a:pt x="3491003" y="1244720"/>
                  </a:cubicBezTo>
                  <a:cubicBezTo>
                    <a:pt x="3443256" y="1220032"/>
                    <a:pt x="3388858" y="1206962"/>
                    <a:pt x="3331610" y="1209866"/>
                  </a:cubicBezTo>
                  <a:cubicBezTo>
                    <a:pt x="3226614" y="1215191"/>
                    <a:pt x="3135871" y="1272070"/>
                    <a:pt x="3082186" y="1355332"/>
                  </a:cubicBezTo>
                  <a:cubicBezTo>
                    <a:pt x="3033014" y="1259726"/>
                    <a:pt x="2932769" y="1196796"/>
                    <a:pt x="2819935" y="1202363"/>
                  </a:cubicBezTo>
                  <a:cubicBezTo>
                    <a:pt x="2687859" y="1208898"/>
                    <a:pt x="2581676" y="1307892"/>
                    <a:pt x="2558159" y="1434721"/>
                  </a:cubicBezTo>
                  <a:cubicBezTo>
                    <a:pt x="2526802" y="1424313"/>
                    <a:pt x="2493071" y="1419230"/>
                    <a:pt x="2458151" y="1420925"/>
                  </a:cubicBezTo>
                  <a:cubicBezTo>
                    <a:pt x="2303271" y="1428670"/>
                    <a:pt x="2184023" y="1562760"/>
                    <a:pt x="2191624" y="1720569"/>
                  </a:cubicBezTo>
                  <a:cubicBezTo>
                    <a:pt x="2191862" y="1725894"/>
                    <a:pt x="2192575" y="1730735"/>
                    <a:pt x="2193050" y="1736060"/>
                  </a:cubicBezTo>
                  <a:cubicBezTo>
                    <a:pt x="2120598" y="1671677"/>
                    <a:pt x="2025817" y="1633435"/>
                    <a:pt x="1922959" y="1634403"/>
                  </a:cubicBezTo>
                  <a:cubicBezTo>
                    <a:pt x="1933887" y="1602696"/>
                    <a:pt x="1939350" y="1568569"/>
                    <a:pt x="1937687" y="1532989"/>
                  </a:cubicBezTo>
                  <a:cubicBezTo>
                    <a:pt x="1930561" y="1386797"/>
                    <a:pt x="1808699" y="1274007"/>
                    <a:pt x="1665221" y="1281268"/>
                  </a:cubicBezTo>
                  <a:cubicBezTo>
                    <a:pt x="1554050" y="1286835"/>
                    <a:pt x="1462832" y="1363077"/>
                    <a:pt x="1430526" y="1464976"/>
                  </a:cubicBezTo>
                  <a:cubicBezTo>
                    <a:pt x="1379453" y="1445129"/>
                    <a:pt x="1323867" y="1435447"/>
                    <a:pt x="1265906" y="1438351"/>
                  </a:cubicBezTo>
                  <a:cubicBezTo>
                    <a:pt x="1207945" y="1441256"/>
                    <a:pt x="1153309" y="1456504"/>
                    <a:pt x="1104612" y="1481434"/>
                  </a:cubicBezTo>
                  <a:cubicBezTo>
                    <a:pt x="1062804" y="1383166"/>
                    <a:pt x="964697" y="1316364"/>
                    <a:pt x="853288" y="1321930"/>
                  </a:cubicBezTo>
                  <a:cubicBezTo>
                    <a:pt x="709810" y="1329192"/>
                    <a:pt x="599113" y="1453358"/>
                    <a:pt x="606240" y="1599550"/>
                  </a:cubicBezTo>
                  <a:cubicBezTo>
                    <a:pt x="607190" y="1620123"/>
                    <a:pt x="610753" y="1639728"/>
                    <a:pt x="615979" y="1658607"/>
                  </a:cubicBezTo>
                  <a:cubicBezTo>
                    <a:pt x="466087" y="1693219"/>
                    <a:pt x="349214" y="1811576"/>
                    <a:pt x="312395" y="1960915"/>
                  </a:cubicBezTo>
                  <a:cubicBezTo>
                    <a:pt x="125446" y="2006176"/>
                    <a:pt x="-9243" y="2181655"/>
                    <a:pt x="496" y="2384000"/>
                  </a:cubicBezTo>
                  <a:cubicBezTo>
                    <a:pt x="11423" y="2612485"/>
                    <a:pt x="202173" y="2788447"/>
                    <a:pt x="426417" y="2777314"/>
                  </a:cubicBezTo>
                  <a:cubicBezTo>
                    <a:pt x="582722" y="2769568"/>
                    <a:pt x="714086" y="2672511"/>
                    <a:pt x="775610" y="2537211"/>
                  </a:cubicBezTo>
                  <a:cubicBezTo>
                    <a:pt x="849725" y="2665976"/>
                    <a:pt x="989877" y="2749237"/>
                    <a:pt x="1146183" y="2741492"/>
                  </a:cubicBezTo>
                  <a:cubicBezTo>
                    <a:pt x="1214833" y="2738103"/>
                    <a:pt x="1278496" y="2717530"/>
                    <a:pt x="1333607" y="2683886"/>
                  </a:cubicBezTo>
                  <a:cubicBezTo>
                    <a:pt x="1379453" y="2872193"/>
                    <a:pt x="1550724" y="3007493"/>
                    <a:pt x="1747888" y="2997570"/>
                  </a:cubicBezTo>
                  <a:cubicBezTo>
                    <a:pt x="1816539" y="2994181"/>
                    <a:pt x="1880201" y="2973608"/>
                    <a:pt x="1935312" y="2940206"/>
                  </a:cubicBezTo>
                  <a:cubicBezTo>
                    <a:pt x="1935312" y="2946499"/>
                    <a:pt x="1935549" y="2953034"/>
                    <a:pt x="1935787" y="2959327"/>
                  </a:cubicBezTo>
                  <a:cubicBezTo>
                    <a:pt x="1946476" y="3180309"/>
                    <a:pt x="2125349" y="3352399"/>
                    <a:pt x="2340091" y="3353126"/>
                  </a:cubicBezTo>
                  <a:cubicBezTo>
                    <a:pt x="2418956" y="3445101"/>
                    <a:pt x="2537017" y="3501012"/>
                    <a:pt x="2666242" y="3494477"/>
                  </a:cubicBezTo>
                  <a:cubicBezTo>
                    <a:pt x="2802594" y="3487699"/>
                    <a:pt x="2919942" y="3412909"/>
                    <a:pt x="2988592" y="3303992"/>
                  </a:cubicBezTo>
                  <a:cubicBezTo>
                    <a:pt x="3067220" y="3405406"/>
                    <a:pt x="3191220" y="3468094"/>
                    <a:pt x="3327571" y="3461317"/>
                  </a:cubicBezTo>
                  <a:cubicBezTo>
                    <a:pt x="3475800" y="3453814"/>
                    <a:pt x="3601700" y="3366196"/>
                    <a:pt x="3666788" y="3241787"/>
                  </a:cubicBezTo>
                  <a:cubicBezTo>
                    <a:pt x="3723561" y="3267928"/>
                    <a:pt x="3787223" y="3281240"/>
                    <a:pt x="3853736" y="3277851"/>
                  </a:cubicBezTo>
                  <a:cubicBezTo>
                    <a:pt x="3990801" y="3271074"/>
                    <a:pt x="4108624" y="3195558"/>
                    <a:pt x="4177037" y="3085914"/>
                  </a:cubicBezTo>
                  <a:cubicBezTo>
                    <a:pt x="4255665" y="3188297"/>
                    <a:pt x="4380139" y="3251711"/>
                    <a:pt x="4517204" y="3244692"/>
                  </a:cubicBezTo>
                  <a:cubicBezTo>
                    <a:pt x="4616261" y="3239851"/>
                    <a:pt x="4705341" y="3198947"/>
                    <a:pt x="4772804" y="3135290"/>
                  </a:cubicBezTo>
                  <a:cubicBezTo>
                    <a:pt x="4846205" y="3191927"/>
                    <a:pt x="4938611" y="3223634"/>
                    <a:pt x="5037668" y="3218552"/>
                  </a:cubicBezTo>
                  <a:cubicBezTo>
                    <a:pt x="5096580" y="3215647"/>
                    <a:pt x="5151928" y="3199915"/>
                    <a:pt x="5201575" y="3174258"/>
                  </a:cubicBezTo>
                  <a:cubicBezTo>
                    <a:pt x="5279965" y="3256068"/>
                    <a:pt x="5391375" y="3304718"/>
                    <a:pt x="5512286" y="3298667"/>
                  </a:cubicBezTo>
                  <a:cubicBezTo>
                    <a:pt x="5586638" y="3295036"/>
                    <a:pt x="5655051" y="3271074"/>
                    <a:pt x="5713250" y="3232590"/>
                  </a:cubicBezTo>
                  <a:cubicBezTo>
                    <a:pt x="5788790" y="3356030"/>
                    <a:pt x="5925616" y="3435177"/>
                    <a:pt x="6078359" y="3427432"/>
                  </a:cubicBezTo>
                  <a:cubicBezTo>
                    <a:pt x="6175040" y="3422591"/>
                    <a:pt x="6262220" y="3383622"/>
                    <a:pt x="6329208" y="3322629"/>
                  </a:cubicBezTo>
                  <a:cubicBezTo>
                    <a:pt x="6401659" y="3376603"/>
                    <a:pt x="6492164" y="3406858"/>
                    <a:pt x="6588846" y="3402018"/>
                  </a:cubicBezTo>
                  <a:cubicBezTo>
                    <a:pt x="6702869" y="3396209"/>
                    <a:pt x="6803826" y="3343202"/>
                    <a:pt x="6873664" y="3262119"/>
                  </a:cubicBezTo>
                  <a:cubicBezTo>
                    <a:pt x="6951104" y="3335699"/>
                    <a:pt x="7056575" y="3378540"/>
                    <a:pt x="7170597" y="3372973"/>
                  </a:cubicBezTo>
                  <a:cubicBezTo>
                    <a:pt x="7333792" y="3364743"/>
                    <a:pt x="7469905" y="3259456"/>
                    <a:pt x="7527392" y="3114717"/>
                  </a:cubicBezTo>
                  <a:cubicBezTo>
                    <a:pt x="7597943" y="3163609"/>
                    <a:pt x="7683935" y="3190233"/>
                    <a:pt x="7775390" y="3185634"/>
                  </a:cubicBezTo>
                  <a:cubicBezTo>
                    <a:pt x="7945949" y="3177163"/>
                    <a:pt x="8086813" y="3062436"/>
                    <a:pt x="8139549" y="2907531"/>
                  </a:cubicBezTo>
                  <a:cubicBezTo>
                    <a:pt x="8217702" y="3014996"/>
                    <a:pt x="8345502" y="3082041"/>
                    <a:pt x="8486366" y="3075022"/>
                  </a:cubicBezTo>
                  <a:cubicBezTo>
                    <a:pt x="8621056" y="3068245"/>
                    <a:pt x="8737215" y="2995391"/>
                    <a:pt x="8806104" y="2888894"/>
                  </a:cubicBezTo>
                  <a:cubicBezTo>
                    <a:pt x="8884731" y="2971429"/>
                    <a:pt x="8996379" y="3020563"/>
                    <a:pt x="9118002" y="3014512"/>
                  </a:cubicBezTo>
                  <a:cubicBezTo>
                    <a:pt x="9246990" y="3007977"/>
                    <a:pt x="9359112" y="2940932"/>
                    <a:pt x="9428713" y="2841454"/>
                  </a:cubicBezTo>
                  <a:cubicBezTo>
                    <a:pt x="9495701" y="2991277"/>
                    <a:pt x="9647256" y="3091965"/>
                    <a:pt x="9818526" y="3083494"/>
                  </a:cubicBezTo>
                  <a:cubicBezTo>
                    <a:pt x="9962242" y="3076232"/>
                    <a:pt x="10084579" y="2993939"/>
                    <a:pt x="10151329" y="2875582"/>
                  </a:cubicBezTo>
                  <a:cubicBezTo>
                    <a:pt x="10172471" y="2878002"/>
                    <a:pt x="10193850" y="2878728"/>
                    <a:pt x="10215704" y="2877518"/>
                  </a:cubicBezTo>
                  <a:cubicBezTo>
                    <a:pt x="10357995" y="2870499"/>
                    <a:pt x="10479381" y="2789658"/>
                    <a:pt x="10546369" y="2673237"/>
                  </a:cubicBezTo>
                  <a:cubicBezTo>
                    <a:pt x="10578438" y="2679772"/>
                    <a:pt x="10611694" y="2682434"/>
                    <a:pt x="10645663" y="2680740"/>
                  </a:cubicBezTo>
                  <a:cubicBezTo>
                    <a:pt x="10694835" y="2678320"/>
                    <a:pt x="10741394" y="2666944"/>
                    <a:pt x="10784153" y="2648549"/>
                  </a:cubicBezTo>
                  <a:cubicBezTo>
                    <a:pt x="10828574" y="2662587"/>
                    <a:pt x="10876083" y="2669122"/>
                    <a:pt x="10925256" y="2666702"/>
                  </a:cubicBezTo>
                  <a:cubicBezTo>
                    <a:pt x="11064458" y="2659683"/>
                    <a:pt x="11183706" y="2582230"/>
                    <a:pt x="11251644" y="2469924"/>
                  </a:cubicBezTo>
                  <a:cubicBezTo>
                    <a:pt x="11284901" y="2486624"/>
                    <a:pt x="11320533" y="2498968"/>
                    <a:pt x="11358065" y="2505745"/>
                  </a:cubicBezTo>
                  <a:cubicBezTo>
                    <a:pt x="11358065" y="2509376"/>
                    <a:pt x="11357827" y="2513007"/>
                    <a:pt x="11358065" y="2516879"/>
                  </a:cubicBezTo>
                  <a:cubicBezTo>
                    <a:pt x="11366379" y="2688001"/>
                    <a:pt x="11509144" y="2820155"/>
                    <a:pt x="11677090" y="2811683"/>
                  </a:cubicBezTo>
                  <a:cubicBezTo>
                    <a:pt x="11695619" y="2810715"/>
                    <a:pt x="11713672" y="2807811"/>
                    <a:pt x="11731250" y="2803696"/>
                  </a:cubicBezTo>
                  <a:cubicBezTo>
                    <a:pt x="11790162" y="2881391"/>
                    <a:pt x="11883993" y="2929557"/>
                    <a:pt x="11987325" y="2924474"/>
                  </a:cubicBezTo>
                  <a:cubicBezTo>
                    <a:pt x="12090895" y="2919391"/>
                    <a:pt x="12179500" y="2862028"/>
                    <a:pt x="12230573" y="2778766"/>
                  </a:cubicBezTo>
                  <a:cubicBezTo>
                    <a:pt x="12248389" y="2781186"/>
                    <a:pt x="12266680" y="2782155"/>
                    <a:pt x="12285208" y="2781186"/>
                  </a:cubicBezTo>
                  <a:cubicBezTo>
                    <a:pt x="12453154" y="2772715"/>
                    <a:pt x="12582617" y="2627249"/>
                    <a:pt x="12574539" y="2455885"/>
                  </a:cubicBezTo>
                  <a:cubicBezTo>
                    <a:pt x="12573352" y="2428777"/>
                    <a:pt x="12568127" y="2402879"/>
                    <a:pt x="12560763" y="2378191"/>
                  </a:cubicBezTo>
                  <a:cubicBezTo>
                    <a:pt x="12685475" y="2302432"/>
                    <a:pt x="12765290" y="2161081"/>
                    <a:pt x="12757688" y="2003513"/>
                  </a:cubicBezTo>
                  <a:close/>
                </a:path>
              </a:pathLst>
            </a:custGeom>
            <a:solidFill>
              <a:srgbClr val="FFFFFF"/>
            </a:solidFill>
            <a:ln w="23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913CF67-E240-431A-B530-B16339512D6F}"/>
                </a:ext>
              </a:extLst>
            </p:cNvPr>
            <p:cNvSpPr/>
            <p:nvPr/>
          </p:nvSpPr>
          <p:spPr>
            <a:xfrm>
              <a:off x="-171362" y="4342264"/>
              <a:ext cx="12758187" cy="3495235"/>
            </a:xfrm>
            <a:custGeom>
              <a:avLst/>
              <a:gdLst>
                <a:gd name="connsiteX0" fmla="*/ 12757688 w 12758187"/>
                <a:gd name="connsiteY0" fmla="*/ 2003514 h 3495235"/>
                <a:gd name="connsiteX1" fmla="*/ 12331767 w 12758187"/>
                <a:gd name="connsiteY1" fmla="*/ 1610200 h 3495235"/>
                <a:gd name="connsiteX2" fmla="*/ 12218459 w 12758187"/>
                <a:gd name="connsiteY2" fmla="*/ 1632709 h 3495235"/>
                <a:gd name="connsiteX3" fmla="*/ 11915824 w 12758187"/>
                <a:gd name="connsiteY3" fmla="*/ 1424313 h 3495235"/>
                <a:gd name="connsiteX4" fmla="*/ 11686829 w 12758187"/>
                <a:gd name="connsiteY4" fmla="*/ 1548479 h 3495235"/>
                <a:gd name="connsiteX5" fmla="*/ 11391084 w 12758187"/>
                <a:gd name="connsiteY5" fmla="*/ 1258516 h 3495235"/>
                <a:gd name="connsiteX6" fmla="*/ 11390608 w 12758187"/>
                <a:gd name="connsiteY6" fmla="*/ 1241573 h 3495235"/>
                <a:gd name="connsiteX7" fmla="*/ 11013860 w 12758187"/>
                <a:gd name="connsiteY7" fmla="*/ 848985 h 3495235"/>
                <a:gd name="connsiteX8" fmla="*/ 11013860 w 12758187"/>
                <a:gd name="connsiteY8" fmla="*/ 845839 h 3495235"/>
                <a:gd name="connsiteX9" fmla="*/ 10686284 w 12758187"/>
                <a:gd name="connsiteY9" fmla="*/ 543290 h 3495235"/>
                <a:gd name="connsiteX10" fmla="*/ 10389351 w 12758187"/>
                <a:gd name="connsiteY10" fmla="*/ 859393 h 3495235"/>
                <a:gd name="connsiteX11" fmla="*/ 10294095 w 12758187"/>
                <a:gd name="connsiteY11" fmla="*/ 849227 h 3495235"/>
                <a:gd name="connsiteX12" fmla="*/ 9997162 w 12758187"/>
                <a:gd name="connsiteY12" fmla="*/ 1183000 h 3495235"/>
                <a:gd name="connsiteX13" fmla="*/ 10006188 w 12758187"/>
                <a:gd name="connsiteY13" fmla="*/ 1244962 h 3495235"/>
                <a:gd name="connsiteX14" fmla="*/ 9722558 w 12758187"/>
                <a:gd name="connsiteY14" fmla="*/ 1456262 h 3495235"/>
                <a:gd name="connsiteX15" fmla="*/ 9719232 w 12758187"/>
                <a:gd name="connsiteY15" fmla="*/ 1471027 h 3495235"/>
                <a:gd name="connsiteX16" fmla="*/ 9603547 w 12758187"/>
                <a:gd name="connsiteY16" fmla="*/ 1407612 h 3495235"/>
                <a:gd name="connsiteX17" fmla="*/ 9313028 w 12758187"/>
                <a:gd name="connsiteY17" fmla="*/ 1509511 h 3495235"/>
                <a:gd name="connsiteX18" fmla="*/ 9136769 w 12758187"/>
                <a:gd name="connsiteY18" fmla="*/ 1366708 h 3495235"/>
                <a:gd name="connsiteX19" fmla="*/ 9105412 w 12758187"/>
                <a:gd name="connsiteY19" fmla="*/ 1360415 h 3495235"/>
                <a:gd name="connsiteX20" fmla="*/ 9104462 w 12758187"/>
                <a:gd name="connsiteY20" fmla="*/ 1326771 h 3495235"/>
                <a:gd name="connsiteX21" fmla="*/ 8942455 w 12758187"/>
                <a:gd name="connsiteY21" fmla="*/ 1074566 h 3495235"/>
                <a:gd name="connsiteX22" fmla="*/ 8944118 w 12758187"/>
                <a:gd name="connsiteY22" fmla="*/ 1008247 h 3495235"/>
                <a:gd name="connsiteX23" fmla="*/ 8736741 w 12758187"/>
                <a:gd name="connsiteY23" fmla="*/ 742004 h 3495235"/>
                <a:gd name="connsiteX24" fmla="*/ 8397999 w 12758187"/>
                <a:gd name="connsiteY24" fmla="*/ 944591 h 3495235"/>
                <a:gd name="connsiteX25" fmla="*/ 8393961 w 12758187"/>
                <a:gd name="connsiteY25" fmla="*/ 962744 h 3495235"/>
                <a:gd name="connsiteX26" fmla="*/ 8092040 w 12758187"/>
                <a:gd name="connsiteY26" fmla="*/ 1172350 h 3495235"/>
                <a:gd name="connsiteX27" fmla="*/ 8083725 w 12758187"/>
                <a:gd name="connsiteY27" fmla="*/ 1224389 h 3495235"/>
                <a:gd name="connsiteX28" fmla="*/ 7950224 w 12758187"/>
                <a:gd name="connsiteY28" fmla="*/ 1143063 h 3495235"/>
                <a:gd name="connsiteX29" fmla="*/ 7802233 w 12758187"/>
                <a:gd name="connsiteY29" fmla="*/ 1145242 h 3495235"/>
                <a:gd name="connsiteX30" fmla="*/ 7768976 w 12758187"/>
                <a:gd name="connsiteY30" fmla="*/ 1114503 h 3495235"/>
                <a:gd name="connsiteX31" fmla="*/ 7775153 w 12758187"/>
                <a:gd name="connsiteY31" fmla="*/ 1040439 h 3495235"/>
                <a:gd name="connsiteX32" fmla="*/ 7774440 w 12758187"/>
                <a:gd name="connsiteY32" fmla="*/ 1031967 h 3495235"/>
                <a:gd name="connsiteX33" fmla="*/ 7774440 w 12758187"/>
                <a:gd name="connsiteY33" fmla="*/ 1021317 h 3495235"/>
                <a:gd name="connsiteX34" fmla="*/ 7483446 w 12758187"/>
                <a:gd name="connsiteY34" fmla="*/ 752412 h 3495235"/>
                <a:gd name="connsiteX35" fmla="*/ 7377737 w 12758187"/>
                <a:gd name="connsiteY35" fmla="*/ 779520 h 3495235"/>
                <a:gd name="connsiteX36" fmla="*/ 7103372 w 12758187"/>
                <a:gd name="connsiteY36" fmla="*/ 612513 h 3495235"/>
                <a:gd name="connsiteX37" fmla="*/ 7104559 w 12758187"/>
                <a:gd name="connsiteY37" fmla="*/ 581290 h 3495235"/>
                <a:gd name="connsiteX38" fmla="*/ 7103846 w 12758187"/>
                <a:gd name="connsiteY38" fmla="*/ 573544 h 3495235"/>
                <a:gd name="connsiteX39" fmla="*/ 7103609 w 12758187"/>
                <a:gd name="connsiteY39" fmla="*/ 562169 h 3495235"/>
                <a:gd name="connsiteX40" fmla="*/ 6900745 w 12758187"/>
                <a:gd name="connsiteY40" fmla="*/ 374830 h 3495235"/>
                <a:gd name="connsiteX41" fmla="*/ 6697880 w 12758187"/>
                <a:gd name="connsiteY41" fmla="*/ 187491 h 3495235"/>
                <a:gd name="connsiteX42" fmla="*/ 6695980 w 12758187"/>
                <a:gd name="connsiteY42" fmla="*/ 187734 h 3495235"/>
                <a:gd name="connsiteX43" fmla="*/ 6496440 w 12758187"/>
                <a:gd name="connsiteY43" fmla="*/ 27261 h 3495235"/>
                <a:gd name="connsiteX44" fmla="*/ 6348211 w 12758187"/>
                <a:gd name="connsiteY44" fmla="*/ 110281 h 3495235"/>
                <a:gd name="connsiteX45" fmla="*/ 6192619 w 12758187"/>
                <a:gd name="connsiteY45" fmla="*/ 42510 h 3495235"/>
                <a:gd name="connsiteX46" fmla="*/ 6009470 w 12758187"/>
                <a:gd name="connsiteY46" fmla="*/ 222103 h 3495235"/>
                <a:gd name="connsiteX47" fmla="*/ 6007333 w 12758187"/>
                <a:gd name="connsiteY47" fmla="*/ 222103 h 3495235"/>
                <a:gd name="connsiteX48" fmla="*/ 5823471 w 12758187"/>
                <a:gd name="connsiteY48" fmla="*/ 428805 h 3495235"/>
                <a:gd name="connsiteX49" fmla="*/ 5824422 w 12758187"/>
                <a:gd name="connsiteY49" fmla="*/ 438971 h 3495235"/>
                <a:gd name="connsiteX50" fmla="*/ 5824422 w 12758187"/>
                <a:gd name="connsiteY50" fmla="*/ 447926 h 3495235"/>
                <a:gd name="connsiteX51" fmla="*/ 5825372 w 12758187"/>
                <a:gd name="connsiteY51" fmla="*/ 457123 h 3495235"/>
                <a:gd name="connsiteX52" fmla="*/ 5824897 w 12758187"/>
                <a:gd name="connsiteY52" fmla="*/ 457123 h 3495235"/>
                <a:gd name="connsiteX53" fmla="*/ 5676668 w 12758187"/>
                <a:gd name="connsiteY53" fmla="*/ 540143 h 3495235"/>
                <a:gd name="connsiteX54" fmla="*/ 5501359 w 12758187"/>
                <a:gd name="connsiteY54" fmla="*/ 445021 h 3495235"/>
                <a:gd name="connsiteX55" fmla="*/ 5455275 w 12758187"/>
                <a:gd name="connsiteY55" fmla="*/ 453251 h 3495235"/>
                <a:gd name="connsiteX56" fmla="*/ 5257636 w 12758187"/>
                <a:gd name="connsiteY56" fmla="*/ 301976 h 3495235"/>
                <a:gd name="connsiteX57" fmla="*/ 5073775 w 12758187"/>
                <a:gd name="connsiteY57" fmla="*/ 508678 h 3495235"/>
                <a:gd name="connsiteX58" fmla="*/ 5074013 w 12758187"/>
                <a:gd name="connsiteY58" fmla="*/ 511824 h 3495235"/>
                <a:gd name="connsiteX59" fmla="*/ 4994435 w 12758187"/>
                <a:gd name="connsiteY59" fmla="*/ 498512 h 3495235"/>
                <a:gd name="connsiteX60" fmla="*/ 4993959 w 12758187"/>
                <a:gd name="connsiteY60" fmla="*/ 498512 h 3495235"/>
                <a:gd name="connsiteX61" fmla="*/ 4993959 w 12758187"/>
                <a:gd name="connsiteY61" fmla="*/ 489315 h 3495235"/>
                <a:gd name="connsiteX62" fmla="*/ 4993009 w 12758187"/>
                <a:gd name="connsiteY62" fmla="*/ 479149 h 3495235"/>
                <a:gd name="connsiteX63" fmla="*/ 4993009 w 12758187"/>
                <a:gd name="connsiteY63" fmla="*/ 470194 h 3495235"/>
                <a:gd name="connsiteX64" fmla="*/ 4861171 w 12758187"/>
                <a:gd name="connsiteY64" fmla="*/ 293021 h 3495235"/>
                <a:gd name="connsiteX65" fmla="*/ 4516016 w 12758187"/>
                <a:gd name="connsiteY65" fmla="*/ 395 h 3495235"/>
                <a:gd name="connsiteX66" fmla="*/ 4200554 w 12758187"/>
                <a:gd name="connsiteY66" fmla="*/ 344817 h 3495235"/>
                <a:gd name="connsiteX67" fmla="*/ 3994364 w 12758187"/>
                <a:gd name="connsiteY67" fmla="*/ 569430 h 3495235"/>
                <a:gd name="connsiteX68" fmla="*/ 3878204 w 12758187"/>
                <a:gd name="connsiteY68" fmla="*/ 554181 h 3495235"/>
                <a:gd name="connsiteX69" fmla="*/ 3562980 w 12758187"/>
                <a:gd name="connsiteY69" fmla="*/ 908527 h 3495235"/>
                <a:gd name="connsiteX70" fmla="*/ 3563692 w 12758187"/>
                <a:gd name="connsiteY70" fmla="*/ 917483 h 3495235"/>
                <a:gd name="connsiteX71" fmla="*/ 3563930 w 12758187"/>
                <a:gd name="connsiteY71" fmla="*/ 927406 h 3495235"/>
                <a:gd name="connsiteX72" fmla="*/ 3596236 w 12758187"/>
                <a:gd name="connsiteY72" fmla="*/ 1057139 h 3495235"/>
                <a:gd name="connsiteX73" fmla="*/ 3490291 w 12758187"/>
                <a:gd name="connsiteY73" fmla="*/ 1244720 h 3495235"/>
                <a:gd name="connsiteX74" fmla="*/ 3330897 w 12758187"/>
                <a:gd name="connsiteY74" fmla="*/ 1209866 h 3495235"/>
                <a:gd name="connsiteX75" fmla="*/ 3081473 w 12758187"/>
                <a:gd name="connsiteY75" fmla="*/ 1355332 h 3495235"/>
                <a:gd name="connsiteX76" fmla="*/ 2819222 w 12758187"/>
                <a:gd name="connsiteY76" fmla="*/ 1202363 h 3495235"/>
                <a:gd name="connsiteX77" fmla="*/ 2557446 w 12758187"/>
                <a:gd name="connsiteY77" fmla="*/ 1434721 h 3495235"/>
                <a:gd name="connsiteX78" fmla="*/ 2457439 w 12758187"/>
                <a:gd name="connsiteY78" fmla="*/ 1420925 h 3495235"/>
                <a:gd name="connsiteX79" fmla="*/ 2190912 w 12758187"/>
                <a:gd name="connsiteY79" fmla="*/ 1720569 h 3495235"/>
                <a:gd name="connsiteX80" fmla="*/ 2192337 w 12758187"/>
                <a:gd name="connsiteY80" fmla="*/ 1736060 h 3495235"/>
                <a:gd name="connsiteX81" fmla="*/ 1922247 w 12758187"/>
                <a:gd name="connsiteY81" fmla="*/ 1634403 h 3495235"/>
                <a:gd name="connsiteX82" fmla="*/ 1936975 w 12758187"/>
                <a:gd name="connsiteY82" fmla="*/ 1532989 h 3495235"/>
                <a:gd name="connsiteX83" fmla="*/ 1664509 w 12758187"/>
                <a:gd name="connsiteY83" fmla="*/ 1281268 h 3495235"/>
                <a:gd name="connsiteX84" fmla="*/ 1429813 w 12758187"/>
                <a:gd name="connsiteY84" fmla="*/ 1464976 h 3495235"/>
                <a:gd name="connsiteX85" fmla="*/ 1265193 w 12758187"/>
                <a:gd name="connsiteY85" fmla="*/ 1438351 h 3495235"/>
                <a:gd name="connsiteX86" fmla="*/ 1103899 w 12758187"/>
                <a:gd name="connsiteY86" fmla="*/ 1481434 h 3495235"/>
                <a:gd name="connsiteX87" fmla="*/ 852575 w 12758187"/>
                <a:gd name="connsiteY87" fmla="*/ 1321930 h 3495235"/>
                <a:gd name="connsiteX88" fmla="*/ 605527 w 12758187"/>
                <a:gd name="connsiteY88" fmla="*/ 1599550 h 3495235"/>
                <a:gd name="connsiteX89" fmla="*/ 615266 w 12758187"/>
                <a:gd name="connsiteY89" fmla="*/ 1658607 h 3495235"/>
                <a:gd name="connsiteX90" fmla="*/ 311682 w 12758187"/>
                <a:gd name="connsiteY90" fmla="*/ 1960915 h 3495235"/>
                <a:gd name="connsiteX91" fmla="*/ 496 w 12758187"/>
                <a:gd name="connsiteY91" fmla="*/ 2384242 h 3495235"/>
                <a:gd name="connsiteX92" fmla="*/ 426417 w 12758187"/>
                <a:gd name="connsiteY92" fmla="*/ 2777556 h 3495235"/>
                <a:gd name="connsiteX93" fmla="*/ 775610 w 12758187"/>
                <a:gd name="connsiteY93" fmla="*/ 2537453 h 3495235"/>
                <a:gd name="connsiteX94" fmla="*/ 1146183 w 12758187"/>
                <a:gd name="connsiteY94" fmla="*/ 2741734 h 3495235"/>
                <a:gd name="connsiteX95" fmla="*/ 1333607 w 12758187"/>
                <a:gd name="connsiteY95" fmla="*/ 2684129 h 3495235"/>
                <a:gd name="connsiteX96" fmla="*/ 1747888 w 12758187"/>
                <a:gd name="connsiteY96" fmla="*/ 2997812 h 3495235"/>
                <a:gd name="connsiteX97" fmla="*/ 1935312 w 12758187"/>
                <a:gd name="connsiteY97" fmla="*/ 2940448 h 3495235"/>
                <a:gd name="connsiteX98" fmla="*/ 1935787 w 12758187"/>
                <a:gd name="connsiteY98" fmla="*/ 2959570 h 3495235"/>
                <a:gd name="connsiteX99" fmla="*/ 2340091 w 12758187"/>
                <a:gd name="connsiteY99" fmla="*/ 3353367 h 3495235"/>
                <a:gd name="connsiteX100" fmla="*/ 2666242 w 12758187"/>
                <a:gd name="connsiteY100" fmla="*/ 3494719 h 3495235"/>
                <a:gd name="connsiteX101" fmla="*/ 2988593 w 12758187"/>
                <a:gd name="connsiteY101" fmla="*/ 3304233 h 3495235"/>
                <a:gd name="connsiteX102" fmla="*/ 3327571 w 12758187"/>
                <a:gd name="connsiteY102" fmla="*/ 3461559 h 3495235"/>
                <a:gd name="connsiteX103" fmla="*/ 3666788 w 12758187"/>
                <a:gd name="connsiteY103" fmla="*/ 3242030 h 3495235"/>
                <a:gd name="connsiteX104" fmla="*/ 3853737 w 12758187"/>
                <a:gd name="connsiteY104" fmla="*/ 3278094 h 3495235"/>
                <a:gd name="connsiteX105" fmla="*/ 4177037 w 12758187"/>
                <a:gd name="connsiteY105" fmla="*/ 3086156 h 3495235"/>
                <a:gd name="connsiteX106" fmla="*/ 4517204 w 12758187"/>
                <a:gd name="connsiteY106" fmla="*/ 3244934 h 3495235"/>
                <a:gd name="connsiteX107" fmla="*/ 4772804 w 12758187"/>
                <a:gd name="connsiteY107" fmla="*/ 3135532 h 3495235"/>
                <a:gd name="connsiteX108" fmla="*/ 5037668 w 12758187"/>
                <a:gd name="connsiteY108" fmla="*/ 3218794 h 3495235"/>
                <a:gd name="connsiteX109" fmla="*/ 5201575 w 12758187"/>
                <a:gd name="connsiteY109" fmla="*/ 3174500 h 3495235"/>
                <a:gd name="connsiteX110" fmla="*/ 5512286 w 12758187"/>
                <a:gd name="connsiteY110" fmla="*/ 3298909 h 3495235"/>
                <a:gd name="connsiteX111" fmla="*/ 5713250 w 12758187"/>
                <a:gd name="connsiteY111" fmla="*/ 3232832 h 3495235"/>
                <a:gd name="connsiteX112" fmla="*/ 6078359 w 12758187"/>
                <a:gd name="connsiteY112" fmla="*/ 3427674 h 3495235"/>
                <a:gd name="connsiteX113" fmla="*/ 6329208 w 12758187"/>
                <a:gd name="connsiteY113" fmla="*/ 3322871 h 3495235"/>
                <a:gd name="connsiteX114" fmla="*/ 6588846 w 12758187"/>
                <a:gd name="connsiteY114" fmla="*/ 3402260 h 3495235"/>
                <a:gd name="connsiteX115" fmla="*/ 6873664 w 12758187"/>
                <a:gd name="connsiteY115" fmla="*/ 3262361 h 3495235"/>
                <a:gd name="connsiteX116" fmla="*/ 7170597 w 12758187"/>
                <a:gd name="connsiteY116" fmla="*/ 3373215 h 3495235"/>
                <a:gd name="connsiteX117" fmla="*/ 7527392 w 12758187"/>
                <a:gd name="connsiteY117" fmla="*/ 3114959 h 3495235"/>
                <a:gd name="connsiteX118" fmla="*/ 7775391 w 12758187"/>
                <a:gd name="connsiteY118" fmla="*/ 3185876 h 3495235"/>
                <a:gd name="connsiteX119" fmla="*/ 8139549 w 12758187"/>
                <a:gd name="connsiteY119" fmla="*/ 2907773 h 3495235"/>
                <a:gd name="connsiteX120" fmla="*/ 8486367 w 12758187"/>
                <a:gd name="connsiteY120" fmla="*/ 3075264 h 3495235"/>
                <a:gd name="connsiteX121" fmla="*/ 8806104 w 12758187"/>
                <a:gd name="connsiteY121" fmla="*/ 2889136 h 3495235"/>
                <a:gd name="connsiteX122" fmla="*/ 9118002 w 12758187"/>
                <a:gd name="connsiteY122" fmla="*/ 3014755 h 3495235"/>
                <a:gd name="connsiteX123" fmla="*/ 9428713 w 12758187"/>
                <a:gd name="connsiteY123" fmla="*/ 2841696 h 3495235"/>
                <a:gd name="connsiteX124" fmla="*/ 9818527 w 12758187"/>
                <a:gd name="connsiteY124" fmla="*/ 3083736 h 3495235"/>
                <a:gd name="connsiteX125" fmla="*/ 10151329 w 12758187"/>
                <a:gd name="connsiteY125" fmla="*/ 2875824 h 3495235"/>
                <a:gd name="connsiteX126" fmla="*/ 10215704 w 12758187"/>
                <a:gd name="connsiteY126" fmla="*/ 2877760 h 3495235"/>
                <a:gd name="connsiteX127" fmla="*/ 10546369 w 12758187"/>
                <a:gd name="connsiteY127" fmla="*/ 2673479 h 3495235"/>
                <a:gd name="connsiteX128" fmla="*/ 10645663 w 12758187"/>
                <a:gd name="connsiteY128" fmla="*/ 2680982 h 3495235"/>
                <a:gd name="connsiteX129" fmla="*/ 10784153 w 12758187"/>
                <a:gd name="connsiteY129" fmla="*/ 2648791 h 3495235"/>
                <a:gd name="connsiteX130" fmla="*/ 10925255 w 12758187"/>
                <a:gd name="connsiteY130" fmla="*/ 2666944 h 3495235"/>
                <a:gd name="connsiteX131" fmla="*/ 11251644 w 12758187"/>
                <a:gd name="connsiteY131" fmla="*/ 2470166 h 3495235"/>
                <a:gd name="connsiteX132" fmla="*/ 11358065 w 12758187"/>
                <a:gd name="connsiteY132" fmla="*/ 2505987 h 3495235"/>
                <a:gd name="connsiteX133" fmla="*/ 11358065 w 12758187"/>
                <a:gd name="connsiteY133" fmla="*/ 2517121 h 3495235"/>
                <a:gd name="connsiteX134" fmla="*/ 11677327 w 12758187"/>
                <a:gd name="connsiteY134" fmla="*/ 2811925 h 3495235"/>
                <a:gd name="connsiteX135" fmla="*/ 11731488 w 12758187"/>
                <a:gd name="connsiteY135" fmla="*/ 2803938 h 3495235"/>
                <a:gd name="connsiteX136" fmla="*/ 11987563 w 12758187"/>
                <a:gd name="connsiteY136" fmla="*/ 2924716 h 3495235"/>
                <a:gd name="connsiteX137" fmla="*/ 12230810 w 12758187"/>
                <a:gd name="connsiteY137" fmla="*/ 2779008 h 3495235"/>
                <a:gd name="connsiteX138" fmla="*/ 12285447 w 12758187"/>
                <a:gd name="connsiteY138" fmla="*/ 2781428 h 3495235"/>
                <a:gd name="connsiteX139" fmla="*/ 12574778 w 12758187"/>
                <a:gd name="connsiteY139" fmla="*/ 2456127 h 3495235"/>
                <a:gd name="connsiteX140" fmla="*/ 12561000 w 12758187"/>
                <a:gd name="connsiteY140" fmla="*/ 2378433 h 3495235"/>
                <a:gd name="connsiteX141" fmla="*/ 12757688 w 12758187"/>
                <a:gd name="connsiteY141" fmla="*/ 2003514 h 349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2758187" h="3495235">
                  <a:moveTo>
                    <a:pt x="12757688" y="2003514"/>
                  </a:moveTo>
                  <a:cubicBezTo>
                    <a:pt x="12746762" y="1775028"/>
                    <a:pt x="12556011" y="1599066"/>
                    <a:pt x="12331767" y="1610200"/>
                  </a:cubicBezTo>
                  <a:cubicBezTo>
                    <a:pt x="12292097" y="1612136"/>
                    <a:pt x="12254091" y="1619881"/>
                    <a:pt x="12218459" y="1632709"/>
                  </a:cubicBezTo>
                  <a:cubicBezTo>
                    <a:pt x="12175225" y="1505638"/>
                    <a:pt x="12054313" y="1417536"/>
                    <a:pt x="11915824" y="1424313"/>
                  </a:cubicBezTo>
                  <a:cubicBezTo>
                    <a:pt x="11821518" y="1428912"/>
                    <a:pt x="11739327" y="1477078"/>
                    <a:pt x="11686829" y="1548479"/>
                  </a:cubicBezTo>
                  <a:cubicBezTo>
                    <a:pt x="11646921" y="1404224"/>
                    <a:pt x="11532899" y="1293370"/>
                    <a:pt x="11391084" y="1258516"/>
                  </a:cubicBezTo>
                  <a:cubicBezTo>
                    <a:pt x="11391084" y="1252949"/>
                    <a:pt x="11390846" y="1247382"/>
                    <a:pt x="11390608" y="1241573"/>
                  </a:cubicBezTo>
                  <a:cubicBezTo>
                    <a:pt x="11380394" y="1030031"/>
                    <a:pt x="11216249" y="863508"/>
                    <a:pt x="11013860" y="848985"/>
                  </a:cubicBezTo>
                  <a:cubicBezTo>
                    <a:pt x="11013860" y="848017"/>
                    <a:pt x="11013860" y="846807"/>
                    <a:pt x="11013860" y="845839"/>
                  </a:cubicBezTo>
                  <a:cubicBezTo>
                    <a:pt x="11005309" y="670118"/>
                    <a:pt x="10858742" y="534818"/>
                    <a:pt x="10686284" y="543290"/>
                  </a:cubicBezTo>
                  <a:cubicBezTo>
                    <a:pt x="10519526" y="551519"/>
                    <a:pt x="10390301" y="691660"/>
                    <a:pt x="10389351" y="859393"/>
                  </a:cubicBezTo>
                  <a:cubicBezTo>
                    <a:pt x="10358945" y="851164"/>
                    <a:pt x="10327113" y="847533"/>
                    <a:pt x="10294095" y="849227"/>
                  </a:cubicBezTo>
                  <a:cubicBezTo>
                    <a:pt x="10121636" y="857941"/>
                    <a:pt x="9988848" y="1007279"/>
                    <a:pt x="9997162" y="1183000"/>
                  </a:cubicBezTo>
                  <a:cubicBezTo>
                    <a:pt x="9998112" y="1204299"/>
                    <a:pt x="10001438" y="1225115"/>
                    <a:pt x="10006188" y="1244962"/>
                  </a:cubicBezTo>
                  <a:cubicBezTo>
                    <a:pt x="9876963" y="1237943"/>
                    <a:pt x="9756527" y="1323867"/>
                    <a:pt x="9722558" y="1456262"/>
                  </a:cubicBezTo>
                  <a:cubicBezTo>
                    <a:pt x="9721370" y="1461103"/>
                    <a:pt x="9720183" y="1466186"/>
                    <a:pt x="9719232" y="1471027"/>
                  </a:cubicBezTo>
                  <a:cubicBezTo>
                    <a:pt x="9687163" y="1441740"/>
                    <a:pt x="9648206" y="1419472"/>
                    <a:pt x="9603547" y="1407612"/>
                  </a:cubicBezTo>
                  <a:cubicBezTo>
                    <a:pt x="9492138" y="1378084"/>
                    <a:pt x="9378829" y="1421893"/>
                    <a:pt x="9313028" y="1509511"/>
                  </a:cubicBezTo>
                  <a:cubicBezTo>
                    <a:pt x="9277871" y="1441256"/>
                    <a:pt x="9215871" y="1387523"/>
                    <a:pt x="9136769" y="1366708"/>
                  </a:cubicBezTo>
                  <a:cubicBezTo>
                    <a:pt x="9126317" y="1364045"/>
                    <a:pt x="9115865" y="1361867"/>
                    <a:pt x="9105412" y="1360415"/>
                  </a:cubicBezTo>
                  <a:cubicBezTo>
                    <a:pt x="9105887" y="1349039"/>
                    <a:pt x="9105412" y="1337905"/>
                    <a:pt x="9104462" y="1326771"/>
                  </a:cubicBezTo>
                  <a:cubicBezTo>
                    <a:pt x="9102562" y="1218822"/>
                    <a:pt x="9040087" y="1119828"/>
                    <a:pt x="8942455" y="1074566"/>
                  </a:cubicBezTo>
                  <a:cubicBezTo>
                    <a:pt x="8945543" y="1052299"/>
                    <a:pt x="8946256" y="1030031"/>
                    <a:pt x="8944118" y="1008247"/>
                  </a:cubicBezTo>
                  <a:cubicBezTo>
                    <a:pt x="8940793" y="885533"/>
                    <a:pt x="8859077" y="774437"/>
                    <a:pt x="8736741" y="742004"/>
                  </a:cubicBezTo>
                  <a:cubicBezTo>
                    <a:pt x="8588274" y="702551"/>
                    <a:pt x="8436719" y="793316"/>
                    <a:pt x="8397999" y="944591"/>
                  </a:cubicBezTo>
                  <a:cubicBezTo>
                    <a:pt x="8396574" y="950642"/>
                    <a:pt x="8395149" y="956693"/>
                    <a:pt x="8393961" y="962744"/>
                  </a:cubicBezTo>
                  <a:cubicBezTo>
                    <a:pt x="8258084" y="946043"/>
                    <a:pt x="8127672" y="1033661"/>
                    <a:pt x="8092040" y="1172350"/>
                  </a:cubicBezTo>
                  <a:cubicBezTo>
                    <a:pt x="8087526" y="1189777"/>
                    <a:pt x="8084914" y="1207204"/>
                    <a:pt x="8083725" y="1224389"/>
                  </a:cubicBezTo>
                  <a:cubicBezTo>
                    <a:pt x="8049044" y="1186146"/>
                    <a:pt x="8003435" y="1157102"/>
                    <a:pt x="7950224" y="1143063"/>
                  </a:cubicBezTo>
                  <a:cubicBezTo>
                    <a:pt x="7899627" y="1129751"/>
                    <a:pt x="7848792" y="1131445"/>
                    <a:pt x="7802233" y="1145242"/>
                  </a:cubicBezTo>
                  <a:cubicBezTo>
                    <a:pt x="7792018" y="1134108"/>
                    <a:pt x="7780854" y="1123700"/>
                    <a:pt x="7768976" y="1114503"/>
                  </a:cubicBezTo>
                  <a:cubicBezTo>
                    <a:pt x="7773965" y="1090783"/>
                    <a:pt x="7776340" y="1065853"/>
                    <a:pt x="7775153" y="1040439"/>
                  </a:cubicBezTo>
                  <a:cubicBezTo>
                    <a:pt x="7774915" y="1037534"/>
                    <a:pt x="7774440" y="1034872"/>
                    <a:pt x="7774440" y="1031967"/>
                  </a:cubicBezTo>
                  <a:cubicBezTo>
                    <a:pt x="7774440" y="1028337"/>
                    <a:pt x="7774440" y="1024948"/>
                    <a:pt x="7774440" y="1021317"/>
                  </a:cubicBezTo>
                  <a:cubicBezTo>
                    <a:pt x="7766839" y="865202"/>
                    <a:pt x="7636663" y="744908"/>
                    <a:pt x="7483446" y="752412"/>
                  </a:cubicBezTo>
                  <a:cubicBezTo>
                    <a:pt x="7445676" y="754348"/>
                    <a:pt x="7410044" y="763787"/>
                    <a:pt x="7377737" y="779520"/>
                  </a:cubicBezTo>
                  <a:cubicBezTo>
                    <a:pt x="7314550" y="688755"/>
                    <a:pt x="7215731" y="626551"/>
                    <a:pt x="7103372" y="612513"/>
                  </a:cubicBezTo>
                  <a:cubicBezTo>
                    <a:pt x="7104559" y="602347"/>
                    <a:pt x="7105035" y="591939"/>
                    <a:pt x="7104559" y="581290"/>
                  </a:cubicBezTo>
                  <a:cubicBezTo>
                    <a:pt x="7104322" y="578627"/>
                    <a:pt x="7104084" y="576207"/>
                    <a:pt x="7103846" y="573544"/>
                  </a:cubicBezTo>
                  <a:cubicBezTo>
                    <a:pt x="7103846" y="569914"/>
                    <a:pt x="7103846" y="566041"/>
                    <a:pt x="7103609" y="562169"/>
                  </a:cubicBezTo>
                  <a:cubicBezTo>
                    <a:pt x="7098383" y="453251"/>
                    <a:pt x="7007640" y="369505"/>
                    <a:pt x="6900745" y="374830"/>
                  </a:cubicBezTo>
                  <a:cubicBezTo>
                    <a:pt x="6895519" y="266154"/>
                    <a:pt x="6804776" y="182167"/>
                    <a:pt x="6697880" y="187491"/>
                  </a:cubicBezTo>
                  <a:cubicBezTo>
                    <a:pt x="6697167" y="187491"/>
                    <a:pt x="6696455" y="187734"/>
                    <a:pt x="6695980" y="187734"/>
                  </a:cubicBezTo>
                  <a:cubicBezTo>
                    <a:pt x="6678401" y="92370"/>
                    <a:pt x="6594310" y="22421"/>
                    <a:pt x="6496440" y="27261"/>
                  </a:cubicBezTo>
                  <a:cubicBezTo>
                    <a:pt x="6434679" y="30408"/>
                    <a:pt x="6381468" y="62599"/>
                    <a:pt x="6348211" y="110281"/>
                  </a:cubicBezTo>
                  <a:cubicBezTo>
                    <a:pt x="6310679" y="66230"/>
                    <a:pt x="6254381" y="39363"/>
                    <a:pt x="6192619" y="42510"/>
                  </a:cubicBezTo>
                  <a:cubicBezTo>
                    <a:pt x="6094750" y="47351"/>
                    <a:pt x="6017784" y="125529"/>
                    <a:pt x="6009470" y="222103"/>
                  </a:cubicBezTo>
                  <a:cubicBezTo>
                    <a:pt x="6008758" y="222103"/>
                    <a:pt x="6008045" y="222103"/>
                    <a:pt x="6007333" y="222103"/>
                  </a:cubicBezTo>
                  <a:cubicBezTo>
                    <a:pt x="5900674" y="227428"/>
                    <a:pt x="5818245" y="319887"/>
                    <a:pt x="5823471" y="428805"/>
                  </a:cubicBezTo>
                  <a:cubicBezTo>
                    <a:pt x="5823709" y="432193"/>
                    <a:pt x="5823947" y="435582"/>
                    <a:pt x="5824422" y="438971"/>
                  </a:cubicBezTo>
                  <a:cubicBezTo>
                    <a:pt x="5824422" y="441875"/>
                    <a:pt x="5824184" y="444779"/>
                    <a:pt x="5824422" y="447926"/>
                  </a:cubicBezTo>
                  <a:cubicBezTo>
                    <a:pt x="5824659" y="451072"/>
                    <a:pt x="5824897" y="453977"/>
                    <a:pt x="5825372" y="457123"/>
                  </a:cubicBezTo>
                  <a:cubicBezTo>
                    <a:pt x="5825134" y="457123"/>
                    <a:pt x="5825134" y="457123"/>
                    <a:pt x="5824897" y="457123"/>
                  </a:cubicBezTo>
                  <a:cubicBezTo>
                    <a:pt x="5763135" y="460270"/>
                    <a:pt x="5709687" y="492461"/>
                    <a:pt x="5676668" y="540143"/>
                  </a:cubicBezTo>
                  <a:cubicBezTo>
                    <a:pt x="5641036" y="480117"/>
                    <a:pt x="5574998" y="441391"/>
                    <a:pt x="5501359" y="445021"/>
                  </a:cubicBezTo>
                  <a:cubicBezTo>
                    <a:pt x="5485443" y="445748"/>
                    <a:pt x="5470002" y="448894"/>
                    <a:pt x="5455275" y="453251"/>
                  </a:cubicBezTo>
                  <a:cubicBezTo>
                    <a:pt x="5434133" y="362728"/>
                    <a:pt x="5352180" y="297377"/>
                    <a:pt x="5257636" y="301976"/>
                  </a:cubicBezTo>
                  <a:cubicBezTo>
                    <a:pt x="5150978" y="307301"/>
                    <a:pt x="5068549" y="399760"/>
                    <a:pt x="5073775" y="508678"/>
                  </a:cubicBezTo>
                  <a:cubicBezTo>
                    <a:pt x="5073775" y="509646"/>
                    <a:pt x="5074013" y="510856"/>
                    <a:pt x="5074013" y="511824"/>
                  </a:cubicBezTo>
                  <a:cubicBezTo>
                    <a:pt x="5049308" y="502143"/>
                    <a:pt x="5022465" y="497060"/>
                    <a:pt x="4994435" y="498512"/>
                  </a:cubicBezTo>
                  <a:cubicBezTo>
                    <a:pt x="4994197" y="498512"/>
                    <a:pt x="4994197" y="498512"/>
                    <a:pt x="4993959" y="498512"/>
                  </a:cubicBezTo>
                  <a:cubicBezTo>
                    <a:pt x="4993959" y="495366"/>
                    <a:pt x="4993959" y="492461"/>
                    <a:pt x="4993959" y="489315"/>
                  </a:cubicBezTo>
                  <a:cubicBezTo>
                    <a:pt x="4993722" y="485926"/>
                    <a:pt x="4993484" y="482538"/>
                    <a:pt x="4993009" y="479149"/>
                  </a:cubicBezTo>
                  <a:cubicBezTo>
                    <a:pt x="4993009" y="476245"/>
                    <a:pt x="4993009" y="473340"/>
                    <a:pt x="4993009" y="470194"/>
                  </a:cubicBezTo>
                  <a:cubicBezTo>
                    <a:pt x="4988971" y="386690"/>
                    <a:pt x="4934573" y="318193"/>
                    <a:pt x="4861171" y="293021"/>
                  </a:cubicBezTo>
                  <a:cubicBezTo>
                    <a:pt x="4838604" y="120689"/>
                    <a:pt x="4689663" y="-8076"/>
                    <a:pt x="4516016" y="395"/>
                  </a:cubicBezTo>
                  <a:cubicBezTo>
                    <a:pt x="4336193" y="9350"/>
                    <a:pt x="4196991" y="162561"/>
                    <a:pt x="4200554" y="344817"/>
                  </a:cubicBezTo>
                  <a:cubicBezTo>
                    <a:pt x="4094371" y="371684"/>
                    <a:pt x="4013605" y="460270"/>
                    <a:pt x="3994364" y="569430"/>
                  </a:cubicBezTo>
                  <a:cubicBezTo>
                    <a:pt x="3957782" y="557570"/>
                    <a:pt x="3918587" y="552245"/>
                    <a:pt x="3878204" y="554181"/>
                  </a:cubicBezTo>
                  <a:cubicBezTo>
                    <a:pt x="3695055" y="563379"/>
                    <a:pt x="3553953" y="721915"/>
                    <a:pt x="3562980" y="908527"/>
                  </a:cubicBezTo>
                  <a:cubicBezTo>
                    <a:pt x="3563217" y="911432"/>
                    <a:pt x="3563455" y="914578"/>
                    <a:pt x="3563692" y="917483"/>
                  </a:cubicBezTo>
                  <a:cubicBezTo>
                    <a:pt x="3563692" y="920871"/>
                    <a:pt x="3563692" y="924260"/>
                    <a:pt x="3563930" y="927406"/>
                  </a:cubicBezTo>
                  <a:cubicBezTo>
                    <a:pt x="3566068" y="973878"/>
                    <a:pt x="3577708" y="1017687"/>
                    <a:pt x="3596236" y="1057139"/>
                  </a:cubicBezTo>
                  <a:cubicBezTo>
                    <a:pt x="3541838" y="1104579"/>
                    <a:pt x="3503356" y="1170414"/>
                    <a:pt x="3490291" y="1244720"/>
                  </a:cubicBezTo>
                  <a:cubicBezTo>
                    <a:pt x="3442544" y="1220032"/>
                    <a:pt x="3388146" y="1206962"/>
                    <a:pt x="3330897" y="1209866"/>
                  </a:cubicBezTo>
                  <a:cubicBezTo>
                    <a:pt x="3225901" y="1215191"/>
                    <a:pt x="3135159" y="1272070"/>
                    <a:pt x="3081473" y="1355332"/>
                  </a:cubicBezTo>
                  <a:cubicBezTo>
                    <a:pt x="3032301" y="1259726"/>
                    <a:pt x="2932056" y="1196796"/>
                    <a:pt x="2819222" y="1202363"/>
                  </a:cubicBezTo>
                  <a:cubicBezTo>
                    <a:pt x="2687146" y="1208898"/>
                    <a:pt x="2580963" y="1307892"/>
                    <a:pt x="2557446" y="1434721"/>
                  </a:cubicBezTo>
                  <a:cubicBezTo>
                    <a:pt x="2526090" y="1424313"/>
                    <a:pt x="2492358" y="1419230"/>
                    <a:pt x="2457439" y="1420925"/>
                  </a:cubicBezTo>
                  <a:cubicBezTo>
                    <a:pt x="2302559" y="1428670"/>
                    <a:pt x="2183310" y="1562760"/>
                    <a:pt x="2190912" y="1720569"/>
                  </a:cubicBezTo>
                  <a:cubicBezTo>
                    <a:pt x="2191149" y="1725894"/>
                    <a:pt x="2191862" y="1730735"/>
                    <a:pt x="2192337" y="1736060"/>
                  </a:cubicBezTo>
                  <a:cubicBezTo>
                    <a:pt x="2119885" y="1671677"/>
                    <a:pt x="2025104" y="1633435"/>
                    <a:pt x="1922247" y="1634403"/>
                  </a:cubicBezTo>
                  <a:cubicBezTo>
                    <a:pt x="1933174" y="1602696"/>
                    <a:pt x="1938637" y="1568569"/>
                    <a:pt x="1936975" y="1532989"/>
                  </a:cubicBezTo>
                  <a:cubicBezTo>
                    <a:pt x="1929848" y="1386797"/>
                    <a:pt x="1807987" y="1274007"/>
                    <a:pt x="1664509" y="1281268"/>
                  </a:cubicBezTo>
                  <a:cubicBezTo>
                    <a:pt x="1553337" y="1286835"/>
                    <a:pt x="1462119" y="1363077"/>
                    <a:pt x="1429813" y="1464976"/>
                  </a:cubicBezTo>
                  <a:cubicBezTo>
                    <a:pt x="1378740" y="1445129"/>
                    <a:pt x="1323155" y="1435447"/>
                    <a:pt x="1265193" y="1438351"/>
                  </a:cubicBezTo>
                  <a:cubicBezTo>
                    <a:pt x="1207232" y="1441256"/>
                    <a:pt x="1152596" y="1456504"/>
                    <a:pt x="1103899" y="1481434"/>
                  </a:cubicBezTo>
                  <a:cubicBezTo>
                    <a:pt x="1062091" y="1383166"/>
                    <a:pt x="963984" y="1316364"/>
                    <a:pt x="852575" y="1321930"/>
                  </a:cubicBezTo>
                  <a:cubicBezTo>
                    <a:pt x="709097" y="1329192"/>
                    <a:pt x="598401" y="1453358"/>
                    <a:pt x="605527" y="1599550"/>
                  </a:cubicBezTo>
                  <a:cubicBezTo>
                    <a:pt x="606477" y="1620123"/>
                    <a:pt x="610040" y="1639728"/>
                    <a:pt x="615266" y="1658607"/>
                  </a:cubicBezTo>
                  <a:cubicBezTo>
                    <a:pt x="465375" y="1693219"/>
                    <a:pt x="348502" y="1811576"/>
                    <a:pt x="311682" y="1960915"/>
                  </a:cubicBezTo>
                  <a:cubicBezTo>
                    <a:pt x="125446" y="2006176"/>
                    <a:pt x="-9243" y="2181655"/>
                    <a:pt x="496" y="2384242"/>
                  </a:cubicBezTo>
                  <a:cubicBezTo>
                    <a:pt x="11423" y="2612727"/>
                    <a:pt x="202173" y="2788690"/>
                    <a:pt x="426417" y="2777556"/>
                  </a:cubicBezTo>
                  <a:cubicBezTo>
                    <a:pt x="582722" y="2769811"/>
                    <a:pt x="714086" y="2672753"/>
                    <a:pt x="775610" y="2537453"/>
                  </a:cubicBezTo>
                  <a:cubicBezTo>
                    <a:pt x="849725" y="2666218"/>
                    <a:pt x="989877" y="2749479"/>
                    <a:pt x="1146183" y="2741734"/>
                  </a:cubicBezTo>
                  <a:cubicBezTo>
                    <a:pt x="1214834" y="2738345"/>
                    <a:pt x="1278496" y="2717772"/>
                    <a:pt x="1333607" y="2684129"/>
                  </a:cubicBezTo>
                  <a:cubicBezTo>
                    <a:pt x="1379453" y="2872435"/>
                    <a:pt x="1550724" y="3007735"/>
                    <a:pt x="1747888" y="2997812"/>
                  </a:cubicBezTo>
                  <a:cubicBezTo>
                    <a:pt x="1816539" y="2994423"/>
                    <a:pt x="1880201" y="2973850"/>
                    <a:pt x="1935312" y="2940448"/>
                  </a:cubicBezTo>
                  <a:cubicBezTo>
                    <a:pt x="1935312" y="2946741"/>
                    <a:pt x="1935549" y="2953276"/>
                    <a:pt x="1935787" y="2959570"/>
                  </a:cubicBezTo>
                  <a:cubicBezTo>
                    <a:pt x="1946476" y="3180551"/>
                    <a:pt x="2125349" y="3352641"/>
                    <a:pt x="2340091" y="3353367"/>
                  </a:cubicBezTo>
                  <a:cubicBezTo>
                    <a:pt x="2418956" y="3445343"/>
                    <a:pt x="2537017" y="3501254"/>
                    <a:pt x="2666242" y="3494719"/>
                  </a:cubicBezTo>
                  <a:cubicBezTo>
                    <a:pt x="2802594" y="3487942"/>
                    <a:pt x="2919942" y="3413151"/>
                    <a:pt x="2988593" y="3304233"/>
                  </a:cubicBezTo>
                  <a:cubicBezTo>
                    <a:pt x="3067220" y="3405648"/>
                    <a:pt x="3191220" y="3468336"/>
                    <a:pt x="3327571" y="3461559"/>
                  </a:cubicBezTo>
                  <a:cubicBezTo>
                    <a:pt x="3475800" y="3454056"/>
                    <a:pt x="3601700" y="3366680"/>
                    <a:pt x="3666788" y="3242030"/>
                  </a:cubicBezTo>
                  <a:cubicBezTo>
                    <a:pt x="3723561" y="3268170"/>
                    <a:pt x="3787224" y="3281482"/>
                    <a:pt x="3853737" y="3278094"/>
                  </a:cubicBezTo>
                  <a:cubicBezTo>
                    <a:pt x="3990801" y="3271316"/>
                    <a:pt x="4108624" y="3195800"/>
                    <a:pt x="4177037" y="3086156"/>
                  </a:cubicBezTo>
                  <a:cubicBezTo>
                    <a:pt x="4255665" y="3188539"/>
                    <a:pt x="4380140" y="3251953"/>
                    <a:pt x="4517204" y="3244934"/>
                  </a:cubicBezTo>
                  <a:cubicBezTo>
                    <a:pt x="4616260" y="3240093"/>
                    <a:pt x="4705340" y="3199188"/>
                    <a:pt x="4772804" y="3135532"/>
                  </a:cubicBezTo>
                  <a:cubicBezTo>
                    <a:pt x="4846206" y="3192169"/>
                    <a:pt x="4938611" y="3223877"/>
                    <a:pt x="5037668" y="3218794"/>
                  </a:cubicBezTo>
                  <a:cubicBezTo>
                    <a:pt x="5096579" y="3215889"/>
                    <a:pt x="5151928" y="3200157"/>
                    <a:pt x="5201575" y="3174500"/>
                  </a:cubicBezTo>
                  <a:cubicBezTo>
                    <a:pt x="5279965" y="3256310"/>
                    <a:pt x="5391375" y="3304960"/>
                    <a:pt x="5512286" y="3298909"/>
                  </a:cubicBezTo>
                  <a:cubicBezTo>
                    <a:pt x="5586638" y="3295278"/>
                    <a:pt x="5655051" y="3271316"/>
                    <a:pt x="5713250" y="3232832"/>
                  </a:cubicBezTo>
                  <a:cubicBezTo>
                    <a:pt x="5788790" y="3356272"/>
                    <a:pt x="5925617" y="3435419"/>
                    <a:pt x="6078359" y="3427674"/>
                  </a:cubicBezTo>
                  <a:cubicBezTo>
                    <a:pt x="6175040" y="3422833"/>
                    <a:pt x="6262220" y="3383865"/>
                    <a:pt x="6329208" y="3322871"/>
                  </a:cubicBezTo>
                  <a:cubicBezTo>
                    <a:pt x="6401659" y="3376845"/>
                    <a:pt x="6492164" y="3407100"/>
                    <a:pt x="6588846" y="3402260"/>
                  </a:cubicBezTo>
                  <a:cubicBezTo>
                    <a:pt x="6702868" y="3396451"/>
                    <a:pt x="6803825" y="3343444"/>
                    <a:pt x="6873664" y="3262361"/>
                  </a:cubicBezTo>
                  <a:cubicBezTo>
                    <a:pt x="6951104" y="3335941"/>
                    <a:pt x="7056575" y="3378782"/>
                    <a:pt x="7170597" y="3373215"/>
                  </a:cubicBezTo>
                  <a:cubicBezTo>
                    <a:pt x="7333791" y="3364986"/>
                    <a:pt x="7469906" y="3259698"/>
                    <a:pt x="7527392" y="3114959"/>
                  </a:cubicBezTo>
                  <a:cubicBezTo>
                    <a:pt x="7597943" y="3163851"/>
                    <a:pt x="7683935" y="3190475"/>
                    <a:pt x="7775391" y="3185876"/>
                  </a:cubicBezTo>
                  <a:cubicBezTo>
                    <a:pt x="7945949" y="3177405"/>
                    <a:pt x="8086814" y="3062678"/>
                    <a:pt x="8139549" y="2907773"/>
                  </a:cubicBezTo>
                  <a:cubicBezTo>
                    <a:pt x="8217702" y="3015239"/>
                    <a:pt x="8345502" y="3082283"/>
                    <a:pt x="8486367" y="3075264"/>
                  </a:cubicBezTo>
                  <a:cubicBezTo>
                    <a:pt x="8621055" y="3068487"/>
                    <a:pt x="8737216" y="2995633"/>
                    <a:pt x="8806104" y="2889136"/>
                  </a:cubicBezTo>
                  <a:cubicBezTo>
                    <a:pt x="8884732" y="2971672"/>
                    <a:pt x="8996379" y="3020805"/>
                    <a:pt x="9118002" y="3014755"/>
                  </a:cubicBezTo>
                  <a:cubicBezTo>
                    <a:pt x="9246990" y="3008219"/>
                    <a:pt x="9359112" y="2941174"/>
                    <a:pt x="9428713" y="2841696"/>
                  </a:cubicBezTo>
                  <a:cubicBezTo>
                    <a:pt x="9495701" y="2991519"/>
                    <a:pt x="9647256" y="3092207"/>
                    <a:pt x="9818527" y="3083736"/>
                  </a:cubicBezTo>
                  <a:cubicBezTo>
                    <a:pt x="9962243" y="3076475"/>
                    <a:pt x="10084579" y="2994181"/>
                    <a:pt x="10151329" y="2875824"/>
                  </a:cubicBezTo>
                  <a:cubicBezTo>
                    <a:pt x="10172471" y="2878244"/>
                    <a:pt x="10193850" y="2878970"/>
                    <a:pt x="10215704" y="2877760"/>
                  </a:cubicBezTo>
                  <a:cubicBezTo>
                    <a:pt x="10357995" y="2870741"/>
                    <a:pt x="10479381" y="2789900"/>
                    <a:pt x="10546369" y="2673479"/>
                  </a:cubicBezTo>
                  <a:cubicBezTo>
                    <a:pt x="10578438" y="2680014"/>
                    <a:pt x="10611694" y="2682676"/>
                    <a:pt x="10645663" y="2680982"/>
                  </a:cubicBezTo>
                  <a:cubicBezTo>
                    <a:pt x="10694836" y="2678562"/>
                    <a:pt x="10741394" y="2667186"/>
                    <a:pt x="10784153" y="2648791"/>
                  </a:cubicBezTo>
                  <a:cubicBezTo>
                    <a:pt x="10828574" y="2662829"/>
                    <a:pt x="10876084" y="2669364"/>
                    <a:pt x="10925255" y="2666944"/>
                  </a:cubicBezTo>
                  <a:cubicBezTo>
                    <a:pt x="11064458" y="2659925"/>
                    <a:pt x="11183706" y="2582472"/>
                    <a:pt x="11251644" y="2470166"/>
                  </a:cubicBezTo>
                  <a:cubicBezTo>
                    <a:pt x="11284901" y="2486866"/>
                    <a:pt x="11320533" y="2499210"/>
                    <a:pt x="11358065" y="2505987"/>
                  </a:cubicBezTo>
                  <a:cubicBezTo>
                    <a:pt x="11358065" y="2509618"/>
                    <a:pt x="11357828" y="2513249"/>
                    <a:pt x="11358065" y="2517121"/>
                  </a:cubicBezTo>
                  <a:cubicBezTo>
                    <a:pt x="11366379" y="2688243"/>
                    <a:pt x="11509145" y="2820397"/>
                    <a:pt x="11677327" y="2811925"/>
                  </a:cubicBezTo>
                  <a:cubicBezTo>
                    <a:pt x="11695856" y="2810957"/>
                    <a:pt x="11713910" y="2808053"/>
                    <a:pt x="11731488" y="2803938"/>
                  </a:cubicBezTo>
                  <a:cubicBezTo>
                    <a:pt x="11790399" y="2881633"/>
                    <a:pt x="11884231" y="2929799"/>
                    <a:pt x="11987563" y="2924716"/>
                  </a:cubicBezTo>
                  <a:cubicBezTo>
                    <a:pt x="12091133" y="2919633"/>
                    <a:pt x="12179738" y="2862270"/>
                    <a:pt x="12230810" y="2779008"/>
                  </a:cubicBezTo>
                  <a:cubicBezTo>
                    <a:pt x="12248626" y="2781428"/>
                    <a:pt x="12266918" y="2782396"/>
                    <a:pt x="12285447" y="2781428"/>
                  </a:cubicBezTo>
                  <a:cubicBezTo>
                    <a:pt x="12453391" y="2772957"/>
                    <a:pt x="12582854" y="2627491"/>
                    <a:pt x="12574778" y="2456127"/>
                  </a:cubicBezTo>
                  <a:cubicBezTo>
                    <a:pt x="12573589" y="2429019"/>
                    <a:pt x="12568364" y="2403121"/>
                    <a:pt x="12561000" y="2378433"/>
                  </a:cubicBezTo>
                  <a:cubicBezTo>
                    <a:pt x="12685474" y="2302432"/>
                    <a:pt x="12765289" y="2161081"/>
                    <a:pt x="12757688" y="2003514"/>
                  </a:cubicBezTo>
                  <a:close/>
                </a:path>
              </a:pathLst>
            </a:custGeom>
            <a:solidFill>
              <a:srgbClr val="FFFFFF"/>
            </a:solidFill>
            <a:ln w="23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75694C26-61AE-4D46-A2A0-D902E872C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26647" y="920505"/>
            <a:ext cx="764684" cy="764684"/>
          </a:xfrm>
          <a:prstGeom prst="rect">
            <a:avLst/>
          </a:prstGeom>
        </p:spPr>
      </p:pic>
      <p:grpSp>
        <p:nvGrpSpPr>
          <p:cNvPr id="9" name="Graphic 241">
            <a:extLst>
              <a:ext uri="{FF2B5EF4-FFF2-40B4-BE49-F238E27FC236}">
                <a16:creationId xmlns:a16="http://schemas.microsoft.com/office/drawing/2014/main" id="{5608DF1A-4E4D-47B7-BF9A-C83DCE51A466}"/>
              </a:ext>
            </a:extLst>
          </p:cNvPr>
          <p:cNvGrpSpPr/>
          <p:nvPr/>
        </p:nvGrpSpPr>
        <p:grpSpPr>
          <a:xfrm>
            <a:off x="7799188" y="2221214"/>
            <a:ext cx="241992" cy="239150"/>
            <a:chOff x="2434505" y="2932122"/>
            <a:chExt cx="322656" cy="318867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BDC4AA-D373-4475-8B0C-A08158818C64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AB42DC1-8AA7-459D-A7A4-9DAC4D36BAAC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2" name="Graphic 241">
            <a:extLst>
              <a:ext uri="{FF2B5EF4-FFF2-40B4-BE49-F238E27FC236}">
                <a16:creationId xmlns:a16="http://schemas.microsoft.com/office/drawing/2014/main" id="{20489C22-C7E8-4C14-8CF3-72F896D5B516}"/>
              </a:ext>
            </a:extLst>
          </p:cNvPr>
          <p:cNvGrpSpPr/>
          <p:nvPr/>
        </p:nvGrpSpPr>
        <p:grpSpPr>
          <a:xfrm rot="1433983">
            <a:off x="7181719" y="1398799"/>
            <a:ext cx="159704" cy="157829"/>
            <a:chOff x="2434505" y="2932122"/>
            <a:chExt cx="322656" cy="3188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93164B1-5C23-450E-B6FD-96AC6B509F47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A1772E8-708C-40DE-BB60-3EDB0C930BB4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847132-6BF4-4A62-8F5A-64FEF996702A}"/>
              </a:ext>
            </a:extLst>
          </p:cNvPr>
          <p:cNvGrpSpPr/>
          <p:nvPr/>
        </p:nvGrpSpPr>
        <p:grpSpPr>
          <a:xfrm>
            <a:off x="6218787" y="3041104"/>
            <a:ext cx="185049" cy="159735"/>
            <a:chOff x="5989666" y="815838"/>
            <a:chExt cx="221343" cy="19106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B1BFECA-1565-4855-B3F3-54A604466CD3}"/>
                </a:ext>
              </a:extLst>
            </p:cNvPr>
            <p:cNvSpPr/>
            <p:nvPr/>
          </p:nvSpPr>
          <p:spPr>
            <a:xfrm>
              <a:off x="5989666" y="897367"/>
              <a:ext cx="221343" cy="27383"/>
            </a:xfrm>
            <a:custGeom>
              <a:avLst/>
              <a:gdLst>
                <a:gd name="connsiteX0" fmla="*/ 348475 w 348475"/>
                <a:gd name="connsiteY0" fmla="*/ 19702 h 39404"/>
                <a:gd name="connsiteX1" fmla="*/ 174238 w 348475"/>
                <a:gd name="connsiteY1" fmla="*/ 39405 h 39404"/>
                <a:gd name="connsiteX2" fmla="*/ 0 w 348475"/>
                <a:gd name="connsiteY2" fmla="*/ 19702 h 39404"/>
                <a:gd name="connsiteX3" fmla="*/ 174238 w 348475"/>
                <a:gd name="connsiteY3" fmla="*/ 0 h 39404"/>
                <a:gd name="connsiteX4" fmla="*/ 348475 w 348475"/>
                <a:gd name="connsiteY4" fmla="*/ 19702 h 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475" h="39404">
                  <a:moveTo>
                    <a:pt x="348475" y="19702"/>
                  </a:moveTo>
                  <a:cubicBezTo>
                    <a:pt x="348475" y="30673"/>
                    <a:pt x="270437" y="39405"/>
                    <a:pt x="174238" y="39405"/>
                  </a:cubicBezTo>
                  <a:cubicBezTo>
                    <a:pt x="78038" y="39405"/>
                    <a:pt x="0" y="30449"/>
                    <a:pt x="0" y="19702"/>
                  </a:cubicBezTo>
                  <a:cubicBezTo>
                    <a:pt x="0" y="8732"/>
                    <a:pt x="78038" y="0"/>
                    <a:pt x="174238" y="0"/>
                  </a:cubicBezTo>
                  <a:cubicBezTo>
                    <a:pt x="270437" y="0"/>
                    <a:pt x="348475" y="8732"/>
                    <a:pt x="348475" y="19702"/>
                  </a:cubicBezTo>
                  <a:close/>
                </a:path>
              </a:pathLst>
            </a:custGeom>
            <a:solidFill>
              <a:srgbClr val="E6E6E6"/>
            </a:solidFill>
            <a:ln w="28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C01B678-6473-4F84-9D91-6488F7A267CD}"/>
                </a:ext>
              </a:extLst>
            </p:cNvPr>
            <p:cNvSpPr/>
            <p:nvPr/>
          </p:nvSpPr>
          <p:spPr>
            <a:xfrm>
              <a:off x="6085557" y="815838"/>
              <a:ext cx="31723" cy="191064"/>
            </a:xfrm>
            <a:custGeom>
              <a:avLst/>
              <a:gdLst>
                <a:gd name="connsiteX0" fmla="*/ 49944 w 49944"/>
                <a:gd name="connsiteY0" fmla="*/ 137469 h 274938"/>
                <a:gd name="connsiteX1" fmla="*/ 24972 w 49944"/>
                <a:gd name="connsiteY1" fmla="*/ 274939 h 274938"/>
                <a:gd name="connsiteX2" fmla="*/ 0 w 49944"/>
                <a:gd name="connsiteY2" fmla="*/ 137469 h 274938"/>
                <a:gd name="connsiteX3" fmla="*/ 24972 w 49944"/>
                <a:gd name="connsiteY3" fmla="*/ 0 h 274938"/>
                <a:gd name="connsiteX4" fmla="*/ 49944 w 49944"/>
                <a:gd name="connsiteY4" fmla="*/ 137469 h 27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44" h="274938">
                  <a:moveTo>
                    <a:pt x="49944" y="137469"/>
                  </a:moveTo>
                  <a:cubicBezTo>
                    <a:pt x="49944" y="213392"/>
                    <a:pt x="38764" y="274939"/>
                    <a:pt x="24972" y="274939"/>
                  </a:cubicBezTo>
                  <a:cubicBezTo>
                    <a:pt x="11180" y="274939"/>
                    <a:pt x="0" y="213392"/>
                    <a:pt x="0" y="137469"/>
                  </a:cubicBezTo>
                  <a:cubicBezTo>
                    <a:pt x="0" y="61547"/>
                    <a:pt x="11180" y="0"/>
                    <a:pt x="24972" y="0"/>
                  </a:cubicBezTo>
                  <a:cubicBezTo>
                    <a:pt x="38764" y="0"/>
                    <a:pt x="49944" y="61547"/>
                    <a:pt x="49944" y="137469"/>
                  </a:cubicBezTo>
                  <a:close/>
                </a:path>
              </a:pathLst>
            </a:custGeom>
            <a:solidFill>
              <a:srgbClr val="E6E6E6"/>
            </a:solidFill>
            <a:ln w="28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CBB15986-461F-484E-BA73-1BBB57B3D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756630">
            <a:off x="4469057" y="503079"/>
            <a:ext cx="1285728" cy="610176"/>
          </a:xfrm>
          <a:prstGeom prst="rect">
            <a:avLst/>
          </a:prstGeom>
        </p:spPr>
      </p:pic>
      <p:grpSp>
        <p:nvGrpSpPr>
          <p:cNvPr id="22" name="Graphic 219">
            <a:extLst>
              <a:ext uri="{FF2B5EF4-FFF2-40B4-BE49-F238E27FC236}">
                <a16:creationId xmlns:a16="http://schemas.microsoft.com/office/drawing/2014/main" id="{5F0A6B84-9D7F-458B-B8F1-ECF851732312}"/>
              </a:ext>
            </a:extLst>
          </p:cNvPr>
          <p:cNvGrpSpPr/>
          <p:nvPr/>
        </p:nvGrpSpPr>
        <p:grpSpPr>
          <a:xfrm>
            <a:off x="6025278" y="839302"/>
            <a:ext cx="811541" cy="811269"/>
            <a:chOff x="617644" y="978437"/>
            <a:chExt cx="1026712" cy="1026367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795A14B-3F11-49B6-A38E-70ABD202E484}"/>
                </a:ext>
              </a:extLst>
            </p:cNvPr>
            <p:cNvSpPr/>
            <p:nvPr/>
          </p:nvSpPr>
          <p:spPr>
            <a:xfrm>
              <a:off x="617644" y="978437"/>
              <a:ext cx="1026023" cy="1026023"/>
            </a:xfrm>
            <a:custGeom>
              <a:avLst/>
              <a:gdLst>
                <a:gd name="connsiteX0" fmla="*/ 513012 w 1026023"/>
                <a:gd name="connsiteY0" fmla="*/ 1026023 h 1026023"/>
                <a:gd name="connsiteX1" fmla="*/ 1001561 w 1026023"/>
                <a:gd name="connsiteY1" fmla="*/ 670119 h 1026023"/>
                <a:gd name="connsiteX2" fmla="*/ 1026023 w 1026023"/>
                <a:gd name="connsiteY2" fmla="*/ 513012 h 1026023"/>
                <a:gd name="connsiteX3" fmla="*/ 513012 w 1026023"/>
                <a:gd name="connsiteY3" fmla="*/ 0 h 1026023"/>
                <a:gd name="connsiteX4" fmla="*/ 472701 w 1026023"/>
                <a:gd name="connsiteY4" fmla="*/ 1723 h 1026023"/>
                <a:gd name="connsiteX5" fmla="*/ 0 w 1026023"/>
                <a:gd name="connsiteY5" fmla="*/ 513012 h 1026023"/>
                <a:gd name="connsiteX6" fmla="*/ 513012 w 1026023"/>
                <a:gd name="connsiteY6" fmla="*/ 1026023 h 10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023" h="1026023">
                  <a:moveTo>
                    <a:pt x="513012" y="1026023"/>
                  </a:moveTo>
                  <a:cubicBezTo>
                    <a:pt x="741438" y="1026023"/>
                    <a:pt x="935066" y="876495"/>
                    <a:pt x="1001561" y="670119"/>
                  </a:cubicBezTo>
                  <a:cubicBezTo>
                    <a:pt x="1017410" y="620506"/>
                    <a:pt x="1026023" y="567793"/>
                    <a:pt x="1026023" y="513012"/>
                  </a:cubicBezTo>
                  <a:cubicBezTo>
                    <a:pt x="1026023" y="229804"/>
                    <a:pt x="796563" y="0"/>
                    <a:pt x="513012" y="0"/>
                  </a:cubicBezTo>
                  <a:cubicBezTo>
                    <a:pt x="499575" y="0"/>
                    <a:pt x="486138" y="689"/>
                    <a:pt x="472701" y="1723"/>
                  </a:cubicBezTo>
                  <a:cubicBezTo>
                    <a:pt x="208443" y="22050"/>
                    <a:pt x="0" y="243241"/>
                    <a:pt x="0" y="513012"/>
                  </a:cubicBezTo>
                  <a:cubicBezTo>
                    <a:pt x="0" y="796563"/>
                    <a:pt x="229804" y="1026023"/>
                    <a:pt x="513012" y="1026023"/>
                  </a:cubicBezTo>
                  <a:close/>
                </a:path>
              </a:pathLst>
            </a:custGeom>
            <a:solidFill>
              <a:srgbClr val="FF9970"/>
            </a:solidFill>
            <a:ln w="34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24" name="Graphic 219">
              <a:extLst>
                <a:ext uri="{FF2B5EF4-FFF2-40B4-BE49-F238E27FC236}">
                  <a16:creationId xmlns:a16="http://schemas.microsoft.com/office/drawing/2014/main" id="{3772AD9E-78E8-4170-95C5-D4F293644352}"/>
                </a:ext>
              </a:extLst>
            </p:cNvPr>
            <p:cNvGrpSpPr/>
            <p:nvPr/>
          </p:nvGrpSpPr>
          <p:grpSpPr>
            <a:xfrm>
              <a:off x="617644" y="978437"/>
              <a:ext cx="1026712" cy="1026367"/>
              <a:chOff x="617644" y="978437"/>
              <a:chExt cx="1026712" cy="1026367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D328EB1-99E1-4AC5-9662-5E6C066A14FC}"/>
                  </a:ext>
                </a:extLst>
              </p:cNvPr>
              <p:cNvSpPr/>
              <p:nvPr/>
            </p:nvSpPr>
            <p:spPr>
              <a:xfrm>
                <a:off x="625223" y="980159"/>
                <a:ext cx="993981" cy="1023611"/>
              </a:xfrm>
              <a:custGeom>
                <a:avLst/>
                <a:gdLst>
                  <a:gd name="connsiteX0" fmla="*/ 116453 w 993981"/>
                  <a:gd name="connsiteY0" fmla="*/ 419987 h 1023611"/>
                  <a:gd name="connsiteX1" fmla="*/ 180881 w 993981"/>
                  <a:gd name="connsiteY1" fmla="*/ 396215 h 1023611"/>
                  <a:gd name="connsiteX2" fmla="*/ 340400 w 993981"/>
                  <a:gd name="connsiteY2" fmla="*/ 403794 h 1023611"/>
                  <a:gd name="connsiteX3" fmla="*/ 382433 w 993981"/>
                  <a:gd name="connsiteY3" fmla="*/ 436870 h 1023611"/>
                  <a:gd name="connsiteX4" fmla="*/ 378299 w 993981"/>
                  <a:gd name="connsiteY4" fmla="*/ 486827 h 1023611"/>
                  <a:gd name="connsiteX5" fmla="*/ 326963 w 993981"/>
                  <a:gd name="connsiteY5" fmla="*/ 480625 h 1023611"/>
                  <a:gd name="connsiteX6" fmla="*/ 287686 w 993981"/>
                  <a:gd name="connsiteY6" fmla="*/ 510255 h 1023611"/>
                  <a:gd name="connsiteX7" fmla="*/ 312837 w 993981"/>
                  <a:gd name="connsiteY7" fmla="*/ 586397 h 1023611"/>
                  <a:gd name="connsiteX8" fmla="*/ 271493 w 993981"/>
                  <a:gd name="connsiteY8" fmla="*/ 749707 h 1023611"/>
                  <a:gd name="connsiteX9" fmla="*/ 314904 w 993981"/>
                  <a:gd name="connsiteY9" fmla="*/ 932310 h 1023611"/>
                  <a:gd name="connsiteX10" fmla="*/ 296644 w 993981"/>
                  <a:gd name="connsiteY10" fmla="*/ 979856 h 1023611"/>
                  <a:gd name="connsiteX11" fmla="*/ 483037 w 993981"/>
                  <a:gd name="connsiteY11" fmla="*/ 1023612 h 1023611"/>
                  <a:gd name="connsiteX12" fmla="*/ 496129 w 993981"/>
                  <a:gd name="connsiteY12" fmla="*/ 1003284 h 1023611"/>
                  <a:gd name="connsiteX13" fmla="*/ 478214 w 993981"/>
                  <a:gd name="connsiteY13" fmla="*/ 946091 h 1023611"/>
                  <a:gd name="connsiteX14" fmla="*/ 432735 w 993981"/>
                  <a:gd name="connsiteY14" fmla="*/ 914394 h 1023611"/>
                  <a:gd name="connsiteX15" fmla="*/ 395870 w 993981"/>
                  <a:gd name="connsiteY15" fmla="*/ 899235 h 1023611"/>
                  <a:gd name="connsiteX16" fmla="*/ 355215 w 993981"/>
                  <a:gd name="connsiteY16" fmla="*/ 824471 h 1023611"/>
                  <a:gd name="connsiteX17" fmla="*/ 355215 w 993981"/>
                  <a:gd name="connsiteY17" fmla="*/ 737648 h 1023611"/>
                  <a:gd name="connsiteX18" fmla="*/ 477180 w 993981"/>
                  <a:gd name="connsiteY18" fmla="*/ 686657 h 1023611"/>
                  <a:gd name="connsiteX19" fmla="*/ 615338 w 993981"/>
                  <a:gd name="connsiteY19" fmla="*/ 719043 h 1023611"/>
                  <a:gd name="connsiteX20" fmla="*/ 727312 w 993981"/>
                  <a:gd name="connsiteY20" fmla="*/ 743161 h 1023611"/>
                  <a:gd name="connsiteX21" fmla="*/ 806555 w 993981"/>
                  <a:gd name="connsiteY21" fmla="*/ 865126 h 1023611"/>
                  <a:gd name="connsiteX22" fmla="*/ 861680 w 993981"/>
                  <a:gd name="connsiteY22" fmla="*/ 880285 h 1023611"/>
                  <a:gd name="connsiteX23" fmla="*/ 993982 w 993981"/>
                  <a:gd name="connsiteY23" fmla="*/ 668052 h 1023611"/>
                  <a:gd name="connsiteX24" fmla="*/ 959873 w 993981"/>
                  <a:gd name="connsiteY24" fmla="*/ 633943 h 1023611"/>
                  <a:gd name="connsiteX25" fmla="*/ 842731 w 993981"/>
                  <a:gd name="connsiteY25" fmla="*/ 593977 h 1023611"/>
                  <a:gd name="connsiteX26" fmla="*/ 737648 w 993981"/>
                  <a:gd name="connsiteY26" fmla="*/ 619473 h 1023611"/>
                  <a:gd name="connsiteX27" fmla="*/ 647380 w 993981"/>
                  <a:gd name="connsiteY27" fmla="*/ 578129 h 1023611"/>
                  <a:gd name="connsiteX28" fmla="*/ 650825 w 993981"/>
                  <a:gd name="connsiteY28" fmla="*/ 506121 h 1023611"/>
                  <a:gd name="connsiteX29" fmla="*/ 530927 w 993981"/>
                  <a:gd name="connsiteY29" fmla="*/ 406895 h 1023611"/>
                  <a:gd name="connsiteX30" fmla="*/ 443071 w 993981"/>
                  <a:gd name="connsiteY30" fmla="*/ 419643 h 1023611"/>
                  <a:gd name="connsiteX31" fmla="*/ 419643 w 993981"/>
                  <a:gd name="connsiteY31" fmla="*/ 397593 h 1023611"/>
                  <a:gd name="connsiteX32" fmla="*/ 251855 w 993981"/>
                  <a:gd name="connsiteY32" fmla="*/ 332476 h 1023611"/>
                  <a:gd name="connsiteX33" fmla="*/ 74764 w 993981"/>
                  <a:gd name="connsiteY33" fmla="*/ 360727 h 1023611"/>
                  <a:gd name="connsiteX34" fmla="*/ 66151 w 993981"/>
                  <a:gd name="connsiteY34" fmla="*/ 356938 h 1023611"/>
                  <a:gd name="connsiteX35" fmla="*/ 64772 w 993981"/>
                  <a:gd name="connsiteY35" fmla="*/ 341434 h 1023611"/>
                  <a:gd name="connsiteX36" fmla="*/ 117831 w 993981"/>
                  <a:gd name="connsiteY36" fmla="*/ 249787 h 1023611"/>
                  <a:gd name="connsiteX37" fmla="*/ 162620 w 993981"/>
                  <a:gd name="connsiteY37" fmla="*/ 240140 h 1023611"/>
                  <a:gd name="connsiteX38" fmla="*/ 361072 w 993981"/>
                  <a:gd name="connsiteY38" fmla="*/ 220847 h 1023611"/>
                  <a:gd name="connsiteX39" fmla="*/ 392080 w 993981"/>
                  <a:gd name="connsiteY39" fmla="*/ 182259 h 1023611"/>
                  <a:gd name="connsiteX40" fmla="*/ 329030 w 993981"/>
                  <a:gd name="connsiteY40" fmla="*/ 150562 h 1023611"/>
                  <a:gd name="connsiteX41" fmla="*/ 309736 w 993981"/>
                  <a:gd name="connsiteY41" fmla="*/ 146083 h 1023611"/>
                  <a:gd name="connsiteX42" fmla="*/ 303879 w 993981"/>
                  <a:gd name="connsiteY42" fmla="*/ 112663 h 1023611"/>
                  <a:gd name="connsiteX43" fmla="*/ 464088 w 993981"/>
                  <a:gd name="connsiteY43" fmla="*/ 36176 h 1023611"/>
                  <a:gd name="connsiteX44" fmla="*/ 547810 w 993981"/>
                  <a:gd name="connsiteY44" fmla="*/ 31697 h 1023611"/>
                  <a:gd name="connsiteX45" fmla="*/ 465466 w 993981"/>
                  <a:gd name="connsiteY45" fmla="*/ 0 h 1023611"/>
                  <a:gd name="connsiteX46" fmla="*/ 263913 w 993981"/>
                  <a:gd name="connsiteY46" fmla="*/ 58915 h 1023611"/>
                  <a:gd name="connsiteX47" fmla="*/ 270804 w 993981"/>
                  <a:gd name="connsiteY47" fmla="*/ 64083 h 1023611"/>
                  <a:gd name="connsiteX48" fmla="*/ 288720 w 993981"/>
                  <a:gd name="connsiteY48" fmla="*/ 92335 h 1023611"/>
                  <a:gd name="connsiteX49" fmla="*/ 265291 w 993981"/>
                  <a:gd name="connsiteY49" fmla="*/ 122310 h 1023611"/>
                  <a:gd name="connsiteX50" fmla="*/ 254611 w 993981"/>
                  <a:gd name="connsiteY50" fmla="*/ 162276 h 1023611"/>
                  <a:gd name="connsiteX51" fmla="*/ 254955 w 993981"/>
                  <a:gd name="connsiteY51" fmla="*/ 162965 h 1023611"/>
                  <a:gd name="connsiteX52" fmla="*/ 228426 w 993981"/>
                  <a:gd name="connsiteY52" fmla="*/ 206376 h 1023611"/>
                  <a:gd name="connsiteX53" fmla="*/ 100604 w 993981"/>
                  <a:gd name="connsiteY53" fmla="*/ 196385 h 1023611"/>
                  <a:gd name="connsiteX54" fmla="*/ 0 w 993981"/>
                  <a:gd name="connsiteY54" fmla="*/ 424122 h 1023611"/>
                  <a:gd name="connsiteX55" fmla="*/ 116453 w 993981"/>
                  <a:gd name="connsiteY55" fmla="*/ 419987 h 102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993981" h="1023611">
                    <a:moveTo>
                      <a:pt x="116453" y="419987"/>
                    </a:moveTo>
                    <a:cubicBezTo>
                      <a:pt x="138503" y="414130"/>
                      <a:pt x="159175" y="403794"/>
                      <a:pt x="180881" y="396215"/>
                    </a:cubicBezTo>
                    <a:cubicBezTo>
                      <a:pt x="232561" y="378643"/>
                      <a:pt x="290787" y="381744"/>
                      <a:pt x="340400" y="403794"/>
                    </a:cubicBezTo>
                    <a:cubicBezTo>
                      <a:pt x="356938" y="411374"/>
                      <a:pt x="373131" y="421365"/>
                      <a:pt x="382433" y="436870"/>
                    </a:cubicBezTo>
                    <a:cubicBezTo>
                      <a:pt x="391736" y="452374"/>
                      <a:pt x="391391" y="474768"/>
                      <a:pt x="378299" y="486827"/>
                    </a:cubicBezTo>
                    <a:cubicBezTo>
                      <a:pt x="361417" y="482693"/>
                      <a:pt x="344190" y="478214"/>
                      <a:pt x="326963" y="480625"/>
                    </a:cubicBezTo>
                    <a:cubicBezTo>
                      <a:pt x="309736" y="483037"/>
                      <a:pt x="292510" y="493718"/>
                      <a:pt x="287686" y="510255"/>
                    </a:cubicBezTo>
                    <a:cubicBezTo>
                      <a:pt x="280106" y="536440"/>
                      <a:pt x="304568" y="560213"/>
                      <a:pt x="312837" y="586397"/>
                    </a:cubicBezTo>
                    <a:cubicBezTo>
                      <a:pt x="330408" y="640834"/>
                      <a:pt x="276317" y="692514"/>
                      <a:pt x="271493" y="749707"/>
                    </a:cubicBezTo>
                    <a:cubicBezTo>
                      <a:pt x="266325" y="812757"/>
                      <a:pt x="322829" y="869605"/>
                      <a:pt x="314904" y="932310"/>
                    </a:cubicBezTo>
                    <a:cubicBezTo>
                      <a:pt x="312837" y="949537"/>
                      <a:pt x="305947" y="965041"/>
                      <a:pt x="296644" y="979856"/>
                    </a:cubicBezTo>
                    <a:cubicBezTo>
                      <a:pt x="354181" y="1005351"/>
                      <a:pt x="416887" y="1020855"/>
                      <a:pt x="483037" y="1023612"/>
                    </a:cubicBezTo>
                    <a:cubicBezTo>
                      <a:pt x="488550" y="1017754"/>
                      <a:pt x="493373" y="1011208"/>
                      <a:pt x="496129" y="1003284"/>
                    </a:cubicBezTo>
                    <a:cubicBezTo>
                      <a:pt x="502676" y="983301"/>
                      <a:pt x="492340" y="961595"/>
                      <a:pt x="478214" y="946091"/>
                    </a:cubicBezTo>
                    <a:cubicBezTo>
                      <a:pt x="465466" y="932310"/>
                      <a:pt x="449962" y="921285"/>
                      <a:pt x="432735" y="914394"/>
                    </a:cubicBezTo>
                    <a:cubicBezTo>
                      <a:pt x="420332" y="909571"/>
                      <a:pt x="407240" y="906470"/>
                      <a:pt x="395870" y="899235"/>
                    </a:cubicBezTo>
                    <a:cubicBezTo>
                      <a:pt x="371408" y="883731"/>
                      <a:pt x="361761" y="853067"/>
                      <a:pt x="355215" y="824471"/>
                    </a:cubicBezTo>
                    <a:cubicBezTo>
                      <a:pt x="348669" y="795874"/>
                      <a:pt x="343501" y="764522"/>
                      <a:pt x="355215" y="737648"/>
                    </a:cubicBezTo>
                    <a:cubicBezTo>
                      <a:pt x="374509" y="694581"/>
                      <a:pt x="430323" y="680111"/>
                      <a:pt x="477180" y="686657"/>
                    </a:cubicBezTo>
                    <a:cubicBezTo>
                      <a:pt x="524037" y="692859"/>
                      <a:pt x="568137" y="713875"/>
                      <a:pt x="615338" y="719043"/>
                    </a:cubicBezTo>
                    <a:cubicBezTo>
                      <a:pt x="653926" y="723178"/>
                      <a:pt x="698027" y="717665"/>
                      <a:pt x="727312" y="743161"/>
                    </a:cubicBezTo>
                    <a:cubicBezTo>
                      <a:pt x="764522" y="775891"/>
                      <a:pt x="761076" y="845487"/>
                      <a:pt x="806555" y="865126"/>
                    </a:cubicBezTo>
                    <a:cubicBezTo>
                      <a:pt x="824126" y="872705"/>
                      <a:pt x="846521" y="870983"/>
                      <a:pt x="861680" y="880285"/>
                    </a:cubicBezTo>
                    <a:cubicBezTo>
                      <a:pt x="921974" y="822403"/>
                      <a:pt x="967797" y="749707"/>
                      <a:pt x="993982" y="668052"/>
                    </a:cubicBezTo>
                    <a:cubicBezTo>
                      <a:pt x="983646" y="655649"/>
                      <a:pt x="972620" y="644279"/>
                      <a:pt x="959873" y="633943"/>
                    </a:cubicBezTo>
                    <a:cubicBezTo>
                      <a:pt x="927142" y="607414"/>
                      <a:pt x="885109" y="590532"/>
                      <a:pt x="842731" y="593977"/>
                    </a:cubicBezTo>
                    <a:cubicBezTo>
                      <a:pt x="806899" y="597078"/>
                      <a:pt x="773480" y="613960"/>
                      <a:pt x="737648" y="619473"/>
                    </a:cubicBezTo>
                    <a:cubicBezTo>
                      <a:pt x="701816" y="624641"/>
                      <a:pt x="658405" y="612238"/>
                      <a:pt x="647380" y="578129"/>
                    </a:cubicBezTo>
                    <a:cubicBezTo>
                      <a:pt x="640145" y="555045"/>
                      <a:pt x="649792" y="530238"/>
                      <a:pt x="650825" y="506121"/>
                    </a:cubicBezTo>
                    <a:cubicBezTo>
                      <a:pt x="653237" y="446172"/>
                      <a:pt x="589498" y="393458"/>
                      <a:pt x="530927" y="406895"/>
                    </a:cubicBezTo>
                    <a:cubicBezTo>
                      <a:pt x="501297" y="413786"/>
                      <a:pt x="469945" y="434113"/>
                      <a:pt x="443071" y="419643"/>
                    </a:cubicBezTo>
                    <a:cubicBezTo>
                      <a:pt x="433424" y="414475"/>
                      <a:pt x="426878" y="405517"/>
                      <a:pt x="419643" y="397593"/>
                    </a:cubicBezTo>
                    <a:cubicBezTo>
                      <a:pt x="378299" y="351080"/>
                      <a:pt x="313871" y="326274"/>
                      <a:pt x="251855" y="332476"/>
                    </a:cubicBezTo>
                    <a:cubicBezTo>
                      <a:pt x="191906" y="338677"/>
                      <a:pt x="133679" y="372442"/>
                      <a:pt x="74764" y="360727"/>
                    </a:cubicBezTo>
                    <a:cubicBezTo>
                      <a:pt x="71663" y="360038"/>
                      <a:pt x="68562" y="359349"/>
                      <a:pt x="66151" y="356938"/>
                    </a:cubicBezTo>
                    <a:cubicBezTo>
                      <a:pt x="62361" y="353148"/>
                      <a:pt x="63394" y="346946"/>
                      <a:pt x="64772" y="341434"/>
                    </a:cubicBezTo>
                    <a:cubicBezTo>
                      <a:pt x="73386" y="305947"/>
                      <a:pt x="85445" y="266325"/>
                      <a:pt x="117831" y="249787"/>
                    </a:cubicBezTo>
                    <a:cubicBezTo>
                      <a:pt x="131612" y="242897"/>
                      <a:pt x="147116" y="240830"/>
                      <a:pt x="162620" y="240140"/>
                    </a:cubicBezTo>
                    <a:cubicBezTo>
                      <a:pt x="230149" y="236695"/>
                      <a:pt x="300434" y="248754"/>
                      <a:pt x="361072" y="220847"/>
                    </a:cubicBezTo>
                    <a:cubicBezTo>
                      <a:pt x="376921" y="213611"/>
                      <a:pt x="393803" y="199830"/>
                      <a:pt x="392080" y="182259"/>
                    </a:cubicBezTo>
                    <a:cubicBezTo>
                      <a:pt x="390013" y="156419"/>
                      <a:pt x="354870" y="151251"/>
                      <a:pt x="329030" y="150562"/>
                    </a:cubicBezTo>
                    <a:cubicBezTo>
                      <a:pt x="322484" y="150562"/>
                      <a:pt x="315249" y="149872"/>
                      <a:pt x="309736" y="146083"/>
                    </a:cubicBezTo>
                    <a:cubicBezTo>
                      <a:pt x="300434" y="139192"/>
                      <a:pt x="300434" y="124377"/>
                      <a:pt x="303879" y="112663"/>
                    </a:cubicBezTo>
                    <a:cubicBezTo>
                      <a:pt x="322484" y="50302"/>
                      <a:pt x="400349" y="23773"/>
                      <a:pt x="464088" y="36176"/>
                    </a:cubicBezTo>
                    <a:cubicBezTo>
                      <a:pt x="492684" y="41689"/>
                      <a:pt x="526793" y="51680"/>
                      <a:pt x="547810" y="31697"/>
                    </a:cubicBezTo>
                    <a:cubicBezTo>
                      <a:pt x="530583" y="5857"/>
                      <a:pt x="497852" y="4134"/>
                      <a:pt x="465466" y="0"/>
                    </a:cubicBezTo>
                    <a:cubicBezTo>
                      <a:pt x="393114" y="5513"/>
                      <a:pt x="324896" y="26185"/>
                      <a:pt x="263913" y="58915"/>
                    </a:cubicBezTo>
                    <a:cubicBezTo>
                      <a:pt x="266325" y="60638"/>
                      <a:pt x="268737" y="62016"/>
                      <a:pt x="270804" y="64083"/>
                    </a:cubicBezTo>
                    <a:cubicBezTo>
                      <a:pt x="279762" y="70974"/>
                      <a:pt x="288375" y="80966"/>
                      <a:pt x="288720" y="92335"/>
                    </a:cubicBezTo>
                    <a:cubicBezTo>
                      <a:pt x="289064" y="106117"/>
                      <a:pt x="278039" y="115764"/>
                      <a:pt x="265291" y="122310"/>
                    </a:cubicBezTo>
                    <a:cubicBezTo>
                      <a:pt x="250821" y="129889"/>
                      <a:pt x="246342" y="148494"/>
                      <a:pt x="254611" y="162276"/>
                    </a:cubicBezTo>
                    <a:cubicBezTo>
                      <a:pt x="254611" y="162620"/>
                      <a:pt x="254955" y="162965"/>
                      <a:pt x="254955" y="162965"/>
                    </a:cubicBezTo>
                    <a:cubicBezTo>
                      <a:pt x="267014" y="182603"/>
                      <a:pt x="251510" y="207754"/>
                      <a:pt x="228426" y="206376"/>
                    </a:cubicBezTo>
                    <a:cubicBezTo>
                      <a:pt x="185704" y="203620"/>
                      <a:pt x="143326" y="200174"/>
                      <a:pt x="100604" y="196385"/>
                    </a:cubicBezTo>
                    <a:cubicBezTo>
                      <a:pt x="49957" y="261502"/>
                      <a:pt x="14470" y="339366"/>
                      <a:pt x="0" y="424122"/>
                    </a:cubicBezTo>
                    <a:cubicBezTo>
                      <a:pt x="38932" y="424122"/>
                      <a:pt x="78554" y="429634"/>
                      <a:pt x="116453" y="419987"/>
                    </a:cubicBezTo>
                    <a:close/>
                  </a:path>
                </a:pathLst>
              </a:custGeom>
              <a:solidFill>
                <a:srgbClr val="FF997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429CE24-D1BD-4EED-A837-CF27595A7BA5}"/>
                  </a:ext>
                </a:extLst>
              </p:cNvPr>
              <p:cNvSpPr/>
              <p:nvPr/>
            </p:nvSpPr>
            <p:spPr>
              <a:xfrm>
                <a:off x="689434" y="978437"/>
                <a:ext cx="954922" cy="670119"/>
              </a:xfrm>
              <a:custGeom>
                <a:avLst/>
                <a:gdLst>
                  <a:gd name="connsiteX0" fmla="*/ 483599 w 954922"/>
                  <a:gd name="connsiteY0" fmla="*/ 33420 h 670119"/>
                  <a:gd name="connsiteX1" fmla="*/ 399877 w 954922"/>
                  <a:gd name="connsiteY1" fmla="*/ 37899 h 670119"/>
                  <a:gd name="connsiteX2" fmla="*/ 239669 w 954922"/>
                  <a:gd name="connsiteY2" fmla="*/ 114385 h 670119"/>
                  <a:gd name="connsiteX3" fmla="*/ 245871 w 954922"/>
                  <a:gd name="connsiteY3" fmla="*/ 147805 h 670119"/>
                  <a:gd name="connsiteX4" fmla="*/ 265164 w 954922"/>
                  <a:gd name="connsiteY4" fmla="*/ 152284 h 670119"/>
                  <a:gd name="connsiteX5" fmla="*/ 328214 w 954922"/>
                  <a:gd name="connsiteY5" fmla="*/ 183981 h 670119"/>
                  <a:gd name="connsiteX6" fmla="*/ 297206 w 954922"/>
                  <a:gd name="connsiteY6" fmla="*/ 222569 h 670119"/>
                  <a:gd name="connsiteX7" fmla="*/ 99099 w 954922"/>
                  <a:gd name="connsiteY7" fmla="*/ 242208 h 670119"/>
                  <a:gd name="connsiteX8" fmla="*/ 54309 w 954922"/>
                  <a:gd name="connsiteY8" fmla="*/ 251855 h 670119"/>
                  <a:gd name="connsiteX9" fmla="*/ 1251 w 954922"/>
                  <a:gd name="connsiteY9" fmla="*/ 343501 h 670119"/>
                  <a:gd name="connsiteX10" fmla="*/ 2629 w 954922"/>
                  <a:gd name="connsiteY10" fmla="*/ 359005 h 670119"/>
                  <a:gd name="connsiteX11" fmla="*/ 11243 w 954922"/>
                  <a:gd name="connsiteY11" fmla="*/ 362795 h 670119"/>
                  <a:gd name="connsiteX12" fmla="*/ 188333 w 954922"/>
                  <a:gd name="connsiteY12" fmla="*/ 334543 h 670119"/>
                  <a:gd name="connsiteX13" fmla="*/ 356121 w 954922"/>
                  <a:gd name="connsiteY13" fmla="*/ 399660 h 670119"/>
                  <a:gd name="connsiteX14" fmla="*/ 379550 w 954922"/>
                  <a:gd name="connsiteY14" fmla="*/ 421710 h 670119"/>
                  <a:gd name="connsiteX15" fmla="*/ 467406 w 954922"/>
                  <a:gd name="connsiteY15" fmla="*/ 408962 h 670119"/>
                  <a:gd name="connsiteX16" fmla="*/ 587304 w 954922"/>
                  <a:gd name="connsiteY16" fmla="*/ 508188 h 670119"/>
                  <a:gd name="connsiteX17" fmla="*/ 583859 w 954922"/>
                  <a:gd name="connsiteY17" fmla="*/ 580196 h 670119"/>
                  <a:gd name="connsiteX18" fmla="*/ 674127 w 954922"/>
                  <a:gd name="connsiteY18" fmla="*/ 621540 h 670119"/>
                  <a:gd name="connsiteX19" fmla="*/ 779210 w 954922"/>
                  <a:gd name="connsiteY19" fmla="*/ 596044 h 670119"/>
                  <a:gd name="connsiteX20" fmla="*/ 896351 w 954922"/>
                  <a:gd name="connsiteY20" fmla="*/ 636010 h 670119"/>
                  <a:gd name="connsiteX21" fmla="*/ 930460 w 954922"/>
                  <a:gd name="connsiteY21" fmla="*/ 670119 h 670119"/>
                  <a:gd name="connsiteX22" fmla="*/ 954922 w 954922"/>
                  <a:gd name="connsiteY22" fmla="*/ 513012 h 670119"/>
                  <a:gd name="connsiteX23" fmla="*/ 441221 w 954922"/>
                  <a:gd name="connsiteY23" fmla="*/ 0 h 670119"/>
                  <a:gd name="connsiteX24" fmla="*/ 400911 w 954922"/>
                  <a:gd name="connsiteY24" fmla="*/ 1723 h 670119"/>
                  <a:gd name="connsiteX25" fmla="*/ 483599 w 954922"/>
                  <a:gd name="connsiteY25" fmla="*/ 33420 h 67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54922" h="670119">
                    <a:moveTo>
                      <a:pt x="483599" y="33420"/>
                    </a:moveTo>
                    <a:cubicBezTo>
                      <a:pt x="462583" y="53403"/>
                      <a:pt x="428474" y="43411"/>
                      <a:pt x="399877" y="37899"/>
                    </a:cubicBezTo>
                    <a:cubicBezTo>
                      <a:pt x="336139" y="25496"/>
                      <a:pt x="258274" y="52025"/>
                      <a:pt x="239669" y="114385"/>
                    </a:cubicBezTo>
                    <a:cubicBezTo>
                      <a:pt x="236224" y="126100"/>
                      <a:pt x="235879" y="140570"/>
                      <a:pt x="245871" y="147805"/>
                    </a:cubicBezTo>
                    <a:cubicBezTo>
                      <a:pt x="251383" y="151595"/>
                      <a:pt x="258274" y="152284"/>
                      <a:pt x="265164" y="152284"/>
                    </a:cubicBezTo>
                    <a:cubicBezTo>
                      <a:pt x="291004" y="152973"/>
                      <a:pt x="326147" y="158141"/>
                      <a:pt x="328214" y="183981"/>
                    </a:cubicBezTo>
                    <a:cubicBezTo>
                      <a:pt x="329592" y="201553"/>
                      <a:pt x="313055" y="214989"/>
                      <a:pt x="297206" y="222569"/>
                    </a:cubicBezTo>
                    <a:cubicBezTo>
                      <a:pt x="236224" y="250476"/>
                      <a:pt x="165939" y="238418"/>
                      <a:pt x="99099" y="242208"/>
                    </a:cubicBezTo>
                    <a:cubicBezTo>
                      <a:pt x="83595" y="242897"/>
                      <a:pt x="68091" y="244964"/>
                      <a:pt x="54309" y="251855"/>
                    </a:cubicBezTo>
                    <a:cubicBezTo>
                      <a:pt x="21579" y="268392"/>
                      <a:pt x="9864" y="308014"/>
                      <a:pt x="1251" y="343501"/>
                    </a:cubicBezTo>
                    <a:cubicBezTo>
                      <a:pt x="-127" y="348669"/>
                      <a:pt x="-1161" y="354870"/>
                      <a:pt x="2629" y="359005"/>
                    </a:cubicBezTo>
                    <a:cubicBezTo>
                      <a:pt x="4696" y="361417"/>
                      <a:pt x="8142" y="362106"/>
                      <a:pt x="11243" y="362795"/>
                    </a:cubicBezTo>
                    <a:cubicBezTo>
                      <a:pt x="70503" y="374164"/>
                      <a:pt x="128384" y="340744"/>
                      <a:pt x="188333" y="334543"/>
                    </a:cubicBezTo>
                    <a:cubicBezTo>
                      <a:pt x="250349" y="327997"/>
                      <a:pt x="314777" y="353148"/>
                      <a:pt x="356121" y="399660"/>
                    </a:cubicBezTo>
                    <a:cubicBezTo>
                      <a:pt x="363357" y="407929"/>
                      <a:pt x="370247" y="416542"/>
                      <a:pt x="379550" y="421710"/>
                    </a:cubicBezTo>
                    <a:cubicBezTo>
                      <a:pt x="406424" y="436180"/>
                      <a:pt x="437776" y="415853"/>
                      <a:pt x="467406" y="408962"/>
                    </a:cubicBezTo>
                    <a:cubicBezTo>
                      <a:pt x="525977" y="395525"/>
                      <a:pt x="589716" y="448239"/>
                      <a:pt x="587304" y="508188"/>
                    </a:cubicBezTo>
                    <a:cubicBezTo>
                      <a:pt x="586270" y="532306"/>
                      <a:pt x="576279" y="557112"/>
                      <a:pt x="583859" y="580196"/>
                    </a:cubicBezTo>
                    <a:cubicBezTo>
                      <a:pt x="594884" y="614649"/>
                      <a:pt x="638295" y="627053"/>
                      <a:pt x="674127" y="621540"/>
                    </a:cubicBezTo>
                    <a:cubicBezTo>
                      <a:pt x="709958" y="616372"/>
                      <a:pt x="743034" y="599145"/>
                      <a:pt x="779210" y="596044"/>
                    </a:cubicBezTo>
                    <a:cubicBezTo>
                      <a:pt x="821243" y="592599"/>
                      <a:pt x="863276" y="609481"/>
                      <a:pt x="896351" y="636010"/>
                    </a:cubicBezTo>
                    <a:cubicBezTo>
                      <a:pt x="908755" y="646002"/>
                      <a:pt x="920124" y="657716"/>
                      <a:pt x="930460" y="670119"/>
                    </a:cubicBezTo>
                    <a:cubicBezTo>
                      <a:pt x="946309" y="620506"/>
                      <a:pt x="954922" y="567793"/>
                      <a:pt x="954922" y="513012"/>
                    </a:cubicBezTo>
                    <a:cubicBezTo>
                      <a:pt x="954233" y="229804"/>
                      <a:pt x="724773" y="0"/>
                      <a:pt x="441221" y="0"/>
                    </a:cubicBezTo>
                    <a:cubicBezTo>
                      <a:pt x="427785" y="0"/>
                      <a:pt x="414348" y="689"/>
                      <a:pt x="400911" y="1723"/>
                    </a:cubicBezTo>
                    <a:cubicBezTo>
                      <a:pt x="433642" y="6202"/>
                      <a:pt x="466372" y="7924"/>
                      <a:pt x="483599" y="33420"/>
                    </a:cubicBezTo>
                    <a:close/>
                  </a:path>
                </a:pathLst>
              </a:custGeom>
              <a:solidFill>
                <a:srgbClr val="E0C3A1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0C7B87E-D75C-44A0-A09E-66D45FE76312}"/>
                  </a:ext>
                </a:extLst>
              </p:cNvPr>
              <p:cNvSpPr/>
              <p:nvPr/>
            </p:nvSpPr>
            <p:spPr>
              <a:xfrm>
                <a:off x="972970" y="1665771"/>
                <a:ext cx="513244" cy="339033"/>
              </a:xfrm>
              <a:custGeom>
                <a:avLst/>
                <a:gdLst>
                  <a:gd name="connsiteX0" fmla="*/ 379221 w 513244"/>
                  <a:gd name="connsiteY0" fmla="*/ 57893 h 339033"/>
                  <a:gd name="connsiteX1" fmla="*/ 267247 w 513244"/>
                  <a:gd name="connsiteY1" fmla="*/ 33776 h 339033"/>
                  <a:gd name="connsiteX2" fmla="*/ 129089 w 513244"/>
                  <a:gd name="connsiteY2" fmla="*/ 1390 h 339033"/>
                  <a:gd name="connsiteX3" fmla="*/ 7124 w 513244"/>
                  <a:gd name="connsiteY3" fmla="*/ 52381 h 339033"/>
                  <a:gd name="connsiteX4" fmla="*/ 7124 w 513244"/>
                  <a:gd name="connsiteY4" fmla="*/ 139204 h 339033"/>
                  <a:gd name="connsiteX5" fmla="*/ 47779 w 513244"/>
                  <a:gd name="connsiteY5" fmla="*/ 213968 h 339033"/>
                  <a:gd name="connsiteX6" fmla="*/ 84644 w 513244"/>
                  <a:gd name="connsiteY6" fmla="*/ 229127 h 339033"/>
                  <a:gd name="connsiteX7" fmla="*/ 130123 w 513244"/>
                  <a:gd name="connsiteY7" fmla="*/ 260824 h 339033"/>
                  <a:gd name="connsiteX8" fmla="*/ 148038 w 513244"/>
                  <a:gd name="connsiteY8" fmla="*/ 318017 h 339033"/>
                  <a:gd name="connsiteX9" fmla="*/ 134946 w 513244"/>
                  <a:gd name="connsiteY9" fmla="*/ 338344 h 339033"/>
                  <a:gd name="connsiteX10" fmla="*/ 157341 w 513244"/>
                  <a:gd name="connsiteY10" fmla="*/ 339034 h 339033"/>
                  <a:gd name="connsiteX11" fmla="*/ 513245 w 513244"/>
                  <a:gd name="connsiteY11" fmla="*/ 195363 h 339033"/>
                  <a:gd name="connsiteX12" fmla="*/ 458119 w 513244"/>
                  <a:gd name="connsiteY12" fmla="*/ 180203 h 339033"/>
                  <a:gd name="connsiteX13" fmla="*/ 379221 w 513244"/>
                  <a:gd name="connsiteY13" fmla="*/ 57893 h 339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3244" h="339033">
                    <a:moveTo>
                      <a:pt x="379221" y="57893"/>
                    </a:moveTo>
                    <a:cubicBezTo>
                      <a:pt x="349935" y="32398"/>
                      <a:pt x="306180" y="37566"/>
                      <a:pt x="267247" y="33776"/>
                    </a:cubicBezTo>
                    <a:cubicBezTo>
                      <a:pt x="220046" y="28953"/>
                      <a:pt x="175946" y="7936"/>
                      <a:pt x="129089" y="1390"/>
                    </a:cubicBezTo>
                    <a:cubicBezTo>
                      <a:pt x="82232" y="-4812"/>
                      <a:pt x="26418" y="9314"/>
                      <a:pt x="7124" y="52381"/>
                    </a:cubicBezTo>
                    <a:cubicBezTo>
                      <a:pt x="-4935" y="79255"/>
                      <a:pt x="578" y="110263"/>
                      <a:pt x="7124" y="139204"/>
                    </a:cubicBezTo>
                    <a:cubicBezTo>
                      <a:pt x="13670" y="167455"/>
                      <a:pt x="23317" y="198119"/>
                      <a:pt x="47779" y="213968"/>
                    </a:cubicBezTo>
                    <a:cubicBezTo>
                      <a:pt x="59148" y="221203"/>
                      <a:pt x="72241" y="224304"/>
                      <a:pt x="84644" y="229127"/>
                    </a:cubicBezTo>
                    <a:cubicBezTo>
                      <a:pt x="101871" y="236018"/>
                      <a:pt x="117719" y="247043"/>
                      <a:pt x="130123" y="260824"/>
                    </a:cubicBezTo>
                    <a:cubicBezTo>
                      <a:pt x="144248" y="276328"/>
                      <a:pt x="154929" y="298034"/>
                      <a:pt x="148038" y="318017"/>
                    </a:cubicBezTo>
                    <a:cubicBezTo>
                      <a:pt x="145282" y="325597"/>
                      <a:pt x="140459" y="332143"/>
                      <a:pt x="134946" y="338344"/>
                    </a:cubicBezTo>
                    <a:cubicBezTo>
                      <a:pt x="142181" y="338689"/>
                      <a:pt x="149761" y="339034"/>
                      <a:pt x="157341" y="339034"/>
                    </a:cubicBezTo>
                    <a:cubicBezTo>
                      <a:pt x="295499" y="339034"/>
                      <a:pt x="421254" y="284253"/>
                      <a:pt x="513245" y="195363"/>
                    </a:cubicBezTo>
                    <a:cubicBezTo>
                      <a:pt x="498085" y="186405"/>
                      <a:pt x="475691" y="187783"/>
                      <a:pt x="458119" y="180203"/>
                    </a:cubicBezTo>
                    <a:cubicBezTo>
                      <a:pt x="412985" y="160565"/>
                      <a:pt x="416775" y="90624"/>
                      <a:pt x="379221" y="57893"/>
                    </a:cubicBezTo>
                    <a:close/>
                  </a:path>
                </a:pathLst>
              </a:custGeom>
              <a:solidFill>
                <a:srgbClr val="551B02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1069A37-A29F-49EF-8DA4-DD4DA13C5CC4}"/>
                  </a:ext>
                </a:extLst>
              </p:cNvPr>
              <p:cNvSpPr/>
              <p:nvPr/>
            </p:nvSpPr>
            <p:spPr>
              <a:xfrm>
                <a:off x="725827" y="1038730"/>
                <a:ext cx="188115" cy="147859"/>
              </a:xfrm>
              <a:custGeom>
                <a:avLst/>
                <a:gdLst>
                  <a:gd name="connsiteX0" fmla="*/ 154351 w 188115"/>
                  <a:gd name="connsiteY0" fmla="*/ 104394 h 147859"/>
                  <a:gd name="connsiteX1" fmla="*/ 154007 w 188115"/>
                  <a:gd name="connsiteY1" fmla="*/ 103705 h 147859"/>
                  <a:gd name="connsiteX2" fmla="*/ 164343 w 188115"/>
                  <a:gd name="connsiteY2" fmla="*/ 64083 h 147859"/>
                  <a:gd name="connsiteX3" fmla="*/ 188116 w 188115"/>
                  <a:gd name="connsiteY3" fmla="*/ 33764 h 147859"/>
                  <a:gd name="connsiteX4" fmla="*/ 170200 w 188115"/>
                  <a:gd name="connsiteY4" fmla="*/ 5168 h 147859"/>
                  <a:gd name="connsiteX5" fmla="*/ 163309 w 188115"/>
                  <a:gd name="connsiteY5" fmla="*/ 0 h 147859"/>
                  <a:gd name="connsiteX6" fmla="*/ 0 w 188115"/>
                  <a:gd name="connsiteY6" fmla="*/ 137814 h 147859"/>
                  <a:gd name="connsiteX7" fmla="*/ 128167 w 188115"/>
                  <a:gd name="connsiteY7" fmla="*/ 147805 h 147859"/>
                  <a:gd name="connsiteX8" fmla="*/ 154351 w 188115"/>
                  <a:gd name="connsiteY8" fmla="*/ 104394 h 14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115" h="147859">
                    <a:moveTo>
                      <a:pt x="154351" y="104394"/>
                    </a:moveTo>
                    <a:cubicBezTo>
                      <a:pt x="154351" y="104049"/>
                      <a:pt x="154007" y="103705"/>
                      <a:pt x="154007" y="103705"/>
                    </a:cubicBezTo>
                    <a:cubicBezTo>
                      <a:pt x="145738" y="89923"/>
                      <a:pt x="150217" y="71319"/>
                      <a:pt x="164343" y="64083"/>
                    </a:cubicBezTo>
                    <a:cubicBezTo>
                      <a:pt x="177435" y="57193"/>
                      <a:pt x="188116" y="47546"/>
                      <a:pt x="188116" y="33764"/>
                    </a:cubicBezTo>
                    <a:cubicBezTo>
                      <a:pt x="188116" y="22050"/>
                      <a:pt x="179502" y="12403"/>
                      <a:pt x="170200" y="5168"/>
                    </a:cubicBezTo>
                    <a:cubicBezTo>
                      <a:pt x="167788" y="3445"/>
                      <a:pt x="165721" y="1723"/>
                      <a:pt x="163309" y="0"/>
                    </a:cubicBezTo>
                    <a:cubicBezTo>
                      <a:pt x="99570" y="34453"/>
                      <a:pt x="44100" y="81310"/>
                      <a:pt x="0" y="137814"/>
                    </a:cubicBezTo>
                    <a:cubicBezTo>
                      <a:pt x="42722" y="141604"/>
                      <a:pt x="85445" y="144704"/>
                      <a:pt x="128167" y="147805"/>
                    </a:cubicBezTo>
                    <a:cubicBezTo>
                      <a:pt x="150906" y="149183"/>
                      <a:pt x="166410" y="124032"/>
                      <a:pt x="154351" y="104394"/>
                    </a:cubicBezTo>
                    <a:close/>
                  </a:path>
                </a:pathLst>
              </a:custGeom>
              <a:solidFill>
                <a:srgbClr val="551B02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888695B-AA9D-45A1-8EA4-3FC30C9B0FEB}"/>
                  </a:ext>
                </a:extLst>
              </p:cNvPr>
              <p:cNvSpPr/>
              <p:nvPr/>
            </p:nvSpPr>
            <p:spPr>
              <a:xfrm>
                <a:off x="617644" y="1364926"/>
                <a:ext cx="396543" cy="595088"/>
              </a:xfrm>
              <a:custGeom>
                <a:avLst/>
                <a:gdLst>
                  <a:gd name="connsiteX0" fmla="*/ 304224 w 396543"/>
                  <a:gd name="connsiteY0" fmla="*/ 595089 h 595088"/>
                  <a:gd name="connsiteX1" fmla="*/ 322484 w 396543"/>
                  <a:gd name="connsiteY1" fmla="*/ 547543 h 595088"/>
                  <a:gd name="connsiteX2" fmla="*/ 279073 w 396543"/>
                  <a:gd name="connsiteY2" fmla="*/ 364940 h 595088"/>
                  <a:gd name="connsiteX3" fmla="*/ 320417 w 396543"/>
                  <a:gd name="connsiteY3" fmla="*/ 201631 h 595088"/>
                  <a:gd name="connsiteX4" fmla="*/ 295266 w 396543"/>
                  <a:gd name="connsiteY4" fmla="*/ 125489 h 595088"/>
                  <a:gd name="connsiteX5" fmla="*/ 334543 w 396543"/>
                  <a:gd name="connsiteY5" fmla="*/ 95859 h 595088"/>
                  <a:gd name="connsiteX6" fmla="*/ 385878 w 396543"/>
                  <a:gd name="connsiteY6" fmla="*/ 102060 h 595088"/>
                  <a:gd name="connsiteX7" fmla="*/ 390013 w 396543"/>
                  <a:gd name="connsiteY7" fmla="*/ 52103 h 595088"/>
                  <a:gd name="connsiteX8" fmla="*/ 347980 w 396543"/>
                  <a:gd name="connsiteY8" fmla="*/ 19028 h 595088"/>
                  <a:gd name="connsiteX9" fmla="*/ 188460 w 396543"/>
                  <a:gd name="connsiteY9" fmla="*/ 11448 h 595088"/>
                  <a:gd name="connsiteX10" fmla="*/ 124032 w 396543"/>
                  <a:gd name="connsiteY10" fmla="*/ 35221 h 595088"/>
                  <a:gd name="connsiteX11" fmla="*/ 7235 w 396543"/>
                  <a:gd name="connsiteY11" fmla="*/ 39700 h 595088"/>
                  <a:gd name="connsiteX12" fmla="*/ 0 w 396543"/>
                  <a:gd name="connsiteY12" fmla="*/ 126522 h 595088"/>
                  <a:gd name="connsiteX13" fmla="*/ 304224 w 396543"/>
                  <a:gd name="connsiteY13" fmla="*/ 595089 h 59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43" h="595088">
                    <a:moveTo>
                      <a:pt x="304224" y="595089"/>
                    </a:moveTo>
                    <a:cubicBezTo>
                      <a:pt x="313526" y="580274"/>
                      <a:pt x="320417" y="564770"/>
                      <a:pt x="322484" y="547543"/>
                    </a:cubicBezTo>
                    <a:cubicBezTo>
                      <a:pt x="330408" y="484838"/>
                      <a:pt x="273905" y="427990"/>
                      <a:pt x="279073" y="364940"/>
                    </a:cubicBezTo>
                    <a:cubicBezTo>
                      <a:pt x="283552" y="307747"/>
                      <a:pt x="337988" y="256067"/>
                      <a:pt x="320417" y="201631"/>
                    </a:cubicBezTo>
                    <a:cubicBezTo>
                      <a:pt x="312148" y="175446"/>
                      <a:pt x="287342" y="151673"/>
                      <a:pt x="295266" y="125489"/>
                    </a:cubicBezTo>
                    <a:cubicBezTo>
                      <a:pt x="300089" y="108951"/>
                      <a:pt x="317316" y="98270"/>
                      <a:pt x="334543" y="95859"/>
                    </a:cubicBezTo>
                    <a:cubicBezTo>
                      <a:pt x="351770" y="93447"/>
                      <a:pt x="368996" y="97581"/>
                      <a:pt x="385878" y="102060"/>
                    </a:cubicBezTo>
                    <a:cubicBezTo>
                      <a:pt x="399315" y="89657"/>
                      <a:pt x="399315" y="67607"/>
                      <a:pt x="390013" y="52103"/>
                    </a:cubicBezTo>
                    <a:cubicBezTo>
                      <a:pt x="380710" y="36599"/>
                      <a:pt x="364517" y="26263"/>
                      <a:pt x="347980" y="19028"/>
                    </a:cubicBezTo>
                    <a:cubicBezTo>
                      <a:pt x="298367" y="-3367"/>
                      <a:pt x="240140" y="-6123"/>
                      <a:pt x="188460" y="11448"/>
                    </a:cubicBezTo>
                    <a:cubicBezTo>
                      <a:pt x="166755" y="18683"/>
                      <a:pt x="146427" y="29364"/>
                      <a:pt x="124032" y="35221"/>
                    </a:cubicBezTo>
                    <a:cubicBezTo>
                      <a:pt x="86134" y="44868"/>
                      <a:pt x="46512" y="39700"/>
                      <a:pt x="7235" y="39700"/>
                    </a:cubicBezTo>
                    <a:cubicBezTo>
                      <a:pt x="2412" y="67951"/>
                      <a:pt x="0" y="96892"/>
                      <a:pt x="0" y="126522"/>
                    </a:cubicBezTo>
                    <a:cubicBezTo>
                      <a:pt x="0" y="335655"/>
                      <a:pt x="125066" y="515157"/>
                      <a:pt x="304224" y="595089"/>
                    </a:cubicBezTo>
                    <a:close/>
                  </a:path>
                </a:pathLst>
              </a:custGeom>
              <a:solidFill>
                <a:srgbClr val="F8931C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5" name="Graphic 219">
              <a:extLst>
                <a:ext uri="{FF2B5EF4-FFF2-40B4-BE49-F238E27FC236}">
                  <a16:creationId xmlns:a16="http://schemas.microsoft.com/office/drawing/2014/main" id="{A31B33C6-AA44-4C09-A5AD-15C2E653225E}"/>
                </a:ext>
              </a:extLst>
            </p:cNvPr>
            <p:cNvGrpSpPr/>
            <p:nvPr/>
          </p:nvGrpSpPr>
          <p:grpSpPr>
            <a:xfrm>
              <a:off x="1152436" y="1101122"/>
              <a:ext cx="126293" cy="127261"/>
              <a:chOff x="1152436" y="1101122"/>
              <a:chExt cx="126293" cy="127261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518E1EB-FD2E-45F0-BDE2-5ED43BD1B24A}"/>
                  </a:ext>
                </a:extLst>
              </p:cNvPr>
              <p:cNvSpPr/>
              <p:nvPr/>
            </p:nvSpPr>
            <p:spPr>
              <a:xfrm>
                <a:off x="1161319" y="1101122"/>
                <a:ext cx="117410" cy="94026"/>
              </a:xfrm>
              <a:custGeom>
                <a:avLst/>
                <a:gdLst>
                  <a:gd name="connsiteX0" fmla="*/ 2067 w 117410"/>
                  <a:gd name="connsiteY0" fmla="*/ 30632 h 94026"/>
                  <a:gd name="connsiteX1" fmla="*/ 0 w 117410"/>
                  <a:gd name="connsiteY1" fmla="*/ 35111 h 94026"/>
                  <a:gd name="connsiteX2" fmla="*/ 79932 w 117410"/>
                  <a:gd name="connsiteY2" fmla="*/ 16506 h 94026"/>
                  <a:gd name="connsiteX3" fmla="*/ 107495 w 117410"/>
                  <a:gd name="connsiteY3" fmla="*/ 94026 h 94026"/>
                  <a:gd name="connsiteX4" fmla="*/ 110251 w 117410"/>
                  <a:gd name="connsiteY4" fmla="*/ 89892 h 94026"/>
                  <a:gd name="connsiteX5" fmla="*/ 85100 w 117410"/>
                  <a:gd name="connsiteY5" fmla="*/ 7893 h 94026"/>
                  <a:gd name="connsiteX6" fmla="*/ 2067 w 117410"/>
                  <a:gd name="connsiteY6" fmla="*/ 30632 h 94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10" h="94026">
                    <a:moveTo>
                      <a:pt x="2067" y="30632"/>
                    </a:moveTo>
                    <a:cubicBezTo>
                      <a:pt x="1378" y="32010"/>
                      <a:pt x="689" y="33733"/>
                      <a:pt x="0" y="35111"/>
                    </a:cubicBezTo>
                    <a:cubicBezTo>
                      <a:pt x="17227" y="9615"/>
                      <a:pt x="51680" y="1002"/>
                      <a:pt x="79932" y="16506"/>
                    </a:cubicBezTo>
                    <a:cubicBezTo>
                      <a:pt x="108184" y="32010"/>
                      <a:pt x="119898" y="65774"/>
                      <a:pt x="107495" y="94026"/>
                    </a:cubicBezTo>
                    <a:cubicBezTo>
                      <a:pt x="108528" y="92648"/>
                      <a:pt x="109217" y="91270"/>
                      <a:pt x="110251" y="89892"/>
                    </a:cubicBezTo>
                    <a:cubicBezTo>
                      <a:pt x="126100" y="60951"/>
                      <a:pt x="114730" y="24086"/>
                      <a:pt x="85100" y="7893"/>
                    </a:cubicBezTo>
                    <a:cubicBezTo>
                      <a:pt x="55125" y="-8645"/>
                      <a:pt x="17916" y="1691"/>
                      <a:pt x="2067" y="306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8DF0D6E-7042-4B65-8690-B1F15C699091}"/>
                  </a:ext>
                </a:extLst>
              </p:cNvPr>
              <p:cNvSpPr/>
              <p:nvPr/>
            </p:nvSpPr>
            <p:spPr>
              <a:xfrm>
                <a:off x="1152436" y="1108013"/>
                <a:ext cx="122158" cy="120370"/>
              </a:xfrm>
              <a:custGeom>
                <a:avLst/>
                <a:gdLst>
                  <a:gd name="connsiteX0" fmla="*/ 7160 w 122158"/>
                  <a:gd name="connsiteY0" fmla="*/ 30632 h 120370"/>
                  <a:gd name="connsiteX1" fmla="*/ 32311 w 122158"/>
                  <a:gd name="connsiteY1" fmla="*/ 112631 h 120370"/>
                  <a:gd name="connsiteX2" fmla="*/ 114999 w 122158"/>
                  <a:gd name="connsiteY2" fmla="*/ 89892 h 120370"/>
                  <a:gd name="connsiteX3" fmla="*/ 89848 w 122158"/>
                  <a:gd name="connsiteY3" fmla="*/ 7893 h 120370"/>
                  <a:gd name="connsiteX4" fmla="*/ 7160 w 122158"/>
                  <a:gd name="connsiteY4" fmla="*/ 30632 h 12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158" h="120370">
                    <a:moveTo>
                      <a:pt x="7160" y="30632"/>
                    </a:moveTo>
                    <a:cubicBezTo>
                      <a:pt x="-8689" y="59573"/>
                      <a:pt x="2681" y="96438"/>
                      <a:pt x="32311" y="112631"/>
                    </a:cubicBezTo>
                    <a:cubicBezTo>
                      <a:pt x="62285" y="128824"/>
                      <a:pt x="99151" y="118833"/>
                      <a:pt x="114999" y="89892"/>
                    </a:cubicBezTo>
                    <a:cubicBezTo>
                      <a:pt x="130848" y="60951"/>
                      <a:pt x="119478" y="24086"/>
                      <a:pt x="89848" y="7893"/>
                    </a:cubicBezTo>
                    <a:cubicBezTo>
                      <a:pt x="60218" y="-8645"/>
                      <a:pt x="23008" y="1691"/>
                      <a:pt x="7160" y="30632"/>
                    </a:cubicBezTo>
                    <a:close/>
                  </a:path>
                </a:pathLst>
              </a:custGeom>
              <a:solidFill>
                <a:srgbClr val="603813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6" name="Graphic 219">
              <a:extLst>
                <a:ext uri="{FF2B5EF4-FFF2-40B4-BE49-F238E27FC236}">
                  <a16:creationId xmlns:a16="http://schemas.microsoft.com/office/drawing/2014/main" id="{6904D9EB-FA67-47DC-A2CE-09EFF9ED5D56}"/>
                </a:ext>
              </a:extLst>
            </p:cNvPr>
            <p:cNvGrpSpPr/>
            <p:nvPr/>
          </p:nvGrpSpPr>
          <p:grpSpPr>
            <a:xfrm>
              <a:off x="714438" y="1520307"/>
              <a:ext cx="84794" cy="85608"/>
              <a:chOff x="714438" y="1520307"/>
              <a:chExt cx="84794" cy="85608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D57BACA-C359-404D-B218-9819F84CFC65}"/>
                  </a:ext>
                </a:extLst>
              </p:cNvPr>
              <p:cNvSpPr/>
              <p:nvPr/>
            </p:nvSpPr>
            <p:spPr>
              <a:xfrm>
                <a:off x="720315" y="1520307"/>
                <a:ext cx="78918" cy="63131"/>
              </a:xfrm>
              <a:custGeom>
                <a:avLst/>
                <a:gdLst>
                  <a:gd name="connsiteX0" fmla="*/ 1378 w 78918"/>
                  <a:gd name="connsiteY0" fmla="*/ 20754 h 63131"/>
                  <a:gd name="connsiteX1" fmla="*/ 0 w 78918"/>
                  <a:gd name="connsiteY1" fmla="*/ 23510 h 63131"/>
                  <a:gd name="connsiteX2" fmla="*/ 53747 w 78918"/>
                  <a:gd name="connsiteY2" fmla="*/ 11107 h 63131"/>
                  <a:gd name="connsiteX3" fmla="*/ 72352 w 78918"/>
                  <a:gd name="connsiteY3" fmla="*/ 63132 h 63131"/>
                  <a:gd name="connsiteX4" fmla="*/ 74075 w 78918"/>
                  <a:gd name="connsiteY4" fmla="*/ 60376 h 63131"/>
                  <a:gd name="connsiteX5" fmla="*/ 57193 w 78918"/>
                  <a:gd name="connsiteY5" fmla="*/ 5250 h 63131"/>
                  <a:gd name="connsiteX6" fmla="*/ 1378 w 78918"/>
                  <a:gd name="connsiteY6" fmla="*/ 20754 h 63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918" h="63131">
                    <a:moveTo>
                      <a:pt x="1378" y="20754"/>
                    </a:moveTo>
                    <a:cubicBezTo>
                      <a:pt x="689" y="21443"/>
                      <a:pt x="345" y="22477"/>
                      <a:pt x="0" y="23510"/>
                    </a:cubicBezTo>
                    <a:cubicBezTo>
                      <a:pt x="11370" y="6284"/>
                      <a:pt x="34798" y="771"/>
                      <a:pt x="53747" y="11107"/>
                    </a:cubicBezTo>
                    <a:cubicBezTo>
                      <a:pt x="72697" y="21443"/>
                      <a:pt x="80621" y="44182"/>
                      <a:pt x="72352" y="63132"/>
                    </a:cubicBezTo>
                    <a:cubicBezTo>
                      <a:pt x="73041" y="62098"/>
                      <a:pt x="73730" y="61409"/>
                      <a:pt x="74075" y="60376"/>
                    </a:cubicBezTo>
                    <a:cubicBezTo>
                      <a:pt x="84755" y="40737"/>
                      <a:pt x="77176" y="16275"/>
                      <a:pt x="57193" y="5250"/>
                    </a:cubicBezTo>
                    <a:cubicBezTo>
                      <a:pt x="36865" y="-5775"/>
                      <a:pt x="12059" y="1116"/>
                      <a:pt x="1378" y="207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2A5C31F-15B0-4E44-AD35-72F22E553C09}"/>
                  </a:ext>
                </a:extLst>
              </p:cNvPr>
              <p:cNvSpPr/>
              <p:nvPr/>
            </p:nvSpPr>
            <p:spPr>
              <a:xfrm>
                <a:off x="714438" y="1524939"/>
                <a:ext cx="82038" cy="80976"/>
              </a:xfrm>
              <a:custGeom>
                <a:avLst/>
                <a:gdLst>
                  <a:gd name="connsiteX0" fmla="*/ 4843 w 82038"/>
                  <a:gd name="connsiteY0" fmla="*/ 20601 h 80976"/>
                  <a:gd name="connsiteX1" fmla="*/ 21725 w 82038"/>
                  <a:gd name="connsiteY1" fmla="*/ 75727 h 80976"/>
                  <a:gd name="connsiteX2" fmla="*/ 77195 w 82038"/>
                  <a:gd name="connsiteY2" fmla="*/ 60223 h 80976"/>
                  <a:gd name="connsiteX3" fmla="*/ 60313 w 82038"/>
                  <a:gd name="connsiteY3" fmla="*/ 5097 h 80976"/>
                  <a:gd name="connsiteX4" fmla="*/ 4843 w 82038"/>
                  <a:gd name="connsiteY4" fmla="*/ 20601 h 80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38" h="80976">
                    <a:moveTo>
                      <a:pt x="4843" y="20601"/>
                    </a:moveTo>
                    <a:cubicBezTo>
                      <a:pt x="-5837" y="39895"/>
                      <a:pt x="1742" y="64701"/>
                      <a:pt x="21725" y="75727"/>
                    </a:cubicBezTo>
                    <a:cubicBezTo>
                      <a:pt x="41708" y="86752"/>
                      <a:pt x="66515" y="79861"/>
                      <a:pt x="77195" y="60223"/>
                    </a:cubicBezTo>
                    <a:cubicBezTo>
                      <a:pt x="87876" y="40929"/>
                      <a:pt x="80296" y="16122"/>
                      <a:pt x="60313" y="5097"/>
                    </a:cubicBezTo>
                    <a:cubicBezTo>
                      <a:pt x="40330" y="-5584"/>
                      <a:pt x="15524" y="963"/>
                      <a:pt x="4843" y="20601"/>
                    </a:cubicBezTo>
                    <a:close/>
                  </a:path>
                </a:pathLst>
              </a:custGeom>
              <a:solidFill>
                <a:srgbClr val="603813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7" name="Graphic 219">
              <a:extLst>
                <a:ext uri="{FF2B5EF4-FFF2-40B4-BE49-F238E27FC236}">
                  <a16:creationId xmlns:a16="http://schemas.microsoft.com/office/drawing/2014/main" id="{F1AF402E-A72E-4585-B103-B00765CC3B3A}"/>
                </a:ext>
              </a:extLst>
            </p:cNvPr>
            <p:cNvGrpSpPr/>
            <p:nvPr/>
          </p:nvGrpSpPr>
          <p:grpSpPr>
            <a:xfrm>
              <a:off x="1379851" y="1314020"/>
              <a:ext cx="47351" cy="47758"/>
              <a:chOff x="1379851" y="1314020"/>
              <a:chExt cx="47351" cy="47758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FFC7E31-BA33-4CA4-A08B-34E7013D24BA}"/>
                  </a:ext>
                </a:extLst>
              </p:cNvPr>
              <p:cNvSpPr/>
              <p:nvPr/>
            </p:nvSpPr>
            <p:spPr>
              <a:xfrm>
                <a:off x="1383199" y="1314020"/>
                <a:ext cx="44003" cy="35135"/>
              </a:xfrm>
              <a:custGeom>
                <a:avLst/>
                <a:gdLst>
                  <a:gd name="connsiteX0" fmla="*/ 689 w 44003"/>
                  <a:gd name="connsiteY0" fmla="*/ 11363 h 35135"/>
                  <a:gd name="connsiteX1" fmla="*/ 0 w 44003"/>
                  <a:gd name="connsiteY1" fmla="*/ 13086 h 35135"/>
                  <a:gd name="connsiteX2" fmla="*/ 29975 w 44003"/>
                  <a:gd name="connsiteY2" fmla="*/ 6195 h 35135"/>
                  <a:gd name="connsiteX3" fmla="*/ 40311 w 44003"/>
                  <a:gd name="connsiteY3" fmla="*/ 35136 h 35135"/>
                  <a:gd name="connsiteX4" fmla="*/ 41344 w 44003"/>
                  <a:gd name="connsiteY4" fmla="*/ 33413 h 35135"/>
                  <a:gd name="connsiteX5" fmla="*/ 32042 w 44003"/>
                  <a:gd name="connsiteY5" fmla="*/ 2750 h 35135"/>
                  <a:gd name="connsiteX6" fmla="*/ 689 w 44003"/>
                  <a:gd name="connsiteY6" fmla="*/ 11363 h 35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003" h="35135">
                    <a:moveTo>
                      <a:pt x="689" y="11363"/>
                    </a:moveTo>
                    <a:cubicBezTo>
                      <a:pt x="345" y="12052"/>
                      <a:pt x="0" y="12397"/>
                      <a:pt x="0" y="13086"/>
                    </a:cubicBezTo>
                    <a:cubicBezTo>
                      <a:pt x="6546" y="3439"/>
                      <a:pt x="19294" y="338"/>
                      <a:pt x="29975" y="6195"/>
                    </a:cubicBezTo>
                    <a:cubicBezTo>
                      <a:pt x="40655" y="12052"/>
                      <a:pt x="44790" y="24800"/>
                      <a:pt x="40311" y="35136"/>
                    </a:cubicBezTo>
                    <a:cubicBezTo>
                      <a:pt x="40655" y="34447"/>
                      <a:pt x="41000" y="34102"/>
                      <a:pt x="41344" y="33413"/>
                    </a:cubicBezTo>
                    <a:cubicBezTo>
                      <a:pt x="47201" y="22733"/>
                      <a:pt x="43067" y="8951"/>
                      <a:pt x="32042" y="2750"/>
                    </a:cubicBezTo>
                    <a:cubicBezTo>
                      <a:pt x="20672" y="-3107"/>
                      <a:pt x="6546" y="682"/>
                      <a:pt x="689" y="113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A643975-D6A6-4CCD-A291-3A3D15E64314}"/>
                  </a:ext>
                </a:extLst>
              </p:cNvPr>
              <p:cNvSpPr/>
              <p:nvPr/>
            </p:nvSpPr>
            <p:spPr>
              <a:xfrm>
                <a:off x="1379851" y="1316550"/>
                <a:ext cx="45628" cy="45227"/>
              </a:xfrm>
              <a:custGeom>
                <a:avLst/>
                <a:gdLst>
                  <a:gd name="connsiteX0" fmla="*/ 2659 w 45628"/>
                  <a:gd name="connsiteY0" fmla="*/ 11588 h 45227"/>
                  <a:gd name="connsiteX1" fmla="*/ 11961 w 45628"/>
                  <a:gd name="connsiteY1" fmla="*/ 42252 h 45227"/>
                  <a:gd name="connsiteX2" fmla="*/ 42970 w 45628"/>
                  <a:gd name="connsiteY2" fmla="*/ 33639 h 45227"/>
                  <a:gd name="connsiteX3" fmla="*/ 33667 w 45628"/>
                  <a:gd name="connsiteY3" fmla="*/ 2975 h 45227"/>
                  <a:gd name="connsiteX4" fmla="*/ 2659 w 45628"/>
                  <a:gd name="connsiteY4" fmla="*/ 11588 h 45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8" h="45227">
                    <a:moveTo>
                      <a:pt x="2659" y="11588"/>
                    </a:moveTo>
                    <a:cubicBezTo>
                      <a:pt x="-3198" y="22269"/>
                      <a:pt x="936" y="36050"/>
                      <a:pt x="11961" y="42252"/>
                    </a:cubicBezTo>
                    <a:cubicBezTo>
                      <a:pt x="22987" y="48454"/>
                      <a:pt x="37112" y="44664"/>
                      <a:pt x="42970" y="33639"/>
                    </a:cubicBezTo>
                    <a:cubicBezTo>
                      <a:pt x="48827" y="22614"/>
                      <a:pt x="44692" y="9177"/>
                      <a:pt x="33667" y="2975"/>
                    </a:cubicBezTo>
                    <a:cubicBezTo>
                      <a:pt x="22298" y="-3226"/>
                      <a:pt x="8516" y="563"/>
                      <a:pt x="2659" y="11588"/>
                    </a:cubicBezTo>
                    <a:close/>
                  </a:path>
                </a:pathLst>
              </a:custGeom>
              <a:solidFill>
                <a:srgbClr val="603813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8" name="Graphic 219">
              <a:extLst>
                <a:ext uri="{FF2B5EF4-FFF2-40B4-BE49-F238E27FC236}">
                  <a16:creationId xmlns:a16="http://schemas.microsoft.com/office/drawing/2014/main" id="{409D8CDD-133C-483A-89DE-2DA547BCDA7D}"/>
                </a:ext>
              </a:extLst>
            </p:cNvPr>
            <p:cNvGrpSpPr/>
            <p:nvPr/>
          </p:nvGrpSpPr>
          <p:grpSpPr>
            <a:xfrm>
              <a:off x="1381896" y="1622747"/>
              <a:ext cx="126293" cy="127261"/>
              <a:chOff x="1381896" y="1622747"/>
              <a:chExt cx="126293" cy="127261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1C163C9-1721-4952-9F6F-7E87F67B3824}"/>
                  </a:ext>
                </a:extLst>
              </p:cNvPr>
              <p:cNvSpPr/>
              <p:nvPr/>
            </p:nvSpPr>
            <p:spPr>
              <a:xfrm>
                <a:off x="1390779" y="1622747"/>
                <a:ext cx="117410" cy="94026"/>
              </a:xfrm>
              <a:custGeom>
                <a:avLst/>
                <a:gdLst>
                  <a:gd name="connsiteX0" fmla="*/ 2067 w 117410"/>
                  <a:gd name="connsiteY0" fmla="*/ 30632 h 94026"/>
                  <a:gd name="connsiteX1" fmla="*/ 0 w 117410"/>
                  <a:gd name="connsiteY1" fmla="*/ 35111 h 94026"/>
                  <a:gd name="connsiteX2" fmla="*/ 79932 w 117410"/>
                  <a:gd name="connsiteY2" fmla="*/ 16506 h 94026"/>
                  <a:gd name="connsiteX3" fmla="*/ 107495 w 117410"/>
                  <a:gd name="connsiteY3" fmla="*/ 94026 h 94026"/>
                  <a:gd name="connsiteX4" fmla="*/ 110251 w 117410"/>
                  <a:gd name="connsiteY4" fmla="*/ 89892 h 94026"/>
                  <a:gd name="connsiteX5" fmla="*/ 85100 w 117410"/>
                  <a:gd name="connsiteY5" fmla="*/ 7893 h 94026"/>
                  <a:gd name="connsiteX6" fmla="*/ 2067 w 117410"/>
                  <a:gd name="connsiteY6" fmla="*/ 30632 h 94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10" h="94026">
                    <a:moveTo>
                      <a:pt x="2067" y="30632"/>
                    </a:moveTo>
                    <a:cubicBezTo>
                      <a:pt x="1378" y="32010"/>
                      <a:pt x="689" y="33733"/>
                      <a:pt x="0" y="35111"/>
                    </a:cubicBezTo>
                    <a:cubicBezTo>
                      <a:pt x="17227" y="9615"/>
                      <a:pt x="51680" y="1002"/>
                      <a:pt x="79932" y="16506"/>
                    </a:cubicBezTo>
                    <a:cubicBezTo>
                      <a:pt x="108184" y="32010"/>
                      <a:pt x="119898" y="65774"/>
                      <a:pt x="107495" y="94026"/>
                    </a:cubicBezTo>
                    <a:cubicBezTo>
                      <a:pt x="108528" y="92648"/>
                      <a:pt x="109217" y="91270"/>
                      <a:pt x="110251" y="89892"/>
                    </a:cubicBezTo>
                    <a:cubicBezTo>
                      <a:pt x="126100" y="60951"/>
                      <a:pt x="114730" y="24086"/>
                      <a:pt x="85100" y="7893"/>
                    </a:cubicBezTo>
                    <a:cubicBezTo>
                      <a:pt x="55126" y="-8645"/>
                      <a:pt x="17916" y="1691"/>
                      <a:pt x="2067" y="306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07B4692-EB2A-42A9-9F0E-CF614F1B29F4}"/>
                  </a:ext>
                </a:extLst>
              </p:cNvPr>
              <p:cNvSpPr/>
              <p:nvPr/>
            </p:nvSpPr>
            <p:spPr>
              <a:xfrm>
                <a:off x="1381896" y="1629638"/>
                <a:ext cx="122158" cy="120370"/>
              </a:xfrm>
              <a:custGeom>
                <a:avLst/>
                <a:gdLst>
                  <a:gd name="connsiteX0" fmla="*/ 7160 w 122158"/>
                  <a:gd name="connsiteY0" fmla="*/ 30632 h 120370"/>
                  <a:gd name="connsiteX1" fmla="*/ 32311 w 122158"/>
                  <a:gd name="connsiteY1" fmla="*/ 112631 h 120370"/>
                  <a:gd name="connsiteX2" fmla="*/ 114999 w 122158"/>
                  <a:gd name="connsiteY2" fmla="*/ 89892 h 120370"/>
                  <a:gd name="connsiteX3" fmla="*/ 89848 w 122158"/>
                  <a:gd name="connsiteY3" fmla="*/ 7893 h 120370"/>
                  <a:gd name="connsiteX4" fmla="*/ 7160 w 122158"/>
                  <a:gd name="connsiteY4" fmla="*/ 30632 h 12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158" h="120370">
                    <a:moveTo>
                      <a:pt x="7160" y="30632"/>
                    </a:moveTo>
                    <a:cubicBezTo>
                      <a:pt x="-8689" y="59573"/>
                      <a:pt x="2681" y="96438"/>
                      <a:pt x="32311" y="112631"/>
                    </a:cubicBezTo>
                    <a:cubicBezTo>
                      <a:pt x="62285" y="128824"/>
                      <a:pt x="99151" y="118833"/>
                      <a:pt x="114999" y="89892"/>
                    </a:cubicBezTo>
                    <a:cubicBezTo>
                      <a:pt x="130848" y="60951"/>
                      <a:pt x="119478" y="24086"/>
                      <a:pt x="89848" y="7893"/>
                    </a:cubicBezTo>
                    <a:cubicBezTo>
                      <a:pt x="60218" y="-8645"/>
                      <a:pt x="23008" y="1691"/>
                      <a:pt x="7160" y="30632"/>
                    </a:cubicBezTo>
                    <a:close/>
                  </a:path>
                </a:pathLst>
              </a:custGeom>
              <a:solidFill>
                <a:srgbClr val="603813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</p:grpSp>
      <p:grpSp>
        <p:nvGrpSpPr>
          <p:cNvPr id="42" name="Graphic 241">
            <a:extLst>
              <a:ext uri="{FF2B5EF4-FFF2-40B4-BE49-F238E27FC236}">
                <a16:creationId xmlns:a16="http://schemas.microsoft.com/office/drawing/2014/main" id="{2AF91373-D78C-44EA-9F6D-454DED8DA652}"/>
              </a:ext>
            </a:extLst>
          </p:cNvPr>
          <p:cNvGrpSpPr/>
          <p:nvPr/>
        </p:nvGrpSpPr>
        <p:grpSpPr>
          <a:xfrm rot="1433983">
            <a:off x="2547216" y="1643854"/>
            <a:ext cx="159704" cy="157829"/>
            <a:chOff x="2434505" y="2932122"/>
            <a:chExt cx="322656" cy="31886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5EEFF64-0CFF-4CD0-9724-BF94452C1418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E675613-BB84-4E6C-B8F4-73636BE7A44E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4C4A7A9-9A2D-4F75-B5E6-C41B0413DB94}"/>
              </a:ext>
            </a:extLst>
          </p:cNvPr>
          <p:cNvSpPr/>
          <p:nvPr/>
        </p:nvSpPr>
        <p:spPr>
          <a:xfrm>
            <a:off x="3504488" y="1354741"/>
            <a:ext cx="127344" cy="97322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57A76648-FEE8-4245-A21C-C089505A9B88}"/>
              </a:ext>
            </a:extLst>
          </p:cNvPr>
          <p:cNvSpPr/>
          <p:nvPr/>
        </p:nvSpPr>
        <p:spPr>
          <a:xfrm>
            <a:off x="5558117" y="2269969"/>
            <a:ext cx="127344" cy="97322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14939580-49A1-42CF-B665-F297F57A14B8}"/>
              </a:ext>
            </a:extLst>
          </p:cNvPr>
          <p:cNvSpPr/>
          <p:nvPr/>
        </p:nvSpPr>
        <p:spPr>
          <a:xfrm>
            <a:off x="465824" y="1309845"/>
            <a:ext cx="63672" cy="89792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D2E95EDD-1D70-4D25-9BFD-EC0DFFDF8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8070" y="288964"/>
            <a:ext cx="464081" cy="46408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7F99106-D000-4658-B195-F4337C688D86}"/>
              </a:ext>
            </a:extLst>
          </p:cNvPr>
          <p:cNvGrpSpPr/>
          <p:nvPr/>
        </p:nvGrpSpPr>
        <p:grpSpPr>
          <a:xfrm>
            <a:off x="1627850" y="1996491"/>
            <a:ext cx="185049" cy="159735"/>
            <a:chOff x="5989666" y="815838"/>
            <a:chExt cx="221343" cy="191064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652A244-FA68-4EAE-B0CE-A78E1719A6DF}"/>
                </a:ext>
              </a:extLst>
            </p:cNvPr>
            <p:cNvSpPr/>
            <p:nvPr/>
          </p:nvSpPr>
          <p:spPr>
            <a:xfrm>
              <a:off x="5989666" y="897367"/>
              <a:ext cx="221343" cy="27383"/>
            </a:xfrm>
            <a:custGeom>
              <a:avLst/>
              <a:gdLst>
                <a:gd name="connsiteX0" fmla="*/ 348475 w 348475"/>
                <a:gd name="connsiteY0" fmla="*/ 19702 h 39404"/>
                <a:gd name="connsiteX1" fmla="*/ 174238 w 348475"/>
                <a:gd name="connsiteY1" fmla="*/ 39405 h 39404"/>
                <a:gd name="connsiteX2" fmla="*/ 0 w 348475"/>
                <a:gd name="connsiteY2" fmla="*/ 19702 h 39404"/>
                <a:gd name="connsiteX3" fmla="*/ 174238 w 348475"/>
                <a:gd name="connsiteY3" fmla="*/ 0 h 39404"/>
                <a:gd name="connsiteX4" fmla="*/ 348475 w 348475"/>
                <a:gd name="connsiteY4" fmla="*/ 19702 h 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475" h="39404">
                  <a:moveTo>
                    <a:pt x="348475" y="19702"/>
                  </a:moveTo>
                  <a:cubicBezTo>
                    <a:pt x="348475" y="30673"/>
                    <a:pt x="270437" y="39405"/>
                    <a:pt x="174238" y="39405"/>
                  </a:cubicBezTo>
                  <a:cubicBezTo>
                    <a:pt x="78038" y="39405"/>
                    <a:pt x="0" y="30449"/>
                    <a:pt x="0" y="19702"/>
                  </a:cubicBezTo>
                  <a:cubicBezTo>
                    <a:pt x="0" y="8732"/>
                    <a:pt x="78038" y="0"/>
                    <a:pt x="174238" y="0"/>
                  </a:cubicBezTo>
                  <a:cubicBezTo>
                    <a:pt x="270437" y="0"/>
                    <a:pt x="348475" y="8732"/>
                    <a:pt x="348475" y="19702"/>
                  </a:cubicBezTo>
                  <a:close/>
                </a:path>
              </a:pathLst>
            </a:custGeom>
            <a:solidFill>
              <a:srgbClr val="E6E6E6"/>
            </a:solidFill>
            <a:ln w="28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84C0D91-AA44-4D76-9E4F-72EF662AB497}"/>
                </a:ext>
              </a:extLst>
            </p:cNvPr>
            <p:cNvSpPr/>
            <p:nvPr/>
          </p:nvSpPr>
          <p:spPr>
            <a:xfrm>
              <a:off x="6085557" y="815838"/>
              <a:ext cx="31723" cy="191064"/>
            </a:xfrm>
            <a:custGeom>
              <a:avLst/>
              <a:gdLst>
                <a:gd name="connsiteX0" fmla="*/ 49944 w 49944"/>
                <a:gd name="connsiteY0" fmla="*/ 137469 h 274938"/>
                <a:gd name="connsiteX1" fmla="*/ 24972 w 49944"/>
                <a:gd name="connsiteY1" fmla="*/ 274939 h 274938"/>
                <a:gd name="connsiteX2" fmla="*/ 0 w 49944"/>
                <a:gd name="connsiteY2" fmla="*/ 137469 h 274938"/>
                <a:gd name="connsiteX3" fmla="*/ 24972 w 49944"/>
                <a:gd name="connsiteY3" fmla="*/ 0 h 274938"/>
                <a:gd name="connsiteX4" fmla="*/ 49944 w 49944"/>
                <a:gd name="connsiteY4" fmla="*/ 137469 h 27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44" h="274938">
                  <a:moveTo>
                    <a:pt x="49944" y="137469"/>
                  </a:moveTo>
                  <a:cubicBezTo>
                    <a:pt x="49944" y="213392"/>
                    <a:pt x="38764" y="274939"/>
                    <a:pt x="24972" y="274939"/>
                  </a:cubicBezTo>
                  <a:cubicBezTo>
                    <a:pt x="11180" y="274939"/>
                    <a:pt x="0" y="213392"/>
                    <a:pt x="0" y="137469"/>
                  </a:cubicBezTo>
                  <a:cubicBezTo>
                    <a:pt x="0" y="61547"/>
                    <a:pt x="11180" y="0"/>
                    <a:pt x="24972" y="0"/>
                  </a:cubicBezTo>
                  <a:cubicBezTo>
                    <a:pt x="38764" y="0"/>
                    <a:pt x="49944" y="61547"/>
                    <a:pt x="49944" y="137469"/>
                  </a:cubicBezTo>
                  <a:close/>
                </a:path>
              </a:pathLst>
            </a:custGeom>
            <a:solidFill>
              <a:srgbClr val="E6E6E6"/>
            </a:solidFill>
            <a:ln w="28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2" name="Graphic 21">
            <a:extLst>
              <a:ext uri="{FF2B5EF4-FFF2-40B4-BE49-F238E27FC236}">
                <a16:creationId xmlns:a16="http://schemas.microsoft.com/office/drawing/2014/main" id="{A7A8A360-2B8B-4355-B384-F99DA3ECCB75}"/>
              </a:ext>
            </a:extLst>
          </p:cNvPr>
          <p:cNvGrpSpPr/>
          <p:nvPr/>
        </p:nvGrpSpPr>
        <p:grpSpPr>
          <a:xfrm>
            <a:off x="495198" y="1117989"/>
            <a:ext cx="1103225" cy="1103225"/>
            <a:chOff x="2400300" y="4879272"/>
            <a:chExt cx="741861" cy="74186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2A7780-9861-4998-88EA-A7B4E4E8F615}"/>
                </a:ext>
              </a:extLst>
            </p:cNvPr>
            <p:cNvSpPr/>
            <p:nvPr/>
          </p:nvSpPr>
          <p:spPr>
            <a:xfrm>
              <a:off x="2400300" y="4879272"/>
              <a:ext cx="741861" cy="741861"/>
            </a:xfrm>
            <a:custGeom>
              <a:avLst/>
              <a:gdLst>
                <a:gd name="connsiteX0" fmla="*/ 741861 w 741861"/>
                <a:gd name="connsiteY0" fmla="*/ 370931 h 741861"/>
                <a:gd name="connsiteX1" fmla="*/ 370931 w 741861"/>
                <a:gd name="connsiteY1" fmla="*/ 741861 h 741861"/>
                <a:gd name="connsiteX2" fmla="*/ 0 w 741861"/>
                <a:gd name="connsiteY2" fmla="*/ 370931 h 741861"/>
                <a:gd name="connsiteX3" fmla="*/ 370931 w 741861"/>
                <a:gd name="connsiteY3" fmla="*/ 0 h 741861"/>
                <a:gd name="connsiteX4" fmla="*/ 741861 w 741861"/>
                <a:gd name="connsiteY4" fmla="*/ 370931 h 74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861" h="741861">
                  <a:moveTo>
                    <a:pt x="741861" y="370931"/>
                  </a:moveTo>
                  <a:cubicBezTo>
                    <a:pt x="741861" y="575790"/>
                    <a:pt x="575790" y="741861"/>
                    <a:pt x="370931" y="741861"/>
                  </a:cubicBezTo>
                  <a:cubicBezTo>
                    <a:pt x="166071" y="741861"/>
                    <a:pt x="0" y="575790"/>
                    <a:pt x="0" y="370931"/>
                  </a:cubicBezTo>
                  <a:cubicBezTo>
                    <a:pt x="0" y="166071"/>
                    <a:pt x="166071" y="0"/>
                    <a:pt x="370931" y="0"/>
                  </a:cubicBezTo>
                  <a:cubicBezTo>
                    <a:pt x="575790" y="0"/>
                    <a:pt x="741861" y="166071"/>
                    <a:pt x="741861" y="370931"/>
                  </a:cubicBezTo>
                  <a:close/>
                </a:path>
              </a:pathLst>
            </a:custGeom>
            <a:solidFill>
              <a:srgbClr val="74487A"/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D0D5C65-CEB0-42A0-9575-7BA22A7182EA}"/>
                </a:ext>
              </a:extLst>
            </p:cNvPr>
            <p:cNvSpPr/>
            <p:nvPr/>
          </p:nvSpPr>
          <p:spPr>
            <a:xfrm>
              <a:off x="2400957" y="4964638"/>
              <a:ext cx="675962" cy="656494"/>
            </a:xfrm>
            <a:custGeom>
              <a:avLst/>
              <a:gdLst>
                <a:gd name="connsiteX0" fmla="*/ 68267 w 675962"/>
                <a:gd name="connsiteY0" fmla="*/ 211115 h 656494"/>
                <a:gd name="connsiteX1" fmla="*/ 134166 w 675962"/>
                <a:gd name="connsiteY1" fmla="*/ 0 h 656494"/>
                <a:gd name="connsiteX2" fmla="*/ 0 w 675962"/>
                <a:gd name="connsiteY2" fmla="*/ 285564 h 656494"/>
                <a:gd name="connsiteX3" fmla="*/ 370931 w 675962"/>
                <a:gd name="connsiteY3" fmla="*/ 656495 h 656494"/>
                <a:gd name="connsiteX4" fmla="*/ 675962 w 675962"/>
                <a:gd name="connsiteY4" fmla="*/ 496679 h 656494"/>
                <a:gd name="connsiteX5" fmla="*/ 439198 w 675962"/>
                <a:gd name="connsiteY5" fmla="*/ 582046 h 656494"/>
                <a:gd name="connsiteX6" fmla="*/ 68267 w 675962"/>
                <a:gd name="connsiteY6" fmla="*/ 211115 h 65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962" h="656494">
                  <a:moveTo>
                    <a:pt x="68267" y="211115"/>
                  </a:moveTo>
                  <a:cubicBezTo>
                    <a:pt x="68267" y="132720"/>
                    <a:pt x="92601" y="59980"/>
                    <a:pt x="134166" y="0"/>
                  </a:cubicBezTo>
                  <a:cubicBezTo>
                    <a:pt x="52220" y="68136"/>
                    <a:pt x="0" y="170733"/>
                    <a:pt x="0" y="285564"/>
                  </a:cubicBezTo>
                  <a:cubicBezTo>
                    <a:pt x="0" y="490365"/>
                    <a:pt x="166130" y="656495"/>
                    <a:pt x="370931" y="656495"/>
                  </a:cubicBezTo>
                  <a:cubicBezTo>
                    <a:pt x="497337" y="656495"/>
                    <a:pt x="609010" y="593226"/>
                    <a:pt x="675962" y="496679"/>
                  </a:cubicBezTo>
                  <a:cubicBezTo>
                    <a:pt x="611773" y="549951"/>
                    <a:pt x="529168" y="582046"/>
                    <a:pt x="439198" y="582046"/>
                  </a:cubicBezTo>
                  <a:cubicBezTo>
                    <a:pt x="234397" y="582046"/>
                    <a:pt x="68267" y="415916"/>
                    <a:pt x="68267" y="211115"/>
                  </a:cubicBezTo>
                  <a:close/>
                </a:path>
              </a:pathLst>
            </a:custGeom>
            <a:solidFill>
              <a:srgbClr val="502C46"/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46FC2B2-31A7-4D90-B0A6-7E921BDC87E7}"/>
                </a:ext>
              </a:extLst>
            </p:cNvPr>
            <p:cNvSpPr/>
            <p:nvPr/>
          </p:nvSpPr>
          <p:spPr>
            <a:xfrm>
              <a:off x="2569454" y="5375030"/>
              <a:ext cx="144952" cy="144952"/>
            </a:xfrm>
            <a:custGeom>
              <a:avLst/>
              <a:gdLst>
                <a:gd name="connsiteX0" fmla="*/ 144952 w 144952"/>
                <a:gd name="connsiteY0" fmla="*/ 72476 h 144952"/>
                <a:gd name="connsiteX1" fmla="*/ 72476 w 144952"/>
                <a:gd name="connsiteY1" fmla="*/ 144952 h 144952"/>
                <a:gd name="connsiteX2" fmla="*/ 0 w 144952"/>
                <a:gd name="connsiteY2" fmla="*/ 72476 h 144952"/>
                <a:gd name="connsiteX3" fmla="*/ 72476 w 144952"/>
                <a:gd name="connsiteY3" fmla="*/ 0 h 144952"/>
                <a:gd name="connsiteX4" fmla="*/ 144952 w 144952"/>
                <a:gd name="connsiteY4" fmla="*/ 72476 h 14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52" h="144952">
                  <a:moveTo>
                    <a:pt x="144952" y="72476"/>
                  </a:moveTo>
                  <a:cubicBezTo>
                    <a:pt x="144952" y="112504"/>
                    <a:pt x="112504" y="144952"/>
                    <a:pt x="72476" y="144952"/>
                  </a:cubicBezTo>
                  <a:cubicBezTo>
                    <a:pt x="32449" y="144952"/>
                    <a:pt x="0" y="112504"/>
                    <a:pt x="0" y="72476"/>
                  </a:cubicBezTo>
                  <a:cubicBezTo>
                    <a:pt x="0" y="32449"/>
                    <a:pt x="32449" y="0"/>
                    <a:pt x="72476" y="0"/>
                  </a:cubicBezTo>
                  <a:cubicBezTo>
                    <a:pt x="112504" y="0"/>
                    <a:pt x="144952" y="32449"/>
                    <a:pt x="144952" y="72476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006338C-89EF-4595-A463-BEA8E43F9535}"/>
                </a:ext>
              </a:extLst>
            </p:cNvPr>
            <p:cNvSpPr/>
            <p:nvPr/>
          </p:nvSpPr>
          <p:spPr>
            <a:xfrm>
              <a:off x="2914341" y="5335437"/>
              <a:ext cx="102334" cy="102334"/>
            </a:xfrm>
            <a:custGeom>
              <a:avLst/>
              <a:gdLst>
                <a:gd name="connsiteX0" fmla="*/ 102335 w 102334"/>
                <a:gd name="connsiteY0" fmla="*/ 51167 h 102334"/>
                <a:gd name="connsiteX1" fmla="*/ 51167 w 102334"/>
                <a:gd name="connsiteY1" fmla="*/ 102335 h 102334"/>
                <a:gd name="connsiteX2" fmla="*/ 0 w 102334"/>
                <a:gd name="connsiteY2" fmla="*/ 51167 h 102334"/>
                <a:gd name="connsiteX3" fmla="*/ 51167 w 102334"/>
                <a:gd name="connsiteY3" fmla="*/ 0 h 102334"/>
                <a:gd name="connsiteX4" fmla="*/ 102335 w 102334"/>
                <a:gd name="connsiteY4" fmla="*/ 51167 h 10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334" h="102334">
                  <a:moveTo>
                    <a:pt x="102335" y="51167"/>
                  </a:moveTo>
                  <a:cubicBezTo>
                    <a:pt x="102335" y="79426"/>
                    <a:pt x="79426" y="102335"/>
                    <a:pt x="51167" y="102335"/>
                  </a:cubicBezTo>
                  <a:cubicBezTo>
                    <a:pt x="22908" y="102335"/>
                    <a:pt x="0" y="79426"/>
                    <a:pt x="0" y="51167"/>
                  </a:cubicBezTo>
                  <a:cubicBezTo>
                    <a:pt x="0" y="22908"/>
                    <a:pt x="22908" y="0"/>
                    <a:pt x="51167" y="0"/>
                  </a:cubicBezTo>
                  <a:cubicBezTo>
                    <a:pt x="79426" y="0"/>
                    <a:pt x="102335" y="22908"/>
                    <a:pt x="102335" y="51167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53F8CC6-69BE-49DB-A3C9-7798230364F2}"/>
                </a:ext>
              </a:extLst>
            </p:cNvPr>
            <p:cNvSpPr/>
            <p:nvPr/>
          </p:nvSpPr>
          <p:spPr>
            <a:xfrm>
              <a:off x="2590763" y="5077364"/>
              <a:ext cx="102334" cy="102334"/>
            </a:xfrm>
            <a:custGeom>
              <a:avLst/>
              <a:gdLst>
                <a:gd name="connsiteX0" fmla="*/ 102335 w 102334"/>
                <a:gd name="connsiteY0" fmla="*/ 51167 h 102334"/>
                <a:gd name="connsiteX1" fmla="*/ 51167 w 102334"/>
                <a:gd name="connsiteY1" fmla="*/ 102335 h 102334"/>
                <a:gd name="connsiteX2" fmla="*/ 0 w 102334"/>
                <a:gd name="connsiteY2" fmla="*/ 51167 h 102334"/>
                <a:gd name="connsiteX3" fmla="*/ 51167 w 102334"/>
                <a:gd name="connsiteY3" fmla="*/ 0 h 102334"/>
                <a:gd name="connsiteX4" fmla="*/ 102335 w 102334"/>
                <a:gd name="connsiteY4" fmla="*/ 51167 h 10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334" h="102334">
                  <a:moveTo>
                    <a:pt x="102335" y="51167"/>
                  </a:moveTo>
                  <a:cubicBezTo>
                    <a:pt x="102335" y="79426"/>
                    <a:pt x="79426" y="102335"/>
                    <a:pt x="51167" y="102335"/>
                  </a:cubicBezTo>
                  <a:cubicBezTo>
                    <a:pt x="22908" y="102335"/>
                    <a:pt x="0" y="79426"/>
                    <a:pt x="0" y="51167"/>
                  </a:cubicBezTo>
                  <a:cubicBezTo>
                    <a:pt x="0" y="22908"/>
                    <a:pt x="22908" y="0"/>
                    <a:pt x="51167" y="0"/>
                  </a:cubicBezTo>
                  <a:cubicBezTo>
                    <a:pt x="79426" y="0"/>
                    <a:pt x="102335" y="22908"/>
                    <a:pt x="102335" y="51167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62C16A7-9ACD-4615-B2B4-8A82CF434211}"/>
                </a:ext>
              </a:extLst>
            </p:cNvPr>
            <p:cNvSpPr/>
            <p:nvPr/>
          </p:nvSpPr>
          <p:spPr>
            <a:xfrm>
              <a:off x="2959326" y="5039087"/>
              <a:ext cx="57349" cy="57349"/>
            </a:xfrm>
            <a:custGeom>
              <a:avLst/>
              <a:gdLst>
                <a:gd name="connsiteX0" fmla="*/ 57350 w 57349"/>
                <a:gd name="connsiteY0" fmla="*/ 28675 h 57349"/>
                <a:gd name="connsiteX1" fmla="*/ 28675 w 57349"/>
                <a:gd name="connsiteY1" fmla="*/ 57350 h 57349"/>
                <a:gd name="connsiteX2" fmla="*/ 0 w 57349"/>
                <a:gd name="connsiteY2" fmla="*/ 28675 h 57349"/>
                <a:gd name="connsiteX3" fmla="*/ 28675 w 57349"/>
                <a:gd name="connsiteY3" fmla="*/ 0 h 57349"/>
                <a:gd name="connsiteX4" fmla="*/ 57350 w 57349"/>
                <a:gd name="connsiteY4" fmla="*/ 28675 h 57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49" h="57349">
                  <a:moveTo>
                    <a:pt x="57350" y="28675"/>
                  </a:moveTo>
                  <a:cubicBezTo>
                    <a:pt x="57350" y="44511"/>
                    <a:pt x="44511" y="57350"/>
                    <a:pt x="28675" y="57350"/>
                  </a:cubicBezTo>
                  <a:cubicBezTo>
                    <a:pt x="12838" y="57350"/>
                    <a:pt x="0" y="44511"/>
                    <a:pt x="0" y="28675"/>
                  </a:cubicBezTo>
                  <a:cubicBezTo>
                    <a:pt x="0" y="12838"/>
                    <a:pt x="12838" y="0"/>
                    <a:pt x="28675" y="0"/>
                  </a:cubicBezTo>
                  <a:cubicBezTo>
                    <a:pt x="44511" y="0"/>
                    <a:pt x="57350" y="12838"/>
                    <a:pt x="57350" y="28675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2AC2551-0B11-4A3F-B937-EE0CBACD7147}"/>
                </a:ext>
              </a:extLst>
            </p:cNvPr>
            <p:cNvSpPr/>
            <p:nvPr/>
          </p:nvSpPr>
          <p:spPr>
            <a:xfrm>
              <a:off x="2540780" y="5179568"/>
              <a:ext cx="57349" cy="57349"/>
            </a:xfrm>
            <a:custGeom>
              <a:avLst/>
              <a:gdLst>
                <a:gd name="connsiteX0" fmla="*/ 57350 w 57349"/>
                <a:gd name="connsiteY0" fmla="*/ 28675 h 57349"/>
                <a:gd name="connsiteX1" fmla="*/ 28675 w 57349"/>
                <a:gd name="connsiteY1" fmla="*/ 57350 h 57349"/>
                <a:gd name="connsiteX2" fmla="*/ 0 w 57349"/>
                <a:gd name="connsiteY2" fmla="*/ 28675 h 57349"/>
                <a:gd name="connsiteX3" fmla="*/ 28675 w 57349"/>
                <a:gd name="connsiteY3" fmla="*/ 0 h 57349"/>
                <a:gd name="connsiteX4" fmla="*/ 57350 w 57349"/>
                <a:gd name="connsiteY4" fmla="*/ 28675 h 57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49" h="57349">
                  <a:moveTo>
                    <a:pt x="57350" y="28675"/>
                  </a:moveTo>
                  <a:cubicBezTo>
                    <a:pt x="57350" y="44511"/>
                    <a:pt x="44511" y="57350"/>
                    <a:pt x="28675" y="57350"/>
                  </a:cubicBezTo>
                  <a:cubicBezTo>
                    <a:pt x="12838" y="57350"/>
                    <a:pt x="0" y="44511"/>
                    <a:pt x="0" y="28675"/>
                  </a:cubicBezTo>
                  <a:cubicBezTo>
                    <a:pt x="0" y="12838"/>
                    <a:pt x="12838" y="0"/>
                    <a:pt x="28675" y="0"/>
                  </a:cubicBezTo>
                  <a:cubicBezTo>
                    <a:pt x="44511" y="0"/>
                    <a:pt x="57350" y="12838"/>
                    <a:pt x="57350" y="28675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EAB3CEA-3094-4BD3-8242-A92CD568CFE4}"/>
                </a:ext>
              </a:extLst>
            </p:cNvPr>
            <p:cNvSpPr/>
            <p:nvPr/>
          </p:nvSpPr>
          <p:spPr>
            <a:xfrm>
              <a:off x="2856992" y="5437772"/>
              <a:ext cx="57349" cy="57349"/>
            </a:xfrm>
            <a:custGeom>
              <a:avLst/>
              <a:gdLst>
                <a:gd name="connsiteX0" fmla="*/ 57350 w 57349"/>
                <a:gd name="connsiteY0" fmla="*/ 28675 h 57349"/>
                <a:gd name="connsiteX1" fmla="*/ 28675 w 57349"/>
                <a:gd name="connsiteY1" fmla="*/ 57350 h 57349"/>
                <a:gd name="connsiteX2" fmla="*/ 0 w 57349"/>
                <a:gd name="connsiteY2" fmla="*/ 28675 h 57349"/>
                <a:gd name="connsiteX3" fmla="*/ 28675 w 57349"/>
                <a:gd name="connsiteY3" fmla="*/ 0 h 57349"/>
                <a:gd name="connsiteX4" fmla="*/ 57350 w 57349"/>
                <a:gd name="connsiteY4" fmla="*/ 28675 h 57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49" h="57349">
                  <a:moveTo>
                    <a:pt x="57350" y="28675"/>
                  </a:moveTo>
                  <a:cubicBezTo>
                    <a:pt x="57350" y="44511"/>
                    <a:pt x="44511" y="57350"/>
                    <a:pt x="28675" y="57350"/>
                  </a:cubicBezTo>
                  <a:cubicBezTo>
                    <a:pt x="12838" y="57350"/>
                    <a:pt x="0" y="44511"/>
                    <a:pt x="0" y="28675"/>
                  </a:cubicBezTo>
                  <a:cubicBezTo>
                    <a:pt x="0" y="12838"/>
                    <a:pt x="12838" y="0"/>
                    <a:pt x="28675" y="0"/>
                  </a:cubicBezTo>
                  <a:cubicBezTo>
                    <a:pt x="44511" y="0"/>
                    <a:pt x="57350" y="12838"/>
                    <a:pt x="57350" y="28675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2A83FE9-D15E-4EFF-85DE-DD8CD75A9F36}"/>
                </a:ext>
              </a:extLst>
            </p:cNvPr>
            <p:cNvSpPr/>
            <p:nvPr/>
          </p:nvSpPr>
          <p:spPr>
            <a:xfrm>
              <a:off x="2959326" y="5124980"/>
              <a:ext cx="57349" cy="57349"/>
            </a:xfrm>
            <a:custGeom>
              <a:avLst/>
              <a:gdLst>
                <a:gd name="connsiteX0" fmla="*/ 57350 w 57349"/>
                <a:gd name="connsiteY0" fmla="*/ 28675 h 57349"/>
                <a:gd name="connsiteX1" fmla="*/ 28675 w 57349"/>
                <a:gd name="connsiteY1" fmla="*/ 57350 h 57349"/>
                <a:gd name="connsiteX2" fmla="*/ 0 w 57349"/>
                <a:gd name="connsiteY2" fmla="*/ 28675 h 57349"/>
                <a:gd name="connsiteX3" fmla="*/ 28675 w 57349"/>
                <a:gd name="connsiteY3" fmla="*/ 0 h 57349"/>
                <a:gd name="connsiteX4" fmla="*/ 57350 w 57349"/>
                <a:gd name="connsiteY4" fmla="*/ 28675 h 57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49" h="57349">
                  <a:moveTo>
                    <a:pt x="57350" y="28675"/>
                  </a:moveTo>
                  <a:cubicBezTo>
                    <a:pt x="57350" y="44511"/>
                    <a:pt x="44511" y="57350"/>
                    <a:pt x="28675" y="57350"/>
                  </a:cubicBezTo>
                  <a:cubicBezTo>
                    <a:pt x="12838" y="57350"/>
                    <a:pt x="0" y="44511"/>
                    <a:pt x="0" y="28675"/>
                  </a:cubicBezTo>
                  <a:cubicBezTo>
                    <a:pt x="0" y="12838"/>
                    <a:pt x="12838" y="0"/>
                    <a:pt x="28675" y="0"/>
                  </a:cubicBezTo>
                  <a:cubicBezTo>
                    <a:pt x="44511" y="0"/>
                    <a:pt x="57350" y="12838"/>
                    <a:pt x="57350" y="28675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744CDFA-A6BA-419D-8D49-31807124A0ED}"/>
                </a:ext>
              </a:extLst>
            </p:cNvPr>
            <p:cNvSpPr/>
            <p:nvPr/>
          </p:nvSpPr>
          <p:spPr>
            <a:xfrm>
              <a:off x="2466199" y="4880061"/>
              <a:ext cx="675962" cy="656494"/>
            </a:xfrm>
            <a:custGeom>
              <a:avLst/>
              <a:gdLst>
                <a:gd name="connsiteX0" fmla="*/ 607695 w 675962"/>
                <a:gd name="connsiteY0" fmla="*/ 445380 h 656494"/>
                <a:gd name="connsiteX1" fmla="*/ 541796 w 675962"/>
                <a:gd name="connsiteY1" fmla="*/ 656495 h 656494"/>
                <a:gd name="connsiteX2" fmla="*/ 675962 w 675962"/>
                <a:gd name="connsiteY2" fmla="*/ 370931 h 656494"/>
                <a:gd name="connsiteX3" fmla="*/ 305031 w 675962"/>
                <a:gd name="connsiteY3" fmla="*/ 0 h 656494"/>
                <a:gd name="connsiteX4" fmla="*/ 0 w 675962"/>
                <a:gd name="connsiteY4" fmla="*/ 159816 h 656494"/>
                <a:gd name="connsiteX5" fmla="*/ 236764 w 675962"/>
                <a:gd name="connsiteY5" fmla="*/ 74449 h 656494"/>
                <a:gd name="connsiteX6" fmla="*/ 607695 w 675962"/>
                <a:gd name="connsiteY6" fmla="*/ 445380 h 65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962" h="656494">
                  <a:moveTo>
                    <a:pt x="607695" y="445380"/>
                  </a:moveTo>
                  <a:cubicBezTo>
                    <a:pt x="607695" y="523775"/>
                    <a:pt x="583361" y="596514"/>
                    <a:pt x="541796" y="656495"/>
                  </a:cubicBezTo>
                  <a:cubicBezTo>
                    <a:pt x="623742" y="588491"/>
                    <a:pt x="675962" y="485761"/>
                    <a:pt x="675962" y="370931"/>
                  </a:cubicBezTo>
                  <a:cubicBezTo>
                    <a:pt x="675962" y="166130"/>
                    <a:pt x="509832" y="0"/>
                    <a:pt x="305031" y="0"/>
                  </a:cubicBezTo>
                  <a:cubicBezTo>
                    <a:pt x="178626" y="0"/>
                    <a:pt x="66952" y="63269"/>
                    <a:pt x="0" y="159816"/>
                  </a:cubicBezTo>
                  <a:cubicBezTo>
                    <a:pt x="64189" y="106544"/>
                    <a:pt x="146794" y="74449"/>
                    <a:pt x="236764" y="74449"/>
                  </a:cubicBezTo>
                  <a:cubicBezTo>
                    <a:pt x="441565" y="74449"/>
                    <a:pt x="607695" y="240579"/>
                    <a:pt x="607695" y="445380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69C5D3DA-0948-F23C-A55A-D921EA7DC0BE}"/>
              </a:ext>
            </a:extLst>
          </p:cNvPr>
          <p:cNvSpPr txBox="1"/>
          <p:nvPr/>
        </p:nvSpPr>
        <p:spPr>
          <a:xfrm>
            <a:off x="1501401" y="262998"/>
            <a:ext cx="278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182B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遊戲配件</a:t>
            </a:r>
          </a:p>
        </p:txBody>
      </p: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E3B7C0BE-E26F-497E-0E7E-70BFE0397F5A}"/>
              </a:ext>
            </a:extLst>
          </p:cNvPr>
          <p:cNvGrpSpPr/>
          <p:nvPr/>
        </p:nvGrpSpPr>
        <p:grpSpPr>
          <a:xfrm>
            <a:off x="148124" y="1874802"/>
            <a:ext cx="5602558" cy="2046632"/>
            <a:chOff x="148124" y="2421557"/>
            <a:chExt cx="5602558" cy="204663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A261BD4-0415-4F41-90BC-4F5FE35D0A19}"/>
                </a:ext>
              </a:extLst>
            </p:cNvPr>
            <p:cNvGrpSpPr/>
            <p:nvPr/>
          </p:nvGrpSpPr>
          <p:grpSpPr>
            <a:xfrm rot="836435">
              <a:off x="148124" y="2421557"/>
              <a:ext cx="185049" cy="159735"/>
              <a:chOff x="5989666" y="815838"/>
              <a:chExt cx="221343" cy="191064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3045154-3ABB-423F-BCA7-28091621CCE1}"/>
                  </a:ext>
                </a:extLst>
              </p:cNvPr>
              <p:cNvSpPr/>
              <p:nvPr/>
            </p:nvSpPr>
            <p:spPr>
              <a:xfrm>
                <a:off x="5989666" y="897367"/>
                <a:ext cx="221343" cy="27383"/>
              </a:xfrm>
              <a:custGeom>
                <a:avLst/>
                <a:gdLst>
                  <a:gd name="connsiteX0" fmla="*/ 348475 w 348475"/>
                  <a:gd name="connsiteY0" fmla="*/ 19702 h 39404"/>
                  <a:gd name="connsiteX1" fmla="*/ 174238 w 348475"/>
                  <a:gd name="connsiteY1" fmla="*/ 39405 h 39404"/>
                  <a:gd name="connsiteX2" fmla="*/ 0 w 348475"/>
                  <a:gd name="connsiteY2" fmla="*/ 19702 h 39404"/>
                  <a:gd name="connsiteX3" fmla="*/ 174238 w 348475"/>
                  <a:gd name="connsiteY3" fmla="*/ 0 h 39404"/>
                  <a:gd name="connsiteX4" fmla="*/ 348475 w 348475"/>
                  <a:gd name="connsiteY4" fmla="*/ 19702 h 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4">
                    <a:moveTo>
                      <a:pt x="348475" y="19702"/>
                    </a:moveTo>
                    <a:cubicBezTo>
                      <a:pt x="348475" y="30673"/>
                      <a:pt x="270437" y="39405"/>
                      <a:pt x="174238" y="39405"/>
                    </a:cubicBezTo>
                    <a:cubicBezTo>
                      <a:pt x="78038" y="39405"/>
                      <a:pt x="0" y="30449"/>
                      <a:pt x="0" y="19702"/>
                    </a:cubicBezTo>
                    <a:cubicBezTo>
                      <a:pt x="0" y="8732"/>
                      <a:pt x="78038" y="0"/>
                      <a:pt x="174238" y="0"/>
                    </a:cubicBezTo>
                    <a:cubicBezTo>
                      <a:pt x="270437" y="0"/>
                      <a:pt x="348475" y="8732"/>
                      <a:pt x="348475" y="19702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506537B-DDA9-42AE-BAB2-AFD745B3F271}"/>
                  </a:ext>
                </a:extLst>
              </p:cNvPr>
              <p:cNvSpPr/>
              <p:nvPr/>
            </p:nvSpPr>
            <p:spPr>
              <a:xfrm>
                <a:off x="6085557" y="815838"/>
                <a:ext cx="31723" cy="191064"/>
              </a:xfrm>
              <a:custGeom>
                <a:avLst/>
                <a:gdLst>
                  <a:gd name="connsiteX0" fmla="*/ 49944 w 49944"/>
                  <a:gd name="connsiteY0" fmla="*/ 137469 h 274938"/>
                  <a:gd name="connsiteX1" fmla="*/ 24972 w 49944"/>
                  <a:gd name="connsiteY1" fmla="*/ 274939 h 274938"/>
                  <a:gd name="connsiteX2" fmla="*/ 0 w 49944"/>
                  <a:gd name="connsiteY2" fmla="*/ 137469 h 274938"/>
                  <a:gd name="connsiteX3" fmla="*/ 24972 w 49944"/>
                  <a:gd name="connsiteY3" fmla="*/ 0 h 274938"/>
                  <a:gd name="connsiteX4" fmla="*/ 49944 w 49944"/>
                  <a:gd name="connsiteY4" fmla="*/ 137469 h 27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4" h="274938">
                    <a:moveTo>
                      <a:pt x="49944" y="137469"/>
                    </a:moveTo>
                    <a:cubicBezTo>
                      <a:pt x="49944" y="213392"/>
                      <a:pt x="38764" y="274939"/>
                      <a:pt x="24972" y="274939"/>
                    </a:cubicBezTo>
                    <a:cubicBezTo>
                      <a:pt x="11180" y="274939"/>
                      <a:pt x="0" y="213392"/>
                      <a:pt x="0" y="137469"/>
                    </a:cubicBezTo>
                    <a:cubicBezTo>
                      <a:pt x="0" y="61547"/>
                      <a:pt x="11180" y="0"/>
                      <a:pt x="24972" y="0"/>
                    </a:cubicBezTo>
                    <a:cubicBezTo>
                      <a:pt x="38764" y="0"/>
                      <a:pt x="49944" y="61547"/>
                      <a:pt x="49944" y="13746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4678CFC-FF64-402C-8399-5CDBC39FE8E7}"/>
                </a:ext>
              </a:extLst>
            </p:cNvPr>
            <p:cNvSpPr/>
            <p:nvPr/>
          </p:nvSpPr>
          <p:spPr>
            <a:xfrm>
              <a:off x="2206694" y="2603757"/>
              <a:ext cx="127344" cy="97322"/>
            </a:xfrm>
            <a:custGeom>
              <a:avLst/>
              <a:gdLst>
                <a:gd name="connsiteX0" fmla="*/ 267316 w 267315"/>
                <a:gd name="connsiteY0" fmla="*/ 93363 h 186725"/>
                <a:gd name="connsiteX1" fmla="*/ 133658 w 267315"/>
                <a:gd name="connsiteY1" fmla="*/ 186725 h 186725"/>
                <a:gd name="connsiteX2" fmla="*/ 0 w 267315"/>
                <a:gd name="connsiteY2" fmla="*/ 93363 h 186725"/>
                <a:gd name="connsiteX3" fmla="*/ 133658 w 267315"/>
                <a:gd name="connsiteY3" fmla="*/ 0 h 186725"/>
                <a:gd name="connsiteX4" fmla="*/ 267316 w 267315"/>
                <a:gd name="connsiteY4" fmla="*/ 93363 h 18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315" h="186725">
                  <a:moveTo>
                    <a:pt x="267316" y="93363"/>
                  </a:moveTo>
                  <a:cubicBezTo>
                    <a:pt x="267316" y="144858"/>
                    <a:pt x="207439" y="186725"/>
                    <a:pt x="133658" y="186725"/>
                  </a:cubicBezTo>
                  <a:cubicBezTo>
                    <a:pt x="59876" y="186725"/>
                    <a:pt x="0" y="144858"/>
                    <a:pt x="0" y="93363"/>
                  </a:cubicBezTo>
                  <a:cubicBezTo>
                    <a:pt x="0" y="41868"/>
                    <a:pt x="59876" y="0"/>
                    <a:pt x="133658" y="0"/>
                  </a:cubicBezTo>
                  <a:cubicBezTo>
                    <a:pt x="207439" y="0"/>
                    <a:pt x="267316" y="41868"/>
                    <a:pt x="267316" y="93363"/>
                  </a:cubicBezTo>
                  <a:close/>
                </a:path>
              </a:pathLst>
            </a:custGeom>
            <a:solidFill>
              <a:srgbClr val="F7C448"/>
            </a:solidFill>
            <a:ln w="28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4A38DB20-4D37-9942-8FAD-56EA604D0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656" y="2807466"/>
              <a:ext cx="1130105" cy="1645362"/>
            </a:xfrm>
            <a:prstGeom prst="rect">
              <a:avLst/>
            </a:prstGeom>
          </p:spPr>
        </p:pic>
        <p:pic>
          <p:nvPicPr>
            <p:cNvPr id="68" name="圖片 67">
              <a:extLst>
                <a:ext uri="{FF2B5EF4-FFF2-40B4-BE49-F238E27FC236}">
                  <a16:creationId xmlns:a16="http://schemas.microsoft.com/office/drawing/2014/main" id="{D22A189D-E237-CA6B-7FA6-31B00132C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1" r="1871" b="6505"/>
            <a:stretch/>
          </p:blipFill>
          <p:spPr>
            <a:xfrm>
              <a:off x="1912879" y="2830358"/>
              <a:ext cx="1130105" cy="1622470"/>
            </a:xfrm>
            <a:prstGeom prst="rect">
              <a:avLst/>
            </a:prstGeom>
          </p:spPr>
        </p:pic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BB5B594B-711E-DD6D-77D3-899AFC265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9475" y="2818912"/>
              <a:ext cx="1130105" cy="1622470"/>
            </a:xfrm>
            <a:prstGeom prst="rect">
              <a:avLst/>
            </a:prstGeom>
          </p:spPr>
        </p:pic>
        <p:pic>
          <p:nvPicPr>
            <p:cNvPr id="71" name="Picture 19">
              <a:extLst>
                <a:ext uri="{FF2B5EF4-FFF2-40B4-BE49-F238E27FC236}">
                  <a16:creationId xmlns:a16="http://schemas.microsoft.com/office/drawing/2014/main" id="{4AC40019-59E9-37B4-EAE5-5D2329CEC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4620578" y="2830358"/>
              <a:ext cx="1130104" cy="1637831"/>
            </a:xfrm>
            <a:prstGeom prst="rect">
              <a:avLst/>
            </a:prstGeom>
          </p:spPr>
        </p:pic>
      </p:grpSp>
      <p:pic>
        <p:nvPicPr>
          <p:cNvPr id="72" name="Picture 19">
            <a:extLst>
              <a:ext uri="{FF2B5EF4-FFF2-40B4-BE49-F238E27FC236}">
                <a16:creationId xmlns:a16="http://schemas.microsoft.com/office/drawing/2014/main" id="{618359D0-4772-6C16-AA9E-C1EC9C7A66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385952" y="4785392"/>
            <a:ext cx="1035150" cy="1111570"/>
          </a:xfrm>
          <a:prstGeom prst="rect">
            <a:avLst/>
          </a:prstGeom>
        </p:spPr>
      </p:pic>
      <p:pic>
        <p:nvPicPr>
          <p:cNvPr id="73" name="Picture 19">
            <a:extLst>
              <a:ext uri="{FF2B5EF4-FFF2-40B4-BE49-F238E27FC236}">
                <a16:creationId xmlns:a16="http://schemas.microsoft.com/office/drawing/2014/main" id="{45ED2910-F8E3-B52D-BC21-A67602DEFF7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774446" y="4918018"/>
            <a:ext cx="1608852" cy="1111570"/>
          </a:xfrm>
          <a:prstGeom prst="rect">
            <a:avLst/>
          </a:prstGeom>
        </p:spPr>
      </p:pic>
      <p:pic>
        <p:nvPicPr>
          <p:cNvPr id="74" name="Picture 19">
            <a:extLst>
              <a:ext uri="{FF2B5EF4-FFF2-40B4-BE49-F238E27FC236}">
                <a16:creationId xmlns:a16="http://schemas.microsoft.com/office/drawing/2014/main" id="{E3B11595-2A94-8238-FAF8-DE5502D76B0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177944" y="2127537"/>
            <a:ext cx="2544216" cy="1809573"/>
          </a:xfrm>
          <a:prstGeom prst="rect">
            <a:avLst/>
          </a:prstGeom>
        </p:spPr>
      </p:pic>
      <p:grpSp>
        <p:nvGrpSpPr>
          <p:cNvPr id="75" name="群組 74">
            <a:extLst>
              <a:ext uri="{FF2B5EF4-FFF2-40B4-BE49-F238E27FC236}">
                <a16:creationId xmlns:a16="http://schemas.microsoft.com/office/drawing/2014/main" id="{F45426F5-88CB-5BCB-1B1B-AC343D0C198A}"/>
              </a:ext>
            </a:extLst>
          </p:cNvPr>
          <p:cNvGrpSpPr/>
          <p:nvPr/>
        </p:nvGrpSpPr>
        <p:grpSpPr>
          <a:xfrm>
            <a:off x="6590485" y="4518456"/>
            <a:ext cx="2374107" cy="1672603"/>
            <a:chOff x="8216153" y="2210794"/>
            <a:chExt cx="8700805" cy="6018806"/>
          </a:xfrm>
        </p:grpSpPr>
        <p:pic>
          <p:nvPicPr>
            <p:cNvPr id="76" name="Picture 19">
              <a:extLst>
                <a:ext uri="{FF2B5EF4-FFF2-40B4-BE49-F238E27FC236}">
                  <a16:creationId xmlns:a16="http://schemas.microsoft.com/office/drawing/2014/main" id="{3E5E5FB3-AD92-C989-13EE-A19FAA3EF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>
              <a:off x="8216153" y="3171354"/>
              <a:ext cx="3580483" cy="5058246"/>
            </a:xfrm>
            <a:prstGeom prst="rect">
              <a:avLst/>
            </a:prstGeom>
          </p:spPr>
        </p:pic>
        <p:pic>
          <p:nvPicPr>
            <p:cNvPr id="77" name="Picture 20">
              <a:extLst>
                <a:ext uri="{FF2B5EF4-FFF2-40B4-BE49-F238E27FC236}">
                  <a16:creationId xmlns:a16="http://schemas.microsoft.com/office/drawing/2014/main" id="{1CC6BE24-5D0D-35C5-9BBB-227A32B69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10668494" y="2991405"/>
              <a:ext cx="3324918" cy="4675666"/>
            </a:xfrm>
            <a:prstGeom prst="rect">
              <a:avLst/>
            </a:prstGeom>
          </p:spPr>
        </p:pic>
        <p:pic>
          <p:nvPicPr>
            <p:cNvPr id="78" name="Picture 21">
              <a:extLst>
                <a:ext uri="{FF2B5EF4-FFF2-40B4-BE49-F238E27FC236}">
                  <a16:creationId xmlns:a16="http://schemas.microsoft.com/office/drawing/2014/main" id="{9B51ED22-5153-055A-9947-5FA95A34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12799895" y="2210794"/>
              <a:ext cx="4117063" cy="5789620"/>
            </a:xfrm>
            <a:prstGeom prst="rect">
              <a:avLst/>
            </a:prstGeom>
          </p:spPr>
        </p:pic>
      </p:grpSp>
      <p:pic>
        <p:nvPicPr>
          <p:cNvPr id="79" name="Picture 19">
            <a:extLst>
              <a:ext uri="{FF2B5EF4-FFF2-40B4-BE49-F238E27FC236}">
                <a16:creationId xmlns:a16="http://schemas.microsoft.com/office/drawing/2014/main" id="{038D339F-9776-84DD-49AE-8D15E79C21A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3916" t="31564" r="13504" b="32263"/>
          <a:stretch/>
        </p:blipFill>
        <p:spPr>
          <a:xfrm>
            <a:off x="509084" y="4554657"/>
            <a:ext cx="2450910" cy="1727475"/>
          </a:xfrm>
          <a:prstGeom prst="rect">
            <a:avLst/>
          </a:prstGeom>
        </p:spPr>
      </p:pic>
      <p:sp>
        <p:nvSpPr>
          <p:cNvPr id="81" name="文字方塊 80">
            <a:extLst>
              <a:ext uri="{FF2B5EF4-FFF2-40B4-BE49-F238E27FC236}">
                <a16:creationId xmlns:a16="http://schemas.microsoft.com/office/drawing/2014/main" id="{5C2E2DA3-9F34-D4F5-FFA8-027043703CF0}"/>
              </a:ext>
            </a:extLst>
          </p:cNvPr>
          <p:cNvSpPr txBox="1"/>
          <p:nvPr/>
        </p:nvSpPr>
        <p:spPr>
          <a:xfrm>
            <a:off x="388661" y="3954707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挑戰卡</a:t>
            </a:r>
            <a:r>
              <a:rPr lang="en-US" altLang="zh-TW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52</a:t>
            </a: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張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992BEC68-E877-6196-0BC3-2CDEFE90C8FF}"/>
              </a:ext>
            </a:extLst>
          </p:cNvPr>
          <p:cNvSpPr txBox="1"/>
          <p:nvPr/>
        </p:nvSpPr>
        <p:spPr>
          <a:xfrm>
            <a:off x="1835436" y="3954707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命運卡</a:t>
            </a:r>
            <a:r>
              <a:rPr lang="en-US" altLang="zh-TW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20</a:t>
            </a: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張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1F2C2E5C-656C-FC55-A4DC-E0F498770CA1}"/>
              </a:ext>
            </a:extLst>
          </p:cNvPr>
          <p:cNvSpPr txBox="1"/>
          <p:nvPr/>
        </p:nvSpPr>
        <p:spPr>
          <a:xfrm>
            <a:off x="3209530" y="3957884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機會卡</a:t>
            </a:r>
            <a:r>
              <a:rPr lang="en-US" altLang="zh-TW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20</a:t>
            </a: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張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08A93E15-5B76-E2D7-F052-30E35C88DE9B}"/>
              </a:ext>
            </a:extLst>
          </p:cNvPr>
          <p:cNvSpPr txBox="1"/>
          <p:nvPr/>
        </p:nvSpPr>
        <p:spPr>
          <a:xfrm>
            <a:off x="4523070" y="3960322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角色卡</a:t>
            </a:r>
            <a:r>
              <a:rPr lang="en-US" altLang="zh-TW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10</a:t>
            </a: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張</a:t>
            </a: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F1926367-C9AB-6FC7-5A00-0E1925D559F4}"/>
              </a:ext>
            </a:extLst>
          </p:cNvPr>
          <p:cNvSpPr txBox="1"/>
          <p:nvPr/>
        </p:nvSpPr>
        <p:spPr>
          <a:xfrm>
            <a:off x="6990804" y="3954707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地圖</a:t>
            </a:r>
            <a:r>
              <a:rPr lang="en-US" altLang="zh-TW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1</a:t>
            </a: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張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BC4614D-B57B-F85F-8DCF-6ADD2BA8B593}"/>
              </a:ext>
            </a:extLst>
          </p:cNvPr>
          <p:cNvSpPr txBox="1"/>
          <p:nvPr/>
        </p:nvSpPr>
        <p:spPr>
          <a:xfrm>
            <a:off x="911400" y="6328084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挑戰卡答案</a:t>
            </a:r>
            <a:r>
              <a:rPr lang="en-US" altLang="zh-TW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1</a:t>
            </a: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張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3972F44-1C8A-E77D-654B-934C6AD3C291}"/>
              </a:ext>
            </a:extLst>
          </p:cNvPr>
          <p:cNvSpPr txBox="1"/>
          <p:nvPr/>
        </p:nvSpPr>
        <p:spPr>
          <a:xfrm>
            <a:off x="3410889" y="6282132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骰子</a:t>
            </a:r>
            <a:r>
              <a:rPr lang="en-US" altLang="zh-TW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1</a:t>
            </a: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個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34C17619-1A10-CA5E-95A6-F630500D698B}"/>
              </a:ext>
            </a:extLst>
          </p:cNvPr>
          <p:cNvSpPr txBox="1"/>
          <p:nvPr/>
        </p:nvSpPr>
        <p:spPr>
          <a:xfrm>
            <a:off x="4891825" y="6282132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救援幣</a:t>
            </a:r>
            <a:r>
              <a:rPr lang="en-US" altLang="zh-TW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30</a:t>
            </a: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枚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A6885977-E435-5209-05C2-502771162113}"/>
              </a:ext>
            </a:extLst>
          </p:cNvPr>
          <p:cNvSpPr txBox="1"/>
          <p:nvPr/>
        </p:nvSpPr>
        <p:spPr>
          <a:xfrm>
            <a:off x="6990804" y="6282132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角色立牌</a:t>
            </a:r>
            <a:r>
              <a:rPr lang="en-US" altLang="zh-TW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10</a:t>
            </a: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個</a:t>
            </a: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CC42C8A4-B7C3-0899-5BB7-2C0C541423C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8313" y="2275880"/>
            <a:ext cx="1140589" cy="1648423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6B390C00-1951-A516-9B8D-1636B01F54C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74198" y="2283603"/>
            <a:ext cx="1117462" cy="1671103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3A128609-0E33-2B60-DE82-C6700BA98AA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08663" y="2310436"/>
            <a:ext cx="1130105" cy="1644779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8D630797-EE16-AF11-E6B1-56790AC7CD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26413" y="2293252"/>
            <a:ext cx="1126349" cy="1637831"/>
          </a:xfrm>
          <a:prstGeom prst="rect">
            <a:avLst/>
          </a:prstGeom>
        </p:spPr>
      </p:pic>
      <p:pic>
        <p:nvPicPr>
          <p:cNvPr id="90" name="圖片 89">
            <a:extLst>
              <a:ext uri="{FF2B5EF4-FFF2-40B4-BE49-F238E27FC236}">
                <a16:creationId xmlns:a16="http://schemas.microsoft.com/office/drawing/2014/main" id="{B543A1A7-6C67-0BE4-659D-CA02C6B1C84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3270" y="4492412"/>
            <a:ext cx="2626724" cy="1860707"/>
          </a:xfrm>
          <a:prstGeom prst="rect">
            <a:avLst/>
          </a:prstGeom>
        </p:spPr>
      </p:pic>
      <p:pic>
        <p:nvPicPr>
          <p:cNvPr id="91" name="圖片 90">
            <a:extLst>
              <a:ext uri="{FF2B5EF4-FFF2-40B4-BE49-F238E27FC236}">
                <a16:creationId xmlns:a16="http://schemas.microsoft.com/office/drawing/2014/main" id="{A6C9DA74-53F2-8775-EA0F-88E85D814B8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067925" y="1952490"/>
            <a:ext cx="2840139" cy="203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6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aphic 2">
            <a:extLst>
              <a:ext uri="{FF2B5EF4-FFF2-40B4-BE49-F238E27FC236}">
                <a16:creationId xmlns:a16="http://schemas.microsoft.com/office/drawing/2014/main" id="{A4650273-C04D-4B25-A5AE-960E9ADEEFC8}"/>
              </a:ext>
            </a:extLst>
          </p:cNvPr>
          <p:cNvGrpSpPr/>
          <p:nvPr/>
        </p:nvGrpSpPr>
        <p:grpSpPr>
          <a:xfrm>
            <a:off x="7909799" y="1490314"/>
            <a:ext cx="1239319" cy="5639636"/>
            <a:chOff x="9055963" y="784430"/>
            <a:chExt cx="1652425" cy="7519514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EB51955-3B70-46B0-9C6D-443B5AFCB300}"/>
                </a:ext>
              </a:extLst>
            </p:cNvPr>
            <p:cNvSpPr/>
            <p:nvPr/>
          </p:nvSpPr>
          <p:spPr>
            <a:xfrm>
              <a:off x="9433251" y="3541086"/>
              <a:ext cx="904723" cy="4762858"/>
            </a:xfrm>
            <a:custGeom>
              <a:avLst/>
              <a:gdLst>
                <a:gd name="connsiteX0" fmla="*/ 327515 w 904723"/>
                <a:gd name="connsiteY0" fmla="*/ 0 h 4762858"/>
                <a:gd name="connsiteX1" fmla="*/ 452362 w 904723"/>
                <a:gd name="connsiteY1" fmla="*/ 0 h 4762858"/>
                <a:gd name="connsiteX2" fmla="*/ 577208 w 904723"/>
                <a:gd name="connsiteY2" fmla="*/ 0 h 4762858"/>
                <a:gd name="connsiteX3" fmla="*/ 904723 w 904723"/>
                <a:gd name="connsiteY3" fmla="*/ 4762859 h 4762858"/>
                <a:gd name="connsiteX4" fmla="*/ 452087 w 904723"/>
                <a:gd name="connsiteY4" fmla="*/ 4762859 h 4762858"/>
                <a:gd name="connsiteX5" fmla="*/ 0 w 904723"/>
                <a:gd name="connsiteY5" fmla="*/ 4762859 h 4762858"/>
                <a:gd name="connsiteX6" fmla="*/ 327515 w 904723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4723" h="4762858">
                  <a:moveTo>
                    <a:pt x="327515" y="0"/>
                  </a:moveTo>
                  <a:lnTo>
                    <a:pt x="452362" y="0"/>
                  </a:lnTo>
                  <a:lnTo>
                    <a:pt x="577208" y="0"/>
                  </a:lnTo>
                  <a:cubicBezTo>
                    <a:pt x="577208" y="0"/>
                    <a:pt x="468311" y="4387220"/>
                    <a:pt x="904723" y="4762859"/>
                  </a:cubicBezTo>
                  <a:lnTo>
                    <a:pt x="452087" y="4762859"/>
                  </a:lnTo>
                  <a:lnTo>
                    <a:pt x="0" y="4762859"/>
                  </a:lnTo>
                  <a:cubicBezTo>
                    <a:pt x="436412" y="4387220"/>
                    <a:pt x="327515" y="0"/>
                    <a:pt x="327515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0A3825-4F3E-4549-BC47-A62B0481740B}"/>
                </a:ext>
              </a:extLst>
            </p:cNvPr>
            <p:cNvSpPr/>
            <p:nvPr/>
          </p:nvSpPr>
          <p:spPr>
            <a:xfrm>
              <a:off x="9541048" y="3541086"/>
              <a:ext cx="689129" cy="4762858"/>
            </a:xfrm>
            <a:custGeom>
              <a:avLst/>
              <a:gdLst>
                <a:gd name="connsiteX0" fmla="*/ 249418 w 689129"/>
                <a:gd name="connsiteY0" fmla="*/ 0 h 4762858"/>
                <a:gd name="connsiteX1" fmla="*/ 344565 w 689129"/>
                <a:gd name="connsiteY1" fmla="*/ 0 h 4762858"/>
                <a:gd name="connsiteX2" fmla="*/ 439712 w 689129"/>
                <a:gd name="connsiteY2" fmla="*/ 0 h 4762858"/>
                <a:gd name="connsiteX3" fmla="*/ 689130 w 689129"/>
                <a:gd name="connsiteY3" fmla="*/ 4762859 h 4762858"/>
                <a:gd name="connsiteX4" fmla="*/ 344290 w 689129"/>
                <a:gd name="connsiteY4" fmla="*/ 4762859 h 4762858"/>
                <a:gd name="connsiteX5" fmla="*/ 0 w 689129"/>
                <a:gd name="connsiteY5" fmla="*/ 4762859 h 4762858"/>
                <a:gd name="connsiteX6" fmla="*/ 249418 w 689129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9129" h="4762858">
                  <a:moveTo>
                    <a:pt x="249418" y="0"/>
                  </a:moveTo>
                  <a:lnTo>
                    <a:pt x="344565" y="0"/>
                  </a:lnTo>
                  <a:lnTo>
                    <a:pt x="439712" y="0"/>
                  </a:lnTo>
                  <a:cubicBezTo>
                    <a:pt x="439712" y="0"/>
                    <a:pt x="356664" y="4387220"/>
                    <a:pt x="689130" y="4762859"/>
                  </a:cubicBezTo>
                  <a:lnTo>
                    <a:pt x="344290" y="4762859"/>
                  </a:lnTo>
                  <a:lnTo>
                    <a:pt x="0" y="4762859"/>
                  </a:lnTo>
                  <a:cubicBezTo>
                    <a:pt x="332465" y="4387220"/>
                    <a:pt x="249418" y="0"/>
                    <a:pt x="249418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899F0FA-D510-49DE-ABEA-A9C909B8E00A}"/>
                </a:ext>
              </a:extLst>
            </p:cNvPr>
            <p:cNvSpPr/>
            <p:nvPr/>
          </p:nvSpPr>
          <p:spPr>
            <a:xfrm>
              <a:off x="9640045" y="3541086"/>
              <a:ext cx="490585" cy="4762858"/>
            </a:xfrm>
            <a:custGeom>
              <a:avLst/>
              <a:gdLst>
                <a:gd name="connsiteX0" fmla="*/ 177645 w 490585"/>
                <a:gd name="connsiteY0" fmla="*/ 0 h 4762858"/>
                <a:gd name="connsiteX1" fmla="*/ 245293 w 490585"/>
                <a:gd name="connsiteY1" fmla="*/ 0 h 4762858"/>
                <a:gd name="connsiteX2" fmla="*/ 312941 w 490585"/>
                <a:gd name="connsiteY2" fmla="*/ 0 h 4762858"/>
                <a:gd name="connsiteX3" fmla="*/ 490586 w 490585"/>
                <a:gd name="connsiteY3" fmla="*/ 4762859 h 4762858"/>
                <a:gd name="connsiteX4" fmla="*/ 245293 w 490585"/>
                <a:gd name="connsiteY4" fmla="*/ 4762859 h 4762858"/>
                <a:gd name="connsiteX5" fmla="*/ 0 w 490585"/>
                <a:gd name="connsiteY5" fmla="*/ 4762859 h 4762858"/>
                <a:gd name="connsiteX6" fmla="*/ 177645 w 490585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585" h="4762858">
                  <a:moveTo>
                    <a:pt x="177645" y="0"/>
                  </a:moveTo>
                  <a:lnTo>
                    <a:pt x="245293" y="0"/>
                  </a:lnTo>
                  <a:lnTo>
                    <a:pt x="312941" y="0"/>
                  </a:lnTo>
                  <a:cubicBezTo>
                    <a:pt x="312941" y="0"/>
                    <a:pt x="253817" y="4387220"/>
                    <a:pt x="490586" y="4762859"/>
                  </a:cubicBezTo>
                  <a:lnTo>
                    <a:pt x="245293" y="4762859"/>
                  </a:lnTo>
                  <a:lnTo>
                    <a:pt x="0" y="4762859"/>
                  </a:lnTo>
                  <a:cubicBezTo>
                    <a:pt x="236768" y="4387220"/>
                    <a:pt x="177645" y="0"/>
                    <a:pt x="177645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523A487-7102-47DE-B40A-40C020AC6457}"/>
                </a:ext>
              </a:extLst>
            </p:cNvPr>
            <p:cNvSpPr/>
            <p:nvPr/>
          </p:nvSpPr>
          <p:spPr>
            <a:xfrm>
              <a:off x="9620521" y="3161322"/>
              <a:ext cx="529634" cy="513134"/>
            </a:xfrm>
            <a:custGeom>
              <a:avLst/>
              <a:gdLst>
                <a:gd name="connsiteX0" fmla="*/ 529634 w 529634"/>
                <a:gd name="connsiteY0" fmla="*/ 256567 h 513134"/>
                <a:gd name="connsiteX1" fmla="*/ 264817 w 529634"/>
                <a:gd name="connsiteY1" fmla="*/ 513135 h 513134"/>
                <a:gd name="connsiteX2" fmla="*/ 0 w 529634"/>
                <a:gd name="connsiteY2" fmla="*/ 256567 h 513134"/>
                <a:gd name="connsiteX3" fmla="*/ 264817 w 529634"/>
                <a:gd name="connsiteY3" fmla="*/ 0 h 513134"/>
                <a:gd name="connsiteX4" fmla="*/ 529634 w 529634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634" h="513134">
                  <a:moveTo>
                    <a:pt x="529634" y="256567"/>
                  </a:moveTo>
                  <a:cubicBezTo>
                    <a:pt x="529634" y="398266"/>
                    <a:pt x="411072" y="513135"/>
                    <a:pt x="264817" y="513135"/>
                  </a:cubicBezTo>
                  <a:cubicBezTo>
                    <a:pt x="118563" y="513135"/>
                    <a:pt x="0" y="398266"/>
                    <a:pt x="0" y="256567"/>
                  </a:cubicBezTo>
                  <a:cubicBezTo>
                    <a:pt x="0" y="114869"/>
                    <a:pt x="118563" y="0"/>
                    <a:pt x="264817" y="0"/>
                  </a:cubicBezTo>
                  <a:cubicBezTo>
                    <a:pt x="411072" y="0"/>
                    <a:pt x="529634" y="114869"/>
                    <a:pt x="529634" y="256567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BFC2479-5BB4-4E44-8571-1A005831030C}"/>
                </a:ext>
              </a:extLst>
            </p:cNvPr>
            <p:cNvSpPr/>
            <p:nvPr/>
          </p:nvSpPr>
          <p:spPr>
            <a:xfrm rot="-2700000">
              <a:off x="9628870" y="3161367"/>
              <a:ext cx="513129" cy="513129"/>
            </a:xfrm>
            <a:custGeom>
              <a:avLst/>
              <a:gdLst>
                <a:gd name="connsiteX0" fmla="*/ 513130 w 513129"/>
                <a:gd name="connsiteY0" fmla="*/ 256565 h 513129"/>
                <a:gd name="connsiteX1" fmla="*/ 256565 w 513129"/>
                <a:gd name="connsiteY1" fmla="*/ 513130 h 513129"/>
                <a:gd name="connsiteX2" fmla="*/ 0 w 513129"/>
                <a:gd name="connsiteY2" fmla="*/ 256565 h 513129"/>
                <a:gd name="connsiteX3" fmla="*/ 256565 w 513129"/>
                <a:gd name="connsiteY3" fmla="*/ 0 h 513129"/>
                <a:gd name="connsiteX4" fmla="*/ 513130 w 513129"/>
                <a:gd name="connsiteY4" fmla="*/ 256565 h 51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129" h="513129">
                  <a:moveTo>
                    <a:pt x="513130" y="256565"/>
                  </a:moveTo>
                  <a:cubicBezTo>
                    <a:pt x="513130" y="398262"/>
                    <a:pt x="398262" y="513130"/>
                    <a:pt x="256565" y="513130"/>
                  </a:cubicBezTo>
                  <a:cubicBezTo>
                    <a:pt x="114868" y="513130"/>
                    <a:pt x="0" y="398262"/>
                    <a:pt x="0" y="256565"/>
                  </a:cubicBezTo>
                  <a:cubicBezTo>
                    <a:pt x="0" y="114868"/>
                    <a:pt x="114868" y="0"/>
                    <a:pt x="256565" y="0"/>
                  </a:cubicBezTo>
                  <a:cubicBezTo>
                    <a:pt x="398262" y="0"/>
                    <a:pt x="513130" y="114868"/>
                    <a:pt x="513130" y="256565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35334B4-64B6-417C-873C-7B2807E9A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8191" y="2810672"/>
              <a:ext cx="907473" cy="1209964"/>
            </a:xfrm>
            <a:custGeom>
              <a:avLst/>
              <a:gdLst>
                <a:gd name="connsiteX0" fmla="*/ 12 w 907473"/>
                <a:gd name="connsiteY0" fmla="*/ 74 h 1209964"/>
                <a:gd name="connsiteX1" fmla="*/ 907485 w 907473"/>
                <a:gd name="connsiteY1" fmla="*/ 74 h 1209964"/>
                <a:gd name="connsiteX2" fmla="*/ 907485 w 907473"/>
                <a:gd name="connsiteY2" fmla="*/ 1210038 h 1209964"/>
                <a:gd name="connsiteX3" fmla="*/ 12 w 907473"/>
                <a:gd name="connsiteY3" fmla="*/ 1210038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473" h="1209964">
                  <a:moveTo>
                    <a:pt x="12" y="74"/>
                  </a:moveTo>
                  <a:lnTo>
                    <a:pt x="907485" y="74"/>
                  </a:lnTo>
                  <a:lnTo>
                    <a:pt x="907485" y="1210038"/>
                  </a:lnTo>
                  <a:lnTo>
                    <a:pt x="12" y="1210038"/>
                  </a:lnTo>
                  <a:close/>
                </a:path>
              </a:pathLst>
            </a:custGeom>
          </p:spPr>
        </p:pic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2CBB099-1FB0-4F55-BDDE-86D981B7DDC4}"/>
                </a:ext>
              </a:extLst>
            </p:cNvPr>
            <p:cNvSpPr/>
            <p:nvPr/>
          </p:nvSpPr>
          <p:spPr>
            <a:xfrm>
              <a:off x="9695869" y="3161321"/>
              <a:ext cx="378938" cy="513135"/>
            </a:xfrm>
            <a:custGeom>
              <a:avLst/>
              <a:gdLst>
                <a:gd name="connsiteX0" fmla="*/ 0 w 378938"/>
                <a:gd name="connsiteY0" fmla="*/ 256568 h 513135"/>
                <a:gd name="connsiteX1" fmla="*/ 189469 w 378938"/>
                <a:gd name="connsiteY1" fmla="*/ 513135 h 513135"/>
                <a:gd name="connsiteX2" fmla="*/ 378939 w 378938"/>
                <a:gd name="connsiteY2" fmla="*/ 256568 h 513135"/>
                <a:gd name="connsiteX3" fmla="*/ 189469 w 378938"/>
                <a:gd name="connsiteY3" fmla="*/ 0 h 513135"/>
                <a:gd name="connsiteX4" fmla="*/ 0 w 378938"/>
                <a:gd name="connsiteY4" fmla="*/ 256568 h 5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38" h="513135">
                  <a:moveTo>
                    <a:pt x="0" y="256568"/>
                  </a:moveTo>
                  <a:cubicBezTo>
                    <a:pt x="0" y="398189"/>
                    <a:pt x="84972" y="513135"/>
                    <a:pt x="189469" y="513135"/>
                  </a:cubicBezTo>
                  <a:cubicBezTo>
                    <a:pt x="294241" y="513135"/>
                    <a:pt x="378939" y="398189"/>
                    <a:pt x="378939" y="256568"/>
                  </a:cubicBezTo>
                  <a:cubicBezTo>
                    <a:pt x="378939" y="114947"/>
                    <a:pt x="293966" y="0"/>
                    <a:pt x="189469" y="0"/>
                  </a:cubicBezTo>
                  <a:cubicBezTo>
                    <a:pt x="84972" y="-275"/>
                    <a:pt x="0" y="114672"/>
                    <a:pt x="0" y="256568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537CAF7-1361-4A34-9497-6678BC93A58B}"/>
                </a:ext>
              </a:extLst>
            </p:cNvPr>
            <p:cNvSpPr/>
            <p:nvPr/>
          </p:nvSpPr>
          <p:spPr>
            <a:xfrm>
              <a:off x="9705493" y="3161321"/>
              <a:ext cx="359689" cy="513135"/>
            </a:xfrm>
            <a:custGeom>
              <a:avLst/>
              <a:gdLst>
                <a:gd name="connsiteX0" fmla="*/ 0 w 359689"/>
                <a:gd name="connsiteY0" fmla="*/ 256568 h 513135"/>
                <a:gd name="connsiteX1" fmla="*/ 179845 w 359689"/>
                <a:gd name="connsiteY1" fmla="*/ 513135 h 513135"/>
                <a:gd name="connsiteX2" fmla="*/ 359689 w 359689"/>
                <a:gd name="connsiteY2" fmla="*/ 256568 h 513135"/>
                <a:gd name="connsiteX3" fmla="*/ 179845 w 359689"/>
                <a:gd name="connsiteY3" fmla="*/ 0 h 513135"/>
                <a:gd name="connsiteX4" fmla="*/ 0 w 359689"/>
                <a:gd name="connsiteY4" fmla="*/ 256568 h 5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689" h="513135">
                  <a:moveTo>
                    <a:pt x="0" y="256568"/>
                  </a:moveTo>
                  <a:cubicBezTo>
                    <a:pt x="0" y="398189"/>
                    <a:pt x="80573" y="513135"/>
                    <a:pt x="179845" y="513135"/>
                  </a:cubicBezTo>
                  <a:cubicBezTo>
                    <a:pt x="279117" y="513135"/>
                    <a:pt x="359689" y="398189"/>
                    <a:pt x="359689" y="256568"/>
                  </a:cubicBezTo>
                  <a:cubicBezTo>
                    <a:pt x="359689" y="114947"/>
                    <a:pt x="279117" y="0"/>
                    <a:pt x="179845" y="0"/>
                  </a:cubicBezTo>
                  <a:cubicBezTo>
                    <a:pt x="80573" y="-275"/>
                    <a:pt x="0" y="114672"/>
                    <a:pt x="0" y="256568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FD95B01-22C3-4A62-912E-3775D2C27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8191" y="2810672"/>
              <a:ext cx="907473" cy="1209964"/>
            </a:xfrm>
            <a:custGeom>
              <a:avLst/>
              <a:gdLst>
                <a:gd name="connsiteX0" fmla="*/ 12 w 907473"/>
                <a:gd name="connsiteY0" fmla="*/ 74 h 1209964"/>
                <a:gd name="connsiteX1" fmla="*/ 907485 w 907473"/>
                <a:gd name="connsiteY1" fmla="*/ 74 h 1209964"/>
                <a:gd name="connsiteX2" fmla="*/ 907485 w 907473"/>
                <a:gd name="connsiteY2" fmla="*/ 1210038 h 1209964"/>
                <a:gd name="connsiteX3" fmla="*/ 12 w 907473"/>
                <a:gd name="connsiteY3" fmla="*/ 1210038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473" h="1209964">
                  <a:moveTo>
                    <a:pt x="12" y="74"/>
                  </a:moveTo>
                  <a:lnTo>
                    <a:pt x="907485" y="74"/>
                  </a:lnTo>
                  <a:lnTo>
                    <a:pt x="907485" y="1210038"/>
                  </a:lnTo>
                  <a:lnTo>
                    <a:pt x="12" y="1210038"/>
                  </a:lnTo>
                  <a:close/>
                </a:path>
              </a:pathLst>
            </a:custGeom>
          </p:spPr>
        </p:pic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206EBA6-AFED-40FD-8218-9EE563652E19}"/>
                </a:ext>
              </a:extLst>
            </p:cNvPr>
            <p:cNvSpPr/>
            <p:nvPr/>
          </p:nvSpPr>
          <p:spPr>
            <a:xfrm>
              <a:off x="9766266" y="3161322"/>
              <a:ext cx="238142" cy="513134"/>
            </a:xfrm>
            <a:custGeom>
              <a:avLst/>
              <a:gdLst>
                <a:gd name="connsiteX0" fmla="*/ 238143 w 238142"/>
                <a:gd name="connsiteY0" fmla="*/ 256567 h 513134"/>
                <a:gd name="connsiteX1" fmla="*/ 119072 w 238142"/>
                <a:gd name="connsiteY1" fmla="*/ 513135 h 513134"/>
                <a:gd name="connsiteX2" fmla="*/ 0 w 238142"/>
                <a:gd name="connsiteY2" fmla="*/ 256567 h 513134"/>
                <a:gd name="connsiteX3" fmla="*/ 119072 w 238142"/>
                <a:gd name="connsiteY3" fmla="*/ 0 h 513134"/>
                <a:gd name="connsiteX4" fmla="*/ 238143 w 238142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42" h="513134">
                  <a:moveTo>
                    <a:pt x="238143" y="256567"/>
                  </a:moveTo>
                  <a:cubicBezTo>
                    <a:pt x="238143" y="398266"/>
                    <a:pt x="184833" y="513135"/>
                    <a:pt x="119072" y="513135"/>
                  </a:cubicBezTo>
                  <a:cubicBezTo>
                    <a:pt x="53310" y="513135"/>
                    <a:pt x="0" y="398266"/>
                    <a:pt x="0" y="256567"/>
                  </a:cubicBezTo>
                  <a:cubicBezTo>
                    <a:pt x="0" y="114869"/>
                    <a:pt x="53310" y="0"/>
                    <a:pt x="119072" y="0"/>
                  </a:cubicBezTo>
                  <a:cubicBezTo>
                    <a:pt x="184833" y="0"/>
                    <a:pt x="238143" y="114869"/>
                    <a:pt x="238143" y="256567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039DDF7-5FD5-4A2E-BA08-E1C1E23D19A5}"/>
                </a:ext>
              </a:extLst>
            </p:cNvPr>
            <p:cNvSpPr/>
            <p:nvPr/>
          </p:nvSpPr>
          <p:spPr>
            <a:xfrm>
              <a:off x="9776991" y="3161322"/>
              <a:ext cx="217243" cy="513134"/>
            </a:xfrm>
            <a:custGeom>
              <a:avLst/>
              <a:gdLst>
                <a:gd name="connsiteX0" fmla="*/ 0 w 217243"/>
                <a:gd name="connsiteY0" fmla="*/ 256567 h 513134"/>
                <a:gd name="connsiteX1" fmla="*/ 108622 w 217243"/>
                <a:gd name="connsiteY1" fmla="*/ 513135 h 513134"/>
                <a:gd name="connsiteX2" fmla="*/ 217244 w 217243"/>
                <a:gd name="connsiteY2" fmla="*/ 256567 h 513134"/>
                <a:gd name="connsiteX3" fmla="*/ 108622 w 217243"/>
                <a:gd name="connsiteY3" fmla="*/ 0 h 513134"/>
                <a:gd name="connsiteX4" fmla="*/ 0 w 217243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43" h="513134">
                  <a:moveTo>
                    <a:pt x="0" y="256567"/>
                  </a:moveTo>
                  <a:cubicBezTo>
                    <a:pt x="0" y="398188"/>
                    <a:pt x="48674" y="513135"/>
                    <a:pt x="108622" y="513135"/>
                  </a:cubicBezTo>
                  <a:cubicBezTo>
                    <a:pt x="168570" y="513135"/>
                    <a:pt x="217244" y="398188"/>
                    <a:pt x="217244" y="256567"/>
                  </a:cubicBezTo>
                  <a:cubicBezTo>
                    <a:pt x="217244" y="114947"/>
                    <a:pt x="168570" y="0"/>
                    <a:pt x="108622" y="0"/>
                  </a:cubicBezTo>
                  <a:cubicBezTo>
                    <a:pt x="48674" y="0"/>
                    <a:pt x="0" y="114672"/>
                    <a:pt x="0" y="256567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4AAF1C2-5804-494F-8478-F541008EF951}"/>
                </a:ext>
              </a:extLst>
            </p:cNvPr>
            <p:cNvSpPr/>
            <p:nvPr/>
          </p:nvSpPr>
          <p:spPr>
            <a:xfrm>
              <a:off x="9136810" y="3302668"/>
              <a:ext cx="270591" cy="5001276"/>
            </a:xfrm>
            <a:custGeom>
              <a:avLst/>
              <a:gdLst>
                <a:gd name="connsiteX0" fmla="*/ 97897 w 270591"/>
                <a:gd name="connsiteY0" fmla="*/ 0 h 5001276"/>
                <a:gd name="connsiteX1" fmla="*/ 135296 w 270591"/>
                <a:gd name="connsiteY1" fmla="*/ 0 h 5001276"/>
                <a:gd name="connsiteX2" fmla="*/ 172695 w 270591"/>
                <a:gd name="connsiteY2" fmla="*/ 0 h 5001276"/>
                <a:gd name="connsiteX3" fmla="*/ 270592 w 270591"/>
                <a:gd name="connsiteY3" fmla="*/ 5001277 h 5001276"/>
                <a:gd name="connsiteX4" fmla="*/ 135021 w 270591"/>
                <a:gd name="connsiteY4" fmla="*/ 5001277 h 5001276"/>
                <a:gd name="connsiteX5" fmla="*/ 0 w 270591"/>
                <a:gd name="connsiteY5" fmla="*/ 5001277 h 5001276"/>
                <a:gd name="connsiteX6" fmla="*/ 97897 w 270591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91" h="5001276">
                  <a:moveTo>
                    <a:pt x="97897" y="0"/>
                  </a:moveTo>
                  <a:lnTo>
                    <a:pt x="135296" y="0"/>
                  </a:lnTo>
                  <a:lnTo>
                    <a:pt x="172695" y="0"/>
                  </a:lnTo>
                  <a:cubicBezTo>
                    <a:pt x="172695" y="0"/>
                    <a:pt x="140246" y="4571464"/>
                    <a:pt x="270592" y="5001277"/>
                  </a:cubicBezTo>
                  <a:lnTo>
                    <a:pt x="135021" y="5001277"/>
                  </a:lnTo>
                  <a:lnTo>
                    <a:pt x="0" y="5001277"/>
                  </a:lnTo>
                  <a:cubicBezTo>
                    <a:pt x="130346" y="4571464"/>
                    <a:pt x="97897" y="0"/>
                    <a:pt x="97897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E605B39-3DF9-4C04-ADC3-C8B0C7C36E6F}"/>
                </a:ext>
              </a:extLst>
            </p:cNvPr>
            <p:cNvSpPr/>
            <p:nvPr/>
          </p:nvSpPr>
          <p:spPr>
            <a:xfrm>
              <a:off x="9168984" y="3302668"/>
              <a:ext cx="205693" cy="5001276"/>
            </a:xfrm>
            <a:custGeom>
              <a:avLst/>
              <a:gdLst>
                <a:gd name="connsiteX0" fmla="*/ 74523 w 205693"/>
                <a:gd name="connsiteY0" fmla="*/ 0 h 5001276"/>
                <a:gd name="connsiteX1" fmla="*/ 102847 w 205693"/>
                <a:gd name="connsiteY1" fmla="*/ 0 h 5001276"/>
                <a:gd name="connsiteX2" fmla="*/ 131171 w 205693"/>
                <a:gd name="connsiteY2" fmla="*/ 0 h 5001276"/>
                <a:gd name="connsiteX3" fmla="*/ 205694 w 205693"/>
                <a:gd name="connsiteY3" fmla="*/ 5001277 h 5001276"/>
                <a:gd name="connsiteX4" fmla="*/ 102847 w 205693"/>
                <a:gd name="connsiteY4" fmla="*/ 5001277 h 5001276"/>
                <a:gd name="connsiteX5" fmla="*/ 0 w 205693"/>
                <a:gd name="connsiteY5" fmla="*/ 5001277 h 5001276"/>
                <a:gd name="connsiteX6" fmla="*/ 74523 w 205693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693" h="5001276">
                  <a:moveTo>
                    <a:pt x="74523" y="0"/>
                  </a:moveTo>
                  <a:lnTo>
                    <a:pt x="102847" y="0"/>
                  </a:lnTo>
                  <a:lnTo>
                    <a:pt x="131171" y="0"/>
                  </a:lnTo>
                  <a:cubicBezTo>
                    <a:pt x="131171" y="0"/>
                    <a:pt x="106422" y="4571464"/>
                    <a:pt x="205694" y="5001277"/>
                  </a:cubicBezTo>
                  <a:lnTo>
                    <a:pt x="102847" y="5001277"/>
                  </a:lnTo>
                  <a:lnTo>
                    <a:pt x="0" y="5001277"/>
                  </a:lnTo>
                  <a:cubicBezTo>
                    <a:pt x="99272" y="4571464"/>
                    <a:pt x="74523" y="0"/>
                    <a:pt x="74523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B39E86-2D77-49B5-B27E-6555CD58678C}"/>
                </a:ext>
              </a:extLst>
            </p:cNvPr>
            <p:cNvSpPr/>
            <p:nvPr/>
          </p:nvSpPr>
          <p:spPr>
            <a:xfrm>
              <a:off x="9198683" y="3302668"/>
              <a:ext cx="146845" cy="5001276"/>
            </a:xfrm>
            <a:custGeom>
              <a:avLst/>
              <a:gdLst>
                <a:gd name="connsiteX0" fmla="*/ 53073 w 146845"/>
                <a:gd name="connsiteY0" fmla="*/ 0 h 5001276"/>
                <a:gd name="connsiteX1" fmla="*/ 73423 w 146845"/>
                <a:gd name="connsiteY1" fmla="*/ 0 h 5001276"/>
                <a:gd name="connsiteX2" fmla="*/ 93772 w 146845"/>
                <a:gd name="connsiteY2" fmla="*/ 0 h 5001276"/>
                <a:gd name="connsiteX3" fmla="*/ 146846 w 146845"/>
                <a:gd name="connsiteY3" fmla="*/ 5001277 h 5001276"/>
                <a:gd name="connsiteX4" fmla="*/ 73148 w 146845"/>
                <a:gd name="connsiteY4" fmla="*/ 5001277 h 5001276"/>
                <a:gd name="connsiteX5" fmla="*/ 0 w 146845"/>
                <a:gd name="connsiteY5" fmla="*/ 5001277 h 5001276"/>
                <a:gd name="connsiteX6" fmla="*/ 53073 w 146845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45" h="5001276">
                  <a:moveTo>
                    <a:pt x="53073" y="0"/>
                  </a:moveTo>
                  <a:lnTo>
                    <a:pt x="73423" y="0"/>
                  </a:lnTo>
                  <a:lnTo>
                    <a:pt x="93772" y="0"/>
                  </a:lnTo>
                  <a:cubicBezTo>
                    <a:pt x="93772" y="0"/>
                    <a:pt x="76173" y="4571464"/>
                    <a:pt x="146846" y="5001277"/>
                  </a:cubicBezTo>
                  <a:lnTo>
                    <a:pt x="73148" y="5001277"/>
                  </a:lnTo>
                  <a:lnTo>
                    <a:pt x="0" y="5001277"/>
                  </a:lnTo>
                  <a:cubicBezTo>
                    <a:pt x="70673" y="4571464"/>
                    <a:pt x="53073" y="0"/>
                    <a:pt x="53073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2EF0742-29AF-4C39-A566-B250C187803E}"/>
                </a:ext>
              </a:extLst>
            </p:cNvPr>
            <p:cNvSpPr/>
            <p:nvPr/>
          </p:nvSpPr>
          <p:spPr>
            <a:xfrm>
              <a:off x="9192633" y="3189096"/>
              <a:ext cx="158395" cy="153445"/>
            </a:xfrm>
            <a:custGeom>
              <a:avLst/>
              <a:gdLst>
                <a:gd name="connsiteX0" fmla="*/ 0 w 158395"/>
                <a:gd name="connsiteY0" fmla="*/ 76723 h 153445"/>
                <a:gd name="connsiteX1" fmla="*/ 79198 w 158395"/>
                <a:gd name="connsiteY1" fmla="*/ 153445 h 153445"/>
                <a:gd name="connsiteX2" fmla="*/ 158395 w 158395"/>
                <a:gd name="connsiteY2" fmla="*/ 76723 h 153445"/>
                <a:gd name="connsiteX3" fmla="*/ 79198 w 158395"/>
                <a:gd name="connsiteY3" fmla="*/ 0 h 153445"/>
                <a:gd name="connsiteX4" fmla="*/ 0 w 15839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95" h="153445">
                  <a:moveTo>
                    <a:pt x="0" y="76723"/>
                  </a:moveTo>
                  <a:cubicBezTo>
                    <a:pt x="0" y="119071"/>
                    <a:pt x="35474" y="153445"/>
                    <a:pt x="79198" y="153445"/>
                  </a:cubicBezTo>
                  <a:cubicBezTo>
                    <a:pt x="122921" y="153445"/>
                    <a:pt x="158395" y="119071"/>
                    <a:pt x="158395" y="76723"/>
                  </a:cubicBezTo>
                  <a:cubicBezTo>
                    <a:pt x="158395" y="34374"/>
                    <a:pt x="122921" y="0"/>
                    <a:pt x="79198" y="0"/>
                  </a:cubicBezTo>
                  <a:cubicBezTo>
                    <a:pt x="354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892D28B-BAE4-4B83-B3C8-85F47FB51C0C}"/>
                </a:ext>
              </a:extLst>
            </p:cNvPr>
            <p:cNvSpPr/>
            <p:nvPr/>
          </p:nvSpPr>
          <p:spPr>
            <a:xfrm>
              <a:off x="9195108" y="3189096"/>
              <a:ext cx="153445" cy="153445"/>
            </a:xfrm>
            <a:custGeom>
              <a:avLst/>
              <a:gdLst>
                <a:gd name="connsiteX0" fmla="*/ 0 w 153445"/>
                <a:gd name="connsiteY0" fmla="*/ 76723 h 153445"/>
                <a:gd name="connsiteX1" fmla="*/ 76723 w 153445"/>
                <a:gd name="connsiteY1" fmla="*/ 153445 h 153445"/>
                <a:gd name="connsiteX2" fmla="*/ 153445 w 153445"/>
                <a:gd name="connsiteY2" fmla="*/ 76723 h 153445"/>
                <a:gd name="connsiteX3" fmla="*/ 76723 w 153445"/>
                <a:gd name="connsiteY3" fmla="*/ 0 h 153445"/>
                <a:gd name="connsiteX4" fmla="*/ 0 w 15344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45" h="153445">
                  <a:moveTo>
                    <a:pt x="0" y="76723"/>
                  </a:moveTo>
                  <a:cubicBezTo>
                    <a:pt x="0" y="119071"/>
                    <a:pt x="34374" y="153445"/>
                    <a:pt x="76723" y="153445"/>
                  </a:cubicBezTo>
                  <a:cubicBezTo>
                    <a:pt x="119071" y="153445"/>
                    <a:pt x="153445" y="119071"/>
                    <a:pt x="153445" y="76723"/>
                  </a:cubicBezTo>
                  <a:cubicBezTo>
                    <a:pt x="153445" y="34374"/>
                    <a:pt x="119071" y="0"/>
                    <a:pt x="76723" y="0"/>
                  </a:cubicBezTo>
                  <a:cubicBezTo>
                    <a:pt x="343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CC8A05A2-3CD9-41B3-983E-B75E8F0AF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3199" y="3113163"/>
              <a:ext cx="274991" cy="302491"/>
            </a:xfrm>
            <a:custGeom>
              <a:avLst/>
              <a:gdLst>
                <a:gd name="connsiteX0" fmla="*/ 2 w 274991"/>
                <a:gd name="connsiteY0" fmla="*/ 85 h 302491"/>
                <a:gd name="connsiteX1" fmla="*/ 274994 w 274991"/>
                <a:gd name="connsiteY1" fmla="*/ 85 h 302491"/>
                <a:gd name="connsiteX2" fmla="*/ 274994 w 274991"/>
                <a:gd name="connsiteY2" fmla="*/ 302576 h 302491"/>
                <a:gd name="connsiteX3" fmla="*/ 2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2" y="85"/>
                  </a:moveTo>
                  <a:lnTo>
                    <a:pt x="274994" y="85"/>
                  </a:lnTo>
                  <a:lnTo>
                    <a:pt x="274994" y="302576"/>
                  </a:lnTo>
                  <a:lnTo>
                    <a:pt x="2" y="302576"/>
                  </a:lnTo>
                  <a:close/>
                </a:path>
              </a:pathLst>
            </a:custGeom>
          </p:spPr>
        </p:pic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89C99DB-0F85-4332-9992-C978D385D4E2}"/>
                </a:ext>
              </a:extLst>
            </p:cNvPr>
            <p:cNvSpPr/>
            <p:nvPr/>
          </p:nvSpPr>
          <p:spPr>
            <a:xfrm>
              <a:off x="9215183" y="3189096"/>
              <a:ext cx="113296" cy="153445"/>
            </a:xfrm>
            <a:custGeom>
              <a:avLst/>
              <a:gdLst>
                <a:gd name="connsiteX0" fmla="*/ 0 w 113296"/>
                <a:gd name="connsiteY0" fmla="*/ 76723 h 153445"/>
                <a:gd name="connsiteX1" fmla="*/ 56648 w 113296"/>
                <a:gd name="connsiteY1" fmla="*/ 153445 h 153445"/>
                <a:gd name="connsiteX2" fmla="*/ 113297 w 113296"/>
                <a:gd name="connsiteY2" fmla="*/ 76723 h 153445"/>
                <a:gd name="connsiteX3" fmla="*/ 56648 w 113296"/>
                <a:gd name="connsiteY3" fmla="*/ 0 h 153445"/>
                <a:gd name="connsiteX4" fmla="*/ 0 w 1132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6" h="153445">
                  <a:moveTo>
                    <a:pt x="0" y="76723"/>
                  </a:moveTo>
                  <a:cubicBezTo>
                    <a:pt x="0" y="119071"/>
                    <a:pt x="25299" y="153445"/>
                    <a:pt x="56648" y="153445"/>
                  </a:cubicBezTo>
                  <a:cubicBezTo>
                    <a:pt x="87997" y="153445"/>
                    <a:pt x="113297" y="119071"/>
                    <a:pt x="113297" y="76723"/>
                  </a:cubicBezTo>
                  <a:cubicBezTo>
                    <a:pt x="113297" y="34374"/>
                    <a:pt x="87997" y="0"/>
                    <a:pt x="56648" y="0"/>
                  </a:cubicBezTo>
                  <a:cubicBezTo>
                    <a:pt x="255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8A74AE4-C4AA-494A-B759-215AA5ADEF18}"/>
                </a:ext>
              </a:extLst>
            </p:cNvPr>
            <p:cNvSpPr/>
            <p:nvPr/>
          </p:nvSpPr>
          <p:spPr>
            <a:xfrm>
              <a:off x="9218208" y="3189096"/>
              <a:ext cx="107796" cy="153445"/>
            </a:xfrm>
            <a:custGeom>
              <a:avLst/>
              <a:gdLst>
                <a:gd name="connsiteX0" fmla="*/ 0 w 107796"/>
                <a:gd name="connsiteY0" fmla="*/ 76723 h 153445"/>
                <a:gd name="connsiteX1" fmla="*/ 53898 w 107796"/>
                <a:gd name="connsiteY1" fmla="*/ 153445 h 153445"/>
                <a:gd name="connsiteX2" fmla="*/ 107797 w 107796"/>
                <a:gd name="connsiteY2" fmla="*/ 76723 h 153445"/>
                <a:gd name="connsiteX3" fmla="*/ 53898 w 107796"/>
                <a:gd name="connsiteY3" fmla="*/ 0 h 153445"/>
                <a:gd name="connsiteX4" fmla="*/ 0 w 1077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96" h="153445">
                  <a:moveTo>
                    <a:pt x="0" y="76723"/>
                  </a:moveTo>
                  <a:cubicBezTo>
                    <a:pt x="0" y="119071"/>
                    <a:pt x="24199" y="153445"/>
                    <a:pt x="53898" y="153445"/>
                  </a:cubicBezTo>
                  <a:cubicBezTo>
                    <a:pt x="83598" y="153445"/>
                    <a:pt x="107797" y="119071"/>
                    <a:pt x="107797" y="76723"/>
                  </a:cubicBezTo>
                  <a:cubicBezTo>
                    <a:pt x="107797" y="34374"/>
                    <a:pt x="83598" y="0"/>
                    <a:pt x="53898" y="0"/>
                  </a:cubicBezTo>
                  <a:cubicBezTo>
                    <a:pt x="2392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A673669-A1A3-40F7-A1B2-E1B428D83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0698" y="3113163"/>
              <a:ext cx="274991" cy="302491"/>
            </a:xfrm>
            <a:custGeom>
              <a:avLst/>
              <a:gdLst>
                <a:gd name="connsiteX0" fmla="*/ 3 w 274991"/>
                <a:gd name="connsiteY0" fmla="*/ 85 h 302491"/>
                <a:gd name="connsiteX1" fmla="*/ 274995 w 274991"/>
                <a:gd name="connsiteY1" fmla="*/ 85 h 302491"/>
                <a:gd name="connsiteX2" fmla="*/ 274995 w 274991"/>
                <a:gd name="connsiteY2" fmla="*/ 302576 h 302491"/>
                <a:gd name="connsiteX3" fmla="*/ 3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3" y="85"/>
                  </a:moveTo>
                  <a:lnTo>
                    <a:pt x="274995" y="85"/>
                  </a:lnTo>
                  <a:lnTo>
                    <a:pt x="274995" y="302576"/>
                  </a:lnTo>
                  <a:lnTo>
                    <a:pt x="3" y="302576"/>
                  </a:lnTo>
                  <a:close/>
                </a:path>
              </a:pathLst>
            </a:custGeom>
          </p:spPr>
        </p:pic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2D4FDAA-E526-4972-A87B-426A005E7007}"/>
                </a:ext>
              </a:extLst>
            </p:cNvPr>
            <p:cNvSpPr/>
            <p:nvPr/>
          </p:nvSpPr>
          <p:spPr>
            <a:xfrm>
              <a:off x="9236357" y="3189096"/>
              <a:ext cx="70947" cy="153445"/>
            </a:xfrm>
            <a:custGeom>
              <a:avLst/>
              <a:gdLst>
                <a:gd name="connsiteX0" fmla="*/ 0 w 70947"/>
                <a:gd name="connsiteY0" fmla="*/ 76723 h 153445"/>
                <a:gd name="connsiteX1" fmla="*/ 35474 w 70947"/>
                <a:gd name="connsiteY1" fmla="*/ 153445 h 153445"/>
                <a:gd name="connsiteX2" fmla="*/ 70948 w 70947"/>
                <a:gd name="connsiteY2" fmla="*/ 76723 h 153445"/>
                <a:gd name="connsiteX3" fmla="*/ 35474 w 70947"/>
                <a:gd name="connsiteY3" fmla="*/ 0 h 153445"/>
                <a:gd name="connsiteX4" fmla="*/ 0 w 7094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7" h="153445">
                  <a:moveTo>
                    <a:pt x="0" y="76723"/>
                  </a:moveTo>
                  <a:cubicBezTo>
                    <a:pt x="0" y="119071"/>
                    <a:pt x="15950" y="153445"/>
                    <a:pt x="35474" y="153445"/>
                  </a:cubicBezTo>
                  <a:cubicBezTo>
                    <a:pt x="55273" y="153445"/>
                    <a:pt x="70948" y="119071"/>
                    <a:pt x="70948" y="76723"/>
                  </a:cubicBezTo>
                  <a:cubicBezTo>
                    <a:pt x="70948" y="34374"/>
                    <a:pt x="54998" y="0"/>
                    <a:pt x="35474" y="0"/>
                  </a:cubicBezTo>
                  <a:cubicBezTo>
                    <a:pt x="15950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5177CE7-1729-4B46-8485-8942385167CD}"/>
                </a:ext>
              </a:extLst>
            </p:cNvPr>
            <p:cNvSpPr/>
            <p:nvPr/>
          </p:nvSpPr>
          <p:spPr>
            <a:xfrm>
              <a:off x="9239382" y="3189096"/>
              <a:ext cx="64898" cy="153445"/>
            </a:xfrm>
            <a:custGeom>
              <a:avLst/>
              <a:gdLst>
                <a:gd name="connsiteX0" fmla="*/ 0 w 64898"/>
                <a:gd name="connsiteY0" fmla="*/ 76723 h 153445"/>
                <a:gd name="connsiteX1" fmla="*/ 32449 w 64898"/>
                <a:gd name="connsiteY1" fmla="*/ 153445 h 153445"/>
                <a:gd name="connsiteX2" fmla="*/ 64898 w 64898"/>
                <a:gd name="connsiteY2" fmla="*/ 76723 h 153445"/>
                <a:gd name="connsiteX3" fmla="*/ 32449 w 64898"/>
                <a:gd name="connsiteY3" fmla="*/ 0 h 153445"/>
                <a:gd name="connsiteX4" fmla="*/ 0 w 64898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8" h="153445">
                  <a:moveTo>
                    <a:pt x="0" y="76723"/>
                  </a:moveTo>
                  <a:cubicBezTo>
                    <a:pt x="0" y="119071"/>
                    <a:pt x="14575" y="153445"/>
                    <a:pt x="32449" y="153445"/>
                  </a:cubicBezTo>
                  <a:cubicBezTo>
                    <a:pt x="50324" y="153445"/>
                    <a:pt x="64898" y="119071"/>
                    <a:pt x="64898" y="76723"/>
                  </a:cubicBezTo>
                  <a:cubicBezTo>
                    <a:pt x="64898" y="34374"/>
                    <a:pt x="50324" y="0"/>
                    <a:pt x="32449" y="0"/>
                  </a:cubicBezTo>
                  <a:cubicBezTo>
                    <a:pt x="14575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4B553B6-179B-48B1-88FF-56B3B28853C3}"/>
                </a:ext>
              </a:extLst>
            </p:cNvPr>
            <p:cNvSpPr/>
            <p:nvPr/>
          </p:nvSpPr>
          <p:spPr>
            <a:xfrm>
              <a:off x="10348424" y="3302668"/>
              <a:ext cx="270591" cy="5001276"/>
            </a:xfrm>
            <a:custGeom>
              <a:avLst/>
              <a:gdLst>
                <a:gd name="connsiteX0" fmla="*/ 97897 w 270591"/>
                <a:gd name="connsiteY0" fmla="*/ 0 h 5001276"/>
                <a:gd name="connsiteX1" fmla="*/ 135296 w 270591"/>
                <a:gd name="connsiteY1" fmla="*/ 0 h 5001276"/>
                <a:gd name="connsiteX2" fmla="*/ 172695 w 270591"/>
                <a:gd name="connsiteY2" fmla="*/ 0 h 5001276"/>
                <a:gd name="connsiteX3" fmla="*/ 270592 w 270591"/>
                <a:gd name="connsiteY3" fmla="*/ 5001277 h 5001276"/>
                <a:gd name="connsiteX4" fmla="*/ 135296 w 270591"/>
                <a:gd name="connsiteY4" fmla="*/ 5001277 h 5001276"/>
                <a:gd name="connsiteX5" fmla="*/ 0 w 270591"/>
                <a:gd name="connsiteY5" fmla="*/ 5001277 h 5001276"/>
                <a:gd name="connsiteX6" fmla="*/ 97897 w 270591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91" h="5001276">
                  <a:moveTo>
                    <a:pt x="97897" y="0"/>
                  </a:moveTo>
                  <a:lnTo>
                    <a:pt x="135296" y="0"/>
                  </a:lnTo>
                  <a:lnTo>
                    <a:pt x="172695" y="0"/>
                  </a:lnTo>
                  <a:cubicBezTo>
                    <a:pt x="172695" y="0"/>
                    <a:pt x="140246" y="4571464"/>
                    <a:pt x="270592" y="5001277"/>
                  </a:cubicBezTo>
                  <a:lnTo>
                    <a:pt x="135296" y="5001277"/>
                  </a:lnTo>
                  <a:lnTo>
                    <a:pt x="0" y="5001277"/>
                  </a:lnTo>
                  <a:cubicBezTo>
                    <a:pt x="130621" y="4571464"/>
                    <a:pt x="97897" y="0"/>
                    <a:pt x="97897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64135D4-47EC-4ED2-AEE7-FAA9FB4C6851}"/>
                </a:ext>
              </a:extLst>
            </p:cNvPr>
            <p:cNvSpPr/>
            <p:nvPr/>
          </p:nvSpPr>
          <p:spPr>
            <a:xfrm>
              <a:off x="10380048" y="3302668"/>
              <a:ext cx="206243" cy="5001276"/>
            </a:xfrm>
            <a:custGeom>
              <a:avLst/>
              <a:gdLst>
                <a:gd name="connsiteX0" fmla="*/ 75073 w 206243"/>
                <a:gd name="connsiteY0" fmla="*/ 0 h 5001276"/>
                <a:gd name="connsiteX1" fmla="*/ 103397 w 206243"/>
                <a:gd name="connsiteY1" fmla="*/ 0 h 5001276"/>
                <a:gd name="connsiteX2" fmla="*/ 131721 w 206243"/>
                <a:gd name="connsiteY2" fmla="*/ 0 h 5001276"/>
                <a:gd name="connsiteX3" fmla="*/ 206244 w 206243"/>
                <a:gd name="connsiteY3" fmla="*/ 5001277 h 5001276"/>
                <a:gd name="connsiteX4" fmla="*/ 103122 w 206243"/>
                <a:gd name="connsiteY4" fmla="*/ 5001277 h 5001276"/>
                <a:gd name="connsiteX5" fmla="*/ 0 w 206243"/>
                <a:gd name="connsiteY5" fmla="*/ 5001277 h 5001276"/>
                <a:gd name="connsiteX6" fmla="*/ 75073 w 206243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243" h="5001276">
                  <a:moveTo>
                    <a:pt x="75073" y="0"/>
                  </a:moveTo>
                  <a:lnTo>
                    <a:pt x="103397" y="0"/>
                  </a:lnTo>
                  <a:lnTo>
                    <a:pt x="131721" y="0"/>
                  </a:lnTo>
                  <a:cubicBezTo>
                    <a:pt x="131721" y="0"/>
                    <a:pt x="106972" y="4571464"/>
                    <a:pt x="206244" y="5001277"/>
                  </a:cubicBezTo>
                  <a:lnTo>
                    <a:pt x="103122" y="5001277"/>
                  </a:lnTo>
                  <a:lnTo>
                    <a:pt x="0" y="5001277"/>
                  </a:lnTo>
                  <a:cubicBezTo>
                    <a:pt x="100097" y="4571464"/>
                    <a:pt x="75073" y="0"/>
                    <a:pt x="75073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36BDD12-486F-4703-BAFB-ADAFA150C65B}"/>
                </a:ext>
              </a:extLst>
            </p:cNvPr>
            <p:cNvSpPr/>
            <p:nvPr/>
          </p:nvSpPr>
          <p:spPr>
            <a:xfrm>
              <a:off x="10410297" y="3302668"/>
              <a:ext cx="146845" cy="5001276"/>
            </a:xfrm>
            <a:custGeom>
              <a:avLst/>
              <a:gdLst>
                <a:gd name="connsiteX0" fmla="*/ 53073 w 146845"/>
                <a:gd name="connsiteY0" fmla="*/ 0 h 5001276"/>
                <a:gd name="connsiteX1" fmla="*/ 73423 w 146845"/>
                <a:gd name="connsiteY1" fmla="*/ 0 h 5001276"/>
                <a:gd name="connsiteX2" fmla="*/ 93772 w 146845"/>
                <a:gd name="connsiteY2" fmla="*/ 0 h 5001276"/>
                <a:gd name="connsiteX3" fmla="*/ 146846 w 146845"/>
                <a:gd name="connsiteY3" fmla="*/ 5001277 h 5001276"/>
                <a:gd name="connsiteX4" fmla="*/ 73423 w 146845"/>
                <a:gd name="connsiteY4" fmla="*/ 5001277 h 5001276"/>
                <a:gd name="connsiteX5" fmla="*/ 0 w 146845"/>
                <a:gd name="connsiteY5" fmla="*/ 5001277 h 5001276"/>
                <a:gd name="connsiteX6" fmla="*/ 53073 w 146845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45" h="5001276">
                  <a:moveTo>
                    <a:pt x="53073" y="0"/>
                  </a:moveTo>
                  <a:lnTo>
                    <a:pt x="73423" y="0"/>
                  </a:lnTo>
                  <a:lnTo>
                    <a:pt x="93772" y="0"/>
                  </a:lnTo>
                  <a:cubicBezTo>
                    <a:pt x="93772" y="0"/>
                    <a:pt x="76173" y="4571464"/>
                    <a:pt x="146846" y="5001277"/>
                  </a:cubicBezTo>
                  <a:lnTo>
                    <a:pt x="73423" y="5001277"/>
                  </a:lnTo>
                  <a:lnTo>
                    <a:pt x="0" y="5001277"/>
                  </a:lnTo>
                  <a:cubicBezTo>
                    <a:pt x="70673" y="4571464"/>
                    <a:pt x="53073" y="0"/>
                    <a:pt x="53073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81394CE-B036-4E7B-8A20-E5A3585D38F0}"/>
                </a:ext>
              </a:extLst>
            </p:cNvPr>
            <p:cNvSpPr/>
            <p:nvPr/>
          </p:nvSpPr>
          <p:spPr>
            <a:xfrm>
              <a:off x="10404522" y="3189096"/>
              <a:ext cx="158395" cy="153445"/>
            </a:xfrm>
            <a:custGeom>
              <a:avLst/>
              <a:gdLst>
                <a:gd name="connsiteX0" fmla="*/ 0 w 158395"/>
                <a:gd name="connsiteY0" fmla="*/ 76723 h 153445"/>
                <a:gd name="connsiteX1" fmla="*/ 79198 w 158395"/>
                <a:gd name="connsiteY1" fmla="*/ 153445 h 153445"/>
                <a:gd name="connsiteX2" fmla="*/ 158395 w 158395"/>
                <a:gd name="connsiteY2" fmla="*/ 76723 h 153445"/>
                <a:gd name="connsiteX3" fmla="*/ 79198 w 158395"/>
                <a:gd name="connsiteY3" fmla="*/ 0 h 153445"/>
                <a:gd name="connsiteX4" fmla="*/ 0 w 15839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95" h="153445">
                  <a:moveTo>
                    <a:pt x="0" y="76723"/>
                  </a:moveTo>
                  <a:cubicBezTo>
                    <a:pt x="0" y="119071"/>
                    <a:pt x="35474" y="153445"/>
                    <a:pt x="79198" y="153445"/>
                  </a:cubicBezTo>
                  <a:cubicBezTo>
                    <a:pt x="122921" y="153445"/>
                    <a:pt x="158395" y="119071"/>
                    <a:pt x="158395" y="76723"/>
                  </a:cubicBezTo>
                  <a:cubicBezTo>
                    <a:pt x="158395" y="34374"/>
                    <a:pt x="122921" y="0"/>
                    <a:pt x="79198" y="0"/>
                  </a:cubicBezTo>
                  <a:cubicBezTo>
                    <a:pt x="354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197D6B8-5CB1-439E-8869-AF50EFA0EA68}"/>
                </a:ext>
              </a:extLst>
            </p:cNvPr>
            <p:cNvSpPr/>
            <p:nvPr/>
          </p:nvSpPr>
          <p:spPr>
            <a:xfrm>
              <a:off x="10406997" y="3189096"/>
              <a:ext cx="153445" cy="153445"/>
            </a:xfrm>
            <a:custGeom>
              <a:avLst/>
              <a:gdLst>
                <a:gd name="connsiteX0" fmla="*/ 0 w 153445"/>
                <a:gd name="connsiteY0" fmla="*/ 76723 h 153445"/>
                <a:gd name="connsiteX1" fmla="*/ 76723 w 153445"/>
                <a:gd name="connsiteY1" fmla="*/ 153445 h 153445"/>
                <a:gd name="connsiteX2" fmla="*/ 153445 w 153445"/>
                <a:gd name="connsiteY2" fmla="*/ 76723 h 153445"/>
                <a:gd name="connsiteX3" fmla="*/ 76723 w 153445"/>
                <a:gd name="connsiteY3" fmla="*/ 0 h 153445"/>
                <a:gd name="connsiteX4" fmla="*/ 0 w 15344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45" h="153445">
                  <a:moveTo>
                    <a:pt x="0" y="76723"/>
                  </a:moveTo>
                  <a:cubicBezTo>
                    <a:pt x="0" y="119071"/>
                    <a:pt x="34374" y="153445"/>
                    <a:pt x="76723" y="153445"/>
                  </a:cubicBezTo>
                  <a:cubicBezTo>
                    <a:pt x="119071" y="153445"/>
                    <a:pt x="153445" y="119071"/>
                    <a:pt x="153445" y="76723"/>
                  </a:cubicBezTo>
                  <a:cubicBezTo>
                    <a:pt x="153445" y="34374"/>
                    <a:pt x="119071" y="0"/>
                    <a:pt x="76723" y="0"/>
                  </a:cubicBezTo>
                  <a:cubicBezTo>
                    <a:pt x="343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14104D2-2C49-4220-898D-CD114FD44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23163" y="3113163"/>
              <a:ext cx="274991" cy="302491"/>
            </a:xfrm>
            <a:custGeom>
              <a:avLst/>
              <a:gdLst>
                <a:gd name="connsiteX0" fmla="*/ 46 w 274991"/>
                <a:gd name="connsiteY0" fmla="*/ 85 h 302491"/>
                <a:gd name="connsiteX1" fmla="*/ 275038 w 274991"/>
                <a:gd name="connsiteY1" fmla="*/ 85 h 302491"/>
                <a:gd name="connsiteX2" fmla="*/ 275038 w 274991"/>
                <a:gd name="connsiteY2" fmla="*/ 302576 h 302491"/>
                <a:gd name="connsiteX3" fmla="*/ 46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46" y="85"/>
                  </a:moveTo>
                  <a:lnTo>
                    <a:pt x="275038" y="85"/>
                  </a:lnTo>
                  <a:lnTo>
                    <a:pt x="275038" y="302576"/>
                  </a:lnTo>
                  <a:lnTo>
                    <a:pt x="46" y="302576"/>
                  </a:lnTo>
                  <a:close/>
                </a:path>
              </a:pathLst>
            </a:custGeom>
          </p:spPr>
        </p:pic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FDF77C6-DC16-4DCA-B8CC-87FAB0DFE2B3}"/>
                </a:ext>
              </a:extLst>
            </p:cNvPr>
            <p:cNvSpPr/>
            <p:nvPr/>
          </p:nvSpPr>
          <p:spPr>
            <a:xfrm>
              <a:off x="10427072" y="3189096"/>
              <a:ext cx="113296" cy="153445"/>
            </a:xfrm>
            <a:custGeom>
              <a:avLst/>
              <a:gdLst>
                <a:gd name="connsiteX0" fmla="*/ 0 w 113296"/>
                <a:gd name="connsiteY0" fmla="*/ 76723 h 153445"/>
                <a:gd name="connsiteX1" fmla="*/ 56648 w 113296"/>
                <a:gd name="connsiteY1" fmla="*/ 153445 h 153445"/>
                <a:gd name="connsiteX2" fmla="*/ 113297 w 113296"/>
                <a:gd name="connsiteY2" fmla="*/ 76723 h 153445"/>
                <a:gd name="connsiteX3" fmla="*/ 56648 w 113296"/>
                <a:gd name="connsiteY3" fmla="*/ 0 h 153445"/>
                <a:gd name="connsiteX4" fmla="*/ 0 w 1132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6" h="153445">
                  <a:moveTo>
                    <a:pt x="0" y="76723"/>
                  </a:moveTo>
                  <a:cubicBezTo>
                    <a:pt x="0" y="119071"/>
                    <a:pt x="25299" y="153445"/>
                    <a:pt x="56648" y="153445"/>
                  </a:cubicBezTo>
                  <a:cubicBezTo>
                    <a:pt x="87997" y="153445"/>
                    <a:pt x="113297" y="119071"/>
                    <a:pt x="113297" y="76723"/>
                  </a:cubicBezTo>
                  <a:cubicBezTo>
                    <a:pt x="113297" y="34374"/>
                    <a:pt x="87997" y="0"/>
                    <a:pt x="56648" y="0"/>
                  </a:cubicBezTo>
                  <a:cubicBezTo>
                    <a:pt x="25299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4FC76F8-2A3D-4AC8-8D0D-5956925FEB00}"/>
                </a:ext>
              </a:extLst>
            </p:cNvPr>
            <p:cNvSpPr/>
            <p:nvPr/>
          </p:nvSpPr>
          <p:spPr>
            <a:xfrm>
              <a:off x="10429822" y="3189096"/>
              <a:ext cx="107796" cy="153445"/>
            </a:xfrm>
            <a:custGeom>
              <a:avLst/>
              <a:gdLst>
                <a:gd name="connsiteX0" fmla="*/ 0 w 107796"/>
                <a:gd name="connsiteY0" fmla="*/ 76723 h 153445"/>
                <a:gd name="connsiteX1" fmla="*/ 53898 w 107796"/>
                <a:gd name="connsiteY1" fmla="*/ 153445 h 153445"/>
                <a:gd name="connsiteX2" fmla="*/ 107797 w 107796"/>
                <a:gd name="connsiteY2" fmla="*/ 76723 h 153445"/>
                <a:gd name="connsiteX3" fmla="*/ 53898 w 107796"/>
                <a:gd name="connsiteY3" fmla="*/ 0 h 153445"/>
                <a:gd name="connsiteX4" fmla="*/ 0 w 1077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96" h="153445">
                  <a:moveTo>
                    <a:pt x="0" y="76723"/>
                  </a:moveTo>
                  <a:cubicBezTo>
                    <a:pt x="0" y="119071"/>
                    <a:pt x="24199" y="153445"/>
                    <a:pt x="53898" y="153445"/>
                  </a:cubicBezTo>
                  <a:cubicBezTo>
                    <a:pt x="83598" y="153445"/>
                    <a:pt x="107797" y="119071"/>
                    <a:pt x="107797" y="76723"/>
                  </a:cubicBezTo>
                  <a:cubicBezTo>
                    <a:pt x="107797" y="34374"/>
                    <a:pt x="83598" y="0"/>
                    <a:pt x="53898" y="0"/>
                  </a:cubicBezTo>
                  <a:cubicBezTo>
                    <a:pt x="24199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98B41DA0-0B56-414E-BC9C-A01F079E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50663" y="3113163"/>
              <a:ext cx="274991" cy="302491"/>
            </a:xfrm>
            <a:custGeom>
              <a:avLst/>
              <a:gdLst>
                <a:gd name="connsiteX0" fmla="*/ 47 w 274991"/>
                <a:gd name="connsiteY0" fmla="*/ 85 h 302491"/>
                <a:gd name="connsiteX1" fmla="*/ 275039 w 274991"/>
                <a:gd name="connsiteY1" fmla="*/ 85 h 302491"/>
                <a:gd name="connsiteX2" fmla="*/ 275039 w 274991"/>
                <a:gd name="connsiteY2" fmla="*/ 302576 h 302491"/>
                <a:gd name="connsiteX3" fmla="*/ 47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47" y="85"/>
                  </a:moveTo>
                  <a:lnTo>
                    <a:pt x="275039" y="85"/>
                  </a:lnTo>
                  <a:lnTo>
                    <a:pt x="275039" y="302576"/>
                  </a:lnTo>
                  <a:lnTo>
                    <a:pt x="47" y="302576"/>
                  </a:lnTo>
                  <a:close/>
                </a:path>
              </a:pathLst>
            </a:custGeom>
          </p:spPr>
        </p:pic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E44465D-2911-4AD8-ADB5-19F7133581CE}"/>
                </a:ext>
              </a:extLst>
            </p:cNvPr>
            <p:cNvSpPr/>
            <p:nvPr/>
          </p:nvSpPr>
          <p:spPr>
            <a:xfrm>
              <a:off x="10447971" y="3189096"/>
              <a:ext cx="70947" cy="153445"/>
            </a:xfrm>
            <a:custGeom>
              <a:avLst/>
              <a:gdLst>
                <a:gd name="connsiteX0" fmla="*/ 0 w 70947"/>
                <a:gd name="connsiteY0" fmla="*/ 76723 h 153445"/>
                <a:gd name="connsiteX1" fmla="*/ 35474 w 70947"/>
                <a:gd name="connsiteY1" fmla="*/ 153445 h 153445"/>
                <a:gd name="connsiteX2" fmla="*/ 70948 w 70947"/>
                <a:gd name="connsiteY2" fmla="*/ 76723 h 153445"/>
                <a:gd name="connsiteX3" fmla="*/ 35474 w 70947"/>
                <a:gd name="connsiteY3" fmla="*/ 0 h 153445"/>
                <a:gd name="connsiteX4" fmla="*/ 0 w 7094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7" h="153445">
                  <a:moveTo>
                    <a:pt x="0" y="76723"/>
                  </a:moveTo>
                  <a:cubicBezTo>
                    <a:pt x="0" y="119071"/>
                    <a:pt x="15950" y="153445"/>
                    <a:pt x="35474" y="153445"/>
                  </a:cubicBezTo>
                  <a:cubicBezTo>
                    <a:pt x="55273" y="153445"/>
                    <a:pt x="70948" y="119071"/>
                    <a:pt x="70948" y="76723"/>
                  </a:cubicBezTo>
                  <a:cubicBezTo>
                    <a:pt x="70948" y="34374"/>
                    <a:pt x="54998" y="0"/>
                    <a:pt x="35474" y="0"/>
                  </a:cubicBezTo>
                  <a:cubicBezTo>
                    <a:pt x="15950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7807EE7-A693-4958-81BF-3D223BE33DAB}"/>
                </a:ext>
              </a:extLst>
            </p:cNvPr>
            <p:cNvSpPr/>
            <p:nvPr/>
          </p:nvSpPr>
          <p:spPr>
            <a:xfrm>
              <a:off x="10451271" y="3189096"/>
              <a:ext cx="64897" cy="153445"/>
            </a:xfrm>
            <a:custGeom>
              <a:avLst/>
              <a:gdLst>
                <a:gd name="connsiteX0" fmla="*/ 0 w 64897"/>
                <a:gd name="connsiteY0" fmla="*/ 76723 h 153445"/>
                <a:gd name="connsiteX1" fmla="*/ 32449 w 64897"/>
                <a:gd name="connsiteY1" fmla="*/ 153445 h 153445"/>
                <a:gd name="connsiteX2" fmla="*/ 64898 w 64897"/>
                <a:gd name="connsiteY2" fmla="*/ 76723 h 153445"/>
                <a:gd name="connsiteX3" fmla="*/ 32449 w 64897"/>
                <a:gd name="connsiteY3" fmla="*/ 0 h 153445"/>
                <a:gd name="connsiteX4" fmla="*/ 0 w 6489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7" h="153445">
                  <a:moveTo>
                    <a:pt x="0" y="76723"/>
                  </a:moveTo>
                  <a:cubicBezTo>
                    <a:pt x="0" y="119071"/>
                    <a:pt x="14575" y="153445"/>
                    <a:pt x="32449" y="153445"/>
                  </a:cubicBezTo>
                  <a:cubicBezTo>
                    <a:pt x="50323" y="153445"/>
                    <a:pt x="64898" y="119071"/>
                    <a:pt x="64898" y="76723"/>
                  </a:cubicBezTo>
                  <a:cubicBezTo>
                    <a:pt x="64898" y="34374"/>
                    <a:pt x="50323" y="0"/>
                    <a:pt x="32449" y="0"/>
                  </a:cubicBezTo>
                  <a:cubicBezTo>
                    <a:pt x="14575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FEE2ACD-5874-4AEE-836D-E8341E9D205C}"/>
                </a:ext>
              </a:extLst>
            </p:cNvPr>
            <p:cNvSpPr/>
            <p:nvPr/>
          </p:nvSpPr>
          <p:spPr>
            <a:xfrm>
              <a:off x="9062012" y="978437"/>
              <a:ext cx="1646376" cy="2223308"/>
            </a:xfrm>
            <a:custGeom>
              <a:avLst/>
              <a:gdLst>
                <a:gd name="connsiteX0" fmla="*/ 550 w 1646376"/>
                <a:gd name="connsiteY0" fmla="*/ 1765448 h 2223308"/>
                <a:gd name="connsiteX1" fmla="*/ 18149 w 1646376"/>
                <a:gd name="connsiteY1" fmla="*/ 1781672 h 2223308"/>
                <a:gd name="connsiteX2" fmla="*/ 82498 w 1646376"/>
                <a:gd name="connsiteY2" fmla="*/ 1781672 h 2223308"/>
                <a:gd name="connsiteX3" fmla="*/ 80573 w 1646376"/>
                <a:gd name="connsiteY3" fmla="*/ 1980491 h 2223308"/>
                <a:gd name="connsiteX4" fmla="*/ 70398 w 1646376"/>
                <a:gd name="connsiteY4" fmla="*/ 1980491 h 2223308"/>
                <a:gd name="connsiteX5" fmla="*/ 43999 w 1646376"/>
                <a:gd name="connsiteY5" fmla="*/ 2006890 h 2223308"/>
                <a:gd name="connsiteX6" fmla="*/ 70398 w 1646376"/>
                <a:gd name="connsiteY6" fmla="*/ 2033290 h 2223308"/>
                <a:gd name="connsiteX7" fmla="*/ 87722 w 1646376"/>
                <a:gd name="connsiteY7" fmla="*/ 2033290 h 2223308"/>
                <a:gd name="connsiteX8" fmla="*/ 169120 w 1646376"/>
                <a:gd name="connsiteY8" fmla="*/ 2223309 h 2223308"/>
                <a:gd name="connsiteX9" fmla="*/ 216144 w 1646376"/>
                <a:gd name="connsiteY9" fmla="*/ 2223309 h 2223308"/>
                <a:gd name="connsiteX10" fmla="*/ 263167 w 1646376"/>
                <a:gd name="connsiteY10" fmla="*/ 2223309 h 2223308"/>
                <a:gd name="connsiteX11" fmla="*/ 344290 w 1646376"/>
                <a:gd name="connsiteY11" fmla="*/ 2033290 h 2223308"/>
                <a:gd name="connsiteX12" fmla="*/ 361614 w 1646376"/>
                <a:gd name="connsiteY12" fmla="*/ 2033290 h 2223308"/>
                <a:gd name="connsiteX13" fmla="*/ 388013 w 1646376"/>
                <a:gd name="connsiteY13" fmla="*/ 2006890 h 2223308"/>
                <a:gd name="connsiteX14" fmla="*/ 361614 w 1646376"/>
                <a:gd name="connsiteY14" fmla="*/ 1980491 h 2223308"/>
                <a:gd name="connsiteX15" fmla="*/ 351165 w 1646376"/>
                <a:gd name="connsiteY15" fmla="*/ 1980491 h 2223308"/>
                <a:gd name="connsiteX16" fmla="*/ 340440 w 1646376"/>
                <a:gd name="connsiteY16" fmla="*/ 1708249 h 2223308"/>
                <a:gd name="connsiteX17" fmla="*/ 346215 w 1646376"/>
                <a:gd name="connsiteY17" fmla="*/ 1696425 h 2223308"/>
                <a:gd name="connsiteX18" fmla="*/ 400938 w 1646376"/>
                <a:gd name="connsiteY18" fmla="*/ 1631802 h 2223308"/>
                <a:gd name="connsiteX19" fmla="*/ 417988 w 1646376"/>
                <a:gd name="connsiteY19" fmla="*/ 1690375 h 2223308"/>
                <a:gd name="connsiteX20" fmla="*/ 435037 w 1646376"/>
                <a:gd name="connsiteY20" fmla="*/ 1690375 h 2223308"/>
                <a:gd name="connsiteX21" fmla="*/ 431462 w 1646376"/>
                <a:gd name="connsiteY21" fmla="*/ 1703574 h 2223308"/>
                <a:gd name="connsiteX22" fmla="*/ 434762 w 1646376"/>
                <a:gd name="connsiteY22" fmla="*/ 1716224 h 2223308"/>
                <a:gd name="connsiteX23" fmla="*/ 427337 w 1646376"/>
                <a:gd name="connsiteY23" fmla="*/ 1716224 h 2223308"/>
                <a:gd name="connsiteX24" fmla="*/ 612682 w 1646376"/>
                <a:gd name="connsiteY24" fmla="*/ 2134212 h 2223308"/>
                <a:gd name="connsiteX25" fmla="*/ 649806 w 1646376"/>
                <a:gd name="connsiteY25" fmla="*/ 2134212 h 2223308"/>
                <a:gd name="connsiteX26" fmla="*/ 727628 w 1646376"/>
                <a:gd name="connsiteY26" fmla="*/ 2204335 h 2223308"/>
                <a:gd name="connsiteX27" fmla="*/ 915448 w 1646376"/>
                <a:gd name="connsiteY27" fmla="*/ 2204335 h 2223308"/>
                <a:gd name="connsiteX28" fmla="*/ 993271 w 1646376"/>
                <a:gd name="connsiteY28" fmla="*/ 2134212 h 2223308"/>
                <a:gd name="connsiteX29" fmla="*/ 1030394 w 1646376"/>
                <a:gd name="connsiteY29" fmla="*/ 2134212 h 2223308"/>
                <a:gd name="connsiteX30" fmla="*/ 1215739 w 1646376"/>
                <a:gd name="connsiteY30" fmla="*/ 1716224 h 2223308"/>
                <a:gd name="connsiteX31" fmla="*/ 1208314 w 1646376"/>
                <a:gd name="connsiteY31" fmla="*/ 1716224 h 2223308"/>
                <a:gd name="connsiteX32" fmla="*/ 1211614 w 1646376"/>
                <a:gd name="connsiteY32" fmla="*/ 1703574 h 2223308"/>
                <a:gd name="connsiteX33" fmla="*/ 1208039 w 1646376"/>
                <a:gd name="connsiteY33" fmla="*/ 1690375 h 2223308"/>
                <a:gd name="connsiteX34" fmla="*/ 1225089 w 1646376"/>
                <a:gd name="connsiteY34" fmla="*/ 1690375 h 2223308"/>
                <a:gd name="connsiteX35" fmla="*/ 1243238 w 1646376"/>
                <a:gd name="connsiteY35" fmla="*/ 1627127 h 2223308"/>
                <a:gd name="connsiteX36" fmla="*/ 1304011 w 1646376"/>
                <a:gd name="connsiteY36" fmla="*/ 1696425 h 2223308"/>
                <a:gd name="connsiteX37" fmla="*/ 1291637 w 1646376"/>
                <a:gd name="connsiteY37" fmla="*/ 1980491 h 2223308"/>
                <a:gd name="connsiteX38" fmla="*/ 1281187 w 1646376"/>
                <a:gd name="connsiteY38" fmla="*/ 1980491 h 2223308"/>
                <a:gd name="connsiteX39" fmla="*/ 1254788 w 1646376"/>
                <a:gd name="connsiteY39" fmla="*/ 2006890 h 2223308"/>
                <a:gd name="connsiteX40" fmla="*/ 1281187 w 1646376"/>
                <a:gd name="connsiteY40" fmla="*/ 2033290 h 2223308"/>
                <a:gd name="connsiteX41" fmla="*/ 1298511 w 1646376"/>
                <a:gd name="connsiteY41" fmla="*/ 2033290 h 2223308"/>
                <a:gd name="connsiteX42" fmla="*/ 1379909 w 1646376"/>
                <a:gd name="connsiteY42" fmla="*/ 2223309 h 2223308"/>
                <a:gd name="connsiteX43" fmla="*/ 1426933 w 1646376"/>
                <a:gd name="connsiteY43" fmla="*/ 2223309 h 2223308"/>
                <a:gd name="connsiteX44" fmla="*/ 1473956 w 1646376"/>
                <a:gd name="connsiteY44" fmla="*/ 2223309 h 2223308"/>
                <a:gd name="connsiteX45" fmla="*/ 1555354 w 1646376"/>
                <a:gd name="connsiteY45" fmla="*/ 2033290 h 2223308"/>
                <a:gd name="connsiteX46" fmla="*/ 1572678 w 1646376"/>
                <a:gd name="connsiteY46" fmla="*/ 2033290 h 2223308"/>
                <a:gd name="connsiteX47" fmla="*/ 1599078 w 1646376"/>
                <a:gd name="connsiteY47" fmla="*/ 2006890 h 2223308"/>
                <a:gd name="connsiteX48" fmla="*/ 1572678 w 1646376"/>
                <a:gd name="connsiteY48" fmla="*/ 1980491 h 2223308"/>
                <a:gd name="connsiteX49" fmla="*/ 1562504 w 1646376"/>
                <a:gd name="connsiteY49" fmla="*/ 1980491 h 2223308"/>
                <a:gd name="connsiteX50" fmla="*/ 1560304 w 1646376"/>
                <a:gd name="connsiteY50" fmla="*/ 1777272 h 2223308"/>
                <a:gd name="connsiteX51" fmla="*/ 1628777 w 1646376"/>
                <a:gd name="connsiteY51" fmla="*/ 1777272 h 2223308"/>
                <a:gd name="connsiteX52" fmla="*/ 1646376 w 1646376"/>
                <a:gd name="connsiteY52" fmla="*/ 1759673 h 2223308"/>
                <a:gd name="connsiteX53" fmla="*/ 1646101 w 1646376"/>
                <a:gd name="connsiteY53" fmla="*/ 1758298 h 2223308"/>
                <a:gd name="connsiteX54" fmla="*/ 1646376 w 1646376"/>
                <a:gd name="connsiteY54" fmla="*/ 1756923 h 2223308"/>
                <a:gd name="connsiteX55" fmla="*/ 1628777 w 1646376"/>
                <a:gd name="connsiteY55" fmla="*/ 1739323 h 2223308"/>
                <a:gd name="connsiteX56" fmla="*/ 1556454 w 1646376"/>
                <a:gd name="connsiteY56" fmla="*/ 1739323 h 2223308"/>
                <a:gd name="connsiteX57" fmla="*/ 1556179 w 1646376"/>
                <a:gd name="connsiteY57" fmla="*/ 1739323 h 2223308"/>
                <a:gd name="connsiteX58" fmla="*/ 1549304 w 1646376"/>
                <a:gd name="connsiteY58" fmla="*/ 1690375 h 2223308"/>
                <a:gd name="connsiteX59" fmla="*/ 1610902 w 1646376"/>
                <a:gd name="connsiteY59" fmla="*/ 1690375 h 2223308"/>
                <a:gd name="connsiteX60" fmla="*/ 1628502 w 1646376"/>
                <a:gd name="connsiteY60" fmla="*/ 1672775 h 2223308"/>
                <a:gd name="connsiteX61" fmla="*/ 1628502 w 1646376"/>
                <a:gd name="connsiteY61" fmla="*/ 1671675 h 2223308"/>
                <a:gd name="connsiteX62" fmla="*/ 1628502 w 1646376"/>
                <a:gd name="connsiteY62" fmla="*/ 1670576 h 2223308"/>
                <a:gd name="connsiteX63" fmla="*/ 1610902 w 1646376"/>
                <a:gd name="connsiteY63" fmla="*/ 1652976 h 2223308"/>
                <a:gd name="connsiteX64" fmla="*/ 1543529 w 1646376"/>
                <a:gd name="connsiteY64" fmla="*/ 1652976 h 2223308"/>
                <a:gd name="connsiteX65" fmla="*/ 1542979 w 1646376"/>
                <a:gd name="connsiteY65" fmla="*/ 1652976 h 2223308"/>
                <a:gd name="connsiteX66" fmla="*/ 1531980 w 1646376"/>
                <a:gd name="connsiteY66" fmla="*/ 1594953 h 2223308"/>
                <a:gd name="connsiteX67" fmla="*/ 1592203 w 1646376"/>
                <a:gd name="connsiteY67" fmla="*/ 1594953 h 2223308"/>
                <a:gd name="connsiteX68" fmla="*/ 1609802 w 1646376"/>
                <a:gd name="connsiteY68" fmla="*/ 1577353 h 2223308"/>
                <a:gd name="connsiteX69" fmla="*/ 1609802 w 1646376"/>
                <a:gd name="connsiteY69" fmla="*/ 1576253 h 2223308"/>
                <a:gd name="connsiteX70" fmla="*/ 1609802 w 1646376"/>
                <a:gd name="connsiteY70" fmla="*/ 1575153 h 2223308"/>
                <a:gd name="connsiteX71" fmla="*/ 1592203 w 1646376"/>
                <a:gd name="connsiteY71" fmla="*/ 1557554 h 2223308"/>
                <a:gd name="connsiteX72" fmla="*/ 1524555 w 1646376"/>
                <a:gd name="connsiteY72" fmla="*/ 1557554 h 2223308"/>
                <a:gd name="connsiteX73" fmla="*/ 1524005 w 1646376"/>
                <a:gd name="connsiteY73" fmla="*/ 1557554 h 2223308"/>
                <a:gd name="connsiteX74" fmla="*/ 1421433 w 1646376"/>
                <a:gd name="connsiteY74" fmla="*/ 1232788 h 2223308"/>
                <a:gd name="connsiteX75" fmla="*/ 1363685 w 1646376"/>
                <a:gd name="connsiteY75" fmla="*/ 1428583 h 2223308"/>
                <a:gd name="connsiteX76" fmla="*/ 1305111 w 1646376"/>
                <a:gd name="connsiteY76" fmla="*/ 1362585 h 2223308"/>
                <a:gd name="connsiteX77" fmla="*/ 1298237 w 1646376"/>
                <a:gd name="connsiteY77" fmla="*/ 1354885 h 2223308"/>
                <a:gd name="connsiteX78" fmla="*/ 1029569 w 1646376"/>
                <a:gd name="connsiteY78" fmla="*/ 172695 h 2223308"/>
                <a:gd name="connsiteX79" fmla="*/ 821676 w 1646376"/>
                <a:gd name="connsiteY79" fmla="*/ 0 h 2223308"/>
                <a:gd name="connsiteX80" fmla="*/ 613782 w 1646376"/>
                <a:gd name="connsiteY80" fmla="*/ 172695 h 2223308"/>
                <a:gd name="connsiteX81" fmla="*/ 346215 w 1646376"/>
                <a:gd name="connsiteY81" fmla="*/ 1362035 h 2223308"/>
                <a:gd name="connsiteX82" fmla="*/ 345665 w 1646376"/>
                <a:gd name="connsiteY82" fmla="*/ 1362585 h 2223308"/>
                <a:gd name="connsiteX83" fmla="*/ 281592 w 1646376"/>
                <a:gd name="connsiteY83" fmla="*/ 1434907 h 2223308"/>
                <a:gd name="connsiteX84" fmla="*/ 281592 w 1646376"/>
                <a:gd name="connsiteY84" fmla="*/ 1434907 h 2223308"/>
                <a:gd name="connsiteX85" fmla="*/ 209819 w 1646376"/>
                <a:gd name="connsiteY85" fmla="*/ 1232513 h 2223308"/>
                <a:gd name="connsiteX86" fmla="*/ 118521 w 1646376"/>
                <a:gd name="connsiteY86" fmla="*/ 1561404 h 2223308"/>
                <a:gd name="connsiteX87" fmla="*/ 117697 w 1646376"/>
                <a:gd name="connsiteY87" fmla="*/ 1561404 h 2223308"/>
                <a:gd name="connsiteX88" fmla="*/ 54448 w 1646376"/>
                <a:gd name="connsiteY88" fmla="*/ 1561404 h 2223308"/>
                <a:gd name="connsiteX89" fmla="*/ 36849 w 1646376"/>
                <a:gd name="connsiteY89" fmla="*/ 1579003 h 2223308"/>
                <a:gd name="connsiteX90" fmla="*/ 37399 w 1646376"/>
                <a:gd name="connsiteY90" fmla="*/ 1583128 h 2223308"/>
                <a:gd name="connsiteX91" fmla="*/ 54998 w 1646376"/>
                <a:gd name="connsiteY91" fmla="*/ 1599353 h 2223308"/>
                <a:gd name="connsiteX92" fmla="*/ 110547 w 1646376"/>
                <a:gd name="connsiteY92" fmla="*/ 1599353 h 2223308"/>
                <a:gd name="connsiteX93" fmla="*/ 99547 w 1646376"/>
                <a:gd name="connsiteY93" fmla="*/ 1657101 h 2223308"/>
                <a:gd name="connsiteX94" fmla="*/ 98722 w 1646376"/>
                <a:gd name="connsiteY94" fmla="*/ 1657101 h 2223308"/>
                <a:gd name="connsiteX95" fmla="*/ 35749 w 1646376"/>
                <a:gd name="connsiteY95" fmla="*/ 1657101 h 2223308"/>
                <a:gd name="connsiteX96" fmla="*/ 18149 w 1646376"/>
                <a:gd name="connsiteY96" fmla="*/ 1674700 h 2223308"/>
                <a:gd name="connsiteX97" fmla="*/ 18699 w 1646376"/>
                <a:gd name="connsiteY97" fmla="*/ 1678825 h 2223308"/>
                <a:gd name="connsiteX98" fmla="*/ 36299 w 1646376"/>
                <a:gd name="connsiteY98" fmla="*/ 1695050 h 2223308"/>
                <a:gd name="connsiteX99" fmla="*/ 93497 w 1646376"/>
                <a:gd name="connsiteY99" fmla="*/ 1695050 h 2223308"/>
                <a:gd name="connsiteX100" fmla="*/ 86897 w 1646376"/>
                <a:gd name="connsiteY100" fmla="*/ 1743998 h 2223308"/>
                <a:gd name="connsiteX101" fmla="*/ 86072 w 1646376"/>
                <a:gd name="connsiteY101" fmla="*/ 1743998 h 2223308"/>
                <a:gd name="connsiteX102" fmla="*/ 17599 w 1646376"/>
                <a:gd name="connsiteY102" fmla="*/ 1743998 h 2223308"/>
                <a:gd name="connsiteX103" fmla="*/ 0 w 1646376"/>
                <a:gd name="connsiteY103" fmla="*/ 1761598 h 2223308"/>
                <a:gd name="connsiteX104" fmla="*/ 550 w 1646376"/>
                <a:gd name="connsiteY104" fmla="*/ 1765448 h 2223308"/>
                <a:gd name="connsiteX105" fmla="*/ 312941 w 1646376"/>
                <a:gd name="connsiteY105" fmla="*/ 1792122 h 2223308"/>
                <a:gd name="connsiteX106" fmla="*/ 312391 w 1646376"/>
                <a:gd name="connsiteY106" fmla="*/ 1787722 h 2223308"/>
                <a:gd name="connsiteX107" fmla="*/ 313216 w 1646376"/>
                <a:gd name="connsiteY107" fmla="*/ 1787997 h 2223308"/>
                <a:gd name="connsiteX108" fmla="*/ 312941 w 1646376"/>
                <a:gd name="connsiteY108" fmla="*/ 1792122 h 222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1646376" h="2223308">
                  <a:moveTo>
                    <a:pt x="550" y="1765448"/>
                  </a:moveTo>
                  <a:cubicBezTo>
                    <a:pt x="1375" y="1774522"/>
                    <a:pt x="8800" y="1781672"/>
                    <a:pt x="18149" y="1781672"/>
                  </a:cubicBezTo>
                  <a:lnTo>
                    <a:pt x="82498" y="1781672"/>
                  </a:lnTo>
                  <a:cubicBezTo>
                    <a:pt x="75898" y="1849320"/>
                    <a:pt x="74523" y="1916968"/>
                    <a:pt x="80573" y="1980491"/>
                  </a:cubicBezTo>
                  <a:lnTo>
                    <a:pt x="70398" y="1980491"/>
                  </a:lnTo>
                  <a:cubicBezTo>
                    <a:pt x="55823" y="1980491"/>
                    <a:pt x="43999" y="1992316"/>
                    <a:pt x="43999" y="2006890"/>
                  </a:cubicBezTo>
                  <a:cubicBezTo>
                    <a:pt x="43999" y="2021465"/>
                    <a:pt x="55823" y="2033290"/>
                    <a:pt x="70398" y="2033290"/>
                  </a:cubicBezTo>
                  <a:lnTo>
                    <a:pt x="87722" y="2033290"/>
                  </a:lnTo>
                  <a:cubicBezTo>
                    <a:pt x="100647" y="2106713"/>
                    <a:pt x="126221" y="2172436"/>
                    <a:pt x="169120" y="2223309"/>
                  </a:cubicBezTo>
                  <a:lnTo>
                    <a:pt x="216144" y="2223309"/>
                  </a:lnTo>
                  <a:lnTo>
                    <a:pt x="263167" y="2223309"/>
                  </a:lnTo>
                  <a:cubicBezTo>
                    <a:pt x="306066" y="2172711"/>
                    <a:pt x="331365" y="2106713"/>
                    <a:pt x="344290" y="2033290"/>
                  </a:cubicBezTo>
                  <a:lnTo>
                    <a:pt x="361614" y="2033290"/>
                  </a:lnTo>
                  <a:cubicBezTo>
                    <a:pt x="376189" y="2033290"/>
                    <a:pt x="388013" y="2021465"/>
                    <a:pt x="388013" y="2006890"/>
                  </a:cubicBezTo>
                  <a:cubicBezTo>
                    <a:pt x="388013" y="1992316"/>
                    <a:pt x="376189" y="1980491"/>
                    <a:pt x="361614" y="1980491"/>
                  </a:cubicBezTo>
                  <a:lnTo>
                    <a:pt x="351165" y="1980491"/>
                  </a:lnTo>
                  <a:cubicBezTo>
                    <a:pt x="359414" y="1893869"/>
                    <a:pt x="353640" y="1799822"/>
                    <a:pt x="340440" y="1708249"/>
                  </a:cubicBezTo>
                  <a:cubicBezTo>
                    <a:pt x="342090" y="1704399"/>
                    <a:pt x="344015" y="1700550"/>
                    <a:pt x="346215" y="1696425"/>
                  </a:cubicBezTo>
                  <a:cubicBezTo>
                    <a:pt x="358039" y="1674150"/>
                    <a:pt x="375639" y="1651326"/>
                    <a:pt x="400938" y="1631802"/>
                  </a:cubicBezTo>
                  <a:cubicBezTo>
                    <a:pt x="411113" y="1669476"/>
                    <a:pt x="417988" y="1690375"/>
                    <a:pt x="417988" y="1690375"/>
                  </a:cubicBezTo>
                  <a:lnTo>
                    <a:pt x="435037" y="1690375"/>
                  </a:lnTo>
                  <a:cubicBezTo>
                    <a:pt x="432837" y="1694225"/>
                    <a:pt x="431462" y="1698625"/>
                    <a:pt x="431462" y="1703574"/>
                  </a:cubicBezTo>
                  <a:cubicBezTo>
                    <a:pt x="431462" y="1708249"/>
                    <a:pt x="432837" y="1712374"/>
                    <a:pt x="434762" y="1716224"/>
                  </a:cubicBezTo>
                  <a:lnTo>
                    <a:pt x="427337" y="1716224"/>
                  </a:lnTo>
                  <a:lnTo>
                    <a:pt x="612682" y="2134212"/>
                  </a:lnTo>
                  <a:lnTo>
                    <a:pt x="649806" y="2134212"/>
                  </a:lnTo>
                  <a:cubicBezTo>
                    <a:pt x="653931" y="2173535"/>
                    <a:pt x="687205" y="2204335"/>
                    <a:pt x="727628" y="2204335"/>
                  </a:cubicBezTo>
                  <a:lnTo>
                    <a:pt x="915448" y="2204335"/>
                  </a:lnTo>
                  <a:cubicBezTo>
                    <a:pt x="955872" y="2204335"/>
                    <a:pt x="989146" y="2173535"/>
                    <a:pt x="993271" y="2134212"/>
                  </a:cubicBezTo>
                  <a:lnTo>
                    <a:pt x="1030394" y="2134212"/>
                  </a:lnTo>
                  <a:lnTo>
                    <a:pt x="1215739" y="1716224"/>
                  </a:lnTo>
                  <a:lnTo>
                    <a:pt x="1208314" y="1716224"/>
                  </a:lnTo>
                  <a:cubicBezTo>
                    <a:pt x="1210514" y="1712374"/>
                    <a:pt x="1211614" y="1708249"/>
                    <a:pt x="1211614" y="1703574"/>
                  </a:cubicBezTo>
                  <a:cubicBezTo>
                    <a:pt x="1211614" y="1698625"/>
                    <a:pt x="1210239" y="1694225"/>
                    <a:pt x="1208039" y="1690375"/>
                  </a:cubicBezTo>
                  <a:lnTo>
                    <a:pt x="1225089" y="1690375"/>
                  </a:lnTo>
                  <a:cubicBezTo>
                    <a:pt x="1225089" y="1690375"/>
                    <a:pt x="1232513" y="1667551"/>
                    <a:pt x="1243238" y="1627127"/>
                  </a:cubicBezTo>
                  <a:cubicBezTo>
                    <a:pt x="1272112" y="1647751"/>
                    <a:pt x="1291362" y="1672500"/>
                    <a:pt x="1304011" y="1696425"/>
                  </a:cubicBezTo>
                  <a:cubicBezTo>
                    <a:pt x="1289712" y="1791572"/>
                    <a:pt x="1282837" y="1890019"/>
                    <a:pt x="1291637" y="1980491"/>
                  </a:cubicBezTo>
                  <a:lnTo>
                    <a:pt x="1281187" y="1980491"/>
                  </a:lnTo>
                  <a:cubicBezTo>
                    <a:pt x="1266612" y="1980491"/>
                    <a:pt x="1254788" y="1992316"/>
                    <a:pt x="1254788" y="2006890"/>
                  </a:cubicBezTo>
                  <a:cubicBezTo>
                    <a:pt x="1254788" y="2021465"/>
                    <a:pt x="1266612" y="2033290"/>
                    <a:pt x="1281187" y="2033290"/>
                  </a:cubicBezTo>
                  <a:lnTo>
                    <a:pt x="1298511" y="2033290"/>
                  </a:lnTo>
                  <a:cubicBezTo>
                    <a:pt x="1311436" y="2106713"/>
                    <a:pt x="1337010" y="2172436"/>
                    <a:pt x="1379909" y="2223309"/>
                  </a:cubicBezTo>
                  <a:lnTo>
                    <a:pt x="1426933" y="2223309"/>
                  </a:lnTo>
                  <a:lnTo>
                    <a:pt x="1473956" y="2223309"/>
                  </a:lnTo>
                  <a:cubicBezTo>
                    <a:pt x="1516855" y="2172711"/>
                    <a:pt x="1542154" y="2106713"/>
                    <a:pt x="1555354" y="2033290"/>
                  </a:cubicBezTo>
                  <a:lnTo>
                    <a:pt x="1572678" y="2033290"/>
                  </a:lnTo>
                  <a:cubicBezTo>
                    <a:pt x="1587253" y="2033290"/>
                    <a:pt x="1599078" y="2021465"/>
                    <a:pt x="1599078" y="2006890"/>
                  </a:cubicBezTo>
                  <a:cubicBezTo>
                    <a:pt x="1599078" y="1992316"/>
                    <a:pt x="1587253" y="1980491"/>
                    <a:pt x="1572678" y="1980491"/>
                  </a:cubicBezTo>
                  <a:lnTo>
                    <a:pt x="1562504" y="1980491"/>
                  </a:lnTo>
                  <a:cubicBezTo>
                    <a:pt x="1568828" y="1915593"/>
                    <a:pt x="1567178" y="1846570"/>
                    <a:pt x="1560304" y="1777272"/>
                  </a:cubicBezTo>
                  <a:lnTo>
                    <a:pt x="1628777" y="1777272"/>
                  </a:lnTo>
                  <a:cubicBezTo>
                    <a:pt x="1638401" y="1777272"/>
                    <a:pt x="1646376" y="1769297"/>
                    <a:pt x="1646376" y="1759673"/>
                  </a:cubicBezTo>
                  <a:cubicBezTo>
                    <a:pt x="1646376" y="1759123"/>
                    <a:pt x="1646376" y="1758848"/>
                    <a:pt x="1646101" y="1758298"/>
                  </a:cubicBezTo>
                  <a:cubicBezTo>
                    <a:pt x="1646101" y="1757748"/>
                    <a:pt x="1646376" y="1757473"/>
                    <a:pt x="1646376" y="1756923"/>
                  </a:cubicBezTo>
                  <a:cubicBezTo>
                    <a:pt x="1646376" y="1747298"/>
                    <a:pt x="1638401" y="1739323"/>
                    <a:pt x="1628777" y="1739323"/>
                  </a:cubicBezTo>
                  <a:lnTo>
                    <a:pt x="1556454" y="1739323"/>
                  </a:lnTo>
                  <a:lnTo>
                    <a:pt x="1556179" y="1739323"/>
                  </a:lnTo>
                  <a:cubicBezTo>
                    <a:pt x="1554254" y="1723099"/>
                    <a:pt x="1551779" y="1706599"/>
                    <a:pt x="1549304" y="1690375"/>
                  </a:cubicBezTo>
                  <a:lnTo>
                    <a:pt x="1610902" y="1690375"/>
                  </a:lnTo>
                  <a:cubicBezTo>
                    <a:pt x="1620527" y="1690375"/>
                    <a:pt x="1628502" y="1682400"/>
                    <a:pt x="1628502" y="1672775"/>
                  </a:cubicBezTo>
                  <a:cubicBezTo>
                    <a:pt x="1628502" y="1672500"/>
                    <a:pt x="1628502" y="1671950"/>
                    <a:pt x="1628502" y="1671675"/>
                  </a:cubicBezTo>
                  <a:cubicBezTo>
                    <a:pt x="1628502" y="1671400"/>
                    <a:pt x="1628502" y="1670850"/>
                    <a:pt x="1628502" y="1670576"/>
                  </a:cubicBezTo>
                  <a:cubicBezTo>
                    <a:pt x="1628502" y="1660951"/>
                    <a:pt x="1620527" y="1652976"/>
                    <a:pt x="1610902" y="1652976"/>
                  </a:cubicBezTo>
                  <a:lnTo>
                    <a:pt x="1543529" y="1652976"/>
                  </a:lnTo>
                  <a:lnTo>
                    <a:pt x="1542979" y="1652976"/>
                  </a:lnTo>
                  <a:cubicBezTo>
                    <a:pt x="1539404" y="1633451"/>
                    <a:pt x="1535829" y="1613927"/>
                    <a:pt x="1531980" y="1594953"/>
                  </a:cubicBezTo>
                  <a:lnTo>
                    <a:pt x="1592203" y="1594953"/>
                  </a:lnTo>
                  <a:cubicBezTo>
                    <a:pt x="1601828" y="1594953"/>
                    <a:pt x="1609802" y="1586978"/>
                    <a:pt x="1609802" y="1577353"/>
                  </a:cubicBezTo>
                  <a:cubicBezTo>
                    <a:pt x="1609802" y="1577078"/>
                    <a:pt x="1609802" y="1576528"/>
                    <a:pt x="1609802" y="1576253"/>
                  </a:cubicBezTo>
                  <a:cubicBezTo>
                    <a:pt x="1609802" y="1575978"/>
                    <a:pt x="1609802" y="1575428"/>
                    <a:pt x="1609802" y="1575153"/>
                  </a:cubicBezTo>
                  <a:cubicBezTo>
                    <a:pt x="1609802" y="1565529"/>
                    <a:pt x="1601828" y="1557554"/>
                    <a:pt x="1592203" y="1557554"/>
                  </a:cubicBezTo>
                  <a:lnTo>
                    <a:pt x="1524555" y="1557554"/>
                  </a:lnTo>
                  <a:lnTo>
                    <a:pt x="1524005" y="1557554"/>
                  </a:lnTo>
                  <a:cubicBezTo>
                    <a:pt x="1483031" y="1375234"/>
                    <a:pt x="1421433" y="1232788"/>
                    <a:pt x="1421433" y="1232788"/>
                  </a:cubicBezTo>
                  <a:cubicBezTo>
                    <a:pt x="1421433" y="1232788"/>
                    <a:pt x="1396409" y="1312261"/>
                    <a:pt x="1363685" y="1428583"/>
                  </a:cubicBezTo>
                  <a:lnTo>
                    <a:pt x="1305111" y="1362585"/>
                  </a:lnTo>
                  <a:lnTo>
                    <a:pt x="1298237" y="1354885"/>
                  </a:lnTo>
                  <a:cubicBezTo>
                    <a:pt x="1345260" y="1024345"/>
                    <a:pt x="1347735" y="520010"/>
                    <a:pt x="1029569" y="172695"/>
                  </a:cubicBezTo>
                  <a:cubicBezTo>
                    <a:pt x="971546" y="109172"/>
                    <a:pt x="902798" y="50873"/>
                    <a:pt x="821676" y="0"/>
                  </a:cubicBezTo>
                  <a:cubicBezTo>
                    <a:pt x="740553" y="50873"/>
                    <a:pt x="671805" y="109172"/>
                    <a:pt x="613782" y="172695"/>
                  </a:cubicBezTo>
                  <a:cubicBezTo>
                    <a:pt x="293416" y="522484"/>
                    <a:pt x="298366" y="1031769"/>
                    <a:pt x="346215" y="1362035"/>
                  </a:cubicBezTo>
                  <a:lnTo>
                    <a:pt x="345665" y="1362585"/>
                  </a:lnTo>
                  <a:lnTo>
                    <a:pt x="281592" y="1434907"/>
                  </a:lnTo>
                  <a:lnTo>
                    <a:pt x="281592" y="1434907"/>
                  </a:lnTo>
                  <a:cubicBezTo>
                    <a:pt x="248043" y="1315011"/>
                    <a:pt x="209819" y="1232513"/>
                    <a:pt x="209819" y="1232513"/>
                  </a:cubicBezTo>
                  <a:cubicBezTo>
                    <a:pt x="209819" y="1232513"/>
                    <a:pt x="159495" y="1377159"/>
                    <a:pt x="118521" y="1561404"/>
                  </a:cubicBezTo>
                  <a:lnTo>
                    <a:pt x="117697" y="1561404"/>
                  </a:lnTo>
                  <a:lnTo>
                    <a:pt x="54448" y="1561404"/>
                  </a:lnTo>
                  <a:cubicBezTo>
                    <a:pt x="44824" y="1561404"/>
                    <a:pt x="36849" y="1569379"/>
                    <a:pt x="36849" y="1579003"/>
                  </a:cubicBezTo>
                  <a:cubicBezTo>
                    <a:pt x="36849" y="1580378"/>
                    <a:pt x="37124" y="1581753"/>
                    <a:pt x="37399" y="1583128"/>
                  </a:cubicBezTo>
                  <a:cubicBezTo>
                    <a:pt x="38224" y="1592203"/>
                    <a:pt x="45649" y="1599353"/>
                    <a:pt x="54998" y="1599353"/>
                  </a:cubicBezTo>
                  <a:lnTo>
                    <a:pt x="110547" y="1599353"/>
                  </a:lnTo>
                  <a:cubicBezTo>
                    <a:pt x="106697" y="1618327"/>
                    <a:pt x="103122" y="1637576"/>
                    <a:pt x="99547" y="1657101"/>
                  </a:cubicBezTo>
                  <a:lnTo>
                    <a:pt x="98722" y="1657101"/>
                  </a:lnTo>
                  <a:lnTo>
                    <a:pt x="35749" y="1657101"/>
                  </a:lnTo>
                  <a:cubicBezTo>
                    <a:pt x="26124" y="1657101"/>
                    <a:pt x="18149" y="1665076"/>
                    <a:pt x="18149" y="1674700"/>
                  </a:cubicBezTo>
                  <a:cubicBezTo>
                    <a:pt x="18149" y="1676075"/>
                    <a:pt x="18424" y="1677450"/>
                    <a:pt x="18699" y="1678825"/>
                  </a:cubicBezTo>
                  <a:cubicBezTo>
                    <a:pt x="19524" y="1687900"/>
                    <a:pt x="26949" y="1695050"/>
                    <a:pt x="36299" y="1695050"/>
                  </a:cubicBezTo>
                  <a:lnTo>
                    <a:pt x="93497" y="1695050"/>
                  </a:lnTo>
                  <a:cubicBezTo>
                    <a:pt x="91022" y="1711274"/>
                    <a:pt x="88822" y="1727774"/>
                    <a:pt x="86897" y="1743998"/>
                  </a:cubicBezTo>
                  <a:lnTo>
                    <a:pt x="86072" y="1743998"/>
                  </a:lnTo>
                  <a:lnTo>
                    <a:pt x="17599" y="1743998"/>
                  </a:lnTo>
                  <a:cubicBezTo>
                    <a:pt x="7975" y="1743998"/>
                    <a:pt x="0" y="1751973"/>
                    <a:pt x="0" y="1761598"/>
                  </a:cubicBezTo>
                  <a:cubicBezTo>
                    <a:pt x="0" y="1762698"/>
                    <a:pt x="275" y="1764073"/>
                    <a:pt x="550" y="1765448"/>
                  </a:cubicBezTo>
                  <a:close/>
                  <a:moveTo>
                    <a:pt x="312941" y="1792122"/>
                  </a:moveTo>
                  <a:lnTo>
                    <a:pt x="312391" y="1787722"/>
                  </a:lnTo>
                  <a:lnTo>
                    <a:pt x="313216" y="1787997"/>
                  </a:lnTo>
                  <a:cubicBezTo>
                    <a:pt x="312941" y="1790747"/>
                    <a:pt x="312941" y="1792122"/>
                    <a:pt x="312941" y="1792122"/>
                  </a:cubicBezTo>
                  <a:close/>
                </a:path>
              </a:pathLst>
            </a:custGeom>
            <a:solidFill>
              <a:srgbClr val="E6E6E6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A5146A2-39BD-4C24-A76C-B3C2749991F5}"/>
                </a:ext>
              </a:extLst>
            </p:cNvPr>
            <p:cNvSpPr/>
            <p:nvPr/>
          </p:nvSpPr>
          <p:spPr>
            <a:xfrm>
              <a:off x="9859465" y="784430"/>
              <a:ext cx="41547" cy="209956"/>
            </a:xfrm>
            <a:custGeom>
              <a:avLst/>
              <a:gdLst>
                <a:gd name="connsiteX0" fmla="*/ 4423 w 41547"/>
                <a:gd name="connsiteY0" fmla="*/ 200607 h 209956"/>
                <a:gd name="connsiteX1" fmla="*/ 16798 w 41547"/>
                <a:gd name="connsiteY1" fmla="*/ 3712 h 209956"/>
                <a:gd name="connsiteX2" fmla="*/ 24498 w 41547"/>
                <a:gd name="connsiteY2" fmla="*/ 3712 h 209956"/>
                <a:gd name="connsiteX3" fmla="*/ 36872 w 41547"/>
                <a:gd name="connsiteY3" fmla="*/ 200607 h 209956"/>
                <a:gd name="connsiteX4" fmla="*/ 41547 w 41547"/>
                <a:gd name="connsiteY4" fmla="*/ 205281 h 209956"/>
                <a:gd name="connsiteX5" fmla="*/ 36872 w 41547"/>
                <a:gd name="connsiteY5" fmla="*/ 209956 h 209956"/>
                <a:gd name="connsiteX6" fmla="*/ 4698 w 41547"/>
                <a:gd name="connsiteY6" fmla="*/ 209956 h 209956"/>
                <a:gd name="connsiteX7" fmla="*/ 23 w 41547"/>
                <a:gd name="connsiteY7" fmla="*/ 205281 h 209956"/>
                <a:gd name="connsiteX8" fmla="*/ 4423 w 41547"/>
                <a:gd name="connsiteY8" fmla="*/ 200607 h 20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47" h="209956">
                  <a:moveTo>
                    <a:pt x="4423" y="200607"/>
                  </a:moveTo>
                  <a:lnTo>
                    <a:pt x="16798" y="3712"/>
                  </a:lnTo>
                  <a:cubicBezTo>
                    <a:pt x="17073" y="-1237"/>
                    <a:pt x="24223" y="-1237"/>
                    <a:pt x="24498" y="3712"/>
                  </a:cubicBezTo>
                  <a:lnTo>
                    <a:pt x="36872" y="200607"/>
                  </a:lnTo>
                  <a:cubicBezTo>
                    <a:pt x="39347" y="200607"/>
                    <a:pt x="41547" y="202806"/>
                    <a:pt x="41547" y="205281"/>
                  </a:cubicBezTo>
                  <a:cubicBezTo>
                    <a:pt x="41547" y="207756"/>
                    <a:pt x="39347" y="209956"/>
                    <a:pt x="36872" y="209956"/>
                  </a:cubicBezTo>
                  <a:lnTo>
                    <a:pt x="4698" y="209956"/>
                  </a:lnTo>
                  <a:cubicBezTo>
                    <a:pt x="2223" y="209956"/>
                    <a:pt x="23" y="207756"/>
                    <a:pt x="23" y="205281"/>
                  </a:cubicBezTo>
                  <a:cubicBezTo>
                    <a:pt x="-252" y="202806"/>
                    <a:pt x="1948" y="200607"/>
                    <a:pt x="4423" y="200607"/>
                  </a:cubicBezTo>
                  <a:close/>
                </a:path>
              </a:pathLst>
            </a:custGeom>
            <a:solidFill>
              <a:srgbClr val="E6E6E6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86" name="Graphic 2">
              <a:extLst>
                <a:ext uri="{FF2B5EF4-FFF2-40B4-BE49-F238E27FC236}">
                  <a16:creationId xmlns:a16="http://schemas.microsoft.com/office/drawing/2014/main" id="{A74E887F-ED66-4AA1-B9E0-C071D9463E42}"/>
                </a:ext>
              </a:extLst>
            </p:cNvPr>
            <p:cNvGrpSpPr/>
            <p:nvPr/>
          </p:nvGrpSpPr>
          <p:grpSpPr>
            <a:xfrm>
              <a:off x="9055963" y="784636"/>
              <a:ext cx="1646376" cy="2417109"/>
              <a:chOff x="9055963" y="784636"/>
              <a:chExt cx="1646376" cy="2417109"/>
            </a:xfrm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7500919-DC4E-4658-86BB-C198C067AAE7}"/>
                  </a:ext>
                </a:extLst>
              </p:cNvPr>
              <p:cNvSpPr/>
              <p:nvPr/>
            </p:nvSpPr>
            <p:spPr>
              <a:xfrm>
                <a:off x="9487420" y="2655887"/>
                <a:ext cx="780706" cy="52798"/>
              </a:xfrm>
              <a:custGeom>
                <a:avLst/>
                <a:gdLst>
                  <a:gd name="connsiteX0" fmla="*/ 26404 w 780706"/>
                  <a:gd name="connsiteY0" fmla="*/ 52798 h 52798"/>
                  <a:gd name="connsiteX1" fmla="*/ 754307 w 780706"/>
                  <a:gd name="connsiteY1" fmla="*/ 52798 h 52798"/>
                  <a:gd name="connsiteX2" fmla="*/ 780707 w 780706"/>
                  <a:gd name="connsiteY2" fmla="*/ 26399 h 52798"/>
                  <a:gd name="connsiteX3" fmla="*/ 780707 w 780706"/>
                  <a:gd name="connsiteY3" fmla="*/ 26399 h 52798"/>
                  <a:gd name="connsiteX4" fmla="*/ 754307 w 780706"/>
                  <a:gd name="connsiteY4" fmla="*/ 0 h 52798"/>
                  <a:gd name="connsiteX5" fmla="*/ 26404 w 780706"/>
                  <a:gd name="connsiteY5" fmla="*/ 0 h 52798"/>
                  <a:gd name="connsiteX6" fmla="*/ 5 w 780706"/>
                  <a:gd name="connsiteY6" fmla="*/ 26399 h 52798"/>
                  <a:gd name="connsiteX7" fmla="*/ 5 w 780706"/>
                  <a:gd name="connsiteY7" fmla="*/ 26399 h 52798"/>
                  <a:gd name="connsiteX8" fmla="*/ 26404 w 780706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0706" h="52798">
                    <a:moveTo>
                      <a:pt x="26404" y="52798"/>
                    </a:moveTo>
                    <a:lnTo>
                      <a:pt x="754307" y="52798"/>
                    </a:lnTo>
                    <a:cubicBezTo>
                      <a:pt x="768882" y="52798"/>
                      <a:pt x="780707" y="40974"/>
                      <a:pt x="780707" y="26399"/>
                    </a:cubicBezTo>
                    <a:lnTo>
                      <a:pt x="780707" y="26399"/>
                    </a:lnTo>
                    <a:cubicBezTo>
                      <a:pt x="780707" y="11825"/>
                      <a:pt x="768882" y="0"/>
                      <a:pt x="754307" y="0"/>
                    </a:cubicBezTo>
                    <a:lnTo>
                      <a:pt x="26404" y="0"/>
                    </a:lnTo>
                    <a:cubicBezTo>
                      <a:pt x="11829" y="0"/>
                      <a:pt x="5" y="11825"/>
                      <a:pt x="5" y="26399"/>
                    </a:cubicBezTo>
                    <a:lnTo>
                      <a:pt x="5" y="26399"/>
                    </a:lnTo>
                    <a:cubicBezTo>
                      <a:pt x="-270" y="40699"/>
                      <a:pt x="11829" y="52798"/>
                      <a:pt x="26404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6C6FEEB-E423-48EB-9739-3C8B65EE8292}"/>
                  </a:ext>
                </a:extLst>
              </p:cNvPr>
              <p:cNvSpPr/>
              <p:nvPr/>
            </p:nvSpPr>
            <p:spPr>
              <a:xfrm>
                <a:off x="9705493" y="3026026"/>
                <a:ext cx="344564" cy="156745"/>
              </a:xfrm>
              <a:custGeom>
                <a:avLst/>
                <a:gdLst>
                  <a:gd name="connsiteX0" fmla="*/ 78373 w 344564"/>
                  <a:gd name="connsiteY0" fmla="*/ 156745 h 156745"/>
                  <a:gd name="connsiteX1" fmla="*/ 266192 w 344564"/>
                  <a:gd name="connsiteY1" fmla="*/ 156745 h 156745"/>
                  <a:gd name="connsiteX2" fmla="*/ 344565 w 344564"/>
                  <a:gd name="connsiteY2" fmla="*/ 78373 h 156745"/>
                  <a:gd name="connsiteX3" fmla="*/ 344565 w 344564"/>
                  <a:gd name="connsiteY3" fmla="*/ 78373 h 156745"/>
                  <a:gd name="connsiteX4" fmla="*/ 266192 w 344564"/>
                  <a:gd name="connsiteY4" fmla="*/ 0 h 156745"/>
                  <a:gd name="connsiteX5" fmla="*/ 78373 w 344564"/>
                  <a:gd name="connsiteY5" fmla="*/ 0 h 156745"/>
                  <a:gd name="connsiteX6" fmla="*/ 0 w 344564"/>
                  <a:gd name="connsiteY6" fmla="*/ 78373 h 156745"/>
                  <a:gd name="connsiteX7" fmla="*/ 0 w 344564"/>
                  <a:gd name="connsiteY7" fmla="*/ 78373 h 156745"/>
                  <a:gd name="connsiteX8" fmla="*/ 78373 w 344564"/>
                  <a:gd name="connsiteY8" fmla="*/ 156745 h 15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564" h="156745">
                    <a:moveTo>
                      <a:pt x="78373" y="156745"/>
                    </a:moveTo>
                    <a:lnTo>
                      <a:pt x="266192" y="156745"/>
                    </a:lnTo>
                    <a:cubicBezTo>
                      <a:pt x="309366" y="156745"/>
                      <a:pt x="344565" y="121546"/>
                      <a:pt x="344565" y="78373"/>
                    </a:cubicBezTo>
                    <a:lnTo>
                      <a:pt x="344565" y="78373"/>
                    </a:lnTo>
                    <a:cubicBezTo>
                      <a:pt x="344565" y="35199"/>
                      <a:pt x="309366" y="0"/>
                      <a:pt x="266192" y="0"/>
                    </a:cubicBezTo>
                    <a:lnTo>
                      <a:pt x="78373" y="0"/>
                    </a:lnTo>
                    <a:cubicBezTo>
                      <a:pt x="35199" y="0"/>
                      <a:pt x="0" y="35199"/>
                      <a:pt x="0" y="78373"/>
                    </a:cubicBezTo>
                    <a:lnTo>
                      <a:pt x="0" y="78373"/>
                    </a:lnTo>
                    <a:cubicBezTo>
                      <a:pt x="0" y="121546"/>
                      <a:pt x="35199" y="156745"/>
                      <a:pt x="78373" y="1567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38B35DE-E036-4B02-A3B7-1E2B39C56C4A}"/>
                  </a:ext>
                </a:extLst>
              </p:cNvPr>
              <p:cNvSpPr/>
              <p:nvPr/>
            </p:nvSpPr>
            <p:spPr>
              <a:xfrm>
                <a:off x="9378168" y="1151132"/>
                <a:ext cx="997974" cy="1517679"/>
              </a:xfrm>
              <a:custGeom>
                <a:avLst/>
                <a:gdLst>
                  <a:gd name="connsiteX0" fmla="*/ 24559 w 997974"/>
                  <a:gd name="connsiteY0" fmla="*/ 1194565 h 1517679"/>
                  <a:gd name="connsiteX1" fmla="*/ 39134 w 997974"/>
                  <a:gd name="connsiteY1" fmla="*/ 1178065 h 1517679"/>
                  <a:gd name="connsiteX2" fmla="*/ 57833 w 997974"/>
                  <a:gd name="connsiteY2" fmla="*/ 1154691 h 1517679"/>
                  <a:gd name="connsiteX3" fmla="*/ 117231 w 997974"/>
                  <a:gd name="connsiteY3" fmla="*/ 1431608 h 1517679"/>
                  <a:gd name="connsiteX4" fmla="*/ 77083 w 997974"/>
                  <a:gd name="connsiteY4" fmla="*/ 1454432 h 1517679"/>
                  <a:gd name="connsiteX5" fmla="*/ 95232 w 997974"/>
                  <a:gd name="connsiteY5" fmla="*/ 1517680 h 1517679"/>
                  <a:gd name="connsiteX6" fmla="*/ 250602 w 997974"/>
                  <a:gd name="connsiteY6" fmla="*/ 1517680 h 1517679"/>
                  <a:gd name="connsiteX7" fmla="*/ 498920 w 997974"/>
                  <a:gd name="connsiteY7" fmla="*/ 1517680 h 1517679"/>
                  <a:gd name="connsiteX8" fmla="*/ 747238 w 997974"/>
                  <a:gd name="connsiteY8" fmla="*/ 1517680 h 1517679"/>
                  <a:gd name="connsiteX9" fmla="*/ 902608 w 997974"/>
                  <a:gd name="connsiteY9" fmla="*/ 1517680 h 1517679"/>
                  <a:gd name="connsiteX10" fmla="*/ 920757 w 997974"/>
                  <a:gd name="connsiteY10" fmla="*/ 1454432 h 1517679"/>
                  <a:gd name="connsiteX11" fmla="*/ 880609 w 997974"/>
                  <a:gd name="connsiteY11" fmla="*/ 1431608 h 1517679"/>
                  <a:gd name="connsiteX12" fmla="*/ 940007 w 997974"/>
                  <a:gd name="connsiteY12" fmla="*/ 1154691 h 1517679"/>
                  <a:gd name="connsiteX13" fmla="*/ 958706 w 997974"/>
                  <a:gd name="connsiteY13" fmla="*/ 1178065 h 1517679"/>
                  <a:gd name="connsiteX14" fmla="*/ 973281 w 997974"/>
                  <a:gd name="connsiteY14" fmla="*/ 1194565 h 1517679"/>
                  <a:gd name="connsiteX15" fmla="*/ 706539 w 997974"/>
                  <a:gd name="connsiteY15" fmla="*/ 0 h 1517679"/>
                  <a:gd name="connsiteX16" fmla="*/ 638616 w 997974"/>
                  <a:gd name="connsiteY16" fmla="*/ 22274 h 1517679"/>
                  <a:gd name="connsiteX17" fmla="*/ 638616 w 997974"/>
                  <a:gd name="connsiteY17" fmla="*/ 22274 h 1517679"/>
                  <a:gd name="connsiteX18" fmla="*/ 359499 w 997974"/>
                  <a:gd name="connsiteY18" fmla="*/ 22274 h 1517679"/>
                  <a:gd name="connsiteX19" fmla="*/ 359499 w 997974"/>
                  <a:gd name="connsiteY19" fmla="*/ 22274 h 1517679"/>
                  <a:gd name="connsiteX20" fmla="*/ 291851 w 997974"/>
                  <a:gd name="connsiteY20" fmla="*/ 0 h 1517679"/>
                  <a:gd name="connsiteX21" fmla="*/ 24559 w 997974"/>
                  <a:gd name="connsiteY21" fmla="*/ 1194565 h 1517679"/>
                  <a:gd name="connsiteX22" fmla="*/ 241253 w 997974"/>
                  <a:gd name="connsiteY22" fmla="*/ 672630 h 1517679"/>
                  <a:gd name="connsiteX23" fmla="*/ 499470 w 997974"/>
                  <a:gd name="connsiteY23" fmla="*/ 414413 h 1517679"/>
                  <a:gd name="connsiteX24" fmla="*/ 757687 w 997974"/>
                  <a:gd name="connsiteY24" fmla="*/ 672630 h 1517679"/>
                  <a:gd name="connsiteX25" fmla="*/ 499470 w 997974"/>
                  <a:gd name="connsiteY25" fmla="*/ 930847 h 1517679"/>
                  <a:gd name="connsiteX26" fmla="*/ 241253 w 997974"/>
                  <a:gd name="connsiteY26" fmla="*/ 672630 h 151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97974" h="1517679">
                    <a:moveTo>
                      <a:pt x="24559" y="1194565"/>
                    </a:moveTo>
                    <a:lnTo>
                      <a:pt x="39134" y="1178065"/>
                    </a:lnTo>
                    <a:lnTo>
                      <a:pt x="57833" y="1154691"/>
                    </a:lnTo>
                    <a:lnTo>
                      <a:pt x="117231" y="1431608"/>
                    </a:lnTo>
                    <a:cubicBezTo>
                      <a:pt x="102107" y="1438207"/>
                      <a:pt x="88907" y="1445907"/>
                      <a:pt x="77083" y="1454432"/>
                    </a:cubicBezTo>
                    <a:cubicBezTo>
                      <a:pt x="87807" y="1494856"/>
                      <a:pt x="95232" y="1517680"/>
                      <a:pt x="95232" y="1517680"/>
                    </a:cubicBezTo>
                    <a:lnTo>
                      <a:pt x="250602" y="1517680"/>
                    </a:lnTo>
                    <a:lnTo>
                      <a:pt x="498920" y="1517680"/>
                    </a:lnTo>
                    <a:lnTo>
                      <a:pt x="747238" y="1517680"/>
                    </a:lnTo>
                    <a:lnTo>
                      <a:pt x="902608" y="1517680"/>
                    </a:lnTo>
                    <a:cubicBezTo>
                      <a:pt x="902608" y="1517680"/>
                      <a:pt x="910033" y="1494856"/>
                      <a:pt x="920757" y="1454432"/>
                    </a:cubicBezTo>
                    <a:cubicBezTo>
                      <a:pt x="908933" y="1446182"/>
                      <a:pt x="895733" y="1438482"/>
                      <a:pt x="880609" y="1431608"/>
                    </a:cubicBezTo>
                    <a:lnTo>
                      <a:pt x="940007" y="1154691"/>
                    </a:lnTo>
                    <a:lnTo>
                      <a:pt x="958706" y="1178065"/>
                    </a:lnTo>
                    <a:lnTo>
                      <a:pt x="973281" y="1194565"/>
                    </a:lnTo>
                    <a:cubicBezTo>
                      <a:pt x="1021954" y="864299"/>
                      <a:pt x="1028279" y="351715"/>
                      <a:pt x="706539" y="0"/>
                    </a:cubicBezTo>
                    <a:lnTo>
                      <a:pt x="638616" y="22274"/>
                    </a:lnTo>
                    <a:lnTo>
                      <a:pt x="638616" y="22274"/>
                    </a:lnTo>
                    <a:lnTo>
                      <a:pt x="359499" y="22274"/>
                    </a:lnTo>
                    <a:lnTo>
                      <a:pt x="359499" y="22274"/>
                    </a:lnTo>
                    <a:lnTo>
                      <a:pt x="291851" y="0"/>
                    </a:lnTo>
                    <a:cubicBezTo>
                      <a:pt x="-30439" y="351715"/>
                      <a:pt x="-23840" y="864299"/>
                      <a:pt x="24559" y="1194565"/>
                    </a:cubicBezTo>
                    <a:close/>
                    <a:moveTo>
                      <a:pt x="241253" y="672630"/>
                    </a:moveTo>
                    <a:cubicBezTo>
                      <a:pt x="241253" y="529909"/>
                      <a:pt x="356749" y="414413"/>
                      <a:pt x="499470" y="414413"/>
                    </a:cubicBezTo>
                    <a:cubicBezTo>
                      <a:pt x="642191" y="414413"/>
                      <a:pt x="757687" y="529909"/>
                      <a:pt x="757687" y="672630"/>
                    </a:cubicBezTo>
                    <a:cubicBezTo>
                      <a:pt x="757687" y="815351"/>
                      <a:pt x="642191" y="930847"/>
                      <a:pt x="499470" y="930847"/>
                    </a:cubicBezTo>
                    <a:cubicBezTo>
                      <a:pt x="356749" y="930847"/>
                      <a:pt x="241253" y="815076"/>
                      <a:pt x="241253" y="672630"/>
                    </a:cubicBezTo>
                    <a:close/>
                  </a:path>
                </a:pathLst>
              </a:custGeom>
              <a:solidFill>
                <a:srgbClr val="DCD7D8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1616B8B-88A9-4209-8BDC-EAF4C0FD47C0}"/>
                  </a:ext>
                </a:extLst>
              </p:cNvPr>
              <p:cNvSpPr/>
              <p:nvPr/>
            </p:nvSpPr>
            <p:spPr>
              <a:xfrm>
                <a:off x="10014034" y="2682561"/>
                <a:ext cx="265917" cy="417987"/>
              </a:xfrm>
              <a:custGeom>
                <a:avLst/>
                <a:gdLst>
                  <a:gd name="connsiteX0" fmla="*/ 265917 w 265917"/>
                  <a:gd name="connsiteY0" fmla="*/ 0 h 417987"/>
                  <a:gd name="connsiteX1" fmla="*/ 80298 w 265917"/>
                  <a:gd name="connsiteY1" fmla="*/ 417988 h 417987"/>
                  <a:gd name="connsiteX2" fmla="*/ 0 w 265917"/>
                  <a:gd name="connsiteY2" fmla="*/ 417988 h 417987"/>
                  <a:gd name="connsiteX3" fmla="*/ 114397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265917" y="0"/>
                    </a:moveTo>
                    <a:lnTo>
                      <a:pt x="80298" y="417988"/>
                    </a:lnTo>
                    <a:lnTo>
                      <a:pt x="0" y="417988"/>
                    </a:lnTo>
                    <a:lnTo>
                      <a:pt x="114397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5462503F-3A9B-4BEE-A8CD-C2B3BE7168AB}"/>
                  </a:ext>
                </a:extLst>
              </p:cNvPr>
              <p:cNvSpPr/>
              <p:nvPr/>
            </p:nvSpPr>
            <p:spPr>
              <a:xfrm>
                <a:off x="9491000" y="2682561"/>
                <a:ext cx="265917" cy="417987"/>
              </a:xfrm>
              <a:custGeom>
                <a:avLst/>
                <a:gdLst>
                  <a:gd name="connsiteX0" fmla="*/ 151521 w 265917"/>
                  <a:gd name="connsiteY0" fmla="*/ 0 h 417987"/>
                  <a:gd name="connsiteX1" fmla="*/ 265917 w 265917"/>
                  <a:gd name="connsiteY1" fmla="*/ 417988 h 417987"/>
                  <a:gd name="connsiteX2" fmla="*/ 185619 w 265917"/>
                  <a:gd name="connsiteY2" fmla="*/ 417988 h 417987"/>
                  <a:gd name="connsiteX3" fmla="*/ 0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151521" y="0"/>
                    </a:moveTo>
                    <a:lnTo>
                      <a:pt x="265917" y="417988"/>
                    </a:lnTo>
                    <a:lnTo>
                      <a:pt x="185619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BE7E287-B392-4751-862F-89B87508C480}"/>
                  </a:ext>
                </a:extLst>
              </p:cNvPr>
              <p:cNvSpPr/>
              <p:nvPr/>
            </p:nvSpPr>
            <p:spPr>
              <a:xfrm>
                <a:off x="9642520" y="2682561"/>
                <a:ext cx="485910" cy="417987"/>
              </a:xfrm>
              <a:custGeom>
                <a:avLst/>
                <a:gdLst>
                  <a:gd name="connsiteX0" fmla="*/ 242818 w 485910"/>
                  <a:gd name="connsiteY0" fmla="*/ 0 h 417987"/>
                  <a:gd name="connsiteX1" fmla="*/ 485911 w 485910"/>
                  <a:gd name="connsiteY1" fmla="*/ 0 h 417987"/>
                  <a:gd name="connsiteX2" fmla="*/ 371514 w 485910"/>
                  <a:gd name="connsiteY2" fmla="*/ 417988 h 417987"/>
                  <a:gd name="connsiteX3" fmla="*/ 242818 w 485910"/>
                  <a:gd name="connsiteY3" fmla="*/ 417988 h 417987"/>
                  <a:gd name="connsiteX4" fmla="*/ 114397 w 485910"/>
                  <a:gd name="connsiteY4" fmla="*/ 417988 h 417987"/>
                  <a:gd name="connsiteX5" fmla="*/ 0 w 485910"/>
                  <a:gd name="connsiteY5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910" h="417987">
                    <a:moveTo>
                      <a:pt x="242818" y="0"/>
                    </a:moveTo>
                    <a:lnTo>
                      <a:pt x="485911" y="0"/>
                    </a:lnTo>
                    <a:lnTo>
                      <a:pt x="371514" y="417988"/>
                    </a:lnTo>
                    <a:lnTo>
                      <a:pt x="242818" y="417988"/>
                    </a:lnTo>
                    <a:lnTo>
                      <a:pt x="114397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F7146DE-CAFF-4540-9ADD-00E2F1B69DA4}"/>
                  </a:ext>
                </a:extLst>
              </p:cNvPr>
              <p:cNvSpPr/>
              <p:nvPr/>
            </p:nvSpPr>
            <p:spPr>
              <a:xfrm>
                <a:off x="10014034" y="2686686"/>
                <a:ext cx="265917" cy="417987"/>
              </a:xfrm>
              <a:custGeom>
                <a:avLst/>
                <a:gdLst>
                  <a:gd name="connsiteX0" fmla="*/ 265917 w 265917"/>
                  <a:gd name="connsiteY0" fmla="*/ 0 h 417987"/>
                  <a:gd name="connsiteX1" fmla="*/ 80298 w 265917"/>
                  <a:gd name="connsiteY1" fmla="*/ 417988 h 417987"/>
                  <a:gd name="connsiteX2" fmla="*/ 0 w 265917"/>
                  <a:gd name="connsiteY2" fmla="*/ 417988 h 417987"/>
                  <a:gd name="connsiteX3" fmla="*/ 114397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265917" y="0"/>
                    </a:moveTo>
                    <a:lnTo>
                      <a:pt x="80298" y="417988"/>
                    </a:lnTo>
                    <a:lnTo>
                      <a:pt x="0" y="417988"/>
                    </a:lnTo>
                    <a:lnTo>
                      <a:pt x="1143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BBA19B9-0933-4E7D-8975-789D6B2BBBEC}"/>
                  </a:ext>
                </a:extLst>
              </p:cNvPr>
              <p:cNvSpPr/>
              <p:nvPr/>
            </p:nvSpPr>
            <p:spPr>
              <a:xfrm>
                <a:off x="9491000" y="2686686"/>
                <a:ext cx="265917" cy="417987"/>
              </a:xfrm>
              <a:custGeom>
                <a:avLst/>
                <a:gdLst>
                  <a:gd name="connsiteX0" fmla="*/ 151521 w 265917"/>
                  <a:gd name="connsiteY0" fmla="*/ 0 h 417987"/>
                  <a:gd name="connsiteX1" fmla="*/ 265917 w 265917"/>
                  <a:gd name="connsiteY1" fmla="*/ 417988 h 417987"/>
                  <a:gd name="connsiteX2" fmla="*/ 185619 w 265917"/>
                  <a:gd name="connsiteY2" fmla="*/ 417988 h 417987"/>
                  <a:gd name="connsiteX3" fmla="*/ 0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151521" y="0"/>
                    </a:moveTo>
                    <a:lnTo>
                      <a:pt x="265917" y="417988"/>
                    </a:lnTo>
                    <a:lnTo>
                      <a:pt x="185619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434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DE34A9A-3C8E-4A7C-BB00-8285E12214A5}"/>
                  </a:ext>
                </a:extLst>
              </p:cNvPr>
              <p:cNvSpPr/>
              <p:nvPr/>
            </p:nvSpPr>
            <p:spPr>
              <a:xfrm>
                <a:off x="9642520" y="2686686"/>
                <a:ext cx="485910" cy="417987"/>
              </a:xfrm>
              <a:custGeom>
                <a:avLst/>
                <a:gdLst>
                  <a:gd name="connsiteX0" fmla="*/ 242818 w 485910"/>
                  <a:gd name="connsiteY0" fmla="*/ 0 h 417987"/>
                  <a:gd name="connsiteX1" fmla="*/ 485911 w 485910"/>
                  <a:gd name="connsiteY1" fmla="*/ 0 h 417987"/>
                  <a:gd name="connsiteX2" fmla="*/ 371514 w 485910"/>
                  <a:gd name="connsiteY2" fmla="*/ 417988 h 417987"/>
                  <a:gd name="connsiteX3" fmla="*/ 242818 w 485910"/>
                  <a:gd name="connsiteY3" fmla="*/ 417988 h 417987"/>
                  <a:gd name="connsiteX4" fmla="*/ 114397 w 485910"/>
                  <a:gd name="connsiteY4" fmla="*/ 417988 h 417987"/>
                  <a:gd name="connsiteX5" fmla="*/ 0 w 485910"/>
                  <a:gd name="connsiteY5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910" h="417987">
                    <a:moveTo>
                      <a:pt x="242818" y="0"/>
                    </a:moveTo>
                    <a:lnTo>
                      <a:pt x="485911" y="0"/>
                    </a:lnTo>
                    <a:lnTo>
                      <a:pt x="371514" y="417988"/>
                    </a:lnTo>
                    <a:lnTo>
                      <a:pt x="242818" y="417988"/>
                    </a:lnTo>
                    <a:lnTo>
                      <a:pt x="114397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D50EA4BC-E718-47DF-8A59-86664AB6BCC6}"/>
                  </a:ext>
                </a:extLst>
              </p:cNvPr>
              <p:cNvSpPr/>
              <p:nvPr/>
            </p:nvSpPr>
            <p:spPr>
              <a:xfrm>
                <a:off x="10344060" y="2210675"/>
                <a:ext cx="278464" cy="755677"/>
              </a:xfrm>
              <a:custGeom>
                <a:avLst/>
                <a:gdLst>
                  <a:gd name="connsiteX0" fmla="*/ 42313 w 278464"/>
                  <a:gd name="connsiteY0" fmla="*/ 559883 h 755677"/>
                  <a:gd name="connsiteX1" fmla="*/ 90712 w 278464"/>
                  <a:gd name="connsiteY1" fmla="*/ 227968 h 755677"/>
                  <a:gd name="connsiteX2" fmla="*/ 72287 w 278464"/>
                  <a:gd name="connsiteY2" fmla="*/ 207069 h 755677"/>
                  <a:gd name="connsiteX3" fmla="*/ 139110 w 278464"/>
                  <a:gd name="connsiteY3" fmla="*/ 0 h 755677"/>
                  <a:gd name="connsiteX4" fmla="*/ 236182 w 278464"/>
                  <a:gd name="connsiteY4" fmla="*/ 327240 h 755677"/>
                  <a:gd name="connsiteX5" fmla="*/ 179534 w 278464"/>
                  <a:gd name="connsiteY5" fmla="*/ 327240 h 755677"/>
                  <a:gd name="connsiteX6" fmla="*/ 161934 w 278464"/>
                  <a:gd name="connsiteY6" fmla="*/ 344840 h 755677"/>
                  <a:gd name="connsiteX7" fmla="*/ 179534 w 278464"/>
                  <a:gd name="connsiteY7" fmla="*/ 362439 h 755677"/>
                  <a:gd name="connsiteX8" fmla="*/ 243882 w 278464"/>
                  <a:gd name="connsiteY8" fmla="*/ 362439 h 755677"/>
                  <a:gd name="connsiteX9" fmla="*/ 255432 w 278464"/>
                  <a:gd name="connsiteY9" fmla="*/ 422663 h 755677"/>
                  <a:gd name="connsiteX10" fmla="*/ 198233 w 278464"/>
                  <a:gd name="connsiteY10" fmla="*/ 422663 h 755677"/>
                  <a:gd name="connsiteX11" fmla="*/ 180634 w 278464"/>
                  <a:gd name="connsiteY11" fmla="*/ 440262 h 755677"/>
                  <a:gd name="connsiteX12" fmla="*/ 198233 w 278464"/>
                  <a:gd name="connsiteY12" fmla="*/ 457861 h 755677"/>
                  <a:gd name="connsiteX13" fmla="*/ 261207 w 278464"/>
                  <a:gd name="connsiteY13" fmla="*/ 457861 h 755677"/>
                  <a:gd name="connsiteX14" fmla="*/ 268356 w 278464"/>
                  <a:gd name="connsiteY14" fmla="*/ 509560 h 755677"/>
                  <a:gd name="connsiteX15" fmla="*/ 216383 w 278464"/>
                  <a:gd name="connsiteY15" fmla="*/ 509560 h 755677"/>
                  <a:gd name="connsiteX16" fmla="*/ 198783 w 278464"/>
                  <a:gd name="connsiteY16" fmla="*/ 527159 h 755677"/>
                  <a:gd name="connsiteX17" fmla="*/ 216383 w 278464"/>
                  <a:gd name="connsiteY17" fmla="*/ 544759 h 755677"/>
                  <a:gd name="connsiteX18" fmla="*/ 272206 w 278464"/>
                  <a:gd name="connsiteY18" fmla="*/ 544759 h 755677"/>
                  <a:gd name="connsiteX19" fmla="*/ 273856 w 278464"/>
                  <a:gd name="connsiteY19" fmla="*/ 755677 h 755677"/>
                  <a:gd name="connsiteX20" fmla="*/ 4639 w 278464"/>
                  <a:gd name="connsiteY20" fmla="*/ 755677 h 755677"/>
                  <a:gd name="connsiteX21" fmla="*/ 16464 w 278464"/>
                  <a:gd name="connsiteY21" fmla="*/ 463911 h 755677"/>
                  <a:gd name="connsiteX22" fmla="*/ 42313 w 278464"/>
                  <a:gd name="connsiteY22" fmla="*/ 559883 h 75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8464" h="755677">
                    <a:moveTo>
                      <a:pt x="42313" y="559883"/>
                    </a:moveTo>
                    <a:lnTo>
                      <a:pt x="90712" y="227968"/>
                    </a:lnTo>
                    <a:lnTo>
                      <a:pt x="72287" y="207069"/>
                    </a:lnTo>
                    <a:cubicBezTo>
                      <a:pt x="106111" y="84697"/>
                      <a:pt x="139110" y="0"/>
                      <a:pt x="139110" y="0"/>
                    </a:cubicBezTo>
                    <a:cubicBezTo>
                      <a:pt x="139110" y="0"/>
                      <a:pt x="195208" y="143821"/>
                      <a:pt x="236182" y="327240"/>
                    </a:cubicBezTo>
                    <a:lnTo>
                      <a:pt x="179534" y="327240"/>
                    </a:lnTo>
                    <a:cubicBezTo>
                      <a:pt x="169909" y="327240"/>
                      <a:pt x="161934" y="335215"/>
                      <a:pt x="161934" y="344840"/>
                    </a:cubicBezTo>
                    <a:cubicBezTo>
                      <a:pt x="161934" y="354464"/>
                      <a:pt x="169909" y="362439"/>
                      <a:pt x="179534" y="362439"/>
                    </a:cubicBezTo>
                    <a:lnTo>
                      <a:pt x="243882" y="362439"/>
                    </a:lnTo>
                    <a:cubicBezTo>
                      <a:pt x="248007" y="382239"/>
                      <a:pt x="251857" y="402313"/>
                      <a:pt x="255432" y="422663"/>
                    </a:cubicBezTo>
                    <a:lnTo>
                      <a:pt x="198233" y="422663"/>
                    </a:lnTo>
                    <a:cubicBezTo>
                      <a:pt x="188609" y="422663"/>
                      <a:pt x="180634" y="430637"/>
                      <a:pt x="180634" y="440262"/>
                    </a:cubicBezTo>
                    <a:cubicBezTo>
                      <a:pt x="180634" y="449887"/>
                      <a:pt x="188609" y="457861"/>
                      <a:pt x="198233" y="457861"/>
                    </a:cubicBezTo>
                    <a:lnTo>
                      <a:pt x="261207" y="457861"/>
                    </a:lnTo>
                    <a:cubicBezTo>
                      <a:pt x="263956" y="474911"/>
                      <a:pt x="266156" y="492235"/>
                      <a:pt x="268356" y="509560"/>
                    </a:cubicBezTo>
                    <a:lnTo>
                      <a:pt x="216383" y="509560"/>
                    </a:lnTo>
                    <a:cubicBezTo>
                      <a:pt x="206758" y="509560"/>
                      <a:pt x="198783" y="517535"/>
                      <a:pt x="198783" y="527159"/>
                    </a:cubicBezTo>
                    <a:cubicBezTo>
                      <a:pt x="198783" y="536784"/>
                      <a:pt x="206758" y="544759"/>
                      <a:pt x="216383" y="544759"/>
                    </a:cubicBezTo>
                    <a:lnTo>
                      <a:pt x="272206" y="544759"/>
                    </a:lnTo>
                    <a:cubicBezTo>
                      <a:pt x="279356" y="616532"/>
                      <a:pt x="281006" y="688580"/>
                      <a:pt x="273856" y="755677"/>
                    </a:cubicBezTo>
                    <a:lnTo>
                      <a:pt x="4639" y="755677"/>
                    </a:lnTo>
                    <a:cubicBezTo>
                      <a:pt x="-5261" y="663280"/>
                      <a:pt x="1614" y="561808"/>
                      <a:pt x="16464" y="463911"/>
                    </a:cubicBezTo>
                    <a:cubicBezTo>
                      <a:pt x="42863" y="513685"/>
                      <a:pt x="42313" y="559883"/>
                      <a:pt x="42313" y="559883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98" name="Graphic 2">
                <a:extLst>
                  <a:ext uri="{FF2B5EF4-FFF2-40B4-BE49-F238E27FC236}">
                    <a16:creationId xmlns:a16="http://schemas.microsoft.com/office/drawing/2014/main" id="{C637774C-7A4E-463D-9739-D868A10D3343}"/>
                  </a:ext>
                </a:extLst>
              </p:cNvPr>
              <p:cNvGrpSpPr/>
              <p:nvPr/>
            </p:nvGrpSpPr>
            <p:grpSpPr>
              <a:xfrm>
                <a:off x="10259602" y="2301147"/>
                <a:ext cx="183969" cy="469686"/>
                <a:chOff x="10259602" y="2301147"/>
                <a:chExt cx="183969" cy="469686"/>
              </a:xfrm>
            </p:grpSpPr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DA45A282-82AA-4219-8579-51A2A842F1A9}"/>
                    </a:ext>
                  </a:extLst>
                </p:cNvPr>
                <p:cNvSpPr/>
                <p:nvPr/>
              </p:nvSpPr>
              <p:spPr>
                <a:xfrm>
                  <a:off x="10268401" y="2301147"/>
                  <a:ext cx="175169" cy="465011"/>
                </a:xfrm>
                <a:custGeom>
                  <a:avLst/>
                  <a:gdLst>
                    <a:gd name="connsiteX0" fmla="*/ 59398 w 175169"/>
                    <a:gd name="connsiteY0" fmla="*/ 0 h 465011"/>
                    <a:gd name="connsiteX1" fmla="*/ 78098 w 175169"/>
                    <a:gd name="connsiteY1" fmla="*/ 23374 h 465011"/>
                    <a:gd name="connsiteX2" fmla="*/ 92672 w 175169"/>
                    <a:gd name="connsiteY2" fmla="*/ 39874 h 465011"/>
                    <a:gd name="connsiteX3" fmla="*/ 156745 w 175169"/>
                    <a:gd name="connsiteY3" fmla="*/ 112197 h 465011"/>
                    <a:gd name="connsiteX4" fmla="*/ 175170 w 175169"/>
                    <a:gd name="connsiteY4" fmla="*/ 133096 h 465011"/>
                    <a:gd name="connsiteX5" fmla="*/ 126771 w 175169"/>
                    <a:gd name="connsiteY5" fmla="*/ 465011 h 465011"/>
                    <a:gd name="connsiteX6" fmla="*/ 100922 w 175169"/>
                    <a:gd name="connsiteY6" fmla="*/ 369314 h 465011"/>
                    <a:gd name="connsiteX7" fmla="*/ 40149 w 175169"/>
                    <a:gd name="connsiteY7" fmla="*/ 300016 h 465011"/>
                    <a:gd name="connsiteX8" fmla="*/ 0 w 175169"/>
                    <a:gd name="connsiteY8" fmla="*/ 277192 h 465011"/>
                    <a:gd name="connsiteX9" fmla="*/ 59398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59398" y="0"/>
                      </a:moveTo>
                      <a:lnTo>
                        <a:pt x="78098" y="23374"/>
                      </a:lnTo>
                      <a:lnTo>
                        <a:pt x="92672" y="39874"/>
                      </a:lnTo>
                      <a:lnTo>
                        <a:pt x="156745" y="112197"/>
                      </a:lnTo>
                      <a:lnTo>
                        <a:pt x="175170" y="133096"/>
                      </a:lnTo>
                      <a:lnTo>
                        <a:pt x="126771" y="465011"/>
                      </a:lnTo>
                      <a:cubicBezTo>
                        <a:pt x="126771" y="465011"/>
                        <a:pt x="127321" y="418812"/>
                        <a:pt x="100922" y="369314"/>
                      </a:cubicBezTo>
                      <a:cubicBezTo>
                        <a:pt x="87997" y="345390"/>
                        <a:pt x="68748" y="320366"/>
                        <a:pt x="40149" y="300016"/>
                      </a:cubicBezTo>
                      <a:cubicBezTo>
                        <a:pt x="28324" y="291766"/>
                        <a:pt x="15125" y="284067"/>
                        <a:pt x="0" y="277192"/>
                      </a:cubicBezTo>
                      <a:lnTo>
                        <a:pt x="59398" y="0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D35F988A-DF26-4DAC-B6AA-CCCE3F188C7A}"/>
                    </a:ext>
                  </a:extLst>
                </p:cNvPr>
                <p:cNvSpPr/>
                <p:nvPr/>
              </p:nvSpPr>
              <p:spPr>
                <a:xfrm>
                  <a:off x="10386373" y="2724910"/>
                  <a:ext cx="9225" cy="45648"/>
                </a:xfrm>
                <a:custGeom>
                  <a:avLst/>
                  <a:gdLst>
                    <a:gd name="connsiteX0" fmla="*/ 8525 w 9225"/>
                    <a:gd name="connsiteY0" fmla="*/ 40974 h 45648"/>
                    <a:gd name="connsiteX1" fmla="*/ 0 w 9225"/>
                    <a:gd name="connsiteY1" fmla="*/ 45649 h 45648"/>
                    <a:gd name="connsiteX2" fmla="*/ 825 w 9225"/>
                    <a:gd name="connsiteY2" fmla="*/ 0 h 45648"/>
                    <a:gd name="connsiteX3" fmla="*/ 8525 w 9225"/>
                    <a:gd name="connsiteY3" fmla="*/ 40974 h 4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25" h="45648">
                      <a:moveTo>
                        <a:pt x="8525" y="40974"/>
                      </a:moveTo>
                      <a:lnTo>
                        <a:pt x="0" y="45649"/>
                      </a:lnTo>
                      <a:lnTo>
                        <a:pt x="825" y="0"/>
                      </a:lnTo>
                      <a:cubicBezTo>
                        <a:pt x="825" y="275"/>
                        <a:pt x="12100" y="9350"/>
                        <a:pt x="8525" y="40974"/>
                      </a:cubicBez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CEEAC4CA-2EE7-410F-B743-1FA7310F5E96}"/>
                    </a:ext>
                  </a:extLst>
                </p:cNvPr>
                <p:cNvSpPr/>
                <p:nvPr/>
              </p:nvSpPr>
              <p:spPr>
                <a:xfrm>
                  <a:off x="10319000" y="2301147"/>
                  <a:ext cx="8799" cy="25574"/>
                </a:xfrm>
                <a:custGeom>
                  <a:avLst/>
                  <a:gdLst>
                    <a:gd name="connsiteX0" fmla="*/ 8800 w 8799"/>
                    <a:gd name="connsiteY0" fmla="*/ 0 h 25574"/>
                    <a:gd name="connsiteX1" fmla="*/ 0 w 8799"/>
                    <a:gd name="connsiteY1" fmla="*/ 4675 h 25574"/>
                    <a:gd name="connsiteX2" fmla="*/ 5500 w 8799"/>
                    <a:gd name="connsiteY2" fmla="*/ 25574 h 25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99" h="25574">
                      <a:moveTo>
                        <a:pt x="8800" y="0"/>
                      </a:moveTo>
                      <a:lnTo>
                        <a:pt x="0" y="4675"/>
                      </a:lnTo>
                      <a:lnTo>
                        <a:pt x="5500" y="25574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C0D03C25-D1A9-4CAC-BB26-85B0E4A9BA9F}"/>
                    </a:ext>
                  </a:extLst>
                </p:cNvPr>
                <p:cNvSpPr/>
                <p:nvPr/>
              </p:nvSpPr>
              <p:spPr>
                <a:xfrm>
                  <a:off x="10259602" y="2305822"/>
                  <a:ext cx="175169" cy="465011"/>
                </a:xfrm>
                <a:custGeom>
                  <a:avLst/>
                  <a:gdLst>
                    <a:gd name="connsiteX0" fmla="*/ 59398 w 175169"/>
                    <a:gd name="connsiteY0" fmla="*/ 0 h 465011"/>
                    <a:gd name="connsiteX1" fmla="*/ 78098 w 175169"/>
                    <a:gd name="connsiteY1" fmla="*/ 23374 h 465011"/>
                    <a:gd name="connsiteX2" fmla="*/ 92672 w 175169"/>
                    <a:gd name="connsiteY2" fmla="*/ 39874 h 465011"/>
                    <a:gd name="connsiteX3" fmla="*/ 156745 w 175169"/>
                    <a:gd name="connsiteY3" fmla="*/ 112197 h 465011"/>
                    <a:gd name="connsiteX4" fmla="*/ 175170 w 175169"/>
                    <a:gd name="connsiteY4" fmla="*/ 133096 h 465011"/>
                    <a:gd name="connsiteX5" fmla="*/ 126771 w 175169"/>
                    <a:gd name="connsiteY5" fmla="*/ 465011 h 465011"/>
                    <a:gd name="connsiteX6" fmla="*/ 100922 w 175169"/>
                    <a:gd name="connsiteY6" fmla="*/ 369314 h 465011"/>
                    <a:gd name="connsiteX7" fmla="*/ 40149 w 175169"/>
                    <a:gd name="connsiteY7" fmla="*/ 300016 h 465011"/>
                    <a:gd name="connsiteX8" fmla="*/ 0 w 175169"/>
                    <a:gd name="connsiteY8" fmla="*/ 277192 h 465011"/>
                    <a:gd name="connsiteX9" fmla="*/ 59398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59398" y="0"/>
                      </a:moveTo>
                      <a:lnTo>
                        <a:pt x="78098" y="23374"/>
                      </a:lnTo>
                      <a:lnTo>
                        <a:pt x="92672" y="39874"/>
                      </a:lnTo>
                      <a:lnTo>
                        <a:pt x="156745" y="112197"/>
                      </a:lnTo>
                      <a:lnTo>
                        <a:pt x="175170" y="133096"/>
                      </a:lnTo>
                      <a:lnTo>
                        <a:pt x="126771" y="465011"/>
                      </a:lnTo>
                      <a:cubicBezTo>
                        <a:pt x="126771" y="465011"/>
                        <a:pt x="127321" y="418813"/>
                        <a:pt x="100922" y="369314"/>
                      </a:cubicBezTo>
                      <a:cubicBezTo>
                        <a:pt x="87997" y="345390"/>
                        <a:pt x="68748" y="320366"/>
                        <a:pt x="40149" y="300016"/>
                      </a:cubicBezTo>
                      <a:cubicBezTo>
                        <a:pt x="28324" y="291766"/>
                        <a:pt x="15125" y="284067"/>
                        <a:pt x="0" y="277192"/>
                      </a:cubicBezTo>
                      <a:lnTo>
                        <a:pt x="5939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723DB8E5-20BA-47B2-BD81-E1E88CD14FEC}"/>
                  </a:ext>
                </a:extLst>
              </p:cNvPr>
              <p:cNvSpPr/>
              <p:nvPr/>
            </p:nvSpPr>
            <p:spPr>
              <a:xfrm>
                <a:off x="10505719" y="2535715"/>
                <a:ext cx="159770" cy="35198"/>
              </a:xfrm>
              <a:custGeom>
                <a:avLst/>
                <a:gdLst>
                  <a:gd name="connsiteX0" fmla="*/ 17874 w 159770"/>
                  <a:gd name="connsiteY0" fmla="*/ 0 h 35198"/>
                  <a:gd name="connsiteX1" fmla="*/ 74523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1948 w 159770"/>
                  <a:gd name="connsiteY5" fmla="*/ 35199 h 35198"/>
                  <a:gd name="connsiteX6" fmla="*/ 17599 w 159770"/>
                  <a:gd name="connsiteY6" fmla="*/ 35199 h 35198"/>
                  <a:gd name="connsiteX7" fmla="*/ 0 w 159770"/>
                  <a:gd name="connsiteY7" fmla="*/ 17599 h 35198"/>
                  <a:gd name="connsiteX8" fmla="*/ 17874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874" y="0"/>
                    </a:moveTo>
                    <a:lnTo>
                      <a:pt x="74523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1948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275" y="7975"/>
                      <a:pt x="8250" y="0"/>
                      <a:pt x="17874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0E93FD5-844E-4577-BDD8-368AE469DED2}"/>
                  </a:ext>
                </a:extLst>
              </p:cNvPr>
              <p:cNvSpPr/>
              <p:nvPr/>
            </p:nvSpPr>
            <p:spPr>
              <a:xfrm>
                <a:off x="10505719" y="2538190"/>
                <a:ext cx="159770" cy="35199"/>
              </a:xfrm>
              <a:custGeom>
                <a:avLst/>
                <a:gdLst>
                  <a:gd name="connsiteX0" fmla="*/ 17874 w 159770"/>
                  <a:gd name="connsiteY0" fmla="*/ 0 h 35199"/>
                  <a:gd name="connsiteX1" fmla="*/ 74523 w 159770"/>
                  <a:gd name="connsiteY1" fmla="*/ 0 h 35199"/>
                  <a:gd name="connsiteX2" fmla="*/ 142171 w 159770"/>
                  <a:gd name="connsiteY2" fmla="*/ 0 h 35199"/>
                  <a:gd name="connsiteX3" fmla="*/ 159770 w 159770"/>
                  <a:gd name="connsiteY3" fmla="*/ 17600 h 35199"/>
                  <a:gd name="connsiteX4" fmla="*/ 142171 w 159770"/>
                  <a:gd name="connsiteY4" fmla="*/ 35199 h 35199"/>
                  <a:gd name="connsiteX5" fmla="*/ 81948 w 159770"/>
                  <a:gd name="connsiteY5" fmla="*/ 35199 h 35199"/>
                  <a:gd name="connsiteX6" fmla="*/ 17599 w 159770"/>
                  <a:gd name="connsiteY6" fmla="*/ 35199 h 35199"/>
                  <a:gd name="connsiteX7" fmla="*/ 0 w 159770"/>
                  <a:gd name="connsiteY7" fmla="*/ 17600 h 35199"/>
                  <a:gd name="connsiteX8" fmla="*/ 17874 w 159770"/>
                  <a:gd name="connsiteY8" fmla="*/ 0 h 3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9">
                    <a:moveTo>
                      <a:pt x="17874" y="0"/>
                    </a:moveTo>
                    <a:lnTo>
                      <a:pt x="74523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600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1948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600"/>
                    </a:cubicBezTo>
                    <a:cubicBezTo>
                      <a:pt x="275" y="7975"/>
                      <a:pt x="8250" y="0"/>
                      <a:pt x="178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5A7E71D-80E6-4A48-BD4E-094CFFA86706}"/>
                  </a:ext>
                </a:extLst>
              </p:cNvPr>
              <p:cNvSpPr/>
              <p:nvPr/>
            </p:nvSpPr>
            <p:spPr>
              <a:xfrm>
                <a:off x="10524969" y="2631413"/>
                <a:ext cx="159770" cy="35198"/>
              </a:xfrm>
              <a:custGeom>
                <a:avLst/>
                <a:gdLst>
                  <a:gd name="connsiteX0" fmla="*/ 17600 w 159770"/>
                  <a:gd name="connsiteY0" fmla="*/ 0 h 35198"/>
                  <a:gd name="connsiteX1" fmla="*/ 74798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0573 w 159770"/>
                  <a:gd name="connsiteY5" fmla="*/ 35199 h 35198"/>
                  <a:gd name="connsiteX6" fmla="*/ 17600 w 159770"/>
                  <a:gd name="connsiteY6" fmla="*/ 35199 h 35198"/>
                  <a:gd name="connsiteX7" fmla="*/ 0 w 159770"/>
                  <a:gd name="connsiteY7" fmla="*/ 17599 h 35198"/>
                  <a:gd name="connsiteX8" fmla="*/ 17600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600" y="0"/>
                    </a:moveTo>
                    <a:lnTo>
                      <a:pt x="74798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0573" y="35199"/>
                    </a:lnTo>
                    <a:lnTo>
                      <a:pt x="17600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600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6B957B9-9EB6-4818-8916-AECEDB5DDF26}"/>
                  </a:ext>
                </a:extLst>
              </p:cNvPr>
              <p:cNvSpPr/>
              <p:nvPr/>
            </p:nvSpPr>
            <p:spPr>
              <a:xfrm>
                <a:off x="10524969" y="2633613"/>
                <a:ext cx="159770" cy="35198"/>
              </a:xfrm>
              <a:custGeom>
                <a:avLst/>
                <a:gdLst>
                  <a:gd name="connsiteX0" fmla="*/ 17600 w 159770"/>
                  <a:gd name="connsiteY0" fmla="*/ 0 h 35198"/>
                  <a:gd name="connsiteX1" fmla="*/ 74798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0573 w 159770"/>
                  <a:gd name="connsiteY5" fmla="*/ 35199 h 35198"/>
                  <a:gd name="connsiteX6" fmla="*/ 17600 w 159770"/>
                  <a:gd name="connsiteY6" fmla="*/ 35199 h 35198"/>
                  <a:gd name="connsiteX7" fmla="*/ 0 w 159770"/>
                  <a:gd name="connsiteY7" fmla="*/ 17599 h 35198"/>
                  <a:gd name="connsiteX8" fmla="*/ 17600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600" y="0"/>
                    </a:moveTo>
                    <a:lnTo>
                      <a:pt x="74798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0573" y="35199"/>
                    </a:lnTo>
                    <a:lnTo>
                      <a:pt x="17600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6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F10E1010-9FDF-46CD-B00E-1718E1A91521}"/>
                  </a:ext>
                </a:extLst>
              </p:cNvPr>
              <p:cNvSpPr/>
              <p:nvPr/>
            </p:nvSpPr>
            <p:spPr>
              <a:xfrm>
                <a:off x="10542843" y="2717760"/>
                <a:ext cx="159495" cy="35198"/>
              </a:xfrm>
              <a:custGeom>
                <a:avLst/>
                <a:gdLst>
                  <a:gd name="connsiteX0" fmla="*/ 17599 w 159495"/>
                  <a:gd name="connsiteY0" fmla="*/ 0 h 35198"/>
                  <a:gd name="connsiteX1" fmla="*/ 69573 w 159495"/>
                  <a:gd name="connsiteY1" fmla="*/ 0 h 35198"/>
                  <a:gd name="connsiteX2" fmla="*/ 141896 w 159495"/>
                  <a:gd name="connsiteY2" fmla="*/ 0 h 35198"/>
                  <a:gd name="connsiteX3" fmla="*/ 159495 w 159495"/>
                  <a:gd name="connsiteY3" fmla="*/ 17599 h 35198"/>
                  <a:gd name="connsiteX4" fmla="*/ 141896 w 159495"/>
                  <a:gd name="connsiteY4" fmla="*/ 35199 h 35198"/>
                  <a:gd name="connsiteX5" fmla="*/ 73423 w 159495"/>
                  <a:gd name="connsiteY5" fmla="*/ 35199 h 35198"/>
                  <a:gd name="connsiteX6" fmla="*/ 17599 w 159495"/>
                  <a:gd name="connsiteY6" fmla="*/ 35199 h 35198"/>
                  <a:gd name="connsiteX7" fmla="*/ 0 w 159495"/>
                  <a:gd name="connsiteY7" fmla="*/ 17599 h 35198"/>
                  <a:gd name="connsiteX8" fmla="*/ 17599 w 159495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495" h="35198">
                    <a:moveTo>
                      <a:pt x="17599" y="0"/>
                    </a:moveTo>
                    <a:lnTo>
                      <a:pt x="69573" y="0"/>
                    </a:lnTo>
                    <a:lnTo>
                      <a:pt x="141896" y="0"/>
                    </a:lnTo>
                    <a:cubicBezTo>
                      <a:pt x="151521" y="0"/>
                      <a:pt x="159495" y="7975"/>
                      <a:pt x="159495" y="17599"/>
                    </a:cubicBezTo>
                    <a:cubicBezTo>
                      <a:pt x="159495" y="27224"/>
                      <a:pt x="151521" y="35199"/>
                      <a:pt x="141896" y="35199"/>
                    </a:cubicBezTo>
                    <a:lnTo>
                      <a:pt x="73423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599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E8EB4B6C-4C27-4FDF-AE4C-DEB7A3B4F854}"/>
                  </a:ext>
                </a:extLst>
              </p:cNvPr>
              <p:cNvSpPr/>
              <p:nvPr/>
            </p:nvSpPr>
            <p:spPr>
              <a:xfrm>
                <a:off x="10542843" y="2720510"/>
                <a:ext cx="159495" cy="35198"/>
              </a:xfrm>
              <a:custGeom>
                <a:avLst/>
                <a:gdLst>
                  <a:gd name="connsiteX0" fmla="*/ 17599 w 159495"/>
                  <a:gd name="connsiteY0" fmla="*/ 0 h 35198"/>
                  <a:gd name="connsiteX1" fmla="*/ 69573 w 159495"/>
                  <a:gd name="connsiteY1" fmla="*/ 0 h 35198"/>
                  <a:gd name="connsiteX2" fmla="*/ 141896 w 159495"/>
                  <a:gd name="connsiteY2" fmla="*/ 0 h 35198"/>
                  <a:gd name="connsiteX3" fmla="*/ 159495 w 159495"/>
                  <a:gd name="connsiteY3" fmla="*/ 17599 h 35198"/>
                  <a:gd name="connsiteX4" fmla="*/ 141896 w 159495"/>
                  <a:gd name="connsiteY4" fmla="*/ 35199 h 35198"/>
                  <a:gd name="connsiteX5" fmla="*/ 73423 w 159495"/>
                  <a:gd name="connsiteY5" fmla="*/ 35199 h 35198"/>
                  <a:gd name="connsiteX6" fmla="*/ 17599 w 159495"/>
                  <a:gd name="connsiteY6" fmla="*/ 35199 h 35198"/>
                  <a:gd name="connsiteX7" fmla="*/ 0 w 159495"/>
                  <a:gd name="connsiteY7" fmla="*/ 17599 h 35198"/>
                  <a:gd name="connsiteX8" fmla="*/ 17599 w 159495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495" h="35198">
                    <a:moveTo>
                      <a:pt x="17599" y="0"/>
                    </a:moveTo>
                    <a:lnTo>
                      <a:pt x="69573" y="0"/>
                    </a:lnTo>
                    <a:lnTo>
                      <a:pt x="141896" y="0"/>
                    </a:lnTo>
                    <a:cubicBezTo>
                      <a:pt x="151521" y="0"/>
                      <a:pt x="159495" y="7975"/>
                      <a:pt x="159495" y="17599"/>
                    </a:cubicBezTo>
                    <a:cubicBezTo>
                      <a:pt x="159495" y="27224"/>
                      <a:pt x="151521" y="35199"/>
                      <a:pt x="141896" y="35199"/>
                    </a:cubicBezTo>
                    <a:lnTo>
                      <a:pt x="73423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5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CB06B94D-88A3-4B9B-8985-1224137559B4}"/>
                  </a:ext>
                </a:extLst>
              </p:cNvPr>
              <p:cNvSpPr/>
              <p:nvPr/>
            </p:nvSpPr>
            <p:spPr>
              <a:xfrm>
                <a:off x="10354199" y="3007327"/>
                <a:ext cx="258217" cy="194419"/>
              </a:xfrm>
              <a:custGeom>
                <a:avLst/>
                <a:gdLst>
                  <a:gd name="connsiteX0" fmla="*/ 176270 w 258217"/>
                  <a:gd name="connsiteY0" fmla="*/ 194419 h 194419"/>
                  <a:gd name="connsiteX1" fmla="*/ 129246 w 258217"/>
                  <a:gd name="connsiteY1" fmla="*/ 194419 h 194419"/>
                  <a:gd name="connsiteX2" fmla="*/ 82223 w 258217"/>
                  <a:gd name="connsiteY2" fmla="*/ 194419 h 194419"/>
                  <a:gd name="connsiteX3" fmla="*/ 0 w 258217"/>
                  <a:gd name="connsiteY3" fmla="*/ 0 h 194419"/>
                  <a:gd name="connsiteX4" fmla="*/ 258217 w 258217"/>
                  <a:gd name="connsiteY4" fmla="*/ 0 h 194419"/>
                  <a:gd name="connsiteX5" fmla="*/ 176270 w 258217"/>
                  <a:gd name="connsiteY5" fmla="*/ 194419 h 19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217" h="194419">
                    <a:moveTo>
                      <a:pt x="176270" y="194419"/>
                    </a:moveTo>
                    <a:lnTo>
                      <a:pt x="129246" y="194419"/>
                    </a:lnTo>
                    <a:lnTo>
                      <a:pt x="82223" y="194419"/>
                    </a:lnTo>
                    <a:cubicBezTo>
                      <a:pt x="38499" y="142721"/>
                      <a:pt x="12925" y="75348"/>
                      <a:pt x="0" y="0"/>
                    </a:cubicBezTo>
                    <a:lnTo>
                      <a:pt x="258217" y="0"/>
                    </a:lnTo>
                    <a:cubicBezTo>
                      <a:pt x="245568" y="75348"/>
                      <a:pt x="219993" y="142721"/>
                      <a:pt x="176270" y="194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E112108C-FC9D-4B2C-8494-E6FA71332690}"/>
                  </a:ext>
                </a:extLst>
              </p:cNvPr>
              <p:cNvSpPr/>
              <p:nvPr/>
            </p:nvSpPr>
            <p:spPr>
              <a:xfrm>
                <a:off x="9132610" y="2211225"/>
                <a:ext cx="278331" cy="755952"/>
              </a:xfrm>
              <a:custGeom>
                <a:avLst/>
                <a:gdLst>
                  <a:gd name="connsiteX0" fmla="*/ 83398 w 278331"/>
                  <a:gd name="connsiteY0" fmla="*/ 531284 h 755952"/>
                  <a:gd name="connsiteX1" fmla="*/ 65798 w 278331"/>
                  <a:gd name="connsiteY1" fmla="*/ 513685 h 755952"/>
                  <a:gd name="connsiteX2" fmla="*/ 9700 w 278331"/>
                  <a:gd name="connsiteY2" fmla="*/ 513685 h 755952"/>
                  <a:gd name="connsiteX3" fmla="*/ 16850 w 278331"/>
                  <a:gd name="connsiteY3" fmla="*/ 461986 h 755952"/>
                  <a:gd name="connsiteX4" fmla="*/ 83948 w 278331"/>
                  <a:gd name="connsiteY4" fmla="*/ 461986 h 755952"/>
                  <a:gd name="connsiteX5" fmla="*/ 101547 w 278331"/>
                  <a:gd name="connsiteY5" fmla="*/ 444387 h 755952"/>
                  <a:gd name="connsiteX6" fmla="*/ 83948 w 278331"/>
                  <a:gd name="connsiteY6" fmla="*/ 426787 h 755952"/>
                  <a:gd name="connsiteX7" fmla="*/ 22349 w 278331"/>
                  <a:gd name="connsiteY7" fmla="*/ 426787 h 755952"/>
                  <a:gd name="connsiteX8" fmla="*/ 33624 w 278331"/>
                  <a:gd name="connsiteY8" fmla="*/ 366564 h 755952"/>
                  <a:gd name="connsiteX9" fmla="*/ 102372 w 278331"/>
                  <a:gd name="connsiteY9" fmla="*/ 366564 h 755952"/>
                  <a:gd name="connsiteX10" fmla="*/ 119972 w 278331"/>
                  <a:gd name="connsiteY10" fmla="*/ 348965 h 755952"/>
                  <a:gd name="connsiteX11" fmla="*/ 102372 w 278331"/>
                  <a:gd name="connsiteY11" fmla="*/ 331365 h 755952"/>
                  <a:gd name="connsiteX12" fmla="*/ 41324 w 278331"/>
                  <a:gd name="connsiteY12" fmla="*/ 331365 h 755952"/>
                  <a:gd name="connsiteX13" fmla="*/ 139221 w 278331"/>
                  <a:gd name="connsiteY13" fmla="*/ 0 h 755952"/>
                  <a:gd name="connsiteX14" fmla="*/ 206044 w 278331"/>
                  <a:gd name="connsiteY14" fmla="*/ 207069 h 755952"/>
                  <a:gd name="connsiteX15" fmla="*/ 187619 w 278331"/>
                  <a:gd name="connsiteY15" fmla="*/ 227968 h 755952"/>
                  <a:gd name="connsiteX16" fmla="*/ 236018 w 278331"/>
                  <a:gd name="connsiteY16" fmla="*/ 559883 h 755952"/>
                  <a:gd name="connsiteX17" fmla="*/ 261867 w 278331"/>
                  <a:gd name="connsiteY17" fmla="*/ 464186 h 755952"/>
                  <a:gd name="connsiteX18" fmla="*/ 273692 w 278331"/>
                  <a:gd name="connsiteY18" fmla="*/ 755953 h 755952"/>
                  <a:gd name="connsiteX19" fmla="*/ 4750 w 278331"/>
                  <a:gd name="connsiteY19" fmla="*/ 755953 h 755952"/>
                  <a:gd name="connsiteX20" fmla="*/ 5850 w 278331"/>
                  <a:gd name="connsiteY20" fmla="*/ 548884 h 755952"/>
                  <a:gd name="connsiteX21" fmla="*/ 65798 w 278331"/>
                  <a:gd name="connsiteY21" fmla="*/ 548884 h 755952"/>
                  <a:gd name="connsiteX22" fmla="*/ 83398 w 278331"/>
                  <a:gd name="connsiteY22" fmla="*/ 531284 h 75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8331" h="755952">
                    <a:moveTo>
                      <a:pt x="83398" y="531284"/>
                    </a:moveTo>
                    <a:cubicBezTo>
                      <a:pt x="83398" y="521659"/>
                      <a:pt x="75423" y="513685"/>
                      <a:pt x="65798" y="513685"/>
                    </a:cubicBezTo>
                    <a:lnTo>
                      <a:pt x="9700" y="513685"/>
                    </a:lnTo>
                    <a:cubicBezTo>
                      <a:pt x="11900" y="496360"/>
                      <a:pt x="14100" y="479036"/>
                      <a:pt x="16850" y="461986"/>
                    </a:cubicBezTo>
                    <a:lnTo>
                      <a:pt x="83948" y="461986"/>
                    </a:lnTo>
                    <a:cubicBezTo>
                      <a:pt x="93572" y="461986"/>
                      <a:pt x="101547" y="454011"/>
                      <a:pt x="101547" y="444387"/>
                    </a:cubicBezTo>
                    <a:cubicBezTo>
                      <a:pt x="101547" y="434762"/>
                      <a:pt x="93572" y="426787"/>
                      <a:pt x="83948" y="426787"/>
                    </a:cubicBezTo>
                    <a:lnTo>
                      <a:pt x="22349" y="426787"/>
                    </a:lnTo>
                    <a:cubicBezTo>
                      <a:pt x="25924" y="406438"/>
                      <a:pt x="29774" y="386364"/>
                      <a:pt x="33624" y="366564"/>
                    </a:cubicBezTo>
                    <a:lnTo>
                      <a:pt x="102372" y="366564"/>
                    </a:lnTo>
                    <a:cubicBezTo>
                      <a:pt x="111997" y="366564"/>
                      <a:pt x="119972" y="358589"/>
                      <a:pt x="119972" y="348965"/>
                    </a:cubicBezTo>
                    <a:cubicBezTo>
                      <a:pt x="119972" y="339340"/>
                      <a:pt x="111997" y="331365"/>
                      <a:pt x="102372" y="331365"/>
                    </a:cubicBezTo>
                    <a:lnTo>
                      <a:pt x="41324" y="331365"/>
                    </a:lnTo>
                    <a:cubicBezTo>
                      <a:pt x="82298" y="146021"/>
                      <a:pt x="139221" y="0"/>
                      <a:pt x="139221" y="0"/>
                    </a:cubicBezTo>
                    <a:cubicBezTo>
                      <a:pt x="139221" y="0"/>
                      <a:pt x="172220" y="84697"/>
                      <a:pt x="206044" y="207069"/>
                    </a:cubicBezTo>
                    <a:lnTo>
                      <a:pt x="187619" y="227968"/>
                    </a:lnTo>
                    <a:lnTo>
                      <a:pt x="236018" y="559883"/>
                    </a:lnTo>
                    <a:cubicBezTo>
                      <a:pt x="236018" y="559883"/>
                      <a:pt x="235468" y="513685"/>
                      <a:pt x="261867" y="464186"/>
                    </a:cubicBezTo>
                    <a:cubicBezTo>
                      <a:pt x="276717" y="562083"/>
                      <a:pt x="283592" y="663555"/>
                      <a:pt x="273692" y="755953"/>
                    </a:cubicBezTo>
                    <a:lnTo>
                      <a:pt x="4750" y="755953"/>
                    </a:lnTo>
                    <a:cubicBezTo>
                      <a:pt x="-2400" y="689679"/>
                      <a:pt x="-1025" y="619282"/>
                      <a:pt x="5850" y="548884"/>
                    </a:cubicBezTo>
                    <a:lnTo>
                      <a:pt x="65798" y="548884"/>
                    </a:lnTo>
                    <a:cubicBezTo>
                      <a:pt x="75423" y="548884"/>
                      <a:pt x="83398" y="540909"/>
                      <a:pt x="83398" y="531284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07" name="Graphic 2">
                <a:extLst>
                  <a:ext uri="{FF2B5EF4-FFF2-40B4-BE49-F238E27FC236}">
                    <a16:creationId xmlns:a16="http://schemas.microsoft.com/office/drawing/2014/main" id="{C22305B1-E573-429A-9761-E69AC775329C}"/>
                  </a:ext>
                </a:extLst>
              </p:cNvPr>
              <p:cNvGrpSpPr/>
              <p:nvPr/>
            </p:nvGrpSpPr>
            <p:grpSpPr>
              <a:xfrm>
                <a:off x="9055963" y="2539840"/>
                <a:ext cx="196344" cy="217518"/>
                <a:chOff x="9055963" y="2539840"/>
                <a:chExt cx="196344" cy="217518"/>
              </a:xfrm>
              <a:solidFill>
                <a:srgbClr val="CCCCCC"/>
              </a:solidFill>
            </p:grpSpPr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CF90C70B-0FDD-4C66-84DA-A4BCE8C9006B}"/>
                    </a:ext>
                  </a:extLst>
                </p:cNvPr>
                <p:cNvSpPr/>
                <p:nvPr/>
              </p:nvSpPr>
              <p:spPr>
                <a:xfrm>
                  <a:off x="9092811" y="253984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848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314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848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314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4C2AA651-4AC1-4031-A5F6-19E422254E71}"/>
                    </a:ext>
                  </a:extLst>
                </p:cNvPr>
                <p:cNvSpPr/>
                <p:nvPr/>
              </p:nvSpPr>
              <p:spPr>
                <a:xfrm>
                  <a:off x="9074112" y="2635263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573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479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573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479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84266D86-0C41-43C8-9E71-2BC849C19AE9}"/>
                    </a:ext>
                  </a:extLst>
                </p:cNvPr>
                <p:cNvSpPr/>
                <p:nvPr/>
              </p:nvSpPr>
              <p:spPr>
                <a:xfrm>
                  <a:off x="9055963" y="272216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0 h 35198"/>
                    <a:gd name="connsiteX1" fmla="*/ 85797 w 159495"/>
                    <a:gd name="connsiteY1" fmla="*/ 0 h 35198"/>
                    <a:gd name="connsiteX2" fmla="*/ 141896 w 159495"/>
                    <a:gd name="connsiteY2" fmla="*/ 0 h 35198"/>
                    <a:gd name="connsiteX3" fmla="*/ 159495 w 159495"/>
                    <a:gd name="connsiteY3" fmla="*/ 17599 h 35198"/>
                    <a:gd name="connsiteX4" fmla="*/ 141896 w 159495"/>
                    <a:gd name="connsiteY4" fmla="*/ 35199 h 35198"/>
                    <a:gd name="connsiteX5" fmla="*/ 82223 w 159495"/>
                    <a:gd name="connsiteY5" fmla="*/ 35199 h 35198"/>
                    <a:gd name="connsiteX6" fmla="*/ 17599 w 159495"/>
                    <a:gd name="connsiteY6" fmla="*/ 35199 h 35198"/>
                    <a:gd name="connsiteX7" fmla="*/ 0 w 159495"/>
                    <a:gd name="connsiteY7" fmla="*/ 17599 h 35198"/>
                    <a:gd name="connsiteX8" fmla="*/ 17599 w 159495"/>
                    <a:gd name="connsiteY8" fmla="*/ 0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0"/>
                      </a:moveTo>
                      <a:lnTo>
                        <a:pt x="85797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82223" y="35199"/>
                      </a:lnTo>
                      <a:lnTo>
                        <a:pt x="17599" y="35199"/>
                      </a:ln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grpSp>
            <p:nvGrpSpPr>
              <p:cNvPr id="108" name="Graphic 2">
                <a:extLst>
                  <a:ext uri="{FF2B5EF4-FFF2-40B4-BE49-F238E27FC236}">
                    <a16:creationId xmlns:a16="http://schemas.microsoft.com/office/drawing/2014/main" id="{106B743C-9843-49D2-AC1F-43958E40161C}"/>
                  </a:ext>
                </a:extLst>
              </p:cNvPr>
              <p:cNvGrpSpPr/>
              <p:nvPr/>
            </p:nvGrpSpPr>
            <p:grpSpPr>
              <a:xfrm>
                <a:off x="9056237" y="2542590"/>
                <a:ext cx="196619" cy="217518"/>
                <a:chOff x="9056237" y="2542590"/>
                <a:chExt cx="196619" cy="217518"/>
              </a:xfrm>
              <a:solidFill>
                <a:srgbClr val="000000"/>
              </a:solidFill>
            </p:grpSpPr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9BC2DB9C-77A7-47CD-AE18-FFEE99C07581}"/>
                    </a:ext>
                  </a:extLst>
                </p:cNvPr>
                <p:cNvSpPr/>
                <p:nvPr/>
              </p:nvSpPr>
              <p:spPr>
                <a:xfrm>
                  <a:off x="9093086" y="2542590"/>
                  <a:ext cx="159770" cy="35198"/>
                </a:xfrm>
                <a:custGeom>
                  <a:avLst/>
                  <a:gdLst>
                    <a:gd name="connsiteX0" fmla="*/ 17599 w 159770"/>
                    <a:gd name="connsiteY0" fmla="*/ 35199 h 35198"/>
                    <a:gd name="connsiteX1" fmla="*/ 0 w 159770"/>
                    <a:gd name="connsiteY1" fmla="*/ 17599 h 35198"/>
                    <a:gd name="connsiteX2" fmla="*/ 17599 w 159770"/>
                    <a:gd name="connsiteY2" fmla="*/ 0 h 35198"/>
                    <a:gd name="connsiteX3" fmla="*/ 80848 w 159770"/>
                    <a:gd name="connsiteY3" fmla="*/ 0 h 35198"/>
                    <a:gd name="connsiteX4" fmla="*/ 142171 w 159770"/>
                    <a:gd name="connsiteY4" fmla="*/ 0 h 35198"/>
                    <a:gd name="connsiteX5" fmla="*/ 159770 w 159770"/>
                    <a:gd name="connsiteY5" fmla="*/ 17599 h 35198"/>
                    <a:gd name="connsiteX6" fmla="*/ 142171 w 159770"/>
                    <a:gd name="connsiteY6" fmla="*/ 35199 h 35198"/>
                    <a:gd name="connsiteX7" fmla="*/ 73423 w 159770"/>
                    <a:gd name="connsiteY7" fmla="*/ 35199 h 35198"/>
                    <a:gd name="connsiteX8" fmla="*/ 17599 w 159770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770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848" y="0"/>
                      </a:lnTo>
                      <a:lnTo>
                        <a:pt x="142171" y="0"/>
                      </a:lnTo>
                      <a:cubicBezTo>
                        <a:pt x="151795" y="0"/>
                        <a:pt x="159770" y="7975"/>
                        <a:pt x="159770" y="17599"/>
                      </a:cubicBezTo>
                      <a:cubicBezTo>
                        <a:pt x="159770" y="27224"/>
                        <a:pt x="151795" y="35199"/>
                        <a:pt x="142171" y="35199"/>
                      </a:cubicBezTo>
                      <a:lnTo>
                        <a:pt x="73423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53651F62-B460-4665-9468-7A7F39BFFFFF}"/>
                    </a:ext>
                  </a:extLst>
                </p:cNvPr>
                <p:cNvSpPr/>
                <p:nvPr/>
              </p:nvSpPr>
              <p:spPr>
                <a:xfrm>
                  <a:off x="9074387" y="2638012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573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479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573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479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C9F8FAB6-0437-4702-A64F-BD3822EDCFAE}"/>
                    </a:ext>
                  </a:extLst>
                </p:cNvPr>
                <p:cNvSpPr/>
                <p:nvPr/>
              </p:nvSpPr>
              <p:spPr>
                <a:xfrm>
                  <a:off x="9056237" y="272491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0 h 35198"/>
                    <a:gd name="connsiteX1" fmla="*/ 85797 w 159495"/>
                    <a:gd name="connsiteY1" fmla="*/ 0 h 35198"/>
                    <a:gd name="connsiteX2" fmla="*/ 141896 w 159495"/>
                    <a:gd name="connsiteY2" fmla="*/ 0 h 35198"/>
                    <a:gd name="connsiteX3" fmla="*/ 159495 w 159495"/>
                    <a:gd name="connsiteY3" fmla="*/ 17599 h 35198"/>
                    <a:gd name="connsiteX4" fmla="*/ 141896 w 159495"/>
                    <a:gd name="connsiteY4" fmla="*/ 35199 h 35198"/>
                    <a:gd name="connsiteX5" fmla="*/ 82223 w 159495"/>
                    <a:gd name="connsiteY5" fmla="*/ 35199 h 35198"/>
                    <a:gd name="connsiteX6" fmla="*/ 17599 w 159495"/>
                    <a:gd name="connsiteY6" fmla="*/ 35199 h 35198"/>
                    <a:gd name="connsiteX7" fmla="*/ 0 w 159495"/>
                    <a:gd name="connsiteY7" fmla="*/ 17599 h 35198"/>
                    <a:gd name="connsiteX8" fmla="*/ 17599 w 159495"/>
                    <a:gd name="connsiteY8" fmla="*/ 0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0"/>
                      </a:moveTo>
                      <a:lnTo>
                        <a:pt x="85797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82223" y="35199"/>
                      </a:lnTo>
                      <a:lnTo>
                        <a:pt x="17599" y="35199"/>
                      </a:ln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570DAE3-02BD-438C-9189-442CBA1F5BD3}"/>
                  </a:ext>
                </a:extLst>
              </p:cNvPr>
              <p:cNvSpPr/>
              <p:nvPr/>
            </p:nvSpPr>
            <p:spPr>
              <a:xfrm>
                <a:off x="9142860" y="3007327"/>
                <a:ext cx="258217" cy="194419"/>
              </a:xfrm>
              <a:custGeom>
                <a:avLst/>
                <a:gdLst>
                  <a:gd name="connsiteX0" fmla="*/ 175995 w 258217"/>
                  <a:gd name="connsiteY0" fmla="*/ 194419 h 194419"/>
                  <a:gd name="connsiteX1" fmla="*/ 128971 w 258217"/>
                  <a:gd name="connsiteY1" fmla="*/ 194419 h 194419"/>
                  <a:gd name="connsiteX2" fmla="*/ 82223 w 258217"/>
                  <a:gd name="connsiteY2" fmla="*/ 194419 h 194419"/>
                  <a:gd name="connsiteX3" fmla="*/ 0 w 258217"/>
                  <a:gd name="connsiteY3" fmla="*/ 0 h 194419"/>
                  <a:gd name="connsiteX4" fmla="*/ 258217 w 258217"/>
                  <a:gd name="connsiteY4" fmla="*/ 0 h 194419"/>
                  <a:gd name="connsiteX5" fmla="*/ 175995 w 258217"/>
                  <a:gd name="connsiteY5" fmla="*/ 194419 h 19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217" h="194419">
                    <a:moveTo>
                      <a:pt x="175995" y="194419"/>
                    </a:moveTo>
                    <a:lnTo>
                      <a:pt x="128971" y="194419"/>
                    </a:lnTo>
                    <a:lnTo>
                      <a:pt x="82223" y="194419"/>
                    </a:lnTo>
                    <a:cubicBezTo>
                      <a:pt x="38499" y="142721"/>
                      <a:pt x="12925" y="75348"/>
                      <a:pt x="0" y="0"/>
                    </a:cubicBezTo>
                    <a:lnTo>
                      <a:pt x="258217" y="0"/>
                    </a:lnTo>
                    <a:cubicBezTo>
                      <a:pt x="245293" y="75348"/>
                      <a:pt x="219718" y="142721"/>
                      <a:pt x="175995" y="194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31FDCA3-1A4C-4CA3-BE88-F6E72CFE7CCE}"/>
                  </a:ext>
                </a:extLst>
              </p:cNvPr>
              <p:cNvSpPr/>
              <p:nvPr/>
            </p:nvSpPr>
            <p:spPr>
              <a:xfrm>
                <a:off x="9670019" y="978437"/>
                <a:ext cx="415512" cy="194969"/>
              </a:xfrm>
              <a:custGeom>
                <a:avLst/>
                <a:gdLst>
                  <a:gd name="connsiteX0" fmla="*/ 207619 w 415512"/>
                  <a:gd name="connsiteY0" fmla="*/ 0 h 194969"/>
                  <a:gd name="connsiteX1" fmla="*/ 415513 w 415512"/>
                  <a:gd name="connsiteY1" fmla="*/ 172695 h 194969"/>
                  <a:gd name="connsiteX2" fmla="*/ 347590 w 415512"/>
                  <a:gd name="connsiteY2" fmla="*/ 194969 h 194969"/>
                  <a:gd name="connsiteX3" fmla="*/ 347590 w 415512"/>
                  <a:gd name="connsiteY3" fmla="*/ 194969 h 194969"/>
                  <a:gd name="connsiteX4" fmla="*/ 67648 w 415512"/>
                  <a:gd name="connsiteY4" fmla="*/ 194969 h 194969"/>
                  <a:gd name="connsiteX5" fmla="*/ 67648 w 415512"/>
                  <a:gd name="connsiteY5" fmla="*/ 194969 h 194969"/>
                  <a:gd name="connsiteX6" fmla="*/ 0 w 415512"/>
                  <a:gd name="connsiteY6" fmla="*/ 172695 h 194969"/>
                  <a:gd name="connsiteX7" fmla="*/ 207619 w 415512"/>
                  <a:gd name="connsiteY7" fmla="*/ 0 h 194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512" h="194969">
                    <a:moveTo>
                      <a:pt x="207619" y="0"/>
                    </a:moveTo>
                    <a:cubicBezTo>
                      <a:pt x="288741" y="50873"/>
                      <a:pt x="357489" y="109172"/>
                      <a:pt x="415513" y="172695"/>
                    </a:cubicBezTo>
                    <a:lnTo>
                      <a:pt x="347590" y="194969"/>
                    </a:lnTo>
                    <a:lnTo>
                      <a:pt x="347590" y="194969"/>
                    </a:lnTo>
                    <a:lnTo>
                      <a:pt x="67648" y="194969"/>
                    </a:lnTo>
                    <a:lnTo>
                      <a:pt x="67648" y="194969"/>
                    </a:lnTo>
                    <a:lnTo>
                      <a:pt x="0" y="172695"/>
                    </a:lnTo>
                    <a:cubicBezTo>
                      <a:pt x="57748" y="109172"/>
                      <a:pt x="126496" y="50873"/>
                      <a:pt x="207619" y="0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239079AA-217E-4039-922D-D4BCFA0CD39A}"/>
                  </a:ext>
                </a:extLst>
              </p:cNvPr>
              <p:cNvSpPr/>
              <p:nvPr/>
            </p:nvSpPr>
            <p:spPr>
              <a:xfrm>
                <a:off x="9609246" y="1542445"/>
                <a:ext cx="552183" cy="552183"/>
              </a:xfrm>
              <a:custGeom>
                <a:avLst/>
                <a:gdLst>
                  <a:gd name="connsiteX0" fmla="*/ 0 w 552183"/>
                  <a:gd name="connsiteY0" fmla="*/ 276092 h 552183"/>
                  <a:gd name="connsiteX1" fmla="*/ 276092 w 552183"/>
                  <a:gd name="connsiteY1" fmla="*/ 0 h 552183"/>
                  <a:gd name="connsiteX2" fmla="*/ 552184 w 552183"/>
                  <a:gd name="connsiteY2" fmla="*/ 276092 h 552183"/>
                  <a:gd name="connsiteX3" fmla="*/ 276092 w 552183"/>
                  <a:gd name="connsiteY3" fmla="*/ 552184 h 552183"/>
                  <a:gd name="connsiteX4" fmla="*/ 0 w 552183"/>
                  <a:gd name="connsiteY4" fmla="*/ 276092 h 552183"/>
                  <a:gd name="connsiteX5" fmla="*/ 36299 w 552183"/>
                  <a:gd name="connsiteY5" fmla="*/ 276092 h 552183"/>
                  <a:gd name="connsiteX6" fmla="*/ 276092 w 552183"/>
                  <a:gd name="connsiteY6" fmla="*/ 515885 h 552183"/>
                  <a:gd name="connsiteX7" fmla="*/ 515885 w 552183"/>
                  <a:gd name="connsiteY7" fmla="*/ 276092 h 552183"/>
                  <a:gd name="connsiteX8" fmla="*/ 276092 w 552183"/>
                  <a:gd name="connsiteY8" fmla="*/ 36299 h 552183"/>
                  <a:gd name="connsiteX9" fmla="*/ 36299 w 552183"/>
                  <a:gd name="connsiteY9" fmla="*/ 276092 h 55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183" h="552183">
                    <a:moveTo>
                      <a:pt x="0" y="276092"/>
                    </a:moveTo>
                    <a:cubicBezTo>
                      <a:pt x="0" y="124021"/>
                      <a:pt x="123746" y="0"/>
                      <a:pt x="276092" y="0"/>
                    </a:cubicBezTo>
                    <a:cubicBezTo>
                      <a:pt x="428162" y="0"/>
                      <a:pt x="552184" y="123746"/>
                      <a:pt x="552184" y="276092"/>
                    </a:cubicBezTo>
                    <a:cubicBezTo>
                      <a:pt x="552184" y="428162"/>
                      <a:pt x="428437" y="552184"/>
                      <a:pt x="276092" y="552184"/>
                    </a:cubicBezTo>
                    <a:cubicBezTo>
                      <a:pt x="124021" y="552184"/>
                      <a:pt x="0" y="428437"/>
                      <a:pt x="0" y="276092"/>
                    </a:cubicBezTo>
                    <a:close/>
                    <a:moveTo>
                      <a:pt x="36299" y="276092"/>
                    </a:moveTo>
                    <a:cubicBezTo>
                      <a:pt x="36299" y="408363"/>
                      <a:pt x="143821" y="515885"/>
                      <a:pt x="276092" y="515885"/>
                    </a:cubicBezTo>
                    <a:cubicBezTo>
                      <a:pt x="408363" y="515885"/>
                      <a:pt x="515885" y="408363"/>
                      <a:pt x="515885" y="276092"/>
                    </a:cubicBezTo>
                    <a:cubicBezTo>
                      <a:pt x="515885" y="143821"/>
                      <a:pt x="408363" y="36299"/>
                      <a:pt x="276092" y="36299"/>
                    </a:cubicBezTo>
                    <a:cubicBezTo>
                      <a:pt x="143821" y="36299"/>
                      <a:pt x="36299" y="143821"/>
                      <a:pt x="36299" y="2760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E0ABC243-A6FD-42BF-BBE3-5577B0C0046D}"/>
                  </a:ext>
                </a:extLst>
              </p:cNvPr>
              <p:cNvSpPr/>
              <p:nvPr/>
            </p:nvSpPr>
            <p:spPr>
              <a:xfrm>
                <a:off x="9625746" y="1570494"/>
                <a:ext cx="503785" cy="503785"/>
              </a:xfrm>
              <a:custGeom>
                <a:avLst/>
                <a:gdLst>
                  <a:gd name="connsiteX0" fmla="*/ 503785 w 503785"/>
                  <a:gd name="connsiteY0" fmla="*/ 251893 h 503785"/>
                  <a:gd name="connsiteX1" fmla="*/ 251893 w 503785"/>
                  <a:gd name="connsiteY1" fmla="*/ 503785 h 503785"/>
                  <a:gd name="connsiteX2" fmla="*/ 0 w 503785"/>
                  <a:gd name="connsiteY2" fmla="*/ 251893 h 503785"/>
                  <a:gd name="connsiteX3" fmla="*/ 251893 w 503785"/>
                  <a:gd name="connsiteY3" fmla="*/ 0 h 503785"/>
                  <a:gd name="connsiteX4" fmla="*/ 503785 w 503785"/>
                  <a:gd name="connsiteY4" fmla="*/ 251893 h 50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03785">
                    <a:moveTo>
                      <a:pt x="503785" y="251893"/>
                    </a:moveTo>
                    <a:cubicBezTo>
                      <a:pt x="503785" y="391009"/>
                      <a:pt x="391009" y="503785"/>
                      <a:pt x="251893" y="503785"/>
                    </a:cubicBezTo>
                    <a:cubicBezTo>
                      <a:pt x="112776" y="503785"/>
                      <a:pt x="0" y="391009"/>
                      <a:pt x="0" y="251893"/>
                    </a:cubicBezTo>
                    <a:cubicBezTo>
                      <a:pt x="0" y="112776"/>
                      <a:pt x="112776" y="0"/>
                      <a:pt x="251893" y="0"/>
                    </a:cubicBezTo>
                    <a:cubicBezTo>
                      <a:pt x="391009" y="0"/>
                      <a:pt x="503785" y="112776"/>
                      <a:pt x="503785" y="251893"/>
                    </a:cubicBezTo>
                    <a:close/>
                  </a:path>
                </a:pathLst>
              </a:custGeom>
              <a:solidFill>
                <a:srgbClr val="86B2CD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0E05D05-E26C-4122-9CA5-C182C170EF2D}"/>
                  </a:ext>
                </a:extLst>
              </p:cNvPr>
              <p:cNvSpPr/>
              <p:nvPr/>
            </p:nvSpPr>
            <p:spPr>
              <a:xfrm>
                <a:off x="9601546" y="1546295"/>
                <a:ext cx="552183" cy="552183"/>
              </a:xfrm>
              <a:custGeom>
                <a:avLst/>
                <a:gdLst>
                  <a:gd name="connsiteX0" fmla="*/ 0 w 552183"/>
                  <a:gd name="connsiteY0" fmla="*/ 276092 h 552183"/>
                  <a:gd name="connsiteX1" fmla="*/ 276092 w 552183"/>
                  <a:gd name="connsiteY1" fmla="*/ 0 h 552183"/>
                  <a:gd name="connsiteX2" fmla="*/ 552184 w 552183"/>
                  <a:gd name="connsiteY2" fmla="*/ 276092 h 552183"/>
                  <a:gd name="connsiteX3" fmla="*/ 276092 w 552183"/>
                  <a:gd name="connsiteY3" fmla="*/ 552184 h 552183"/>
                  <a:gd name="connsiteX4" fmla="*/ 0 w 552183"/>
                  <a:gd name="connsiteY4" fmla="*/ 276092 h 552183"/>
                  <a:gd name="connsiteX5" fmla="*/ 36299 w 552183"/>
                  <a:gd name="connsiteY5" fmla="*/ 276092 h 552183"/>
                  <a:gd name="connsiteX6" fmla="*/ 276092 w 552183"/>
                  <a:gd name="connsiteY6" fmla="*/ 515885 h 552183"/>
                  <a:gd name="connsiteX7" fmla="*/ 515885 w 552183"/>
                  <a:gd name="connsiteY7" fmla="*/ 276092 h 552183"/>
                  <a:gd name="connsiteX8" fmla="*/ 276092 w 552183"/>
                  <a:gd name="connsiteY8" fmla="*/ 36299 h 552183"/>
                  <a:gd name="connsiteX9" fmla="*/ 36299 w 552183"/>
                  <a:gd name="connsiteY9" fmla="*/ 276092 h 55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183" h="552183">
                    <a:moveTo>
                      <a:pt x="0" y="276092"/>
                    </a:moveTo>
                    <a:cubicBezTo>
                      <a:pt x="0" y="124021"/>
                      <a:pt x="123746" y="0"/>
                      <a:pt x="276092" y="0"/>
                    </a:cubicBezTo>
                    <a:cubicBezTo>
                      <a:pt x="428162" y="0"/>
                      <a:pt x="552184" y="123746"/>
                      <a:pt x="552184" y="276092"/>
                    </a:cubicBezTo>
                    <a:cubicBezTo>
                      <a:pt x="552184" y="428162"/>
                      <a:pt x="428437" y="552184"/>
                      <a:pt x="276092" y="552184"/>
                    </a:cubicBezTo>
                    <a:cubicBezTo>
                      <a:pt x="124021" y="552184"/>
                      <a:pt x="0" y="428437"/>
                      <a:pt x="0" y="276092"/>
                    </a:cubicBezTo>
                    <a:close/>
                    <a:moveTo>
                      <a:pt x="36299" y="276092"/>
                    </a:moveTo>
                    <a:cubicBezTo>
                      <a:pt x="36299" y="408363"/>
                      <a:pt x="143821" y="515885"/>
                      <a:pt x="276092" y="515885"/>
                    </a:cubicBezTo>
                    <a:cubicBezTo>
                      <a:pt x="408363" y="515885"/>
                      <a:pt x="515885" y="408363"/>
                      <a:pt x="515885" y="276092"/>
                    </a:cubicBezTo>
                    <a:cubicBezTo>
                      <a:pt x="515885" y="143821"/>
                      <a:pt x="408363" y="36299"/>
                      <a:pt x="276092" y="36299"/>
                    </a:cubicBezTo>
                    <a:cubicBezTo>
                      <a:pt x="143821" y="36299"/>
                      <a:pt x="36299" y="143821"/>
                      <a:pt x="36299" y="276092"/>
                    </a:cubicBezTo>
                    <a:close/>
                  </a:path>
                </a:pathLst>
              </a:custGeom>
              <a:solidFill>
                <a:srgbClr val="312C2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A2625289-88A7-4445-A9BD-8ABD053F9C39}"/>
                  </a:ext>
                </a:extLst>
              </p:cNvPr>
              <p:cNvSpPr/>
              <p:nvPr/>
            </p:nvSpPr>
            <p:spPr>
              <a:xfrm>
                <a:off x="9953536" y="1667841"/>
                <a:ext cx="56098" cy="56098"/>
              </a:xfrm>
              <a:custGeom>
                <a:avLst/>
                <a:gdLst>
                  <a:gd name="connsiteX0" fmla="*/ 28049 w 56098"/>
                  <a:gd name="connsiteY0" fmla="*/ 56098 h 56098"/>
                  <a:gd name="connsiteX1" fmla="*/ 28049 w 56098"/>
                  <a:gd name="connsiteY1" fmla="*/ 56098 h 56098"/>
                  <a:gd name="connsiteX2" fmla="*/ 56098 w 56098"/>
                  <a:gd name="connsiteY2" fmla="*/ 28049 h 56098"/>
                  <a:gd name="connsiteX3" fmla="*/ 56098 w 56098"/>
                  <a:gd name="connsiteY3" fmla="*/ 28049 h 56098"/>
                  <a:gd name="connsiteX4" fmla="*/ 28049 w 56098"/>
                  <a:gd name="connsiteY4" fmla="*/ 0 h 56098"/>
                  <a:gd name="connsiteX5" fmla="*/ 28049 w 56098"/>
                  <a:gd name="connsiteY5" fmla="*/ 0 h 56098"/>
                  <a:gd name="connsiteX6" fmla="*/ 0 w 56098"/>
                  <a:gd name="connsiteY6" fmla="*/ 28049 h 56098"/>
                  <a:gd name="connsiteX7" fmla="*/ 0 w 56098"/>
                  <a:gd name="connsiteY7" fmla="*/ 28049 h 56098"/>
                  <a:gd name="connsiteX8" fmla="*/ 28049 w 56098"/>
                  <a:gd name="connsiteY8" fmla="*/ 56098 h 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098" h="56098">
                    <a:moveTo>
                      <a:pt x="28049" y="56098"/>
                    </a:moveTo>
                    <a:lnTo>
                      <a:pt x="28049" y="56098"/>
                    </a:lnTo>
                    <a:cubicBezTo>
                      <a:pt x="43449" y="56098"/>
                      <a:pt x="56098" y="43449"/>
                      <a:pt x="56098" y="28049"/>
                    </a:cubicBezTo>
                    <a:lnTo>
                      <a:pt x="56098" y="28049"/>
                    </a:lnTo>
                    <a:cubicBezTo>
                      <a:pt x="56098" y="12650"/>
                      <a:pt x="43449" y="0"/>
                      <a:pt x="28049" y="0"/>
                    </a:cubicBezTo>
                    <a:lnTo>
                      <a:pt x="28049" y="0"/>
                    </a:lnTo>
                    <a:cubicBezTo>
                      <a:pt x="12650" y="0"/>
                      <a:pt x="0" y="12650"/>
                      <a:pt x="0" y="28049"/>
                    </a:cubicBezTo>
                    <a:lnTo>
                      <a:pt x="0" y="28049"/>
                    </a:lnTo>
                    <a:cubicBezTo>
                      <a:pt x="0" y="43449"/>
                      <a:pt x="12650" y="56098"/>
                      <a:pt x="28049" y="56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15" name="Graphic 2">
                <a:extLst>
                  <a:ext uri="{FF2B5EF4-FFF2-40B4-BE49-F238E27FC236}">
                    <a16:creationId xmlns:a16="http://schemas.microsoft.com/office/drawing/2014/main" id="{ADBD3159-D19A-4DC1-A69F-C685E920C624}"/>
                  </a:ext>
                </a:extLst>
              </p:cNvPr>
              <p:cNvGrpSpPr/>
              <p:nvPr/>
            </p:nvGrpSpPr>
            <p:grpSpPr>
              <a:xfrm>
                <a:off x="9319130" y="2301147"/>
                <a:ext cx="183969" cy="469686"/>
                <a:chOff x="9319130" y="2301147"/>
                <a:chExt cx="183969" cy="469686"/>
              </a:xfrm>
            </p:grpSpPr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576A4307-39F0-4B35-99D8-CD2A8DFD1D39}"/>
                    </a:ext>
                  </a:extLst>
                </p:cNvPr>
                <p:cNvSpPr/>
                <p:nvPr/>
              </p:nvSpPr>
              <p:spPr>
                <a:xfrm>
                  <a:off x="9319130" y="2301147"/>
                  <a:ext cx="175169" cy="465011"/>
                </a:xfrm>
                <a:custGeom>
                  <a:avLst/>
                  <a:gdLst>
                    <a:gd name="connsiteX0" fmla="*/ 116047 w 175169"/>
                    <a:gd name="connsiteY0" fmla="*/ 0 h 465011"/>
                    <a:gd name="connsiteX1" fmla="*/ 97072 w 175169"/>
                    <a:gd name="connsiteY1" fmla="*/ 23374 h 465011"/>
                    <a:gd name="connsiteX2" fmla="*/ 82498 w 175169"/>
                    <a:gd name="connsiteY2" fmla="*/ 39874 h 465011"/>
                    <a:gd name="connsiteX3" fmla="*/ 18424 w 175169"/>
                    <a:gd name="connsiteY3" fmla="*/ 112197 h 465011"/>
                    <a:gd name="connsiteX4" fmla="*/ 0 w 175169"/>
                    <a:gd name="connsiteY4" fmla="*/ 133096 h 465011"/>
                    <a:gd name="connsiteX5" fmla="*/ 48399 w 175169"/>
                    <a:gd name="connsiteY5" fmla="*/ 465011 h 465011"/>
                    <a:gd name="connsiteX6" fmla="*/ 74248 w 175169"/>
                    <a:gd name="connsiteY6" fmla="*/ 369314 h 465011"/>
                    <a:gd name="connsiteX7" fmla="*/ 135021 w 175169"/>
                    <a:gd name="connsiteY7" fmla="*/ 300016 h 465011"/>
                    <a:gd name="connsiteX8" fmla="*/ 175170 w 175169"/>
                    <a:gd name="connsiteY8" fmla="*/ 277192 h 465011"/>
                    <a:gd name="connsiteX9" fmla="*/ 116047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116047" y="0"/>
                      </a:moveTo>
                      <a:lnTo>
                        <a:pt x="97072" y="23374"/>
                      </a:lnTo>
                      <a:lnTo>
                        <a:pt x="82498" y="39874"/>
                      </a:lnTo>
                      <a:lnTo>
                        <a:pt x="18424" y="112197"/>
                      </a:lnTo>
                      <a:lnTo>
                        <a:pt x="0" y="133096"/>
                      </a:lnTo>
                      <a:lnTo>
                        <a:pt x="48399" y="465011"/>
                      </a:lnTo>
                      <a:cubicBezTo>
                        <a:pt x="48399" y="465011"/>
                        <a:pt x="47849" y="418812"/>
                        <a:pt x="74248" y="369314"/>
                      </a:cubicBezTo>
                      <a:cubicBezTo>
                        <a:pt x="87172" y="345390"/>
                        <a:pt x="106422" y="320366"/>
                        <a:pt x="135021" y="300016"/>
                      </a:cubicBezTo>
                      <a:cubicBezTo>
                        <a:pt x="146846" y="291766"/>
                        <a:pt x="160045" y="284067"/>
                        <a:pt x="175170" y="277192"/>
                      </a:cubicBezTo>
                      <a:lnTo>
                        <a:pt x="116047" y="0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F98A8E39-BA2A-445B-9127-215B4DED98C6}"/>
                    </a:ext>
                  </a:extLst>
                </p:cNvPr>
                <p:cNvSpPr/>
                <p:nvPr/>
              </p:nvSpPr>
              <p:spPr>
                <a:xfrm>
                  <a:off x="9367116" y="2724910"/>
                  <a:ext cx="9211" cy="45648"/>
                </a:xfrm>
                <a:custGeom>
                  <a:avLst/>
                  <a:gdLst>
                    <a:gd name="connsiteX0" fmla="*/ 687 w 9211"/>
                    <a:gd name="connsiteY0" fmla="*/ 40974 h 45648"/>
                    <a:gd name="connsiteX1" fmla="*/ 9212 w 9211"/>
                    <a:gd name="connsiteY1" fmla="*/ 45649 h 45648"/>
                    <a:gd name="connsiteX2" fmla="*/ 8387 w 9211"/>
                    <a:gd name="connsiteY2" fmla="*/ 0 h 45648"/>
                    <a:gd name="connsiteX3" fmla="*/ 687 w 9211"/>
                    <a:gd name="connsiteY3" fmla="*/ 40974 h 4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11" h="45648">
                      <a:moveTo>
                        <a:pt x="687" y="40974"/>
                      </a:moveTo>
                      <a:lnTo>
                        <a:pt x="9212" y="45649"/>
                      </a:lnTo>
                      <a:lnTo>
                        <a:pt x="8387" y="0"/>
                      </a:lnTo>
                      <a:cubicBezTo>
                        <a:pt x="8662" y="275"/>
                        <a:pt x="-2888" y="9350"/>
                        <a:pt x="687" y="40974"/>
                      </a:cubicBez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ACCA1A5E-4052-431E-83B1-94E28186D8B3}"/>
                    </a:ext>
                  </a:extLst>
                </p:cNvPr>
                <p:cNvSpPr/>
                <p:nvPr/>
              </p:nvSpPr>
              <p:spPr>
                <a:xfrm>
                  <a:off x="9435176" y="2301147"/>
                  <a:ext cx="8524" cy="25574"/>
                </a:xfrm>
                <a:custGeom>
                  <a:avLst/>
                  <a:gdLst>
                    <a:gd name="connsiteX0" fmla="*/ 0 w 8524"/>
                    <a:gd name="connsiteY0" fmla="*/ 0 h 25574"/>
                    <a:gd name="connsiteX1" fmla="*/ 8525 w 8524"/>
                    <a:gd name="connsiteY1" fmla="*/ 4675 h 25574"/>
                    <a:gd name="connsiteX2" fmla="*/ 3025 w 8524"/>
                    <a:gd name="connsiteY2" fmla="*/ 25574 h 25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24" h="25574">
                      <a:moveTo>
                        <a:pt x="0" y="0"/>
                      </a:moveTo>
                      <a:lnTo>
                        <a:pt x="8525" y="4675"/>
                      </a:lnTo>
                      <a:lnTo>
                        <a:pt x="3025" y="25574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D661F281-65AD-474B-AB23-FBA16FB1CB2A}"/>
                    </a:ext>
                  </a:extLst>
                </p:cNvPr>
                <p:cNvSpPr/>
                <p:nvPr/>
              </p:nvSpPr>
              <p:spPr>
                <a:xfrm>
                  <a:off x="9327929" y="2305822"/>
                  <a:ext cx="175169" cy="465011"/>
                </a:xfrm>
                <a:custGeom>
                  <a:avLst/>
                  <a:gdLst>
                    <a:gd name="connsiteX0" fmla="*/ 115772 w 175169"/>
                    <a:gd name="connsiteY0" fmla="*/ 0 h 465011"/>
                    <a:gd name="connsiteX1" fmla="*/ 97072 w 175169"/>
                    <a:gd name="connsiteY1" fmla="*/ 23374 h 465011"/>
                    <a:gd name="connsiteX2" fmla="*/ 82498 w 175169"/>
                    <a:gd name="connsiteY2" fmla="*/ 39874 h 465011"/>
                    <a:gd name="connsiteX3" fmla="*/ 18424 w 175169"/>
                    <a:gd name="connsiteY3" fmla="*/ 112197 h 465011"/>
                    <a:gd name="connsiteX4" fmla="*/ 0 w 175169"/>
                    <a:gd name="connsiteY4" fmla="*/ 133096 h 465011"/>
                    <a:gd name="connsiteX5" fmla="*/ 48399 w 175169"/>
                    <a:gd name="connsiteY5" fmla="*/ 465011 h 465011"/>
                    <a:gd name="connsiteX6" fmla="*/ 74248 w 175169"/>
                    <a:gd name="connsiteY6" fmla="*/ 369314 h 465011"/>
                    <a:gd name="connsiteX7" fmla="*/ 135021 w 175169"/>
                    <a:gd name="connsiteY7" fmla="*/ 300016 h 465011"/>
                    <a:gd name="connsiteX8" fmla="*/ 175170 w 175169"/>
                    <a:gd name="connsiteY8" fmla="*/ 277192 h 465011"/>
                    <a:gd name="connsiteX9" fmla="*/ 115772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115772" y="0"/>
                      </a:moveTo>
                      <a:lnTo>
                        <a:pt x="97072" y="23374"/>
                      </a:lnTo>
                      <a:lnTo>
                        <a:pt x="82498" y="39874"/>
                      </a:lnTo>
                      <a:lnTo>
                        <a:pt x="18424" y="112197"/>
                      </a:lnTo>
                      <a:lnTo>
                        <a:pt x="0" y="133096"/>
                      </a:lnTo>
                      <a:lnTo>
                        <a:pt x="48399" y="465011"/>
                      </a:lnTo>
                      <a:cubicBezTo>
                        <a:pt x="48399" y="465011"/>
                        <a:pt x="47849" y="418813"/>
                        <a:pt x="74248" y="369314"/>
                      </a:cubicBezTo>
                      <a:cubicBezTo>
                        <a:pt x="87172" y="345390"/>
                        <a:pt x="106422" y="320366"/>
                        <a:pt x="135021" y="300016"/>
                      </a:cubicBezTo>
                      <a:cubicBezTo>
                        <a:pt x="146846" y="291766"/>
                        <a:pt x="160045" y="284067"/>
                        <a:pt x="175170" y="277192"/>
                      </a:cubicBezTo>
                      <a:lnTo>
                        <a:pt x="11577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43B95A8-DABE-4739-915B-5D1DEAC17E43}"/>
                  </a:ext>
                </a:extLst>
              </p:cNvPr>
              <p:cNvSpPr/>
              <p:nvPr/>
            </p:nvSpPr>
            <p:spPr>
              <a:xfrm>
                <a:off x="9099957" y="2959203"/>
                <a:ext cx="344019" cy="52798"/>
              </a:xfrm>
              <a:custGeom>
                <a:avLst/>
                <a:gdLst>
                  <a:gd name="connsiteX0" fmla="*/ 26404 w 344019"/>
                  <a:gd name="connsiteY0" fmla="*/ 52798 h 52798"/>
                  <a:gd name="connsiteX1" fmla="*/ 317620 w 344019"/>
                  <a:gd name="connsiteY1" fmla="*/ 52798 h 52798"/>
                  <a:gd name="connsiteX2" fmla="*/ 344019 w 344019"/>
                  <a:gd name="connsiteY2" fmla="*/ 26399 h 52798"/>
                  <a:gd name="connsiteX3" fmla="*/ 344019 w 344019"/>
                  <a:gd name="connsiteY3" fmla="*/ 26399 h 52798"/>
                  <a:gd name="connsiteX4" fmla="*/ 317620 w 344019"/>
                  <a:gd name="connsiteY4" fmla="*/ 0 h 52798"/>
                  <a:gd name="connsiteX5" fmla="*/ 26404 w 344019"/>
                  <a:gd name="connsiteY5" fmla="*/ 0 h 52798"/>
                  <a:gd name="connsiteX6" fmla="*/ 5 w 344019"/>
                  <a:gd name="connsiteY6" fmla="*/ 26399 h 52798"/>
                  <a:gd name="connsiteX7" fmla="*/ 5 w 344019"/>
                  <a:gd name="connsiteY7" fmla="*/ 26399 h 52798"/>
                  <a:gd name="connsiteX8" fmla="*/ 26404 w 344019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019" h="52798">
                    <a:moveTo>
                      <a:pt x="26404" y="52798"/>
                    </a:moveTo>
                    <a:lnTo>
                      <a:pt x="317620" y="52798"/>
                    </a:lnTo>
                    <a:cubicBezTo>
                      <a:pt x="332195" y="52798"/>
                      <a:pt x="344019" y="40974"/>
                      <a:pt x="344019" y="26399"/>
                    </a:cubicBezTo>
                    <a:lnTo>
                      <a:pt x="344019" y="26399"/>
                    </a:lnTo>
                    <a:cubicBezTo>
                      <a:pt x="344019" y="11825"/>
                      <a:pt x="332195" y="0"/>
                      <a:pt x="317620" y="0"/>
                    </a:cubicBezTo>
                    <a:lnTo>
                      <a:pt x="26404" y="0"/>
                    </a:lnTo>
                    <a:cubicBezTo>
                      <a:pt x="11829" y="0"/>
                      <a:pt x="5" y="11825"/>
                      <a:pt x="5" y="26399"/>
                    </a:cubicBezTo>
                    <a:lnTo>
                      <a:pt x="5" y="26399"/>
                    </a:lnTo>
                    <a:cubicBezTo>
                      <a:pt x="-270" y="40699"/>
                      <a:pt x="11829" y="52798"/>
                      <a:pt x="26404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9CCDBA2E-1240-4E19-BFD2-EBC80091210C}"/>
                  </a:ext>
                </a:extLst>
              </p:cNvPr>
              <p:cNvSpPr/>
              <p:nvPr/>
            </p:nvSpPr>
            <p:spPr>
              <a:xfrm>
                <a:off x="10311300" y="2959203"/>
                <a:ext cx="344014" cy="52798"/>
              </a:xfrm>
              <a:custGeom>
                <a:avLst/>
                <a:gdLst>
                  <a:gd name="connsiteX0" fmla="*/ 26399 w 344014"/>
                  <a:gd name="connsiteY0" fmla="*/ 52798 h 52798"/>
                  <a:gd name="connsiteX1" fmla="*/ 317616 w 344014"/>
                  <a:gd name="connsiteY1" fmla="*/ 52798 h 52798"/>
                  <a:gd name="connsiteX2" fmla="*/ 344015 w 344014"/>
                  <a:gd name="connsiteY2" fmla="*/ 26399 h 52798"/>
                  <a:gd name="connsiteX3" fmla="*/ 344015 w 344014"/>
                  <a:gd name="connsiteY3" fmla="*/ 26399 h 52798"/>
                  <a:gd name="connsiteX4" fmla="*/ 317616 w 344014"/>
                  <a:gd name="connsiteY4" fmla="*/ 0 h 52798"/>
                  <a:gd name="connsiteX5" fmla="*/ 26399 w 344014"/>
                  <a:gd name="connsiteY5" fmla="*/ 0 h 52798"/>
                  <a:gd name="connsiteX6" fmla="*/ 0 w 344014"/>
                  <a:gd name="connsiteY6" fmla="*/ 26399 h 52798"/>
                  <a:gd name="connsiteX7" fmla="*/ 0 w 344014"/>
                  <a:gd name="connsiteY7" fmla="*/ 26399 h 52798"/>
                  <a:gd name="connsiteX8" fmla="*/ 26399 w 344014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014" h="52798">
                    <a:moveTo>
                      <a:pt x="26399" y="52798"/>
                    </a:moveTo>
                    <a:lnTo>
                      <a:pt x="317616" y="52798"/>
                    </a:lnTo>
                    <a:cubicBezTo>
                      <a:pt x="332190" y="52798"/>
                      <a:pt x="344015" y="40974"/>
                      <a:pt x="344015" y="26399"/>
                    </a:cubicBezTo>
                    <a:lnTo>
                      <a:pt x="344015" y="26399"/>
                    </a:lnTo>
                    <a:cubicBezTo>
                      <a:pt x="344015" y="11825"/>
                      <a:pt x="332190" y="0"/>
                      <a:pt x="317616" y="0"/>
                    </a:cubicBezTo>
                    <a:lnTo>
                      <a:pt x="26399" y="0"/>
                    </a:lnTo>
                    <a:cubicBezTo>
                      <a:pt x="11825" y="0"/>
                      <a:pt x="0" y="11825"/>
                      <a:pt x="0" y="26399"/>
                    </a:cubicBezTo>
                    <a:lnTo>
                      <a:pt x="0" y="26399"/>
                    </a:lnTo>
                    <a:cubicBezTo>
                      <a:pt x="0" y="40699"/>
                      <a:pt x="11825" y="52798"/>
                      <a:pt x="26399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2D0EBCB1-6FF6-470A-831A-98A088C35E40}"/>
                  </a:ext>
                </a:extLst>
              </p:cNvPr>
              <p:cNvSpPr/>
              <p:nvPr/>
            </p:nvSpPr>
            <p:spPr>
              <a:xfrm>
                <a:off x="9861139" y="784636"/>
                <a:ext cx="32998" cy="205625"/>
              </a:xfrm>
              <a:custGeom>
                <a:avLst/>
                <a:gdLst>
                  <a:gd name="connsiteX0" fmla="*/ 20349 w 32998"/>
                  <a:gd name="connsiteY0" fmla="*/ 3506 h 205625"/>
                  <a:gd name="connsiteX1" fmla="*/ 32999 w 32998"/>
                  <a:gd name="connsiteY1" fmla="*/ 205625 h 205625"/>
                  <a:gd name="connsiteX2" fmla="*/ 16499 w 32998"/>
                  <a:gd name="connsiteY2" fmla="*/ 205625 h 205625"/>
                  <a:gd name="connsiteX3" fmla="*/ 0 w 32998"/>
                  <a:gd name="connsiteY3" fmla="*/ 205625 h 205625"/>
                  <a:gd name="connsiteX4" fmla="*/ 12650 w 32998"/>
                  <a:gd name="connsiteY4" fmla="*/ 3506 h 205625"/>
                  <a:gd name="connsiteX5" fmla="*/ 20349 w 32998"/>
                  <a:gd name="connsiteY5" fmla="*/ 3506 h 20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998" h="205625">
                    <a:moveTo>
                      <a:pt x="20349" y="3506"/>
                    </a:moveTo>
                    <a:lnTo>
                      <a:pt x="32999" y="205625"/>
                    </a:lnTo>
                    <a:lnTo>
                      <a:pt x="16499" y="205625"/>
                    </a:lnTo>
                    <a:lnTo>
                      <a:pt x="0" y="205625"/>
                    </a:lnTo>
                    <a:lnTo>
                      <a:pt x="12650" y="3506"/>
                    </a:lnTo>
                    <a:cubicBezTo>
                      <a:pt x="12925" y="-1169"/>
                      <a:pt x="20074" y="-1169"/>
                      <a:pt x="20349" y="35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9646701-0B5B-42CE-BA89-D6C6BCA2EA00}"/>
                </a:ext>
              </a:extLst>
            </p:cNvPr>
            <p:cNvSpPr/>
            <p:nvPr/>
          </p:nvSpPr>
          <p:spPr>
            <a:xfrm>
              <a:off x="9857014" y="985037"/>
              <a:ext cx="41523" cy="9349"/>
            </a:xfrm>
            <a:custGeom>
              <a:avLst/>
              <a:gdLst>
                <a:gd name="connsiteX0" fmla="*/ 4675 w 41523"/>
                <a:gd name="connsiteY0" fmla="*/ 9350 h 9349"/>
                <a:gd name="connsiteX1" fmla="*/ 36849 w 41523"/>
                <a:gd name="connsiteY1" fmla="*/ 9350 h 9349"/>
                <a:gd name="connsiteX2" fmla="*/ 41524 w 41523"/>
                <a:gd name="connsiteY2" fmla="*/ 4675 h 9349"/>
                <a:gd name="connsiteX3" fmla="*/ 41524 w 41523"/>
                <a:gd name="connsiteY3" fmla="*/ 4675 h 9349"/>
                <a:gd name="connsiteX4" fmla="*/ 36849 w 41523"/>
                <a:gd name="connsiteY4" fmla="*/ 0 h 9349"/>
                <a:gd name="connsiteX5" fmla="*/ 4675 w 41523"/>
                <a:gd name="connsiteY5" fmla="*/ 0 h 9349"/>
                <a:gd name="connsiteX6" fmla="*/ 0 w 41523"/>
                <a:gd name="connsiteY6" fmla="*/ 4675 h 9349"/>
                <a:gd name="connsiteX7" fmla="*/ 0 w 41523"/>
                <a:gd name="connsiteY7" fmla="*/ 4675 h 9349"/>
                <a:gd name="connsiteX8" fmla="*/ 4675 w 41523"/>
                <a:gd name="connsiteY8" fmla="*/ 9350 h 9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23" h="9349">
                  <a:moveTo>
                    <a:pt x="4675" y="9350"/>
                  </a:moveTo>
                  <a:lnTo>
                    <a:pt x="36849" y="9350"/>
                  </a:lnTo>
                  <a:cubicBezTo>
                    <a:pt x="39324" y="9350"/>
                    <a:pt x="41524" y="7150"/>
                    <a:pt x="41524" y="4675"/>
                  </a:cubicBezTo>
                  <a:lnTo>
                    <a:pt x="41524" y="4675"/>
                  </a:lnTo>
                  <a:cubicBezTo>
                    <a:pt x="41524" y="2200"/>
                    <a:pt x="39324" y="0"/>
                    <a:pt x="36849" y="0"/>
                  </a:cubicBezTo>
                  <a:lnTo>
                    <a:pt x="4675" y="0"/>
                  </a:lnTo>
                  <a:cubicBezTo>
                    <a:pt x="2200" y="0"/>
                    <a:pt x="0" y="2200"/>
                    <a:pt x="0" y="4675"/>
                  </a:cubicBezTo>
                  <a:lnTo>
                    <a:pt x="0" y="4675"/>
                  </a:lnTo>
                  <a:cubicBezTo>
                    <a:pt x="0" y="7150"/>
                    <a:pt x="1925" y="9350"/>
                    <a:pt x="4675" y="9350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33" name="Graphic 4">
            <a:extLst>
              <a:ext uri="{FF2B5EF4-FFF2-40B4-BE49-F238E27FC236}">
                <a16:creationId xmlns:a16="http://schemas.microsoft.com/office/drawing/2014/main" id="{4076AE09-A311-4429-897C-F29DA57C4A89}"/>
              </a:ext>
            </a:extLst>
          </p:cNvPr>
          <p:cNvGrpSpPr/>
          <p:nvPr/>
        </p:nvGrpSpPr>
        <p:grpSpPr>
          <a:xfrm>
            <a:off x="5765526" y="3777882"/>
            <a:ext cx="2202092" cy="2618234"/>
            <a:chOff x="4886325" y="1990725"/>
            <a:chExt cx="2419350" cy="2876550"/>
          </a:xfrm>
        </p:grpSpPr>
        <p:grpSp>
          <p:nvGrpSpPr>
            <p:cNvPr id="134" name="Graphic 4">
              <a:extLst>
                <a:ext uri="{FF2B5EF4-FFF2-40B4-BE49-F238E27FC236}">
                  <a16:creationId xmlns:a16="http://schemas.microsoft.com/office/drawing/2014/main" id="{A4495C13-DD70-4857-8E83-59C97A01E475}"/>
                </a:ext>
              </a:extLst>
            </p:cNvPr>
            <p:cNvGrpSpPr/>
            <p:nvPr/>
          </p:nvGrpSpPr>
          <p:grpSpPr>
            <a:xfrm>
              <a:off x="5936051" y="2866243"/>
              <a:ext cx="1365402" cy="1999507"/>
              <a:chOff x="5936051" y="2866243"/>
              <a:chExt cx="1365402" cy="1999507"/>
            </a:xfrm>
          </p:grpSpPr>
          <p:grpSp>
            <p:nvGrpSpPr>
              <p:cNvPr id="145" name="Graphic 4">
                <a:extLst>
                  <a:ext uri="{FF2B5EF4-FFF2-40B4-BE49-F238E27FC236}">
                    <a16:creationId xmlns:a16="http://schemas.microsoft.com/office/drawing/2014/main" id="{4C55831D-3064-4444-9D42-399B3C5A7C8C}"/>
                  </a:ext>
                </a:extLst>
              </p:cNvPr>
              <p:cNvGrpSpPr/>
              <p:nvPr/>
            </p:nvGrpSpPr>
            <p:grpSpPr>
              <a:xfrm>
                <a:off x="6297453" y="3380422"/>
                <a:ext cx="852583" cy="982885"/>
                <a:chOff x="6297453" y="3380422"/>
                <a:chExt cx="852583" cy="982885"/>
              </a:xfrm>
            </p:grpSpPr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B8AA71FE-A9CB-4B92-AFE1-B5AF8CB735A2}"/>
                    </a:ext>
                  </a:extLst>
                </p:cNvPr>
                <p:cNvSpPr/>
                <p:nvPr/>
              </p:nvSpPr>
              <p:spPr>
                <a:xfrm>
                  <a:off x="6297453" y="3380422"/>
                  <a:ext cx="852487" cy="982789"/>
                </a:xfrm>
                <a:custGeom>
                  <a:avLst/>
                  <a:gdLst>
                    <a:gd name="connsiteX0" fmla="*/ 425672 w 852487"/>
                    <a:gd name="connsiteY0" fmla="*/ 0 h 982789"/>
                    <a:gd name="connsiteX1" fmla="*/ 425672 w 852487"/>
                    <a:gd name="connsiteY1" fmla="*/ 0 h 982789"/>
                    <a:gd name="connsiteX2" fmla="*/ 0 w 852487"/>
                    <a:gd name="connsiteY2" fmla="*/ 426434 h 982789"/>
                    <a:gd name="connsiteX3" fmla="*/ 381 w 852487"/>
                    <a:gd name="connsiteY3" fmla="*/ 811816 h 982789"/>
                    <a:gd name="connsiteX4" fmla="*/ 171736 w 852487"/>
                    <a:gd name="connsiteY4" fmla="*/ 982790 h 982789"/>
                    <a:gd name="connsiteX5" fmla="*/ 681514 w 852487"/>
                    <a:gd name="connsiteY5" fmla="*/ 982313 h 982789"/>
                    <a:gd name="connsiteX6" fmla="*/ 852488 w 852487"/>
                    <a:gd name="connsiteY6" fmla="*/ 810959 h 982789"/>
                    <a:gd name="connsiteX7" fmla="*/ 852107 w 852487"/>
                    <a:gd name="connsiteY7" fmla="*/ 425577 h 982789"/>
                    <a:gd name="connsiteX8" fmla="*/ 425672 w 852487"/>
                    <a:gd name="connsiteY8" fmla="*/ 0 h 982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52487" h="982789">
                      <a:moveTo>
                        <a:pt x="425672" y="0"/>
                      </a:moveTo>
                      <a:lnTo>
                        <a:pt x="425672" y="0"/>
                      </a:lnTo>
                      <a:cubicBezTo>
                        <a:pt x="190405" y="191"/>
                        <a:pt x="-190" y="191167"/>
                        <a:pt x="0" y="426434"/>
                      </a:cubicBezTo>
                      <a:lnTo>
                        <a:pt x="381" y="811816"/>
                      </a:lnTo>
                      <a:cubicBezTo>
                        <a:pt x="476" y="906304"/>
                        <a:pt x="77153" y="982885"/>
                        <a:pt x="171736" y="982790"/>
                      </a:cubicBezTo>
                      <a:lnTo>
                        <a:pt x="681514" y="982313"/>
                      </a:lnTo>
                      <a:cubicBezTo>
                        <a:pt x="776002" y="982218"/>
                        <a:pt x="852583" y="905542"/>
                        <a:pt x="852488" y="810959"/>
                      </a:cubicBezTo>
                      <a:lnTo>
                        <a:pt x="852107" y="425577"/>
                      </a:lnTo>
                      <a:cubicBezTo>
                        <a:pt x="851916" y="190405"/>
                        <a:pt x="660940" y="-190"/>
                        <a:pt x="425672" y="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197" name="Graphic 4">
                  <a:extLst>
                    <a:ext uri="{FF2B5EF4-FFF2-40B4-BE49-F238E27FC236}">
                      <a16:creationId xmlns:a16="http://schemas.microsoft.com/office/drawing/2014/main" id="{A5221D9B-F1BF-4CA1-951D-37A8587A91A5}"/>
                    </a:ext>
                  </a:extLst>
                </p:cNvPr>
                <p:cNvGrpSpPr/>
                <p:nvPr/>
              </p:nvGrpSpPr>
              <p:grpSpPr>
                <a:xfrm>
                  <a:off x="6297453" y="3815715"/>
                  <a:ext cx="852392" cy="547592"/>
                  <a:chOff x="6297453" y="3815715"/>
                  <a:chExt cx="852392" cy="547592"/>
                </a:xfrm>
                <a:solidFill>
                  <a:srgbClr val="E24530"/>
                </a:solidFill>
              </p:grpSpPr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2F90A27E-2375-4783-8BFC-B35F69809DF3}"/>
                      </a:ext>
                    </a:extLst>
                  </p:cNvPr>
                  <p:cNvSpPr/>
                  <p:nvPr/>
                </p:nvSpPr>
                <p:spPr>
                  <a:xfrm>
                    <a:off x="6895242" y="3815715"/>
                    <a:ext cx="254603" cy="547306"/>
                  </a:xfrm>
                  <a:custGeom>
                    <a:avLst/>
                    <a:gdLst>
                      <a:gd name="connsiteX0" fmla="*/ 254318 w 254603"/>
                      <a:gd name="connsiteY0" fmla="*/ 0 h 547306"/>
                      <a:gd name="connsiteX1" fmla="*/ 0 w 254603"/>
                      <a:gd name="connsiteY1" fmla="*/ 400050 h 547306"/>
                      <a:gd name="connsiteX2" fmla="*/ 95 w 254603"/>
                      <a:gd name="connsiteY2" fmla="*/ 547306 h 547306"/>
                      <a:gd name="connsiteX3" fmla="*/ 83630 w 254603"/>
                      <a:gd name="connsiteY3" fmla="*/ 547211 h 547306"/>
                      <a:gd name="connsiteX4" fmla="*/ 254603 w 254603"/>
                      <a:gd name="connsiteY4" fmla="*/ 375856 h 547306"/>
                      <a:gd name="connsiteX5" fmla="*/ 254318 w 254603"/>
                      <a:gd name="connsiteY5" fmla="*/ 0 h 547306"/>
                      <a:gd name="connsiteX6" fmla="*/ 254318 w 254603"/>
                      <a:gd name="connsiteY6" fmla="*/ 0 h 547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603" h="547306">
                        <a:moveTo>
                          <a:pt x="254318" y="0"/>
                        </a:moveTo>
                        <a:cubicBezTo>
                          <a:pt x="99060" y="72580"/>
                          <a:pt x="-95" y="228600"/>
                          <a:pt x="0" y="400050"/>
                        </a:cubicBezTo>
                        <a:lnTo>
                          <a:pt x="95" y="547306"/>
                        </a:lnTo>
                        <a:lnTo>
                          <a:pt x="83630" y="547211"/>
                        </a:lnTo>
                        <a:cubicBezTo>
                          <a:pt x="178118" y="547116"/>
                          <a:pt x="254698" y="470440"/>
                          <a:pt x="254603" y="375856"/>
                        </a:cubicBezTo>
                        <a:lnTo>
                          <a:pt x="254318" y="0"/>
                        </a:lnTo>
                        <a:lnTo>
                          <a:pt x="254318" y="0"/>
                        </a:lnTo>
                        <a:close/>
                      </a:path>
                    </a:pathLst>
                  </a:custGeom>
                  <a:solidFill>
                    <a:srgbClr val="E245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DBBFAF37-189C-4071-B3AE-32407284CD62}"/>
                      </a:ext>
                    </a:extLst>
                  </p:cNvPr>
                  <p:cNvSpPr/>
                  <p:nvPr/>
                </p:nvSpPr>
                <p:spPr>
                  <a:xfrm>
                    <a:off x="6297453" y="3816476"/>
                    <a:ext cx="255270" cy="546830"/>
                  </a:xfrm>
                  <a:custGeom>
                    <a:avLst/>
                    <a:gdLst>
                      <a:gd name="connsiteX0" fmla="*/ 0 w 255270"/>
                      <a:gd name="connsiteY0" fmla="*/ 0 h 546830"/>
                      <a:gd name="connsiteX1" fmla="*/ 0 w 255270"/>
                      <a:gd name="connsiteY1" fmla="*/ 0 h 546830"/>
                      <a:gd name="connsiteX2" fmla="*/ 381 w 255270"/>
                      <a:gd name="connsiteY2" fmla="*/ 375857 h 546830"/>
                      <a:gd name="connsiteX3" fmla="*/ 171736 w 255270"/>
                      <a:gd name="connsiteY3" fmla="*/ 546830 h 546830"/>
                      <a:gd name="connsiteX4" fmla="*/ 255270 w 255270"/>
                      <a:gd name="connsiteY4" fmla="*/ 546735 h 546830"/>
                      <a:gd name="connsiteX5" fmla="*/ 255175 w 255270"/>
                      <a:gd name="connsiteY5" fmla="*/ 399479 h 546830"/>
                      <a:gd name="connsiteX6" fmla="*/ 0 w 255270"/>
                      <a:gd name="connsiteY6" fmla="*/ 0 h 546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5270" h="54683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81" y="375857"/>
                        </a:lnTo>
                        <a:cubicBezTo>
                          <a:pt x="476" y="470345"/>
                          <a:pt x="77153" y="546926"/>
                          <a:pt x="171736" y="546830"/>
                        </a:cubicBezTo>
                        <a:lnTo>
                          <a:pt x="255270" y="546735"/>
                        </a:lnTo>
                        <a:lnTo>
                          <a:pt x="255175" y="399479"/>
                        </a:lnTo>
                        <a:cubicBezTo>
                          <a:pt x="254889" y="228124"/>
                          <a:pt x="155448" y="7229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245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96BC7C69-CBA7-4E86-A844-D4FE5366DBBE}"/>
                    </a:ext>
                  </a:extLst>
                </p:cNvPr>
                <p:cNvSpPr/>
                <p:nvPr/>
              </p:nvSpPr>
              <p:spPr>
                <a:xfrm>
                  <a:off x="6307550" y="3501580"/>
                  <a:ext cx="842486" cy="861726"/>
                </a:xfrm>
                <a:custGeom>
                  <a:avLst/>
                  <a:gdLst>
                    <a:gd name="connsiteX0" fmla="*/ 713422 w 842486"/>
                    <a:gd name="connsiteY0" fmla="*/ 0 h 861726"/>
                    <a:gd name="connsiteX1" fmla="*/ 772954 w 842486"/>
                    <a:gd name="connsiteY1" fmla="*/ 216694 h 861726"/>
                    <a:gd name="connsiteX2" fmla="*/ 773335 w 842486"/>
                    <a:gd name="connsiteY2" fmla="*/ 602075 h 861726"/>
                    <a:gd name="connsiteX3" fmla="*/ 602361 w 842486"/>
                    <a:gd name="connsiteY3" fmla="*/ 773430 h 861726"/>
                    <a:gd name="connsiteX4" fmla="*/ 92583 w 842486"/>
                    <a:gd name="connsiteY4" fmla="*/ 773906 h 861726"/>
                    <a:gd name="connsiteX5" fmla="*/ 0 w 842486"/>
                    <a:gd name="connsiteY5" fmla="*/ 746665 h 861726"/>
                    <a:gd name="connsiteX6" fmla="*/ 161734 w 842486"/>
                    <a:gd name="connsiteY6" fmla="*/ 861727 h 861726"/>
                    <a:gd name="connsiteX7" fmla="*/ 671513 w 842486"/>
                    <a:gd name="connsiteY7" fmla="*/ 861251 h 861726"/>
                    <a:gd name="connsiteX8" fmla="*/ 842486 w 842486"/>
                    <a:gd name="connsiteY8" fmla="*/ 689896 h 861726"/>
                    <a:gd name="connsiteX9" fmla="*/ 842105 w 842486"/>
                    <a:gd name="connsiteY9" fmla="*/ 304514 h 861726"/>
                    <a:gd name="connsiteX10" fmla="*/ 713422 w 842486"/>
                    <a:gd name="connsiteY10" fmla="*/ 0 h 86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42486" h="861726">
                      <a:moveTo>
                        <a:pt x="713422" y="0"/>
                      </a:moveTo>
                      <a:cubicBezTo>
                        <a:pt x="751142" y="63437"/>
                        <a:pt x="772859" y="137541"/>
                        <a:pt x="772954" y="216694"/>
                      </a:cubicBezTo>
                      <a:lnTo>
                        <a:pt x="773335" y="602075"/>
                      </a:lnTo>
                      <a:cubicBezTo>
                        <a:pt x="773430" y="696563"/>
                        <a:pt x="696849" y="773335"/>
                        <a:pt x="602361" y="773430"/>
                      </a:cubicBezTo>
                      <a:lnTo>
                        <a:pt x="92583" y="773906"/>
                      </a:lnTo>
                      <a:cubicBezTo>
                        <a:pt x="58388" y="773906"/>
                        <a:pt x="26670" y="763810"/>
                        <a:pt x="0" y="746665"/>
                      </a:cubicBezTo>
                      <a:cubicBezTo>
                        <a:pt x="23241" y="813626"/>
                        <a:pt x="86868" y="861822"/>
                        <a:pt x="161734" y="861727"/>
                      </a:cubicBezTo>
                      <a:lnTo>
                        <a:pt x="671513" y="861251"/>
                      </a:lnTo>
                      <a:cubicBezTo>
                        <a:pt x="766001" y="861155"/>
                        <a:pt x="842581" y="784479"/>
                        <a:pt x="842486" y="689896"/>
                      </a:cubicBezTo>
                      <a:lnTo>
                        <a:pt x="842105" y="304514"/>
                      </a:lnTo>
                      <a:cubicBezTo>
                        <a:pt x="841915" y="185166"/>
                        <a:pt x="792670" y="77248"/>
                        <a:pt x="713422" y="0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44661728-30FF-4BAE-86B4-6FF9902A792D}"/>
                  </a:ext>
                </a:extLst>
              </p:cNvPr>
              <p:cNvSpPr/>
              <p:nvPr/>
            </p:nvSpPr>
            <p:spPr>
              <a:xfrm>
                <a:off x="6114002" y="3559873"/>
                <a:ext cx="1156716" cy="1007363"/>
              </a:xfrm>
              <a:custGeom>
                <a:avLst/>
                <a:gdLst>
                  <a:gd name="connsiteX0" fmla="*/ 883825 w 1156716"/>
                  <a:gd name="connsiteY0" fmla="*/ 153448 h 1007363"/>
                  <a:gd name="connsiteX1" fmla="*/ 883444 w 1156716"/>
                  <a:gd name="connsiteY1" fmla="*/ 147733 h 1007363"/>
                  <a:gd name="connsiteX2" fmla="*/ 624173 w 1156716"/>
                  <a:gd name="connsiteY2" fmla="*/ 58293 h 1007363"/>
                  <a:gd name="connsiteX3" fmla="*/ 365474 w 1156716"/>
                  <a:gd name="connsiteY3" fmla="*/ 147447 h 1007363"/>
                  <a:gd name="connsiteX4" fmla="*/ 115729 w 1156716"/>
                  <a:gd name="connsiteY4" fmla="*/ 0 h 1007363"/>
                  <a:gd name="connsiteX5" fmla="*/ 0 w 1156716"/>
                  <a:gd name="connsiteY5" fmla="*/ 137065 h 1007363"/>
                  <a:gd name="connsiteX6" fmla="*/ 354140 w 1156716"/>
                  <a:gd name="connsiteY6" fmla="*/ 331470 h 1007363"/>
                  <a:gd name="connsiteX7" fmla="*/ 347567 w 1156716"/>
                  <a:gd name="connsiteY7" fmla="*/ 537019 h 1007363"/>
                  <a:gd name="connsiteX8" fmla="*/ 381095 w 1156716"/>
                  <a:gd name="connsiteY8" fmla="*/ 675418 h 1007363"/>
                  <a:gd name="connsiteX9" fmla="*/ 398050 w 1156716"/>
                  <a:gd name="connsiteY9" fmla="*/ 689038 h 1007363"/>
                  <a:gd name="connsiteX10" fmla="*/ 357759 w 1156716"/>
                  <a:gd name="connsiteY10" fmla="*/ 1005268 h 1007363"/>
                  <a:gd name="connsiteX11" fmla="*/ 558927 w 1156716"/>
                  <a:gd name="connsiteY11" fmla="*/ 1005268 h 1007363"/>
                  <a:gd name="connsiteX12" fmla="*/ 581978 w 1156716"/>
                  <a:gd name="connsiteY12" fmla="*/ 780669 h 1007363"/>
                  <a:gd name="connsiteX13" fmla="*/ 624935 w 1156716"/>
                  <a:gd name="connsiteY13" fmla="*/ 782479 h 1007363"/>
                  <a:gd name="connsiteX14" fmla="*/ 667893 w 1156716"/>
                  <a:gd name="connsiteY14" fmla="*/ 780574 h 1007363"/>
                  <a:gd name="connsiteX15" fmla="*/ 690943 w 1156716"/>
                  <a:gd name="connsiteY15" fmla="*/ 1005173 h 1007363"/>
                  <a:gd name="connsiteX16" fmla="*/ 892588 w 1156716"/>
                  <a:gd name="connsiteY16" fmla="*/ 1007364 h 1007363"/>
                  <a:gd name="connsiteX17" fmla="*/ 850963 w 1156716"/>
                  <a:gd name="connsiteY17" fmla="*/ 686752 h 1007363"/>
                  <a:gd name="connsiteX18" fmla="*/ 872300 w 1156716"/>
                  <a:gd name="connsiteY18" fmla="*/ 667798 h 1007363"/>
                  <a:gd name="connsiteX19" fmla="*/ 901827 w 1156716"/>
                  <a:gd name="connsiteY19" fmla="*/ 536448 h 1007363"/>
                  <a:gd name="connsiteX20" fmla="*/ 896112 w 1156716"/>
                  <a:gd name="connsiteY20" fmla="*/ 354044 h 1007363"/>
                  <a:gd name="connsiteX21" fmla="*/ 894493 w 1156716"/>
                  <a:gd name="connsiteY21" fmla="*/ 327279 h 1007363"/>
                  <a:gd name="connsiteX22" fmla="*/ 990981 w 1156716"/>
                  <a:gd name="connsiteY22" fmla="*/ 396621 h 1007363"/>
                  <a:gd name="connsiteX23" fmla="*/ 919258 w 1156716"/>
                  <a:gd name="connsiteY23" fmla="*/ 492157 h 1007363"/>
                  <a:gd name="connsiteX24" fmla="*/ 1013079 w 1156716"/>
                  <a:gd name="connsiteY24" fmla="*/ 645033 h 1007363"/>
                  <a:gd name="connsiteX25" fmla="*/ 1156716 w 1156716"/>
                  <a:gd name="connsiteY25" fmla="*/ 396621 h 1007363"/>
                  <a:gd name="connsiteX26" fmla="*/ 883825 w 1156716"/>
                  <a:gd name="connsiteY26" fmla="*/ 153448 h 100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56716" h="1007363">
                    <a:moveTo>
                      <a:pt x="883825" y="153448"/>
                    </a:moveTo>
                    <a:cubicBezTo>
                      <a:pt x="883539" y="149828"/>
                      <a:pt x="883444" y="147733"/>
                      <a:pt x="883444" y="147733"/>
                    </a:cubicBezTo>
                    <a:cubicBezTo>
                      <a:pt x="883444" y="147733"/>
                      <a:pt x="834771" y="58102"/>
                      <a:pt x="624173" y="58293"/>
                    </a:cubicBezTo>
                    <a:cubicBezTo>
                      <a:pt x="424243" y="58483"/>
                      <a:pt x="370427" y="139351"/>
                      <a:pt x="365474" y="147447"/>
                    </a:cubicBezTo>
                    <a:cubicBezTo>
                      <a:pt x="297942" y="123539"/>
                      <a:pt x="210312" y="79915"/>
                      <a:pt x="115729" y="0"/>
                    </a:cubicBezTo>
                    <a:lnTo>
                      <a:pt x="0" y="137065"/>
                    </a:lnTo>
                    <a:cubicBezTo>
                      <a:pt x="134493" y="250698"/>
                      <a:pt x="261842" y="305276"/>
                      <a:pt x="354140" y="331470"/>
                    </a:cubicBezTo>
                    <a:cubicBezTo>
                      <a:pt x="350615" y="401860"/>
                      <a:pt x="347567" y="479203"/>
                      <a:pt x="347567" y="537019"/>
                    </a:cubicBezTo>
                    <a:cubicBezTo>
                      <a:pt x="347663" y="588931"/>
                      <a:pt x="357664" y="636365"/>
                      <a:pt x="381095" y="675418"/>
                    </a:cubicBezTo>
                    <a:cubicBezTo>
                      <a:pt x="381095" y="675418"/>
                      <a:pt x="387382" y="680752"/>
                      <a:pt x="398050" y="689038"/>
                    </a:cubicBezTo>
                    <a:cubicBezTo>
                      <a:pt x="377095" y="758476"/>
                      <a:pt x="357759" y="861346"/>
                      <a:pt x="357759" y="1005268"/>
                    </a:cubicBezTo>
                    <a:lnTo>
                      <a:pt x="558927" y="1005268"/>
                    </a:lnTo>
                    <a:cubicBezTo>
                      <a:pt x="558927" y="906780"/>
                      <a:pt x="569309" y="833533"/>
                      <a:pt x="581978" y="780669"/>
                    </a:cubicBezTo>
                    <a:cubicBezTo>
                      <a:pt x="595598" y="781812"/>
                      <a:pt x="609791" y="782479"/>
                      <a:pt x="624935" y="782479"/>
                    </a:cubicBezTo>
                    <a:cubicBezTo>
                      <a:pt x="639985" y="782479"/>
                      <a:pt x="654272" y="781812"/>
                      <a:pt x="667893" y="780574"/>
                    </a:cubicBezTo>
                    <a:cubicBezTo>
                      <a:pt x="680561" y="833438"/>
                      <a:pt x="690943" y="906685"/>
                      <a:pt x="690943" y="1005173"/>
                    </a:cubicBezTo>
                    <a:lnTo>
                      <a:pt x="892588" y="1007364"/>
                    </a:lnTo>
                    <a:cubicBezTo>
                      <a:pt x="892588" y="861060"/>
                      <a:pt x="872395" y="756666"/>
                      <a:pt x="850963" y="686752"/>
                    </a:cubicBezTo>
                    <a:cubicBezTo>
                      <a:pt x="864203" y="675513"/>
                      <a:pt x="872300" y="667798"/>
                      <a:pt x="872300" y="667798"/>
                    </a:cubicBezTo>
                    <a:cubicBezTo>
                      <a:pt x="892778" y="630079"/>
                      <a:pt x="901827" y="585311"/>
                      <a:pt x="901827" y="536448"/>
                    </a:cubicBezTo>
                    <a:cubicBezTo>
                      <a:pt x="901732" y="484918"/>
                      <a:pt x="899255" y="417862"/>
                      <a:pt x="896112" y="354044"/>
                    </a:cubicBezTo>
                    <a:lnTo>
                      <a:pt x="894493" y="327279"/>
                    </a:lnTo>
                    <a:cubicBezTo>
                      <a:pt x="941165" y="342614"/>
                      <a:pt x="990981" y="368808"/>
                      <a:pt x="990981" y="396621"/>
                    </a:cubicBezTo>
                    <a:cubicBezTo>
                      <a:pt x="990981" y="455867"/>
                      <a:pt x="919448" y="491966"/>
                      <a:pt x="919258" y="492157"/>
                    </a:cubicBezTo>
                    <a:lnTo>
                      <a:pt x="1013079" y="645033"/>
                    </a:lnTo>
                    <a:cubicBezTo>
                      <a:pt x="1027843" y="635508"/>
                      <a:pt x="1156716" y="545116"/>
                      <a:pt x="1156716" y="396621"/>
                    </a:cubicBezTo>
                    <a:cubicBezTo>
                      <a:pt x="1156526" y="244411"/>
                      <a:pt x="989076" y="173164"/>
                      <a:pt x="883825" y="1534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376EC68-B08C-420C-A908-D0098C032A61}"/>
                  </a:ext>
                </a:extLst>
              </p:cNvPr>
              <p:cNvSpPr/>
              <p:nvPr/>
            </p:nvSpPr>
            <p:spPr>
              <a:xfrm>
                <a:off x="5936051" y="3404498"/>
                <a:ext cx="293679" cy="292439"/>
              </a:xfrm>
              <a:custGeom>
                <a:avLst/>
                <a:gdLst>
                  <a:gd name="connsiteX0" fmla="*/ 293680 w 293679"/>
                  <a:gd name="connsiteY0" fmla="*/ 155470 h 292439"/>
                  <a:gd name="connsiteX1" fmla="*/ 256056 w 293679"/>
                  <a:gd name="connsiteY1" fmla="*/ 38408 h 292439"/>
                  <a:gd name="connsiteX2" fmla="*/ 198906 w 293679"/>
                  <a:gd name="connsiteY2" fmla="*/ 77651 h 292439"/>
                  <a:gd name="connsiteX3" fmla="*/ 142328 w 293679"/>
                  <a:gd name="connsiteY3" fmla="*/ 13548 h 292439"/>
                  <a:gd name="connsiteX4" fmla="*/ 48887 w 293679"/>
                  <a:gd name="connsiteY4" fmla="*/ 195475 h 292439"/>
                  <a:gd name="connsiteX5" fmla="*/ 177951 w 293679"/>
                  <a:gd name="connsiteY5" fmla="*/ 292440 h 292439"/>
                  <a:gd name="connsiteX6" fmla="*/ 293680 w 293679"/>
                  <a:gd name="connsiteY6" fmla="*/ 155470 h 292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3679" h="292439">
                    <a:moveTo>
                      <a:pt x="293680" y="155470"/>
                    </a:moveTo>
                    <a:cubicBezTo>
                      <a:pt x="293680" y="155470"/>
                      <a:pt x="276725" y="76127"/>
                      <a:pt x="256056" y="38408"/>
                    </a:cubicBezTo>
                    <a:cubicBezTo>
                      <a:pt x="235387" y="689"/>
                      <a:pt x="192620" y="47552"/>
                      <a:pt x="198906" y="77651"/>
                    </a:cubicBezTo>
                    <a:cubicBezTo>
                      <a:pt x="198906" y="77651"/>
                      <a:pt x="170045" y="30121"/>
                      <a:pt x="142328" y="13548"/>
                    </a:cubicBezTo>
                    <a:cubicBezTo>
                      <a:pt x="43839" y="-45126"/>
                      <a:pt x="-65508" y="100034"/>
                      <a:pt x="48887" y="195475"/>
                    </a:cubicBezTo>
                    <a:cubicBezTo>
                      <a:pt x="137851" y="265388"/>
                      <a:pt x="177951" y="292440"/>
                      <a:pt x="177951" y="292440"/>
                    </a:cubicBezTo>
                    <a:lnTo>
                      <a:pt x="293680" y="155470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085A2AB4-55E2-46D9-91B0-2EF9C2235635}"/>
                  </a:ext>
                </a:extLst>
              </p:cNvPr>
              <p:cNvSpPr/>
              <p:nvPr/>
            </p:nvSpPr>
            <p:spPr>
              <a:xfrm>
                <a:off x="5936285" y="3477863"/>
                <a:ext cx="266680" cy="219075"/>
              </a:xfrm>
              <a:custGeom>
                <a:avLst/>
                <a:gdLst>
                  <a:gd name="connsiteX0" fmla="*/ 260775 w 266680"/>
                  <a:gd name="connsiteY0" fmla="*/ 120872 h 219075"/>
                  <a:gd name="connsiteX1" fmla="*/ 266681 w 266680"/>
                  <a:gd name="connsiteY1" fmla="*/ 67532 h 219075"/>
                  <a:gd name="connsiteX2" fmla="*/ 147809 w 266680"/>
                  <a:gd name="connsiteY2" fmla="*/ 143351 h 219075"/>
                  <a:gd name="connsiteX3" fmla="*/ 3981 w 266680"/>
                  <a:gd name="connsiteY3" fmla="*/ 0 h 219075"/>
                  <a:gd name="connsiteX4" fmla="*/ 48844 w 266680"/>
                  <a:gd name="connsiteY4" fmla="*/ 122110 h 219075"/>
                  <a:gd name="connsiteX5" fmla="*/ 177908 w 266680"/>
                  <a:gd name="connsiteY5" fmla="*/ 219075 h 219075"/>
                  <a:gd name="connsiteX6" fmla="*/ 260775 w 266680"/>
                  <a:gd name="connsiteY6" fmla="*/ 120872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680" h="219075">
                    <a:moveTo>
                      <a:pt x="260775" y="120872"/>
                    </a:moveTo>
                    <a:cubicBezTo>
                      <a:pt x="264109" y="91154"/>
                      <a:pt x="266681" y="67532"/>
                      <a:pt x="266681" y="67532"/>
                    </a:cubicBezTo>
                    <a:cubicBezTo>
                      <a:pt x="266681" y="67532"/>
                      <a:pt x="164001" y="151924"/>
                      <a:pt x="147809" y="143351"/>
                    </a:cubicBezTo>
                    <a:cubicBezTo>
                      <a:pt x="66179" y="107823"/>
                      <a:pt x="17602" y="25717"/>
                      <a:pt x="3981" y="0"/>
                    </a:cubicBezTo>
                    <a:cubicBezTo>
                      <a:pt x="-6782" y="37814"/>
                      <a:pt x="3029" y="83915"/>
                      <a:pt x="48844" y="122110"/>
                    </a:cubicBezTo>
                    <a:cubicBezTo>
                      <a:pt x="137807" y="192024"/>
                      <a:pt x="177908" y="219075"/>
                      <a:pt x="177908" y="219075"/>
                    </a:cubicBezTo>
                    <a:lnTo>
                      <a:pt x="260775" y="120872"/>
                    </a:ln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6C8A07D4-AF40-421D-BCAD-275649C596EB}"/>
                  </a:ext>
                </a:extLst>
              </p:cNvPr>
              <p:cNvSpPr/>
              <p:nvPr/>
            </p:nvSpPr>
            <p:spPr>
              <a:xfrm>
                <a:off x="6174303" y="3156769"/>
                <a:ext cx="133627" cy="344098"/>
              </a:xfrm>
              <a:custGeom>
                <a:avLst/>
                <a:gdLst>
                  <a:gd name="connsiteX0" fmla="*/ 133342 w 133627"/>
                  <a:gd name="connsiteY0" fmla="*/ 9341 h 344098"/>
                  <a:gd name="connsiteX1" fmla="*/ 22280 w 133627"/>
                  <a:gd name="connsiteY1" fmla="*/ 25533 h 344098"/>
                  <a:gd name="connsiteX2" fmla="*/ 45330 w 133627"/>
                  <a:gd name="connsiteY2" fmla="*/ 339382 h 344098"/>
                  <a:gd name="connsiteX3" fmla="*/ 133627 w 133627"/>
                  <a:gd name="connsiteY3" fmla="*/ 339287 h 344098"/>
                  <a:gd name="connsiteX4" fmla="*/ 133342 w 133627"/>
                  <a:gd name="connsiteY4" fmla="*/ 9341 h 344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627" h="344098">
                    <a:moveTo>
                      <a:pt x="133342" y="9341"/>
                    </a:moveTo>
                    <a:cubicBezTo>
                      <a:pt x="133342" y="9341"/>
                      <a:pt x="56380" y="-20091"/>
                      <a:pt x="22280" y="25533"/>
                    </a:cubicBezTo>
                    <a:cubicBezTo>
                      <a:pt x="-11820" y="71158"/>
                      <a:pt x="-8771" y="320713"/>
                      <a:pt x="45330" y="339382"/>
                    </a:cubicBezTo>
                    <a:cubicBezTo>
                      <a:pt x="82383" y="350050"/>
                      <a:pt x="133627" y="339287"/>
                      <a:pt x="133627" y="339287"/>
                    </a:cubicBezTo>
                    <a:lnTo>
                      <a:pt x="133342" y="9341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CD23861-ABF1-408B-B3A9-48D44EDB2171}"/>
                  </a:ext>
                </a:extLst>
              </p:cNvPr>
              <p:cNvSpPr/>
              <p:nvPr/>
            </p:nvSpPr>
            <p:spPr>
              <a:xfrm>
                <a:off x="7167848" y="3155798"/>
                <a:ext cx="133604" cy="344208"/>
              </a:xfrm>
              <a:custGeom>
                <a:avLst/>
                <a:gdLst>
                  <a:gd name="connsiteX0" fmla="*/ 0 w 133604"/>
                  <a:gd name="connsiteY0" fmla="*/ 9454 h 344208"/>
                  <a:gd name="connsiteX1" fmla="*/ 111062 w 133604"/>
                  <a:gd name="connsiteY1" fmla="*/ 25456 h 344208"/>
                  <a:gd name="connsiteX2" fmla="*/ 88583 w 133604"/>
                  <a:gd name="connsiteY2" fmla="*/ 339400 h 344208"/>
                  <a:gd name="connsiteX3" fmla="*/ 286 w 133604"/>
                  <a:gd name="connsiteY3" fmla="*/ 339496 h 344208"/>
                  <a:gd name="connsiteX4" fmla="*/ 0 w 133604"/>
                  <a:gd name="connsiteY4" fmla="*/ 9454 h 34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604" h="344208">
                    <a:moveTo>
                      <a:pt x="0" y="9454"/>
                    </a:moveTo>
                    <a:cubicBezTo>
                      <a:pt x="0" y="9454"/>
                      <a:pt x="76867" y="-20168"/>
                      <a:pt x="111062" y="25456"/>
                    </a:cubicBezTo>
                    <a:cubicBezTo>
                      <a:pt x="145256" y="71081"/>
                      <a:pt x="142684" y="320541"/>
                      <a:pt x="88583" y="339400"/>
                    </a:cubicBezTo>
                    <a:cubicBezTo>
                      <a:pt x="51530" y="350164"/>
                      <a:pt x="286" y="339496"/>
                      <a:pt x="286" y="339496"/>
                    </a:cubicBezTo>
                    <a:lnTo>
                      <a:pt x="0" y="945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FA21195C-B601-4AEA-9A4C-58B32AD01CD3}"/>
                  </a:ext>
                </a:extLst>
              </p:cNvPr>
              <p:cNvSpPr/>
              <p:nvPr/>
            </p:nvSpPr>
            <p:spPr>
              <a:xfrm>
                <a:off x="7167848" y="3156204"/>
                <a:ext cx="118776" cy="343898"/>
              </a:xfrm>
              <a:custGeom>
                <a:avLst/>
                <a:gdLst>
                  <a:gd name="connsiteX0" fmla="*/ 67056 w 118776"/>
                  <a:gd name="connsiteY0" fmla="*/ 270510 h 343898"/>
                  <a:gd name="connsiteX1" fmla="*/ 43244 w 118776"/>
                  <a:gd name="connsiteY1" fmla="*/ 0 h 343898"/>
                  <a:gd name="connsiteX2" fmla="*/ 0 w 118776"/>
                  <a:gd name="connsiteY2" fmla="*/ 9144 h 343898"/>
                  <a:gd name="connsiteX3" fmla="*/ 286 w 118776"/>
                  <a:gd name="connsiteY3" fmla="*/ 339185 h 343898"/>
                  <a:gd name="connsiteX4" fmla="*/ 88583 w 118776"/>
                  <a:gd name="connsiteY4" fmla="*/ 339090 h 343898"/>
                  <a:gd name="connsiteX5" fmla="*/ 118777 w 118776"/>
                  <a:gd name="connsiteY5" fmla="*/ 291846 h 343898"/>
                  <a:gd name="connsiteX6" fmla="*/ 67056 w 118776"/>
                  <a:gd name="connsiteY6" fmla="*/ 270510 h 343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776" h="343898">
                    <a:moveTo>
                      <a:pt x="67056" y="270510"/>
                    </a:moveTo>
                    <a:cubicBezTo>
                      <a:pt x="90678" y="173450"/>
                      <a:pt x="57817" y="47720"/>
                      <a:pt x="43244" y="0"/>
                    </a:cubicBezTo>
                    <a:cubicBezTo>
                      <a:pt x="19526" y="1619"/>
                      <a:pt x="0" y="9144"/>
                      <a:pt x="0" y="9144"/>
                    </a:cubicBezTo>
                    <a:lnTo>
                      <a:pt x="286" y="339185"/>
                    </a:lnTo>
                    <a:cubicBezTo>
                      <a:pt x="286" y="339185"/>
                      <a:pt x="51530" y="349853"/>
                      <a:pt x="88583" y="339090"/>
                    </a:cubicBezTo>
                    <a:cubicBezTo>
                      <a:pt x="101537" y="334613"/>
                      <a:pt x="111442" y="316801"/>
                      <a:pt x="118777" y="291846"/>
                    </a:cubicBezTo>
                    <a:cubicBezTo>
                      <a:pt x="91154" y="292227"/>
                      <a:pt x="63722" y="287655"/>
                      <a:pt x="67056" y="270510"/>
                    </a:cubicBezTo>
                    <a:close/>
                  </a:path>
                </a:pathLst>
              </a:custGeom>
              <a:solidFill>
                <a:srgbClr val="053849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F63DE58-CA8B-42C0-A704-44591840CBCE}"/>
                  </a:ext>
                </a:extLst>
              </p:cNvPr>
              <p:cNvSpPr/>
              <p:nvPr/>
            </p:nvSpPr>
            <p:spPr>
              <a:xfrm>
                <a:off x="6189345" y="3157061"/>
                <a:ext cx="118586" cy="343902"/>
              </a:xfrm>
              <a:custGeom>
                <a:avLst/>
                <a:gdLst>
                  <a:gd name="connsiteX0" fmla="*/ 51816 w 118586"/>
                  <a:gd name="connsiteY0" fmla="*/ 270605 h 343902"/>
                  <a:gd name="connsiteX1" fmla="*/ 75057 w 118586"/>
                  <a:gd name="connsiteY1" fmla="*/ 0 h 343902"/>
                  <a:gd name="connsiteX2" fmla="*/ 118300 w 118586"/>
                  <a:gd name="connsiteY2" fmla="*/ 9049 h 343902"/>
                  <a:gd name="connsiteX3" fmla="*/ 118586 w 118586"/>
                  <a:gd name="connsiteY3" fmla="*/ 339090 h 343902"/>
                  <a:gd name="connsiteX4" fmla="*/ 30289 w 118586"/>
                  <a:gd name="connsiteY4" fmla="*/ 339185 h 343902"/>
                  <a:gd name="connsiteX5" fmla="*/ 0 w 118586"/>
                  <a:gd name="connsiteY5" fmla="*/ 291941 h 343902"/>
                  <a:gd name="connsiteX6" fmla="*/ 51816 w 118586"/>
                  <a:gd name="connsiteY6" fmla="*/ 270605 h 343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586" h="343902">
                    <a:moveTo>
                      <a:pt x="51816" y="270605"/>
                    </a:moveTo>
                    <a:cubicBezTo>
                      <a:pt x="28004" y="173546"/>
                      <a:pt x="60674" y="47720"/>
                      <a:pt x="75057" y="0"/>
                    </a:cubicBezTo>
                    <a:cubicBezTo>
                      <a:pt x="98774" y="1619"/>
                      <a:pt x="118300" y="9049"/>
                      <a:pt x="118300" y="9049"/>
                    </a:cubicBezTo>
                    <a:lnTo>
                      <a:pt x="118586" y="339090"/>
                    </a:lnTo>
                    <a:cubicBezTo>
                      <a:pt x="118586" y="339090"/>
                      <a:pt x="67342" y="349853"/>
                      <a:pt x="30289" y="339185"/>
                    </a:cubicBezTo>
                    <a:cubicBezTo>
                      <a:pt x="17335" y="334709"/>
                      <a:pt x="7334" y="316897"/>
                      <a:pt x="0" y="291941"/>
                    </a:cubicBezTo>
                    <a:cubicBezTo>
                      <a:pt x="27718" y="292417"/>
                      <a:pt x="55245" y="287750"/>
                      <a:pt x="51816" y="270605"/>
                    </a:cubicBezTo>
                    <a:close/>
                  </a:path>
                </a:pathLst>
              </a:custGeom>
              <a:solidFill>
                <a:srgbClr val="053849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27229B1-B379-4BD9-AA04-871174D86E42}"/>
                  </a:ext>
                </a:extLst>
              </p:cNvPr>
              <p:cNvSpPr/>
              <p:nvPr/>
            </p:nvSpPr>
            <p:spPr>
              <a:xfrm>
                <a:off x="6256308" y="2866243"/>
                <a:ext cx="963315" cy="865461"/>
              </a:xfrm>
              <a:custGeom>
                <a:avLst/>
                <a:gdLst>
                  <a:gd name="connsiteX0" fmla="*/ 957260 w 963315"/>
                  <a:gd name="connsiteY0" fmla="*/ 387496 h 865461"/>
                  <a:gd name="connsiteX1" fmla="*/ 481200 w 963315"/>
                  <a:gd name="connsiteY1" fmla="*/ 115 h 865461"/>
                  <a:gd name="connsiteX2" fmla="*/ 5903 w 963315"/>
                  <a:gd name="connsiteY2" fmla="*/ 388354 h 865461"/>
                  <a:gd name="connsiteX3" fmla="*/ 482057 w 963315"/>
                  <a:gd name="connsiteY3" fmla="*/ 865461 h 865461"/>
                  <a:gd name="connsiteX4" fmla="*/ 957260 w 963315"/>
                  <a:gd name="connsiteY4" fmla="*/ 387496 h 865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315" h="865461">
                    <a:moveTo>
                      <a:pt x="957260" y="387496"/>
                    </a:moveTo>
                    <a:cubicBezTo>
                      <a:pt x="899919" y="-17602"/>
                      <a:pt x="481200" y="115"/>
                      <a:pt x="481200" y="115"/>
                    </a:cubicBezTo>
                    <a:cubicBezTo>
                      <a:pt x="481200" y="115"/>
                      <a:pt x="62481" y="-16840"/>
                      <a:pt x="5903" y="388354"/>
                    </a:cubicBezTo>
                    <a:cubicBezTo>
                      <a:pt x="-50676" y="793547"/>
                      <a:pt x="313941" y="865651"/>
                      <a:pt x="482057" y="865461"/>
                    </a:cubicBezTo>
                    <a:cubicBezTo>
                      <a:pt x="650078" y="865366"/>
                      <a:pt x="1014600" y="792595"/>
                      <a:pt x="957260" y="387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E580BCF8-4123-4E0F-BDA8-A52140C38672}"/>
                  </a:ext>
                </a:extLst>
              </p:cNvPr>
              <p:cNvSpPr/>
              <p:nvPr/>
            </p:nvSpPr>
            <p:spPr>
              <a:xfrm>
                <a:off x="6313074" y="3021425"/>
                <a:ext cx="906549" cy="710279"/>
              </a:xfrm>
              <a:custGeom>
                <a:avLst/>
                <a:gdLst>
                  <a:gd name="connsiteX0" fmla="*/ 900494 w 906549"/>
                  <a:gd name="connsiteY0" fmla="*/ 232315 h 710279"/>
                  <a:gd name="connsiteX1" fmla="*/ 801148 w 906549"/>
                  <a:gd name="connsiteY1" fmla="*/ 0 h 710279"/>
                  <a:gd name="connsiteX2" fmla="*/ 873728 w 906549"/>
                  <a:gd name="connsiteY2" fmla="*/ 196977 h 710279"/>
                  <a:gd name="connsiteX3" fmla="*/ 398526 w 906549"/>
                  <a:gd name="connsiteY3" fmla="*/ 674942 h 710279"/>
                  <a:gd name="connsiteX4" fmla="*/ 0 w 906549"/>
                  <a:gd name="connsiteY4" fmla="*/ 522256 h 710279"/>
                  <a:gd name="connsiteX5" fmla="*/ 425291 w 906549"/>
                  <a:gd name="connsiteY5" fmla="*/ 710279 h 710279"/>
                  <a:gd name="connsiteX6" fmla="*/ 900494 w 906549"/>
                  <a:gd name="connsiteY6" fmla="*/ 232315 h 71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6549" h="710279">
                    <a:moveTo>
                      <a:pt x="900494" y="232315"/>
                    </a:moveTo>
                    <a:cubicBezTo>
                      <a:pt x="886111" y="130493"/>
                      <a:pt x="848773" y="55435"/>
                      <a:pt x="801148" y="0"/>
                    </a:cubicBezTo>
                    <a:cubicBezTo>
                      <a:pt x="835724" y="50959"/>
                      <a:pt x="862203" y="115252"/>
                      <a:pt x="873728" y="196977"/>
                    </a:cubicBezTo>
                    <a:cubicBezTo>
                      <a:pt x="931069" y="602075"/>
                      <a:pt x="566547" y="674846"/>
                      <a:pt x="398526" y="674942"/>
                    </a:cubicBezTo>
                    <a:cubicBezTo>
                      <a:pt x="292227" y="675037"/>
                      <a:pt x="107252" y="646081"/>
                      <a:pt x="0" y="522256"/>
                    </a:cubicBezTo>
                    <a:cubicBezTo>
                      <a:pt x="100298" y="676180"/>
                      <a:pt x="309467" y="710374"/>
                      <a:pt x="425291" y="710279"/>
                    </a:cubicBezTo>
                    <a:cubicBezTo>
                      <a:pt x="593312" y="710184"/>
                      <a:pt x="957834" y="637413"/>
                      <a:pt x="900494" y="232315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0092818-FF86-4CAD-B399-15D6612B15C8}"/>
                  </a:ext>
                </a:extLst>
              </p:cNvPr>
              <p:cNvSpPr/>
              <p:nvPr/>
            </p:nvSpPr>
            <p:spPr>
              <a:xfrm>
                <a:off x="6422716" y="4082016"/>
                <a:ext cx="626760" cy="136702"/>
              </a:xfrm>
              <a:custGeom>
                <a:avLst/>
                <a:gdLst>
                  <a:gd name="connsiteX0" fmla="*/ 315841 w 626760"/>
                  <a:gd name="connsiteY0" fmla="*/ 136702 h 136702"/>
                  <a:gd name="connsiteX1" fmla="*/ 25614 w 626760"/>
                  <a:gd name="connsiteY1" fmla="*/ 85743 h 136702"/>
                  <a:gd name="connsiteX2" fmla="*/ 4373 w 626760"/>
                  <a:gd name="connsiteY2" fmla="*/ 26021 h 136702"/>
                  <a:gd name="connsiteX3" fmla="*/ 63999 w 626760"/>
                  <a:gd name="connsiteY3" fmla="*/ 4685 h 136702"/>
                  <a:gd name="connsiteX4" fmla="*/ 315745 w 626760"/>
                  <a:gd name="connsiteY4" fmla="*/ 46976 h 136702"/>
                  <a:gd name="connsiteX5" fmla="*/ 562062 w 626760"/>
                  <a:gd name="connsiteY5" fmla="*/ 4590 h 136702"/>
                  <a:gd name="connsiteX6" fmla="*/ 622069 w 626760"/>
                  <a:gd name="connsiteY6" fmla="*/ 24973 h 136702"/>
                  <a:gd name="connsiteX7" fmla="*/ 602067 w 626760"/>
                  <a:gd name="connsiteY7" fmla="*/ 84886 h 136702"/>
                  <a:gd name="connsiteX8" fmla="*/ 315841 w 626760"/>
                  <a:gd name="connsiteY8" fmla="*/ 136702 h 136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760" h="136702">
                    <a:moveTo>
                      <a:pt x="315841" y="136702"/>
                    </a:moveTo>
                    <a:cubicBezTo>
                      <a:pt x="135151" y="136892"/>
                      <a:pt x="29995" y="87838"/>
                      <a:pt x="25614" y="85743"/>
                    </a:cubicBezTo>
                    <a:cubicBezTo>
                      <a:pt x="3230" y="75075"/>
                      <a:pt x="-6295" y="48310"/>
                      <a:pt x="4373" y="26021"/>
                    </a:cubicBezTo>
                    <a:cubicBezTo>
                      <a:pt x="14946" y="3733"/>
                      <a:pt x="41616" y="-5792"/>
                      <a:pt x="63999" y="4685"/>
                    </a:cubicBezTo>
                    <a:cubicBezTo>
                      <a:pt x="65904" y="5542"/>
                      <a:pt x="157916" y="47167"/>
                      <a:pt x="315745" y="46976"/>
                    </a:cubicBezTo>
                    <a:cubicBezTo>
                      <a:pt x="473765" y="46786"/>
                      <a:pt x="561204" y="4971"/>
                      <a:pt x="562062" y="4590"/>
                    </a:cubicBezTo>
                    <a:cubicBezTo>
                      <a:pt x="584255" y="-6269"/>
                      <a:pt x="611116" y="2780"/>
                      <a:pt x="622069" y="24973"/>
                    </a:cubicBezTo>
                    <a:cubicBezTo>
                      <a:pt x="633023" y="47071"/>
                      <a:pt x="624165" y="73837"/>
                      <a:pt x="602067" y="84886"/>
                    </a:cubicBezTo>
                    <a:cubicBezTo>
                      <a:pt x="597876" y="86981"/>
                      <a:pt x="497006" y="136511"/>
                      <a:pt x="315841" y="136702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3F7DDBE5-8378-4F6D-B35A-0CBAF7A9FEE2}"/>
                  </a:ext>
                </a:extLst>
              </p:cNvPr>
              <p:cNvSpPr/>
              <p:nvPr/>
            </p:nvSpPr>
            <p:spPr>
              <a:xfrm>
                <a:off x="6422931" y="4114419"/>
                <a:ext cx="626532" cy="104298"/>
              </a:xfrm>
              <a:custGeom>
                <a:avLst/>
                <a:gdLst>
                  <a:gd name="connsiteX0" fmla="*/ 601851 w 626532"/>
                  <a:gd name="connsiteY0" fmla="*/ 27622 h 104298"/>
                  <a:gd name="connsiteX1" fmla="*/ 315625 w 626532"/>
                  <a:gd name="connsiteY1" fmla="*/ 79438 h 104298"/>
                  <a:gd name="connsiteX2" fmla="*/ 25398 w 626532"/>
                  <a:gd name="connsiteY2" fmla="*/ 28480 h 104298"/>
                  <a:gd name="connsiteX3" fmla="*/ 1776 w 626532"/>
                  <a:gd name="connsiteY3" fmla="*/ 381 h 104298"/>
                  <a:gd name="connsiteX4" fmla="*/ 25493 w 626532"/>
                  <a:gd name="connsiteY4" fmla="*/ 53340 h 104298"/>
                  <a:gd name="connsiteX5" fmla="*/ 315720 w 626532"/>
                  <a:gd name="connsiteY5" fmla="*/ 104299 h 104298"/>
                  <a:gd name="connsiteX6" fmla="*/ 601947 w 626532"/>
                  <a:gd name="connsiteY6" fmla="*/ 52483 h 104298"/>
                  <a:gd name="connsiteX7" fmla="*/ 624711 w 626532"/>
                  <a:gd name="connsiteY7" fmla="*/ 0 h 104298"/>
                  <a:gd name="connsiteX8" fmla="*/ 601851 w 626532"/>
                  <a:gd name="connsiteY8" fmla="*/ 27622 h 10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532" h="104298">
                    <a:moveTo>
                      <a:pt x="601851" y="27622"/>
                    </a:moveTo>
                    <a:cubicBezTo>
                      <a:pt x="597660" y="29718"/>
                      <a:pt x="496695" y="79248"/>
                      <a:pt x="315625" y="79438"/>
                    </a:cubicBezTo>
                    <a:cubicBezTo>
                      <a:pt x="134936" y="79629"/>
                      <a:pt x="29780" y="30575"/>
                      <a:pt x="25398" y="28480"/>
                    </a:cubicBezTo>
                    <a:cubicBezTo>
                      <a:pt x="13302" y="22765"/>
                      <a:pt x="5205" y="12287"/>
                      <a:pt x="1776" y="381"/>
                    </a:cubicBezTo>
                    <a:cubicBezTo>
                      <a:pt x="-4224" y="21145"/>
                      <a:pt x="5301" y="43720"/>
                      <a:pt x="25493" y="53340"/>
                    </a:cubicBezTo>
                    <a:cubicBezTo>
                      <a:pt x="29875" y="55435"/>
                      <a:pt x="135031" y="104394"/>
                      <a:pt x="315720" y="104299"/>
                    </a:cubicBezTo>
                    <a:cubicBezTo>
                      <a:pt x="496886" y="104108"/>
                      <a:pt x="597756" y="54578"/>
                      <a:pt x="601947" y="52483"/>
                    </a:cubicBezTo>
                    <a:cubicBezTo>
                      <a:pt x="621568" y="42672"/>
                      <a:pt x="630712" y="20383"/>
                      <a:pt x="624711" y="0"/>
                    </a:cubicBezTo>
                    <a:cubicBezTo>
                      <a:pt x="621377" y="11525"/>
                      <a:pt x="613567" y="21812"/>
                      <a:pt x="601851" y="27622"/>
                    </a:cubicBez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A8F1C6F-2AF5-4A80-A388-EED13854581A}"/>
                  </a:ext>
                </a:extLst>
              </p:cNvPr>
              <p:cNvSpPr/>
              <p:nvPr/>
            </p:nvSpPr>
            <p:spPr>
              <a:xfrm>
                <a:off x="6449219" y="3677837"/>
                <a:ext cx="578186" cy="115780"/>
              </a:xfrm>
              <a:custGeom>
                <a:avLst/>
                <a:gdLst>
                  <a:gd name="connsiteX0" fmla="*/ 288861 w 578186"/>
                  <a:gd name="connsiteY0" fmla="*/ 115780 h 115780"/>
                  <a:gd name="connsiteX1" fmla="*/ 16065 w 578186"/>
                  <a:gd name="connsiteY1" fmla="*/ 56820 h 115780"/>
                  <a:gd name="connsiteX2" fmla="*/ 3397 w 578186"/>
                  <a:gd name="connsiteY2" fmla="*/ 16529 h 115780"/>
                  <a:gd name="connsiteX3" fmla="*/ 43687 w 578186"/>
                  <a:gd name="connsiteY3" fmla="*/ 3861 h 115780"/>
                  <a:gd name="connsiteX4" fmla="*/ 536035 w 578186"/>
                  <a:gd name="connsiteY4" fmla="*/ 2623 h 115780"/>
                  <a:gd name="connsiteX5" fmla="*/ 575563 w 578186"/>
                  <a:gd name="connsiteY5" fmla="*/ 17768 h 115780"/>
                  <a:gd name="connsiteX6" fmla="*/ 560419 w 578186"/>
                  <a:gd name="connsiteY6" fmla="*/ 57296 h 115780"/>
                  <a:gd name="connsiteX7" fmla="*/ 288861 w 578186"/>
                  <a:gd name="connsiteY7" fmla="*/ 115780 h 11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8186" h="115780">
                    <a:moveTo>
                      <a:pt x="288861" y="115780"/>
                    </a:moveTo>
                    <a:cubicBezTo>
                      <a:pt x="131984" y="115970"/>
                      <a:pt x="22923" y="60344"/>
                      <a:pt x="16065" y="56820"/>
                    </a:cubicBezTo>
                    <a:cubicBezTo>
                      <a:pt x="1396" y="49200"/>
                      <a:pt x="-4223" y="31103"/>
                      <a:pt x="3397" y="16529"/>
                    </a:cubicBezTo>
                    <a:cubicBezTo>
                      <a:pt x="11017" y="1861"/>
                      <a:pt x="29114" y="-3759"/>
                      <a:pt x="43687" y="3861"/>
                    </a:cubicBezTo>
                    <a:cubicBezTo>
                      <a:pt x="47021" y="5576"/>
                      <a:pt x="274097" y="119495"/>
                      <a:pt x="536035" y="2623"/>
                    </a:cubicBezTo>
                    <a:cubicBezTo>
                      <a:pt x="551084" y="-4140"/>
                      <a:pt x="568801" y="2623"/>
                      <a:pt x="575563" y="17768"/>
                    </a:cubicBezTo>
                    <a:cubicBezTo>
                      <a:pt x="582326" y="32817"/>
                      <a:pt x="575563" y="50533"/>
                      <a:pt x="560419" y="57296"/>
                    </a:cubicBezTo>
                    <a:cubicBezTo>
                      <a:pt x="462216" y="101016"/>
                      <a:pt x="369252" y="115685"/>
                      <a:pt x="288861" y="11578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A892CB40-2B21-46D3-8C7F-CEB13B95D9A6}"/>
                  </a:ext>
                </a:extLst>
              </p:cNvPr>
              <p:cNvSpPr/>
              <p:nvPr/>
            </p:nvSpPr>
            <p:spPr>
              <a:xfrm>
                <a:off x="6449377" y="3677702"/>
                <a:ext cx="577976" cy="82625"/>
              </a:xfrm>
              <a:custGeom>
                <a:avLst/>
                <a:gdLst>
                  <a:gd name="connsiteX0" fmla="*/ 25146 w 577976"/>
                  <a:gd name="connsiteY0" fmla="*/ 31238 h 82625"/>
                  <a:gd name="connsiteX1" fmla="*/ 554546 w 577976"/>
                  <a:gd name="connsiteY1" fmla="*/ 29904 h 82625"/>
                  <a:gd name="connsiteX2" fmla="*/ 577977 w 577976"/>
                  <a:gd name="connsiteY2" fmla="*/ 28952 h 82625"/>
                  <a:gd name="connsiteX3" fmla="*/ 575405 w 577976"/>
                  <a:gd name="connsiteY3" fmla="*/ 17712 h 82625"/>
                  <a:gd name="connsiteX4" fmla="*/ 535876 w 577976"/>
                  <a:gd name="connsiteY4" fmla="*/ 2568 h 82625"/>
                  <a:gd name="connsiteX5" fmla="*/ 43529 w 577976"/>
                  <a:gd name="connsiteY5" fmla="*/ 3806 h 82625"/>
                  <a:gd name="connsiteX6" fmla="*/ 3238 w 577976"/>
                  <a:gd name="connsiteY6" fmla="*/ 16474 h 82625"/>
                  <a:gd name="connsiteX7" fmla="*/ 0 w 577976"/>
                  <a:gd name="connsiteY7" fmla="*/ 29333 h 82625"/>
                  <a:gd name="connsiteX8" fmla="*/ 25146 w 577976"/>
                  <a:gd name="connsiteY8" fmla="*/ 31238 h 8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7976" h="82625">
                    <a:moveTo>
                      <a:pt x="25146" y="31238"/>
                    </a:moveTo>
                    <a:cubicBezTo>
                      <a:pt x="28765" y="32952"/>
                      <a:pt x="272891" y="146871"/>
                      <a:pt x="554546" y="29904"/>
                    </a:cubicBezTo>
                    <a:cubicBezTo>
                      <a:pt x="562261" y="26666"/>
                      <a:pt x="570547" y="26666"/>
                      <a:pt x="577977" y="28952"/>
                    </a:cubicBezTo>
                    <a:cubicBezTo>
                      <a:pt x="577882" y="25142"/>
                      <a:pt x="577024" y="21427"/>
                      <a:pt x="575405" y="17712"/>
                    </a:cubicBezTo>
                    <a:cubicBezTo>
                      <a:pt x="568643" y="2663"/>
                      <a:pt x="550926" y="-4100"/>
                      <a:pt x="535876" y="2568"/>
                    </a:cubicBezTo>
                    <a:cubicBezTo>
                      <a:pt x="273939" y="119535"/>
                      <a:pt x="46863" y="5520"/>
                      <a:pt x="43529" y="3806"/>
                    </a:cubicBezTo>
                    <a:cubicBezTo>
                      <a:pt x="28956" y="-3814"/>
                      <a:pt x="10858" y="1901"/>
                      <a:pt x="3238" y="16474"/>
                    </a:cubicBezTo>
                    <a:cubicBezTo>
                      <a:pt x="1048" y="20570"/>
                      <a:pt x="95" y="24951"/>
                      <a:pt x="0" y="29333"/>
                    </a:cubicBezTo>
                    <a:cubicBezTo>
                      <a:pt x="8001" y="26951"/>
                      <a:pt x="17050" y="27332"/>
                      <a:pt x="25146" y="31238"/>
                    </a:cubicBez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59" name="Graphic 4">
                <a:extLst>
                  <a:ext uri="{FF2B5EF4-FFF2-40B4-BE49-F238E27FC236}">
                    <a16:creationId xmlns:a16="http://schemas.microsoft.com/office/drawing/2014/main" id="{60C73121-D008-4F93-9E1C-E3581FF33F39}"/>
                  </a:ext>
                </a:extLst>
              </p:cNvPr>
              <p:cNvGrpSpPr/>
              <p:nvPr/>
            </p:nvGrpSpPr>
            <p:grpSpPr>
              <a:xfrm>
                <a:off x="6607397" y="3810798"/>
                <a:ext cx="257175" cy="162865"/>
                <a:chOff x="6607397" y="3810798"/>
                <a:chExt cx="257175" cy="162865"/>
              </a:xfrm>
            </p:grpSpPr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89999106-E1E2-426B-8D2E-85AC0C750196}"/>
                    </a:ext>
                  </a:extLst>
                </p:cNvPr>
                <p:cNvSpPr/>
                <p:nvPr/>
              </p:nvSpPr>
              <p:spPr>
                <a:xfrm>
                  <a:off x="6607397" y="3810798"/>
                  <a:ext cx="257175" cy="162865"/>
                </a:xfrm>
                <a:custGeom>
                  <a:avLst/>
                  <a:gdLst>
                    <a:gd name="connsiteX0" fmla="*/ 226219 w 257175"/>
                    <a:gd name="connsiteY0" fmla="*/ 154 h 162865"/>
                    <a:gd name="connsiteX1" fmla="*/ 165163 w 257175"/>
                    <a:gd name="connsiteY1" fmla="*/ 6631 h 162865"/>
                    <a:gd name="connsiteX2" fmla="*/ 96298 w 257175"/>
                    <a:gd name="connsiteY2" fmla="*/ 6821 h 162865"/>
                    <a:gd name="connsiteX3" fmla="*/ 30575 w 257175"/>
                    <a:gd name="connsiteY3" fmla="*/ 249 h 162865"/>
                    <a:gd name="connsiteX4" fmla="*/ 0 w 257175"/>
                    <a:gd name="connsiteY4" fmla="*/ 27967 h 162865"/>
                    <a:gd name="connsiteX5" fmla="*/ 95 w 257175"/>
                    <a:gd name="connsiteY5" fmla="*/ 126455 h 162865"/>
                    <a:gd name="connsiteX6" fmla="*/ 25051 w 257175"/>
                    <a:gd name="connsiteY6" fmla="*/ 154077 h 162865"/>
                    <a:gd name="connsiteX7" fmla="*/ 94202 w 257175"/>
                    <a:gd name="connsiteY7" fmla="*/ 161126 h 162865"/>
                    <a:gd name="connsiteX8" fmla="*/ 163068 w 257175"/>
                    <a:gd name="connsiteY8" fmla="*/ 161031 h 162865"/>
                    <a:gd name="connsiteX9" fmla="*/ 232220 w 257175"/>
                    <a:gd name="connsiteY9" fmla="*/ 153792 h 162865"/>
                    <a:gd name="connsiteX10" fmla="*/ 257175 w 257175"/>
                    <a:gd name="connsiteY10" fmla="*/ 126074 h 162865"/>
                    <a:gd name="connsiteX11" fmla="*/ 256984 w 257175"/>
                    <a:gd name="connsiteY11" fmla="*/ 27776 h 162865"/>
                    <a:gd name="connsiteX12" fmla="*/ 226219 w 257175"/>
                    <a:gd name="connsiteY12" fmla="*/ 154 h 16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7175" h="162865">
                      <a:moveTo>
                        <a:pt x="226219" y="154"/>
                      </a:moveTo>
                      <a:lnTo>
                        <a:pt x="165163" y="6631"/>
                      </a:lnTo>
                      <a:cubicBezTo>
                        <a:pt x="142304" y="9107"/>
                        <a:pt x="119158" y="9107"/>
                        <a:pt x="96298" y="6821"/>
                      </a:cubicBezTo>
                      <a:lnTo>
                        <a:pt x="30575" y="249"/>
                      </a:lnTo>
                      <a:cubicBezTo>
                        <a:pt x="14192" y="-1370"/>
                        <a:pt x="0" y="11488"/>
                        <a:pt x="0" y="27967"/>
                      </a:cubicBezTo>
                      <a:lnTo>
                        <a:pt x="95" y="126455"/>
                      </a:lnTo>
                      <a:cubicBezTo>
                        <a:pt x="95" y="140743"/>
                        <a:pt x="10858" y="152649"/>
                        <a:pt x="25051" y="154077"/>
                      </a:cubicBezTo>
                      <a:lnTo>
                        <a:pt x="94202" y="161126"/>
                      </a:lnTo>
                      <a:cubicBezTo>
                        <a:pt x="117062" y="163507"/>
                        <a:pt x="140208" y="163412"/>
                        <a:pt x="163068" y="161031"/>
                      </a:cubicBezTo>
                      <a:lnTo>
                        <a:pt x="232220" y="153792"/>
                      </a:lnTo>
                      <a:cubicBezTo>
                        <a:pt x="246412" y="152268"/>
                        <a:pt x="257175" y="140362"/>
                        <a:pt x="257175" y="126074"/>
                      </a:cubicBezTo>
                      <a:lnTo>
                        <a:pt x="256984" y="27776"/>
                      </a:lnTo>
                      <a:cubicBezTo>
                        <a:pt x="256984" y="11298"/>
                        <a:pt x="242697" y="-1561"/>
                        <a:pt x="226219" y="154"/>
                      </a:cubicBezTo>
                      <a:close/>
                    </a:path>
                  </a:pathLst>
                </a:custGeom>
                <a:solidFill>
                  <a:srgbClr val="D7ECF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2F5F6872-5D24-4EAA-B816-4D34FA2AB710}"/>
                    </a:ext>
                  </a:extLst>
                </p:cNvPr>
                <p:cNvSpPr/>
                <p:nvPr/>
              </p:nvSpPr>
              <p:spPr>
                <a:xfrm>
                  <a:off x="6629685" y="3839907"/>
                  <a:ext cx="44291" cy="44291"/>
                </a:xfrm>
                <a:custGeom>
                  <a:avLst/>
                  <a:gdLst>
                    <a:gd name="connsiteX0" fmla="*/ 44291 w 44291"/>
                    <a:gd name="connsiteY0" fmla="*/ 22099 h 44291"/>
                    <a:gd name="connsiteX1" fmla="*/ 22193 w 44291"/>
                    <a:gd name="connsiteY1" fmla="*/ 44292 h 44291"/>
                    <a:gd name="connsiteX2" fmla="*/ 0 w 44291"/>
                    <a:gd name="connsiteY2" fmla="*/ 22194 h 44291"/>
                    <a:gd name="connsiteX3" fmla="*/ 22098 w 44291"/>
                    <a:gd name="connsiteY3" fmla="*/ 1 h 44291"/>
                    <a:gd name="connsiteX4" fmla="*/ 44291 w 44291"/>
                    <a:gd name="connsiteY4" fmla="*/ 22099 h 4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291" h="44291">
                      <a:moveTo>
                        <a:pt x="44291" y="22099"/>
                      </a:moveTo>
                      <a:cubicBezTo>
                        <a:pt x="44291" y="34291"/>
                        <a:pt x="34385" y="44292"/>
                        <a:pt x="22193" y="44292"/>
                      </a:cubicBezTo>
                      <a:cubicBezTo>
                        <a:pt x="10001" y="44292"/>
                        <a:pt x="0" y="34386"/>
                        <a:pt x="0" y="22194"/>
                      </a:cubicBezTo>
                      <a:cubicBezTo>
                        <a:pt x="0" y="10002"/>
                        <a:pt x="9906" y="1"/>
                        <a:pt x="22098" y="1"/>
                      </a:cubicBezTo>
                      <a:cubicBezTo>
                        <a:pt x="34385" y="-95"/>
                        <a:pt x="44291" y="9811"/>
                        <a:pt x="44291" y="22099"/>
                      </a:cubicBezTo>
                      <a:close/>
                    </a:path>
                  </a:pathLst>
                </a:custGeom>
                <a:solidFill>
                  <a:srgbClr val="F05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77F36FD0-42EC-46B2-9AE3-A9E6333E9841}"/>
                    </a:ext>
                  </a:extLst>
                </p:cNvPr>
                <p:cNvSpPr/>
                <p:nvPr/>
              </p:nvSpPr>
              <p:spPr>
                <a:xfrm>
                  <a:off x="6629780" y="3900487"/>
                  <a:ext cx="44291" cy="44291"/>
                </a:xfrm>
                <a:custGeom>
                  <a:avLst/>
                  <a:gdLst>
                    <a:gd name="connsiteX0" fmla="*/ 44291 w 44291"/>
                    <a:gd name="connsiteY0" fmla="*/ 22098 h 44291"/>
                    <a:gd name="connsiteX1" fmla="*/ 22193 w 44291"/>
                    <a:gd name="connsiteY1" fmla="*/ 44291 h 44291"/>
                    <a:gd name="connsiteX2" fmla="*/ 0 w 44291"/>
                    <a:gd name="connsiteY2" fmla="*/ 22193 h 44291"/>
                    <a:gd name="connsiteX3" fmla="*/ 22098 w 44291"/>
                    <a:gd name="connsiteY3" fmla="*/ 0 h 44291"/>
                    <a:gd name="connsiteX4" fmla="*/ 44291 w 44291"/>
                    <a:gd name="connsiteY4" fmla="*/ 22098 h 4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291" h="44291">
                      <a:moveTo>
                        <a:pt x="44291" y="22098"/>
                      </a:moveTo>
                      <a:cubicBezTo>
                        <a:pt x="44291" y="34290"/>
                        <a:pt x="34385" y="44291"/>
                        <a:pt x="22193" y="44291"/>
                      </a:cubicBezTo>
                      <a:cubicBezTo>
                        <a:pt x="10001" y="44291"/>
                        <a:pt x="0" y="34385"/>
                        <a:pt x="0" y="22193"/>
                      </a:cubicBezTo>
                      <a:cubicBezTo>
                        <a:pt x="0" y="10001"/>
                        <a:pt x="9906" y="0"/>
                        <a:pt x="22098" y="0"/>
                      </a:cubicBezTo>
                      <a:cubicBezTo>
                        <a:pt x="34290" y="0"/>
                        <a:pt x="44196" y="9906"/>
                        <a:pt x="44291" y="22098"/>
                      </a:cubicBezTo>
                      <a:close/>
                    </a:path>
                  </a:pathLst>
                </a:custGeom>
                <a:solidFill>
                  <a:srgbClr val="F05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9EABDE85-8D5A-438B-AB99-A8613E7A506E}"/>
                    </a:ext>
                  </a:extLst>
                </p:cNvPr>
                <p:cNvSpPr/>
                <p:nvPr/>
              </p:nvSpPr>
              <p:spPr>
                <a:xfrm>
                  <a:off x="6690860" y="3848530"/>
                  <a:ext cx="152516" cy="34240"/>
                </a:xfrm>
                <a:custGeom>
                  <a:avLst/>
                  <a:gdLst>
                    <a:gd name="connsiteX0" fmla="*/ 65794 w 152516"/>
                    <a:gd name="connsiteY0" fmla="*/ 34240 h 34240"/>
                    <a:gd name="connsiteX1" fmla="*/ 11120 w 152516"/>
                    <a:gd name="connsiteY1" fmla="*/ 30525 h 34240"/>
                    <a:gd name="connsiteX2" fmla="*/ 167 w 152516"/>
                    <a:gd name="connsiteY2" fmla="*/ 15285 h 34240"/>
                    <a:gd name="connsiteX3" fmla="*/ 15407 w 152516"/>
                    <a:gd name="connsiteY3" fmla="*/ 4332 h 34240"/>
                    <a:gd name="connsiteX4" fmla="*/ 136279 w 152516"/>
                    <a:gd name="connsiteY4" fmla="*/ 331 h 34240"/>
                    <a:gd name="connsiteX5" fmla="*/ 152185 w 152516"/>
                    <a:gd name="connsiteY5" fmla="*/ 10332 h 34240"/>
                    <a:gd name="connsiteX6" fmla="*/ 142184 w 152516"/>
                    <a:gd name="connsiteY6" fmla="*/ 26239 h 34240"/>
                    <a:gd name="connsiteX7" fmla="*/ 65794 w 152516"/>
                    <a:gd name="connsiteY7" fmla="*/ 34240 h 3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516" h="34240">
                      <a:moveTo>
                        <a:pt x="65794" y="34240"/>
                      </a:moveTo>
                      <a:cubicBezTo>
                        <a:pt x="34838" y="34240"/>
                        <a:pt x="12644" y="30811"/>
                        <a:pt x="11120" y="30525"/>
                      </a:cubicBezTo>
                      <a:cubicBezTo>
                        <a:pt x="3881" y="29382"/>
                        <a:pt x="-976" y="22524"/>
                        <a:pt x="167" y="15285"/>
                      </a:cubicBezTo>
                      <a:cubicBezTo>
                        <a:pt x="1309" y="8046"/>
                        <a:pt x="8168" y="3189"/>
                        <a:pt x="15407" y="4332"/>
                      </a:cubicBezTo>
                      <a:cubicBezTo>
                        <a:pt x="15978" y="4427"/>
                        <a:pt x="76747" y="13857"/>
                        <a:pt x="136279" y="331"/>
                      </a:cubicBezTo>
                      <a:cubicBezTo>
                        <a:pt x="143422" y="-1288"/>
                        <a:pt x="150566" y="3189"/>
                        <a:pt x="152185" y="10332"/>
                      </a:cubicBezTo>
                      <a:cubicBezTo>
                        <a:pt x="153805" y="17476"/>
                        <a:pt x="149328" y="24620"/>
                        <a:pt x="142184" y="26239"/>
                      </a:cubicBezTo>
                      <a:cubicBezTo>
                        <a:pt x="115038" y="32430"/>
                        <a:pt x="88178" y="34240"/>
                        <a:pt x="65794" y="3424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A5BBB7C3-5AD8-449A-A302-DB100189B212}"/>
                    </a:ext>
                  </a:extLst>
                </p:cNvPr>
                <p:cNvSpPr/>
                <p:nvPr/>
              </p:nvSpPr>
              <p:spPr>
                <a:xfrm>
                  <a:off x="6690955" y="3905395"/>
                  <a:ext cx="152516" cy="34240"/>
                </a:xfrm>
                <a:custGeom>
                  <a:avLst/>
                  <a:gdLst>
                    <a:gd name="connsiteX0" fmla="*/ 65794 w 152516"/>
                    <a:gd name="connsiteY0" fmla="*/ 34240 h 34240"/>
                    <a:gd name="connsiteX1" fmla="*/ 11120 w 152516"/>
                    <a:gd name="connsiteY1" fmla="*/ 30525 h 34240"/>
                    <a:gd name="connsiteX2" fmla="*/ 167 w 152516"/>
                    <a:gd name="connsiteY2" fmla="*/ 15285 h 34240"/>
                    <a:gd name="connsiteX3" fmla="*/ 15407 w 152516"/>
                    <a:gd name="connsiteY3" fmla="*/ 4332 h 34240"/>
                    <a:gd name="connsiteX4" fmla="*/ 136279 w 152516"/>
                    <a:gd name="connsiteY4" fmla="*/ 331 h 34240"/>
                    <a:gd name="connsiteX5" fmla="*/ 152186 w 152516"/>
                    <a:gd name="connsiteY5" fmla="*/ 10332 h 34240"/>
                    <a:gd name="connsiteX6" fmla="*/ 142184 w 152516"/>
                    <a:gd name="connsiteY6" fmla="*/ 26239 h 34240"/>
                    <a:gd name="connsiteX7" fmla="*/ 65794 w 152516"/>
                    <a:gd name="connsiteY7" fmla="*/ 34240 h 3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516" h="34240">
                      <a:moveTo>
                        <a:pt x="65794" y="34240"/>
                      </a:moveTo>
                      <a:cubicBezTo>
                        <a:pt x="34838" y="34240"/>
                        <a:pt x="12644" y="30811"/>
                        <a:pt x="11120" y="30525"/>
                      </a:cubicBezTo>
                      <a:cubicBezTo>
                        <a:pt x="3881" y="29382"/>
                        <a:pt x="-976" y="22524"/>
                        <a:pt x="167" y="15285"/>
                      </a:cubicBezTo>
                      <a:cubicBezTo>
                        <a:pt x="1310" y="8046"/>
                        <a:pt x="8072" y="3189"/>
                        <a:pt x="15407" y="4332"/>
                      </a:cubicBezTo>
                      <a:cubicBezTo>
                        <a:pt x="15978" y="4427"/>
                        <a:pt x="76748" y="13952"/>
                        <a:pt x="136279" y="331"/>
                      </a:cubicBezTo>
                      <a:cubicBezTo>
                        <a:pt x="143423" y="-1288"/>
                        <a:pt x="150566" y="3189"/>
                        <a:pt x="152186" y="10332"/>
                      </a:cubicBezTo>
                      <a:cubicBezTo>
                        <a:pt x="153805" y="17476"/>
                        <a:pt x="149328" y="24620"/>
                        <a:pt x="142184" y="26239"/>
                      </a:cubicBezTo>
                      <a:cubicBezTo>
                        <a:pt x="115038" y="32335"/>
                        <a:pt x="88082" y="34145"/>
                        <a:pt x="65794" y="3424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97F0FF2-F7D7-41AC-BDA3-766C880B3B06}"/>
                  </a:ext>
                </a:extLst>
              </p:cNvPr>
              <p:cNvSpPr/>
              <p:nvPr/>
            </p:nvSpPr>
            <p:spPr>
              <a:xfrm>
                <a:off x="6804212" y="3994656"/>
                <a:ext cx="101341" cy="96554"/>
              </a:xfrm>
              <a:custGeom>
                <a:avLst/>
                <a:gdLst>
                  <a:gd name="connsiteX0" fmla="*/ 97793 w 101341"/>
                  <a:gd name="connsiteY0" fmla="*/ 33561 h 96554"/>
                  <a:gd name="connsiteX1" fmla="*/ 77886 w 101341"/>
                  <a:gd name="connsiteY1" fmla="*/ 7082 h 96554"/>
                  <a:gd name="connsiteX2" fmla="*/ 61503 w 101341"/>
                  <a:gd name="connsiteY2" fmla="*/ 128 h 96554"/>
                  <a:gd name="connsiteX3" fmla="*/ 28546 w 101341"/>
                  <a:gd name="connsiteY3" fmla="*/ 4129 h 96554"/>
                  <a:gd name="connsiteX4" fmla="*/ 14354 w 101341"/>
                  <a:gd name="connsiteY4" fmla="*/ 14797 h 96554"/>
                  <a:gd name="connsiteX5" fmla="*/ 1400 w 101341"/>
                  <a:gd name="connsiteY5" fmla="*/ 45277 h 96554"/>
                  <a:gd name="connsiteX6" fmla="*/ 3591 w 101341"/>
                  <a:gd name="connsiteY6" fmla="*/ 62993 h 96554"/>
                  <a:gd name="connsiteX7" fmla="*/ 23498 w 101341"/>
                  <a:gd name="connsiteY7" fmla="*/ 89473 h 96554"/>
                  <a:gd name="connsiteX8" fmla="*/ 39881 w 101341"/>
                  <a:gd name="connsiteY8" fmla="*/ 96426 h 96554"/>
                  <a:gd name="connsiteX9" fmla="*/ 72837 w 101341"/>
                  <a:gd name="connsiteY9" fmla="*/ 92426 h 96554"/>
                  <a:gd name="connsiteX10" fmla="*/ 87030 w 101341"/>
                  <a:gd name="connsiteY10" fmla="*/ 81758 h 96554"/>
                  <a:gd name="connsiteX11" fmla="*/ 99984 w 101341"/>
                  <a:gd name="connsiteY11" fmla="*/ 51182 h 96554"/>
                  <a:gd name="connsiteX12" fmla="*/ 97793 w 101341"/>
                  <a:gd name="connsiteY12" fmla="*/ 33561 h 9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341" h="96554">
                    <a:moveTo>
                      <a:pt x="97793" y="33561"/>
                    </a:moveTo>
                    <a:lnTo>
                      <a:pt x="77886" y="7082"/>
                    </a:lnTo>
                    <a:cubicBezTo>
                      <a:pt x="74076" y="2034"/>
                      <a:pt x="67789" y="-633"/>
                      <a:pt x="61503" y="128"/>
                    </a:cubicBezTo>
                    <a:lnTo>
                      <a:pt x="28546" y="4129"/>
                    </a:lnTo>
                    <a:cubicBezTo>
                      <a:pt x="22260" y="4891"/>
                      <a:pt x="16830" y="8987"/>
                      <a:pt x="14354" y="14797"/>
                    </a:cubicBezTo>
                    <a:lnTo>
                      <a:pt x="1400" y="45277"/>
                    </a:lnTo>
                    <a:cubicBezTo>
                      <a:pt x="-1077" y="51087"/>
                      <a:pt x="-219" y="57850"/>
                      <a:pt x="3591" y="62993"/>
                    </a:cubicBezTo>
                    <a:lnTo>
                      <a:pt x="23498" y="89473"/>
                    </a:lnTo>
                    <a:cubicBezTo>
                      <a:pt x="27308" y="94521"/>
                      <a:pt x="33594" y="97188"/>
                      <a:pt x="39881" y="96426"/>
                    </a:cubicBezTo>
                    <a:lnTo>
                      <a:pt x="72837" y="92426"/>
                    </a:lnTo>
                    <a:cubicBezTo>
                      <a:pt x="79124" y="91664"/>
                      <a:pt x="84553" y="87568"/>
                      <a:pt x="87030" y="81758"/>
                    </a:cubicBezTo>
                    <a:lnTo>
                      <a:pt x="99984" y="51182"/>
                    </a:lnTo>
                    <a:cubicBezTo>
                      <a:pt x="102365" y="45372"/>
                      <a:pt x="101603" y="38705"/>
                      <a:pt x="97793" y="33561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D52E992F-9BCB-4200-8D96-E3D353A06EE5}"/>
                  </a:ext>
                </a:extLst>
              </p:cNvPr>
              <p:cNvSpPr/>
              <p:nvPr/>
            </p:nvSpPr>
            <p:spPr>
              <a:xfrm>
                <a:off x="6571676" y="3994942"/>
                <a:ext cx="101541" cy="96650"/>
              </a:xfrm>
              <a:custGeom>
                <a:avLst/>
                <a:gdLst>
                  <a:gd name="connsiteX0" fmla="*/ 3527 w 101541"/>
                  <a:gd name="connsiteY0" fmla="*/ 33656 h 96650"/>
                  <a:gd name="connsiteX1" fmla="*/ 23434 w 101541"/>
                  <a:gd name="connsiteY1" fmla="*/ 7082 h 96650"/>
                  <a:gd name="connsiteX2" fmla="*/ 39817 w 101541"/>
                  <a:gd name="connsiteY2" fmla="*/ 128 h 96650"/>
                  <a:gd name="connsiteX3" fmla="*/ 72773 w 101541"/>
                  <a:gd name="connsiteY3" fmla="*/ 4129 h 96650"/>
                  <a:gd name="connsiteX4" fmla="*/ 87061 w 101541"/>
                  <a:gd name="connsiteY4" fmla="*/ 14797 h 96650"/>
                  <a:gd name="connsiteX5" fmla="*/ 100110 w 101541"/>
                  <a:gd name="connsiteY5" fmla="*/ 45277 h 96650"/>
                  <a:gd name="connsiteX6" fmla="*/ 98015 w 101541"/>
                  <a:gd name="connsiteY6" fmla="*/ 62993 h 96650"/>
                  <a:gd name="connsiteX7" fmla="*/ 78107 w 101541"/>
                  <a:gd name="connsiteY7" fmla="*/ 89568 h 96650"/>
                  <a:gd name="connsiteX8" fmla="*/ 61724 w 101541"/>
                  <a:gd name="connsiteY8" fmla="*/ 96522 h 96650"/>
                  <a:gd name="connsiteX9" fmla="*/ 28768 w 101541"/>
                  <a:gd name="connsiteY9" fmla="*/ 92521 h 96650"/>
                  <a:gd name="connsiteX10" fmla="*/ 14480 w 101541"/>
                  <a:gd name="connsiteY10" fmla="*/ 81853 h 96650"/>
                  <a:gd name="connsiteX11" fmla="*/ 1431 w 101541"/>
                  <a:gd name="connsiteY11" fmla="*/ 51373 h 96650"/>
                  <a:gd name="connsiteX12" fmla="*/ 3527 w 101541"/>
                  <a:gd name="connsiteY12" fmla="*/ 33656 h 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541" h="96650">
                    <a:moveTo>
                      <a:pt x="3527" y="33656"/>
                    </a:moveTo>
                    <a:lnTo>
                      <a:pt x="23434" y="7082"/>
                    </a:lnTo>
                    <a:cubicBezTo>
                      <a:pt x="27244" y="2034"/>
                      <a:pt x="33530" y="-633"/>
                      <a:pt x="39817" y="128"/>
                    </a:cubicBezTo>
                    <a:lnTo>
                      <a:pt x="72773" y="4129"/>
                    </a:lnTo>
                    <a:cubicBezTo>
                      <a:pt x="79060" y="4891"/>
                      <a:pt x="84489" y="8987"/>
                      <a:pt x="87061" y="14797"/>
                    </a:cubicBezTo>
                    <a:lnTo>
                      <a:pt x="100110" y="45277"/>
                    </a:lnTo>
                    <a:cubicBezTo>
                      <a:pt x="102587" y="51087"/>
                      <a:pt x="101825" y="57850"/>
                      <a:pt x="98015" y="62993"/>
                    </a:cubicBezTo>
                    <a:lnTo>
                      <a:pt x="78107" y="89568"/>
                    </a:lnTo>
                    <a:cubicBezTo>
                      <a:pt x="74297" y="94617"/>
                      <a:pt x="68011" y="97284"/>
                      <a:pt x="61724" y="96522"/>
                    </a:cubicBezTo>
                    <a:lnTo>
                      <a:pt x="28768" y="92521"/>
                    </a:lnTo>
                    <a:cubicBezTo>
                      <a:pt x="22481" y="91759"/>
                      <a:pt x="17052" y="87663"/>
                      <a:pt x="14480" y="81853"/>
                    </a:cubicBezTo>
                    <a:lnTo>
                      <a:pt x="1431" y="51373"/>
                    </a:lnTo>
                    <a:cubicBezTo>
                      <a:pt x="-1045" y="45468"/>
                      <a:pt x="-283" y="38705"/>
                      <a:pt x="3527" y="33656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62" name="Graphic 4">
                <a:extLst>
                  <a:ext uri="{FF2B5EF4-FFF2-40B4-BE49-F238E27FC236}">
                    <a16:creationId xmlns:a16="http://schemas.microsoft.com/office/drawing/2014/main" id="{763FFAA1-9B1E-4037-A04F-AE48DE77E1F0}"/>
                  </a:ext>
                </a:extLst>
              </p:cNvPr>
              <p:cNvGrpSpPr/>
              <p:nvPr/>
            </p:nvGrpSpPr>
            <p:grpSpPr>
              <a:xfrm>
                <a:off x="6335562" y="3030105"/>
                <a:ext cx="804864" cy="629495"/>
                <a:chOff x="6335562" y="3030105"/>
                <a:chExt cx="804864" cy="629495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D67BF630-38CF-4211-B32D-1F8660F842AE}"/>
                    </a:ext>
                  </a:extLst>
                </p:cNvPr>
                <p:cNvSpPr/>
                <p:nvPr/>
              </p:nvSpPr>
              <p:spPr>
                <a:xfrm>
                  <a:off x="6335562" y="3030105"/>
                  <a:ext cx="804864" cy="629495"/>
                </a:xfrm>
                <a:custGeom>
                  <a:avLst/>
                  <a:gdLst>
                    <a:gd name="connsiteX0" fmla="*/ 799805 w 804864"/>
                    <a:gd name="connsiteY0" fmla="*/ 281832 h 629495"/>
                    <a:gd name="connsiteX1" fmla="*/ 402137 w 804864"/>
                    <a:gd name="connsiteY1" fmla="*/ 83 h 629495"/>
                    <a:gd name="connsiteX2" fmla="*/ 4944 w 804864"/>
                    <a:gd name="connsiteY2" fmla="*/ 282499 h 629495"/>
                    <a:gd name="connsiteX3" fmla="*/ 402708 w 804864"/>
                    <a:gd name="connsiteY3" fmla="*/ 629495 h 629495"/>
                    <a:gd name="connsiteX4" fmla="*/ 799805 w 804864"/>
                    <a:gd name="connsiteY4" fmla="*/ 281832 h 62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4864" h="629495">
                      <a:moveTo>
                        <a:pt x="799805" y="281832"/>
                      </a:moveTo>
                      <a:cubicBezTo>
                        <a:pt x="751895" y="-12776"/>
                        <a:pt x="402137" y="83"/>
                        <a:pt x="402137" y="83"/>
                      </a:cubicBezTo>
                      <a:cubicBezTo>
                        <a:pt x="402137" y="83"/>
                        <a:pt x="52283" y="-12204"/>
                        <a:pt x="4944" y="282499"/>
                      </a:cubicBezTo>
                      <a:cubicBezTo>
                        <a:pt x="-42395" y="577203"/>
                        <a:pt x="262310" y="629590"/>
                        <a:pt x="402708" y="629495"/>
                      </a:cubicBezTo>
                      <a:cubicBezTo>
                        <a:pt x="543107" y="629495"/>
                        <a:pt x="847716" y="576441"/>
                        <a:pt x="799805" y="281832"/>
                      </a:cubicBezTo>
                      <a:close/>
                    </a:path>
                  </a:pathLst>
                </a:custGeom>
                <a:solidFill>
                  <a:srgbClr val="0538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38B475DB-A34F-4140-9472-FF793B5322B0}"/>
                    </a:ext>
                  </a:extLst>
                </p:cNvPr>
                <p:cNvSpPr/>
                <p:nvPr/>
              </p:nvSpPr>
              <p:spPr>
                <a:xfrm>
                  <a:off x="6367843" y="3136677"/>
                  <a:ext cx="772583" cy="522922"/>
                </a:xfrm>
                <a:custGeom>
                  <a:avLst/>
                  <a:gdLst>
                    <a:gd name="connsiteX0" fmla="*/ 767525 w 772583"/>
                    <a:gd name="connsiteY0" fmla="*/ 175260 h 522922"/>
                    <a:gd name="connsiteX1" fmla="*/ 677894 w 772583"/>
                    <a:gd name="connsiteY1" fmla="*/ 0 h 522922"/>
                    <a:gd name="connsiteX2" fmla="*/ 719900 w 772583"/>
                    <a:gd name="connsiteY2" fmla="*/ 116681 h 522922"/>
                    <a:gd name="connsiteX3" fmla="*/ 322802 w 772583"/>
                    <a:gd name="connsiteY3" fmla="*/ 464439 h 522922"/>
                    <a:gd name="connsiteX4" fmla="*/ 0 w 772583"/>
                    <a:gd name="connsiteY4" fmla="*/ 362998 h 522922"/>
                    <a:gd name="connsiteX5" fmla="*/ 370427 w 772583"/>
                    <a:gd name="connsiteY5" fmla="*/ 522923 h 522922"/>
                    <a:gd name="connsiteX6" fmla="*/ 767525 w 772583"/>
                    <a:gd name="connsiteY6" fmla="*/ 175260 h 522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2583" h="522922">
                      <a:moveTo>
                        <a:pt x="767525" y="175260"/>
                      </a:moveTo>
                      <a:cubicBezTo>
                        <a:pt x="754856" y="97155"/>
                        <a:pt x="720852" y="40862"/>
                        <a:pt x="677894" y="0"/>
                      </a:cubicBezTo>
                      <a:cubicBezTo>
                        <a:pt x="697611" y="32195"/>
                        <a:pt x="712470" y="70676"/>
                        <a:pt x="719900" y="116681"/>
                      </a:cubicBezTo>
                      <a:cubicBezTo>
                        <a:pt x="767810" y="411290"/>
                        <a:pt x="463201" y="464249"/>
                        <a:pt x="322802" y="464439"/>
                      </a:cubicBezTo>
                      <a:cubicBezTo>
                        <a:pt x="237173" y="464534"/>
                        <a:pt x="90678" y="444913"/>
                        <a:pt x="0" y="362998"/>
                      </a:cubicBezTo>
                      <a:cubicBezTo>
                        <a:pt x="75819" y="494633"/>
                        <a:pt x="267367" y="523018"/>
                        <a:pt x="370427" y="522923"/>
                      </a:cubicBezTo>
                      <a:cubicBezTo>
                        <a:pt x="510826" y="522923"/>
                        <a:pt x="815435" y="469868"/>
                        <a:pt x="767525" y="175260"/>
                      </a:cubicBezTo>
                      <a:close/>
                    </a:path>
                  </a:pathLst>
                </a:custGeom>
                <a:solidFill>
                  <a:srgbClr val="053849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188" name="Graphic 4">
                  <a:extLst>
                    <a:ext uri="{FF2B5EF4-FFF2-40B4-BE49-F238E27FC236}">
                      <a16:creationId xmlns:a16="http://schemas.microsoft.com/office/drawing/2014/main" id="{057A0EA4-A67D-4DAD-B6F7-7EF97C3BC5F4}"/>
                    </a:ext>
                  </a:extLst>
                </p:cNvPr>
                <p:cNvGrpSpPr/>
                <p:nvPr/>
              </p:nvGrpSpPr>
              <p:grpSpPr>
                <a:xfrm>
                  <a:off x="6371939" y="3030201"/>
                  <a:ext cx="650271" cy="625112"/>
                  <a:chOff x="6371939" y="3030201"/>
                  <a:chExt cx="650271" cy="625112"/>
                </a:xfrm>
                <a:solidFill>
                  <a:srgbClr val="FFFFFF">
                    <a:alpha val="50000"/>
                  </a:srgbClr>
                </a:solidFill>
              </p:grpSpPr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48A92675-37C3-458A-A2C9-DA7FC9B2EC70}"/>
                      </a:ext>
                    </a:extLst>
                  </p:cNvPr>
                  <p:cNvSpPr/>
                  <p:nvPr/>
                </p:nvSpPr>
                <p:spPr>
                  <a:xfrm>
                    <a:off x="6371939" y="3030201"/>
                    <a:ext cx="474345" cy="575582"/>
                  </a:xfrm>
                  <a:custGeom>
                    <a:avLst/>
                    <a:gdLst>
                      <a:gd name="connsiteX0" fmla="*/ 365760 w 474345"/>
                      <a:gd name="connsiteY0" fmla="*/ 82 h 575582"/>
                      <a:gd name="connsiteX1" fmla="*/ 319088 w 474345"/>
                      <a:gd name="connsiteY1" fmla="*/ 1987 h 575582"/>
                      <a:gd name="connsiteX2" fmla="*/ 0 w 474345"/>
                      <a:gd name="connsiteY2" fmla="*/ 476713 h 575582"/>
                      <a:gd name="connsiteX3" fmla="*/ 113824 w 474345"/>
                      <a:gd name="connsiteY3" fmla="*/ 575582 h 575582"/>
                      <a:gd name="connsiteX4" fmla="*/ 474345 w 474345"/>
                      <a:gd name="connsiteY4" fmla="*/ 10654 h 575582"/>
                      <a:gd name="connsiteX5" fmla="*/ 365760 w 474345"/>
                      <a:gd name="connsiteY5" fmla="*/ 82 h 575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4345" h="575582">
                        <a:moveTo>
                          <a:pt x="365760" y="82"/>
                        </a:moveTo>
                        <a:cubicBezTo>
                          <a:pt x="365760" y="82"/>
                          <a:pt x="347567" y="-490"/>
                          <a:pt x="319088" y="1987"/>
                        </a:cubicBezTo>
                        <a:cubicBezTo>
                          <a:pt x="279083" y="111715"/>
                          <a:pt x="186118" y="312502"/>
                          <a:pt x="0" y="476713"/>
                        </a:cubicBezTo>
                        <a:cubicBezTo>
                          <a:pt x="27432" y="520718"/>
                          <a:pt x="68199" y="552722"/>
                          <a:pt x="113824" y="575582"/>
                        </a:cubicBezTo>
                        <a:cubicBezTo>
                          <a:pt x="339757" y="369937"/>
                          <a:pt x="439103" y="121049"/>
                          <a:pt x="474345" y="10654"/>
                        </a:cubicBezTo>
                        <a:cubicBezTo>
                          <a:pt x="412623" y="-1633"/>
                          <a:pt x="365760" y="82"/>
                          <a:pt x="365760" y="8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839D8ED7-BA75-49E0-84DF-ABFF1EE35380}"/>
                      </a:ext>
                    </a:extLst>
                  </p:cNvPr>
                  <p:cNvSpPr/>
                  <p:nvPr/>
                </p:nvSpPr>
                <p:spPr>
                  <a:xfrm>
                    <a:off x="6568344" y="3076289"/>
                    <a:ext cx="453866" cy="579024"/>
                  </a:xfrm>
                  <a:custGeom>
                    <a:avLst/>
                    <a:gdLst>
                      <a:gd name="connsiteX0" fmla="*/ 387953 w 453866"/>
                      <a:gd name="connsiteY0" fmla="*/ 0 h 579024"/>
                      <a:gd name="connsiteX1" fmla="*/ 0 w 453866"/>
                      <a:gd name="connsiteY1" fmla="*/ 560642 h 579024"/>
                      <a:gd name="connsiteX2" fmla="*/ 95536 w 453866"/>
                      <a:gd name="connsiteY2" fmla="*/ 579025 h 579024"/>
                      <a:gd name="connsiteX3" fmla="*/ 453866 w 453866"/>
                      <a:gd name="connsiteY3" fmla="*/ 40005 h 579024"/>
                      <a:gd name="connsiteX4" fmla="*/ 387953 w 453866"/>
                      <a:gd name="connsiteY4" fmla="*/ 0 h 579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3866" h="579024">
                        <a:moveTo>
                          <a:pt x="387953" y="0"/>
                        </a:moveTo>
                        <a:cubicBezTo>
                          <a:pt x="350901" y="111157"/>
                          <a:pt x="243459" y="369475"/>
                          <a:pt x="0" y="560642"/>
                        </a:cubicBezTo>
                        <a:cubicBezTo>
                          <a:pt x="32671" y="569690"/>
                          <a:pt x="65342" y="575596"/>
                          <a:pt x="95536" y="579025"/>
                        </a:cubicBezTo>
                        <a:cubicBezTo>
                          <a:pt x="311563" y="390049"/>
                          <a:pt x="413099" y="158782"/>
                          <a:pt x="453866" y="40005"/>
                        </a:cubicBezTo>
                        <a:cubicBezTo>
                          <a:pt x="432911" y="23813"/>
                          <a:pt x="410623" y="10668"/>
                          <a:pt x="38795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</p:grp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AA667A19-3DA7-4DB2-A894-BF0EF01D20B1}"/>
                  </a:ext>
                </a:extLst>
              </p:cNvPr>
              <p:cNvSpPr/>
              <p:nvPr/>
            </p:nvSpPr>
            <p:spPr>
              <a:xfrm>
                <a:off x="6818566" y="4010971"/>
                <a:ext cx="218485" cy="258228"/>
              </a:xfrm>
              <a:custGeom>
                <a:avLst/>
                <a:gdLst>
                  <a:gd name="connsiteX0" fmla="*/ 131826 w 218485"/>
                  <a:gd name="connsiteY0" fmla="*/ 258229 h 258228"/>
                  <a:gd name="connsiteX1" fmla="*/ 31623 w 218485"/>
                  <a:gd name="connsiteY1" fmla="*/ 202412 h 258228"/>
                  <a:gd name="connsiteX2" fmla="*/ 15621 w 218485"/>
                  <a:gd name="connsiteY2" fmla="*/ 23342 h 258228"/>
                  <a:gd name="connsiteX3" fmla="*/ 44958 w 218485"/>
                  <a:gd name="connsiteY3" fmla="*/ 11341 h 258228"/>
                  <a:gd name="connsiteX4" fmla="*/ 56959 w 218485"/>
                  <a:gd name="connsiteY4" fmla="*/ 40678 h 258228"/>
                  <a:gd name="connsiteX5" fmla="*/ 67818 w 218485"/>
                  <a:gd name="connsiteY5" fmla="*/ 175837 h 258228"/>
                  <a:gd name="connsiteX6" fmla="*/ 143923 w 218485"/>
                  <a:gd name="connsiteY6" fmla="*/ 211461 h 258228"/>
                  <a:gd name="connsiteX7" fmla="*/ 162877 w 218485"/>
                  <a:gd name="connsiteY7" fmla="*/ 193935 h 258228"/>
                  <a:gd name="connsiteX8" fmla="*/ 163068 w 218485"/>
                  <a:gd name="connsiteY8" fmla="*/ 157740 h 258228"/>
                  <a:gd name="connsiteX9" fmla="*/ 146209 w 218485"/>
                  <a:gd name="connsiteY9" fmla="*/ 133261 h 258228"/>
                  <a:gd name="connsiteX10" fmla="*/ 116967 w 218485"/>
                  <a:gd name="connsiteY10" fmla="*/ 66205 h 258228"/>
                  <a:gd name="connsiteX11" fmla="*/ 141351 w 218485"/>
                  <a:gd name="connsiteY11" fmla="*/ 17341 h 258228"/>
                  <a:gd name="connsiteX12" fmla="*/ 198787 w 218485"/>
                  <a:gd name="connsiteY12" fmla="*/ 577 h 258228"/>
                  <a:gd name="connsiteX13" fmla="*/ 218313 w 218485"/>
                  <a:gd name="connsiteY13" fmla="*/ 25628 h 258228"/>
                  <a:gd name="connsiteX14" fmla="*/ 193262 w 218485"/>
                  <a:gd name="connsiteY14" fmla="*/ 45154 h 258228"/>
                  <a:gd name="connsiteX15" fmla="*/ 170212 w 218485"/>
                  <a:gd name="connsiteY15" fmla="*/ 51727 h 258228"/>
                  <a:gd name="connsiteX16" fmla="*/ 161734 w 218485"/>
                  <a:gd name="connsiteY16" fmla="*/ 68491 h 258228"/>
                  <a:gd name="connsiteX17" fmla="*/ 180975 w 218485"/>
                  <a:gd name="connsiteY17" fmla="*/ 105067 h 258228"/>
                  <a:gd name="connsiteX18" fmla="*/ 204216 w 218485"/>
                  <a:gd name="connsiteY18" fmla="*/ 140214 h 258228"/>
                  <a:gd name="connsiteX19" fmla="*/ 203549 w 218485"/>
                  <a:gd name="connsiteY19" fmla="*/ 212509 h 258228"/>
                  <a:gd name="connsiteX20" fmla="*/ 157734 w 218485"/>
                  <a:gd name="connsiteY20" fmla="*/ 254133 h 258228"/>
                  <a:gd name="connsiteX21" fmla="*/ 131826 w 218485"/>
                  <a:gd name="connsiteY21" fmla="*/ 258229 h 25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485" h="258228">
                    <a:moveTo>
                      <a:pt x="131826" y="258229"/>
                    </a:moveTo>
                    <a:cubicBezTo>
                      <a:pt x="92964" y="258229"/>
                      <a:pt x="54007" y="232892"/>
                      <a:pt x="31623" y="202412"/>
                    </a:cubicBezTo>
                    <a:cubicBezTo>
                      <a:pt x="-3715" y="154406"/>
                      <a:pt x="-10001" y="84112"/>
                      <a:pt x="15621" y="23342"/>
                    </a:cubicBezTo>
                    <a:cubicBezTo>
                      <a:pt x="20383" y="11912"/>
                      <a:pt x="33623" y="6578"/>
                      <a:pt x="44958" y="11341"/>
                    </a:cubicBezTo>
                    <a:cubicBezTo>
                      <a:pt x="56388" y="16103"/>
                      <a:pt x="61722" y="29343"/>
                      <a:pt x="56959" y="40678"/>
                    </a:cubicBezTo>
                    <a:cubicBezTo>
                      <a:pt x="37338" y="87160"/>
                      <a:pt x="41624" y="140214"/>
                      <a:pt x="67818" y="175837"/>
                    </a:cubicBezTo>
                    <a:cubicBezTo>
                      <a:pt x="85153" y="199364"/>
                      <a:pt x="119158" y="219652"/>
                      <a:pt x="143923" y="211461"/>
                    </a:cubicBezTo>
                    <a:cubicBezTo>
                      <a:pt x="154686" y="207937"/>
                      <a:pt x="160210" y="199936"/>
                      <a:pt x="162877" y="193935"/>
                    </a:cubicBezTo>
                    <a:cubicBezTo>
                      <a:pt x="167830" y="182981"/>
                      <a:pt x="167926" y="169075"/>
                      <a:pt x="163068" y="157740"/>
                    </a:cubicBezTo>
                    <a:cubicBezTo>
                      <a:pt x="159734" y="149929"/>
                      <a:pt x="153162" y="141833"/>
                      <a:pt x="146209" y="133261"/>
                    </a:cubicBezTo>
                    <a:cubicBezTo>
                      <a:pt x="132493" y="116401"/>
                      <a:pt x="115538" y="95351"/>
                      <a:pt x="116967" y="66205"/>
                    </a:cubicBezTo>
                    <a:cubicBezTo>
                      <a:pt x="117919" y="47155"/>
                      <a:pt x="126587" y="29819"/>
                      <a:pt x="141351" y="17341"/>
                    </a:cubicBezTo>
                    <a:cubicBezTo>
                      <a:pt x="157162" y="4102"/>
                      <a:pt x="178022" y="-1994"/>
                      <a:pt x="198787" y="577"/>
                    </a:cubicBezTo>
                    <a:cubicBezTo>
                      <a:pt x="211074" y="2101"/>
                      <a:pt x="219837" y="13341"/>
                      <a:pt x="218313" y="25628"/>
                    </a:cubicBezTo>
                    <a:cubicBezTo>
                      <a:pt x="216789" y="37915"/>
                      <a:pt x="205645" y="46678"/>
                      <a:pt x="193262" y="45154"/>
                    </a:cubicBezTo>
                    <a:cubicBezTo>
                      <a:pt x="184975" y="44202"/>
                      <a:pt x="176308" y="46583"/>
                      <a:pt x="170212" y="51727"/>
                    </a:cubicBezTo>
                    <a:cubicBezTo>
                      <a:pt x="166592" y="54775"/>
                      <a:pt x="162211" y="60109"/>
                      <a:pt x="161734" y="68491"/>
                    </a:cubicBezTo>
                    <a:cubicBezTo>
                      <a:pt x="161163" y="79635"/>
                      <a:pt x="168592" y="89731"/>
                      <a:pt x="180975" y="105067"/>
                    </a:cubicBezTo>
                    <a:cubicBezTo>
                      <a:pt x="189547" y="115639"/>
                      <a:pt x="198501" y="126593"/>
                      <a:pt x="204216" y="140214"/>
                    </a:cubicBezTo>
                    <a:cubicBezTo>
                      <a:pt x="213931" y="163074"/>
                      <a:pt x="213741" y="190125"/>
                      <a:pt x="203549" y="212509"/>
                    </a:cubicBezTo>
                    <a:cubicBezTo>
                      <a:pt x="194405" y="232606"/>
                      <a:pt x="178117" y="247465"/>
                      <a:pt x="157734" y="254133"/>
                    </a:cubicBezTo>
                    <a:cubicBezTo>
                      <a:pt x="149352" y="256895"/>
                      <a:pt x="140589" y="258229"/>
                      <a:pt x="131826" y="258229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CC97BE19-9233-44DB-869D-945391228759}"/>
                  </a:ext>
                </a:extLst>
              </p:cNvPr>
              <p:cNvSpPr/>
              <p:nvPr/>
            </p:nvSpPr>
            <p:spPr>
              <a:xfrm>
                <a:off x="6440059" y="4011505"/>
                <a:ext cx="218889" cy="258075"/>
              </a:xfrm>
              <a:custGeom>
                <a:avLst/>
                <a:gdLst>
                  <a:gd name="connsiteX0" fmla="*/ 87232 w 218889"/>
                  <a:gd name="connsiteY0" fmla="*/ 258075 h 258075"/>
                  <a:gd name="connsiteX1" fmla="*/ 61134 w 218889"/>
                  <a:gd name="connsiteY1" fmla="*/ 253980 h 258075"/>
                  <a:gd name="connsiteX2" fmla="*/ 15223 w 218889"/>
                  <a:gd name="connsiteY2" fmla="*/ 212451 h 258075"/>
                  <a:gd name="connsiteX3" fmla="*/ 14461 w 218889"/>
                  <a:gd name="connsiteY3" fmla="*/ 140156 h 258075"/>
                  <a:gd name="connsiteX4" fmla="*/ 37607 w 218889"/>
                  <a:gd name="connsiteY4" fmla="*/ 105009 h 258075"/>
                  <a:gd name="connsiteX5" fmla="*/ 56847 w 218889"/>
                  <a:gd name="connsiteY5" fmla="*/ 68433 h 258075"/>
                  <a:gd name="connsiteX6" fmla="*/ 48370 w 218889"/>
                  <a:gd name="connsiteY6" fmla="*/ 51669 h 258075"/>
                  <a:gd name="connsiteX7" fmla="*/ 25225 w 218889"/>
                  <a:gd name="connsiteY7" fmla="*/ 45096 h 258075"/>
                  <a:gd name="connsiteX8" fmla="*/ 174 w 218889"/>
                  <a:gd name="connsiteY8" fmla="*/ 25665 h 258075"/>
                  <a:gd name="connsiteX9" fmla="*/ 19605 w 218889"/>
                  <a:gd name="connsiteY9" fmla="*/ 615 h 258075"/>
                  <a:gd name="connsiteX10" fmla="*/ 77136 w 218889"/>
                  <a:gd name="connsiteY10" fmla="*/ 17283 h 258075"/>
                  <a:gd name="connsiteX11" fmla="*/ 101615 w 218889"/>
                  <a:gd name="connsiteY11" fmla="*/ 66051 h 258075"/>
                  <a:gd name="connsiteX12" fmla="*/ 72564 w 218889"/>
                  <a:gd name="connsiteY12" fmla="*/ 133107 h 258075"/>
                  <a:gd name="connsiteX13" fmla="*/ 55800 w 218889"/>
                  <a:gd name="connsiteY13" fmla="*/ 157587 h 258075"/>
                  <a:gd name="connsiteX14" fmla="*/ 56085 w 218889"/>
                  <a:gd name="connsiteY14" fmla="*/ 193782 h 258075"/>
                  <a:gd name="connsiteX15" fmla="*/ 75135 w 218889"/>
                  <a:gd name="connsiteY15" fmla="*/ 211308 h 258075"/>
                  <a:gd name="connsiteX16" fmla="*/ 151240 w 218889"/>
                  <a:gd name="connsiteY16" fmla="*/ 175494 h 258075"/>
                  <a:gd name="connsiteX17" fmla="*/ 161813 w 218889"/>
                  <a:gd name="connsiteY17" fmla="*/ 40334 h 258075"/>
                  <a:gd name="connsiteX18" fmla="*/ 173719 w 218889"/>
                  <a:gd name="connsiteY18" fmla="*/ 10902 h 258075"/>
                  <a:gd name="connsiteX19" fmla="*/ 203152 w 218889"/>
                  <a:gd name="connsiteY19" fmla="*/ 22808 h 258075"/>
                  <a:gd name="connsiteX20" fmla="*/ 187435 w 218889"/>
                  <a:gd name="connsiteY20" fmla="*/ 201973 h 258075"/>
                  <a:gd name="connsiteX21" fmla="*/ 87232 w 218889"/>
                  <a:gd name="connsiteY21" fmla="*/ 258075 h 258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889" h="258075">
                    <a:moveTo>
                      <a:pt x="87232" y="258075"/>
                    </a:moveTo>
                    <a:cubicBezTo>
                      <a:pt x="78469" y="258075"/>
                      <a:pt x="69706" y="256837"/>
                      <a:pt x="61134" y="253980"/>
                    </a:cubicBezTo>
                    <a:cubicBezTo>
                      <a:pt x="40655" y="247312"/>
                      <a:pt x="24367" y="232548"/>
                      <a:pt x="15223" y="212451"/>
                    </a:cubicBezTo>
                    <a:cubicBezTo>
                      <a:pt x="5031" y="190067"/>
                      <a:pt x="4746" y="163111"/>
                      <a:pt x="14461" y="140156"/>
                    </a:cubicBezTo>
                    <a:cubicBezTo>
                      <a:pt x="20176" y="126535"/>
                      <a:pt x="29035" y="115581"/>
                      <a:pt x="37607" y="105009"/>
                    </a:cubicBezTo>
                    <a:cubicBezTo>
                      <a:pt x="49989" y="89769"/>
                      <a:pt x="57419" y="79672"/>
                      <a:pt x="56847" y="68433"/>
                    </a:cubicBezTo>
                    <a:cubicBezTo>
                      <a:pt x="56371" y="60051"/>
                      <a:pt x="51990" y="54717"/>
                      <a:pt x="48370" y="51669"/>
                    </a:cubicBezTo>
                    <a:cubicBezTo>
                      <a:pt x="42179" y="46525"/>
                      <a:pt x="33606" y="44144"/>
                      <a:pt x="25225" y="45096"/>
                    </a:cubicBezTo>
                    <a:cubicBezTo>
                      <a:pt x="13128" y="46716"/>
                      <a:pt x="1698" y="37953"/>
                      <a:pt x="174" y="25665"/>
                    </a:cubicBezTo>
                    <a:cubicBezTo>
                      <a:pt x="-1350" y="13378"/>
                      <a:pt x="7318" y="2139"/>
                      <a:pt x="19605" y="615"/>
                    </a:cubicBezTo>
                    <a:cubicBezTo>
                      <a:pt x="40369" y="-2052"/>
                      <a:pt x="61324" y="4044"/>
                      <a:pt x="77136" y="17283"/>
                    </a:cubicBezTo>
                    <a:cubicBezTo>
                      <a:pt x="91900" y="29666"/>
                      <a:pt x="100663" y="47001"/>
                      <a:pt x="101615" y="66051"/>
                    </a:cubicBezTo>
                    <a:cubicBezTo>
                      <a:pt x="103139" y="95198"/>
                      <a:pt x="86185" y="116248"/>
                      <a:pt x="72564" y="133107"/>
                    </a:cubicBezTo>
                    <a:cubicBezTo>
                      <a:pt x="65610" y="141680"/>
                      <a:pt x="59038" y="149776"/>
                      <a:pt x="55800" y="157587"/>
                    </a:cubicBezTo>
                    <a:cubicBezTo>
                      <a:pt x="50942" y="169017"/>
                      <a:pt x="51133" y="182828"/>
                      <a:pt x="56085" y="193782"/>
                    </a:cubicBezTo>
                    <a:cubicBezTo>
                      <a:pt x="58848" y="199878"/>
                      <a:pt x="64372" y="207783"/>
                      <a:pt x="75135" y="211308"/>
                    </a:cubicBezTo>
                    <a:cubicBezTo>
                      <a:pt x="99996" y="219404"/>
                      <a:pt x="133905" y="199020"/>
                      <a:pt x="151240" y="175494"/>
                    </a:cubicBezTo>
                    <a:cubicBezTo>
                      <a:pt x="177339" y="139870"/>
                      <a:pt x="181530" y="86816"/>
                      <a:pt x="161813" y="40334"/>
                    </a:cubicBezTo>
                    <a:cubicBezTo>
                      <a:pt x="156955" y="28904"/>
                      <a:pt x="162289" y="15759"/>
                      <a:pt x="173719" y="10902"/>
                    </a:cubicBezTo>
                    <a:cubicBezTo>
                      <a:pt x="185054" y="6044"/>
                      <a:pt x="198294" y="11378"/>
                      <a:pt x="203152" y="22808"/>
                    </a:cubicBezTo>
                    <a:cubicBezTo>
                      <a:pt x="228869" y="83577"/>
                      <a:pt x="222678" y="153872"/>
                      <a:pt x="187435" y="201973"/>
                    </a:cubicBezTo>
                    <a:cubicBezTo>
                      <a:pt x="164956" y="232548"/>
                      <a:pt x="126094" y="257980"/>
                      <a:pt x="87232" y="258075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E5632C8-7B11-4F62-84DE-60B5E7627EFD}"/>
                  </a:ext>
                </a:extLst>
              </p:cNvPr>
              <p:cNvSpPr/>
              <p:nvPr/>
            </p:nvSpPr>
            <p:spPr>
              <a:xfrm>
                <a:off x="6212109" y="3736947"/>
                <a:ext cx="183743" cy="129821"/>
              </a:xfrm>
              <a:custGeom>
                <a:avLst/>
                <a:gdLst>
                  <a:gd name="connsiteX0" fmla="*/ 0 w 183743"/>
                  <a:gd name="connsiteY0" fmla="*/ 34000 h 129821"/>
                  <a:gd name="connsiteX1" fmla="*/ 182880 w 183743"/>
                  <a:gd name="connsiteY1" fmla="*/ 129822 h 129821"/>
                  <a:gd name="connsiteX2" fmla="*/ 136303 w 183743"/>
                  <a:gd name="connsiteY2" fmla="*/ 15807 h 129821"/>
                  <a:gd name="connsiteX3" fmla="*/ 0 w 183743"/>
                  <a:gd name="connsiteY3" fmla="*/ 34000 h 12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743" h="129821">
                    <a:moveTo>
                      <a:pt x="0" y="34000"/>
                    </a:moveTo>
                    <a:cubicBezTo>
                      <a:pt x="65818" y="78006"/>
                      <a:pt x="128016" y="108581"/>
                      <a:pt x="182880" y="129822"/>
                    </a:cubicBezTo>
                    <a:cubicBezTo>
                      <a:pt x="184880" y="110200"/>
                      <a:pt x="187738" y="43430"/>
                      <a:pt x="136303" y="15807"/>
                    </a:cubicBezTo>
                    <a:cubicBezTo>
                      <a:pt x="85534" y="-11530"/>
                      <a:pt x="28004" y="-2100"/>
                      <a:pt x="0" y="3400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E362E216-29BE-4E8E-AC0B-6959E7AE5B88}"/>
                  </a:ext>
                </a:extLst>
              </p:cNvPr>
              <p:cNvSpPr/>
              <p:nvPr/>
            </p:nvSpPr>
            <p:spPr>
              <a:xfrm>
                <a:off x="6114097" y="3645122"/>
                <a:ext cx="365664" cy="246221"/>
              </a:xfrm>
              <a:custGeom>
                <a:avLst/>
                <a:gdLst>
                  <a:gd name="connsiteX0" fmla="*/ 365665 w 365664"/>
                  <a:gd name="connsiteY0" fmla="*/ 175260 h 246221"/>
                  <a:gd name="connsiteX1" fmla="*/ 57817 w 365664"/>
                  <a:gd name="connsiteY1" fmla="*/ 10668 h 246221"/>
                  <a:gd name="connsiteX2" fmla="*/ 43720 w 365664"/>
                  <a:gd name="connsiteY2" fmla="*/ 0 h 246221"/>
                  <a:gd name="connsiteX3" fmla="*/ 0 w 365664"/>
                  <a:gd name="connsiteY3" fmla="*/ 51816 h 246221"/>
                  <a:gd name="connsiteX4" fmla="*/ 354140 w 365664"/>
                  <a:gd name="connsiteY4" fmla="*/ 246221 h 246221"/>
                  <a:gd name="connsiteX5" fmla="*/ 365665 w 365664"/>
                  <a:gd name="connsiteY5" fmla="*/ 175260 h 24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5664" h="246221">
                    <a:moveTo>
                      <a:pt x="365665" y="175260"/>
                    </a:moveTo>
                    <a:cubicBezTo>
                      <a:pt x="365665" y="175260"/>
                      <a:pt x="166878" y="103632"/>
                      <a:pt x="57817" y="10668"/>
                    </a:cubicBezTo>
                    <a:cubicBezTo>
                      <a:pt x="53150" y="6667"/>
                      <a:pt x="48482" y="3238"/>
                      <a:pt x="43720" y="0"/>
                    </a:cubicBezTo>
                    <a:lnTo>
                      <a:pt x="0" y="51816"/>
                    </a:lnTo>
                    <a:cubicBezTo>
                      <a:pt x="134493" y="165449"/>
                      <a:pt x="261842" y="220027"/>
                      <a:pt x="354140" y="246221"/>
                    </a:cubicBezTo>
                    <a:cubicBezTo>
                      <a:pt x="354044" y="246317"/>
                      <a:pt x="353473" y="222599"/>
                      <a:pt x="365665" y="175260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398028B6-D4B0-409A-927C-CE0A57C3A423}"/>
                  </a:ext>
                </a:extLst>
              </p:cNvPr>
              <p:cNvSpPr/>
              <p:nvPr/>
            </p:nvSpPr>
            <p:spPr>
              <a:xfrm>
                <a:off x="6084177" y="3530144"/>
                <a:ext cx="175472" cy="196797"/>
              </a:xfrm>
              <a:custGeom>
                <a:avLst/>
                <a:gdLst>
                  <a:gd name="connsiteX0" fmla="*/ 29920 w 175472"/>
                  <a:gd name="connsiteY0" fmla="*/ 196798 h 196797"/>
                  <a:gd name="connsiteX1" fmla="*/ 10584 w 175472"/>
                  <a:gd name="connsiteY1" fmla="*/ 189749 h 196797"/>
                  <a:gd name="connsiteX2" fmla="*/ 7060 w 175472"/>
                  <a:gd name="connsiteY2" fmla="*/ 147649 h 196797"/>
                  <a:gd name="connsiteX3" fmla="*/ 122788 w 175472"/>
                  <a:gd name="connsiteY3" fmla="*/ 10584 h 196797"/>
                  <a:gd name="connsiteX4" fmla="*/ 164889 w 175472"/>
                  <a:gd name="connsiteY4" fmla="*/ 7060 h 196797"/>
                  <a:gd name="connsiteX5" fmla="*/ 168413 w 175472"/>
                  <a:gd name="connsiteY5" fmla="*/ 49160 h 196797"/>
                  <a:gd name="connsiteX6" fmla="*/ 52684 w 175472"/>
                  <a:gd name="connsiteY6" fmla="*/ 186225 h 196797"/>
                  <a:gd name="connsiteX7" fmla="*/ 29920 w 175472"/>
                  <a:gd name="connsiteY7" fmla="*/ 196798 h 19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472" h="196797">
                    <a:moveTo>
                      <a:pt x="29920" y="196798"/>
                    </a:moveTo>
                    <a:cubicBezTo>
                      <a:pt x="23062" y="196798"/>
                      <a:pt x="16204" y="194512"/>
                      <a:pt x="10584" y="189749"/>
                    </a:cubicBezTo>
                    <a:cubicBezTo>
                      <a:pt x="-1989" y="179081"/>
                      <a:pt x="-3608" y="160222"/>
                      <a:pt x="7060" y="147649"/>
                    </a:cubicBezTo>
                    <a:lnTo>
                      <a:pt x="122788" y="10584"/>
                    </a:lnTo>
                    <a:cubicBezTo>
                      <a:pt x="133457" y="-1989"/>
                      <a:pt x="152316" y="-3608"/>
                      <a:pt x="164889" y="7060"/>
                    </a:cubicBezTo>
                    <a:cubicBezTo>
                      <a:pt x="177462" y="17728"/>
                      <a:pt x="179081" y="36587"/>
                      <a:pt x="168413" y="49160"/>
                    </a:cubicBezTo>
                    <a:lnTo>
                      <a:pt x="52684" y="186225"/>
                    </a:lnTo>
                    <a:cubicBezTo>
                      <a:pt x="46779" y="193178"/>
                      <a:pt x="38397" y="196798"/>
                      <a:pt x="29920" y="196798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C861BBF3-74F6-4C68-AFA4-A4EB9E5B3B9D}"/>
                  </a:ext>
                </a:extLst>
              </p:cNvPr>
              <p:cNvSpPr/>
              <p:nvPr/>
            </p:nvSpPr>
            <p:spPr>
              <a:xfrm>
                <a:off x="6793991" y="4565141"/>
                <a:ext cx="473561" cy="300608"/>
              </a:xfrm>
              <a:custGeom>
                <a:avLst/>
                <a:gdLst>
                  <a:gd name="connsiteX0" fmla="*/ 214979 w 473561"/>
                  <a:gd name="connsiteY0" fmla="*/ 2191 h 300608"/>
                  <a:gd name="connsiteX1" fmla="*/ 214122 w 473561"/>
                  <a:gd name="connsiteY1" fmla="*/ 102870 h 300608"/>
                  <a:gd name="connsiteX2" fmla="*/ 411956 w 473561"/>
                  <a:gd name="connsiteY2" fmla="*/ 107252 h 300608"/>
                  <a:gd name="connsiteX3" fmla="*/ 469011 w 473561"/>
                  <a:gd name="connsiteY3" fmla="*/ 300609 h 300608"/>
                  <a:gd name="connsiteX4" fmla="*/ 0 w 473561"/>
                  <a:gd name="connsiteY4" fmla="*/ 300609 h 300608"/>
                  <a:gd name="connsiteX5" fmla="*/ 8001 w 473561"/>
                  <a:gd name="connsiteY5" fmla="*/ 0 h 300608"/>
                  <a:gd name="connsiteX6" fmla="*/ 214979 w 473561"/>
                  <a:gd name="connsiteY6" fmla="*/ 2191 h 3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1" h="300608">
                    <a:moveTo>
                      <a:pt x="214979" y="2191"/>
                    </a:moveTo>
                    <a:cubicBezTo>
                      <a:pt x="215265" y="14669"/>
                      <a:pt x="214122" y="102870"/>
                      <a:pt x="214122" y="102870"/>
                    </a:cubicBezTo>
                    <a:cubicBezTo>
                      <a:pt x="214122" y="102870"/>
                      <a:pt x="326422" y="49054"/>
                      <a:pt x="411956" y="107252"/>
                    </a:cubicBezTo>
                    <a:cubicBezTo>
                      <a:pt x="497491" y="165449"/>
                      <a:pt x="469011" y="300609"/>
                      <a:pt x="469011" y="300609"/>
                    </a:cubicBezTo>
                    <a:lnTo>
                      <a:pt x="0" y="300609"/>
                    </a:lnTo>
                    <a:lnTo>
                      <a:pt x="8001" y="0"/>
                    </a:lnTo>
                    <a:lnTo>
                      <a:pt x="214979" y="2191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3233C82-4B31-4A59-B132-6D8AEAB8CE30}"/>
                  </a:ext>
                </a:extLst>
              </p:cNvPr>
              <p:cNvSpPr/>
              <p:nvPr/>
            </p:nvSpPr>
            <p:spPr>
              <a:xfrm>
                <a:off x="6794087" y="4810315"/>
                <a:ext cx="473520" cy="55435"/>
              </a:xfrm>
              <a:custGeom>
                <a:avLst/>
                <a:gdLst>
                  <a:gd name="connsiteX0" fmla="*/ 0 w 473520"/>
                  <a:gd name="connsiteY0" fmla="*/ 55436 h 55435"/>
                  <a:gd name="connsiteX1" fmla="*/ 469011 w 473520"/>
                  <a:gd name="connsiteY1" fmla="*/ 55436 h 55435"/>
                  <a:gd name="connsiteX2" fmla="*/ 473488 w 473520"/>
                  <a:gd name="connsiteY2" fmla="*/ 0 h 55435"/>
                  <a:gd name="connsiteX3" fmla="*/ 1429 w 473520"/>
                  <a:gd name="connsiteY3" fmla="*/ 286 h 55435"/>
                  <a:gd name="connsiteX4" fmla="*/ 0 w 473520"/>
                  <a:gd name="connsiteY4" fmla="*/ 55436 h 5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20" h="55435">
                    <a:moveTo>
                      <a:pt x="0" y="55436"/>
                    </a:moveTo>
                    <a:lnTo>
                      <a:pt x="469011" y="55436"/>
                    </a:lnTo>
                    <a:cubicBezTo>
                      <a:pt x="469011" y="55436"/>
                      <a:pt x="473964" y="31718"/>
                      <a:pt x="473488" y="0"/>
                    </a:cubicBezTo>
                    <a:lnTo>
                      <a:pt x="1429" y="286"/>
                    </a:lnTo>
                    <a:lnTo>
                      <a:pt x="0" y="55436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E349A4F6-2074-47FE-994B-09D08D755B83}"/>
                  </a:ext>
                </a:extLst>
              </p:cNvPr>
              <p:cNvSpPr/>
              <p:nvPr/>
            </p:nvSpPr>
            <p:spPr>
              <a:xfrm>
                <a:off x="6798183" y="4694396"/>
                <a:ext cx="138398" cy="167735"/>
              </a:xfrm>
              <a:custGeom>
                <a:avLst/>
                <a:gdLst>
                  <a:gd name="connsiteX0" fmla="*/ 127825 w 138398"/>
                  <a:gd name="connsiteY0" fmla="*/ 121444 h 167735"/>
                  <a:gd name="connsiteX1" fmla="*/ 109918 w 138398"/>
                  <a:gd name="connsiteY1" fmla="*/ 60293 h 167735"/>
                  <a:gd name="connsiteX2" fmla="*/ 43910 w 138398"/>
                  <a:gd name="connsiteY2" fmla="*/ 4858 h 167735"/>
                  <a:gd name="connsiteX3" fmla="*/ 381 w 138398"/>
                  <a:gd name="connsiteY3" fmla="*/ 0 h 167735"/>
                  <a:gd name="connsiteX4" fmla="*/ 0 w 138398"/>
                  <a:gd name="connsiteY4" fmla="*/ 14954 h 167735"/>
                  <a:gd name="connsiteX5" fmla="*/ 42291 w 138398"/>
                  <a:gd name="connsiteY5" fmla="*/ 19717 h 167735"/>
                  <a:gd name="connsiteX6" fmla="*/ 95631 w 138398"/>
                  <a:gd name="connsiteY6" fmla="*/ 64484 h 167735"/>
                  <a:gd name="connsiteX7" fmla="*/ 113443 w 138398"/>
                  <a:gd name="connsiteY7" fmla="*/ 125254 h 167735"/>
                  <a:gd name="connsiteX8" fmla="*/ 123158 w 138398"/>
                  <a:gd name="connsiteY8" fmla="*/ 167735 h 167735"/>
                  <a:gd name="connsiteX9" fmla="*/ 138398 w 138398"/>
                  <a:gd name="connsiteY9" fmla="*/ 167259 h 167735"/>
                  <a:gd name="connsiteX10" fmla="*/ 127825 w 138398"/>
                  <a:gd name="connsiteY10" fmla="*/ 121444 h 16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98" h="167735">
                    <a:moveTo>
                      <a:pt x="127825" y="121444"/>
                    </a:moveTo>
                    <a:lnTo>
                      <a:pt x="109918" y="60293"/>
                    </a:lnTo>
                    <a:cubicBezTo>
                      <a:pt x="101060" y="30099"/>
                      <a:pt x="75247" y="8287"/>
                      <a:pt x="43910" y="4858"/>
                    </a:cubicBezTo>
                    <a:lnTo>
                      <a:pt x="381" y="0"/>
                    </a:lnTo>
                    <a:lnTo>
                      <a:pt x="0" y="14954"/>
                    </a:lnTo>
                    <a:lnTo>
                      <a:pt x="42291" y="19717"/>
                    </a:lnTo>
                    <a:cubicBezTo>
                      <a:pt x="67532" y="22574"/>
                      <a:pt x="88487" y="40100"/>
                      <a:pt x="95631" y="64484"/>
                    </a:cubicBezTo>
                    <a:lnTo>
                      <a:pt x="113443" y="125254"/>
                    </a:lnTo>
                    <a:lnTo>
                      <a:pt x="123158" y="167735"/>
                    </a:lnTo>
                    <a:lnTo>
                      <a:pt x="138398" y="167259"/>
                    </a:lnTo>
                    <a:lnTo>
                      <a:pt x="127825" y="12144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4666285C-10E5-41BD-89C1-5CF1E96C53D4}"/>
                  </a:ext>
                </a:extLst>
              </p:cNvPr>
              <p:cNvSpPr/>
              <p:nvPr/>
            </p:nvSpPr>
            <p:spPr>
              <a:xfrm>
                <a:off x="7170515" y="3832669"/>
                <a:ext cx="100107" cy="189452"/>
              </a:xfrm>
              <a:custGeom>
                <a:avLst/>
                <a:gdLst>
                  <a:gd name="connsiteX0" fmla="*/ 54769 w 100107"/>
                  <a:gd name="connsiteY0" fmla="*/ 0 h 189452"/>
                  <a:gd name="connsiteX1" fmla="*/ 0 w 100107"/>
                  <a:gd name="connsiteY1" fmla="*/ 89821 h 189452"/>
                  <a:gd name="connsiteX2" fmla="*/ 91440 w 100107"/>
                  <a:gd name="connsiteY2" fmla="*/ 189452 h 189452"/>
                  <a:gd name="connsiteX3" fmla="*/ 100108 w 100107"/>
                  <a:gd name="connsiteY3" fmla="*/ 123825 h 189452"/>
                  <a:gd name="connsiteX4" fmla="*/ 54769 w 100107"/>
                  <a:gd name="connsiteY4" fmla="*/ 0 h 18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107" h="189452">
                    <a:moveTo>
                      <a:pt x="54769" y="0"/>
                    </a:moveTo>
                    <a:cubicBezTo>
                      <a:pt x="22384" y="16192"/>
                      <a:pt x="0" y="50292"/>
                      <a:pt x="0" y="89821"/>
                    </a:cubicBezTo>
                    <a:cubicBezTo>
                      <a:pt x="0" y="143065"/>
                      <a:pt x="40481" y="186404"/>
                      <a:pt x="91440" y="189452"/>
                    </a:cubicBezTo>
                    <a:cubicBezTo>
                      <a:pt x="96869" y="169164"/>
                      <a:pt x="100108" y="147256"/>
                      <a:pt x="100108" y="123825"/>
                    </a:cubicBezTo>
                    <a:cubicBezTo>
                      <a:pt x="100013" y="74295"/>
                      <a:pt x="82296" y="33338"/>
                      <a:pt x="54769" y="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C1FAACF-1C6F-4EF7-8146-FE5E161D3483}"/>
                  </a:ext>
                </a:extLst>
              </p:cNvPr>
              <p:cNvSpPr/>
              <p:nvPr/>
            </p:nvSpPr>
            <p:spPr>
              <a:xfrm>
                <a:off x="6210226" y="4565141"/>
                <a:ext cx="473561" cy="300608"/>
              </a:xfrm>
              <a:custGeom>
                <a:avLst/>
                <a:gdLst>
                  <a:gd name="connsiteX0" fmla="*/ 258582 w 473561"/>
                  <a:gd name="connsiteY0" fmla="*/ 2191 h 300608"/>
                  <a:gd name="connsiteX1" fmla="*/ 259440 w 473561"/>
                  <a:gd name="connsiteY1" fmla="*/ 102870 h 300608"/>
                  <a:gd name="connsiteX2" fmla="*/ 61605 w 473561"/>
                  <a:gd name="connsiteY2" fmla="*/ 107252 h 300608"/>
                  <a:gd name="connsiteX3" fmla="*/ 4551 w 473561"/>
                  <a:gd name="connsiteY3" fmla="*/ 300609 h 300608"/>
                  <a:gd name="connsiteX4" fmla="*/ 473562 w 473561"/>
                  <a:gd name="connsiteY4" fmla="*/ 300609 h 300608"/>
                  <a:gd name="connsiteX5" fmla="*/ 465561 w 473561"/>
                  <a:gd name="connsiteY5" fmla="*/ 0 h 300608"/>
                  <a:gd name="connsiteX6" fmla="*/ 258582 w 473561"/>
                  <a:gd name="connsiteY6" fmla="*/ 2191 h 3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1" h="300608">
                    <a:moveTo>
                      <a:pt x="258582" y="2191"/>
                    </a:moveTo>
                    <a:cubicBezTo>
                      <a:pt x="258297" y="14669"/>
                      <a:pt x="259440" y="102870"/>
                      <a:pt x="259440" y="102870"/>
                    </a:cubicBezTo>
                    <a:cubicBezTo>
                      <a:pt x="259440" y="102870"/>
                      <a:pt x="147140" y="49054"/>
                      <a:pt x="61605" y="107252"/>
                    </a:cubicBezTo>
                    <a:cubicBezTo>
                      <a:pt x="-23929" y="165449"/>
                      <a:pt x="4551" y="300609"/>
                      <a:pt x="4551" y="300609"/>
                    </a:cubicBezTo>
                    <a:lnTo>
                      <a:pt x="473562" y="300609"/>
                    </a:lnTo>
                    <a:lnTo>
                      <a:pt x="465561" y="0"/>
                    </a:lnTo>
                    <a:lnTo>
                      <a:pt x="258582" y="2191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72CD7F2-0207-4DD7-BFB5-367DE7FEEE79}"/>
                  </a:ext>
                </a:extLst>
              </p:cNvPr>
              <p:cNvSpPr/>
              <p:nvPr/>
            </p:nvSpPr>
            <p:spPr>
              <a:xfrm>
                <a:off x="6210172" y="4810315"/>
                <a:ext cx="473519" cy="55435"/>
              </a:xfrm>
              <a:custGeom>
                <a:avLst/>
                <a:gdLst>
                  <a:gd name="connsiteX0" fmla="*/ 473520 w 473519"/>
                  <a:gd name="connsiteY0" fmla="*/ 55436 h 55435"/>
                  <a:gd name="connsiteX1" fmla="*/ 4509 w 473519"/>
                  <a:gd name="connsiteY1" fmla="*/ 55436 h 55435"/>
                  <a:gd name="connsiteX2" fmla="*/ 32 w 473519"/>
                  <a:gd name="connsiteY2" fmla="*/ 0 h 55435"/>
                  <a:gd name="connsiteX3" fmla="*/ 472091 w 473519"/>
                  <a:gd name="connsiteY3" fmla="*/ 286 h 55435"/>
                  <a:gd name="connsiteX4" fmla="*/ 473520 w 473519"/>
                  <a:gd name="connsiteY4" fmla="*/ 55436 h 5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19" h="55435">
                    <a:moveTo>
                      <a:pt x="473520" y="55436"/>
                    </a:moveTo>
                    <a:lnTo>
                      <a:pt x="4509" y="55436"/>
                    </a:lnTo>
                    <a:cubicBezTo>
                      <a:pt x="4509" y="55436"/>
                      <a:pt x="-444" y="31718"/>
                      <a:pt x="32" y="0"/>
                    </a:cubicBezTo>
                    <a:lnTo>
                      <a:pt x="472091" y="286"/>
                    </a:lnTo>
                    <a:lnTo>
                      <a:pt x="473520" y="55436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FECDFDF3-D2C3-40AA-8A2E-2B7CB9555458}"/>
                  </a:ext>
                </a:extLst>
              </p:cNvPr>
              <p:cNvSpPr/>
              <p:nvPr/>
            </p:nvSpPr>
            <p:spPr>
              <a:xfrm>
                <a:off x="6541198" y="4694396"/>
                <a:ext cx="138398" cy="167735"/>
              </a:xfrm>
              <a:custGeom>
                <a:avLst/>
                <a:gdLst>
                  <a:gd name="connsiteX0" fmla="*/ 10573 w 138398"/>
                  <a:gd name="connsiteY0" fmla="*/ 121444 h 167735"/>
                  <a:gd name="connsiteX1" fmla="*/ 28480 w 138398"/>
                  <a:gd name="connsiteY1" fmla="*/ 60293 h 167735"/>
                  <a:gd name="connsiteX2" fmla="*/ 94488 w 138398"/>
                  <a:gd name="connsiteY2" fmla="*/ 4858 h 167735"/>
                  <a:gd name="connsiteX3" fmla="*/ 138017 w 138398"/>
                  <a:gd name="connsiteY3" fmla="*/ 0 h 167735"/>
                  <a:gd name="connsiteX4" fmla="*/ 138398 w 138398"/>
                  <a:gd name="connsiteY4" fmla="*/ 14954 h 167735"/>
                  <a:gd name="connsiteX5" fmla="*/ 96107 w 138398"/>
                  <a:gd name="connsiteY5" fmla="*/ 19717 h 167735"/>
                  <a:gd name="connsiteX6" fmla="*/ 42767 w 138398"/>
                  <a:gd name="connsiteY6" fmla="*/ 64484 h 167735"/>
                  <a:gd name="connsiteX7" fmla="*/ 24955 w 138398"/>
                  <a:gd name="connsiteY7" fmla="*/ 125254 h 167735"/>
                  <a:gd name="connsiteX8" fmla="*/ 15240 w 138398"/>
                  <a:gd name="connsiteY8" fmla="*/ 167735 h 167735"/>
                  <a:gd name="connsiteX9" fmla="*/ 0 w 138398"/>
                  <a:gd name="connsiteY9" fmla="*/ 167259 h 167735"/>
                  <a:gd name="connsiteX10" fmla="*/ 10573 w 138398"/>
                  <a:gd name="connsiteY10" fmla="*/ 121444 h 16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98" h="167735">
                    <a:moveTo>
                      <a:pt x="10573" y="121444"/>
                    </a:moveTo>
                    <a:lnTo>
                      <a:pt x="28480" y="60293"/>
                    </a:lnTo>
                    <a:cubicBezTo>
                      <a:pt x="37338" y="30099"/>
                      <a:pt x="63151" y="8287"/>
                      <a:pt x="94488" y="4858"/>
                    </a:cubicBezTo>
                    <a:lnTo>
                      <a:pt x="138017" y="0"/>
                    </a:lnTo>
                    <a:lnTo>
                      <a:pt x="138398" y="14954"/>
                    </a:lnTo>
                    <a:lnTo>
                      <a:pt x="96107" y="19717"/>
                    </a:lnTo>
                    <a:cubicBezTo>
                      <a:pt x="70866" y="22574"/>
                      <a:pt x="49911" y="40100"/>
                      <a:pt x="42767" y="64484"/>
                    </a:cubicBezTo>
                    <a:lnTo>
                      <a:pt x="24955" y="125254"/>
                    </a:lnTo>
                    <a:lnTo>
                      <a:pt x="15240" y="167735"/>
                    </a:lnTo>
                    <a:lnTo>
                      <a:pt x="0" y="167259"/>
                    </a:lnTo>
                    <a:lnTo>
                      <a:pt x="10573" y="12144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5AFE5E69-5327-4F2D-9806-6CBB9F644C56}"/>
                  </a:ext>
                </a:extLst>
              </p:cNvPr>
              <p:cNvSpPr/>
              <p:nvPr/>
            </p:nvSpPr>
            <p:spPr>
              <a:xfrm>
                <a:off x="6998970" y="3822477"/>
                <a:ext cx="149613" cy="268890"/>
              </a:xfrm>
              <a:custGeom>
                <a:avLst/>
                <a:gdLst>
                  <a:gd name="connsiteX0" fmla="*/ 146685 w 149613"/>
                  <a:gd name="connsiteY0" fmla="*/ 104870 h 268890"/>
                  <a:gd name="connsiteX1" fmla="*/ 0 w 149613"/>
                  <a:gd name="connsiteY1" fmla="*/ 0 h 268890"/>
                  <a:gd name="connsiteX2" fmla="*/ 9334 w 149613"/>
                  <a:gd name="connsiteY2" fmla="*/ 64675 h 268890"/>
                  <a:gd name="connsiteX3" fmla="*/ 105823 w 149613"/>
                  <a:gd name="connsiteY3" fmla="*/ 134017 h 268890"/>
                  <a:gd name="connsiteX4" fmla="*/ 37719 w 149613"/>
                  <a:gd name="connsiteY4" fmla="*/ 227552 h 268890"/>
                  <a:gd name="connsiteX5" fmla="*/ 38005 w 149613"/>
                  <a:gd name="connsiteY5" fmla="*/ 235934 h 268890"/>
                  <a:gd name="connsiteX6" fmla="*/ 58198 w 149613"/>
                  <a:gd name="connsiteY6" fmla="*/ 268891 h 268890"/>
                  <a:gd name="connsiteX7" fmla="*/ 83915 w 149613"/>
                  <a:gd name="connsiteY7" fmla="*/ 253746 h 268890"/>
                  <a:gd name="connsiteX8" fmla="*/ 146685 w 149613"/>
                  <a:gd name="connsiteY8" fmla="*/ 104870 h 268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13" h="268890">
                    <a:moveTo>
                      <a:pt x="146685" y="104870"/>
                    </a:moveTo>
                    <a:cubicBezTo>
                      <a:pt x="130683" y="36386"/>
                      <a:pt x="0" y="0"/>
                      <a:pt x="0" y="0"/>
                    </a:cubicBezTo>
                    <a:cubicBezTo>
                      <a:pt x="5334" y="19717"/>
                      <a:pt x="9334" y="64675"/>
                      <a:pt x="9334" y="64675"/>
                    </a:cubicBezTo>
                    <a:cubicBezTo>
                      <a:pt x="56007" y="80010"/>
                      <a:pt x="105823" y="106204"/>
                      <a:pt x="105823" y="134017"/>
                    </a:cubicBezTo>
                    <a:cubicBezTo>
                      <a:pt x="105823" y="185357"/>
                      <a:pt x="52102" y="219266"/>
                      <a:pt x="37719" y="227552"/>
                    </a:cubicBezTo>
                    <a:cubicBezTo>
                      <a:pt x="37814" y="230410"/>
                      <a:pt x="37909" y="233267"/>
                      <a:pt x="38005" y="235934"/>
                    </a:cubicBezTo>
                    <a:lnTo>
                      <a:pt x="58198" y="268891"/>
                    </a:lnTo>
                    <a:cubicBezTo>
                      <a:pt x="64579" y="265367"/>
                      <a:pt x="72962" y="260223"/>
                      <a:pt x="83915" y="253746"/>
                    </a:cubicBezTo>
                    <a:cubicBezTo>
                      <a:pt x="109061" y="238792"/>
                      <a:pt x="162687" y="173355"/>
                      <a:pt x="146685" y="104870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76" name="Graphic 4">
                <a:extLst>
                  <a:ext uri="{FF2B5EF4-FFF2-40B4-BE49-F238E27FC236}">
                    <a16:creationId xmlns:a16="http://schemas.microsoft.com/office/drawing/2014/main" id="{3E758F03-425F-4DBA-A4A2-78368630F3FA}"/>
                  </a:ext>
                </a:extLst>
              </p:cNvPr>
              <p:cNvGrpSpPr/>
              <p:nvPr/>
            </p:nvGrpSpPr>
            <p:grpSpPr>
              <a:xfrm>
                <a:off x="6818559" y="4050034"/>
                <a:ext cx="308426" cy="267855"/>
                <a:chOff x="6818559" y="4050034"/>
                <a:chExt cx="308426" cy="267855"/>
              </a:xfrm>
            </p:grpSpPr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E3A06F21-FB38-4970-8D32-B27783B24E34}"/>
                    </a:ext>
                  </a:extLst>
                </p:cNvPr>
                <p:cNvSpPr/>
                <p:nvPr/>
              </p:nvSpPr>
              <p:spPr>
                <a:xfrm>
                  <a:off x="6818601" y="4050075"/>
                  <a:ext cx="308384" cy="267814"/>
                </a:xfrm>
                <a:custGeom>
                  <a:avLst/>
                  <a:gdLst>
                    <a:gd name="connsiteX0" fmla="*/ 214563 w 308384"/>
                    <a:gd name="connsiteY0" fmla="*/ 1955 h 267814"/>
                    <a:gd name="connsiteX1" fmla="*/ 86928 w 308384"/>
                    <a:gd name="connsiteY1" fmla="*/ 3955 h 267814"/>
                    <a:gd name="connsiteX2" fmla="*/ 105883 w 308384"/>
                    <a:gd name="connsiteY2" fmla="*/ 70630 h 267814"/>
                    <a:gd name="connsiteX3" fmla="*/ 32350 w 308384"/>
                    <a:gd name="connsiteY3" fmla="*/ 99301 h 267814"/>
                    <a:gd name="connsiteX4" fmla="*/ 174939 w 308384"/>
                    <a:gd name="connsiteY4" fmla="*/ 245985 h 267814"/>
                    <a:gd name="connsiteX5" fmla="*/ 308384 w 308384"/>
                    <a:gd name="connsiteY5" fmla="*/ 154926 h 267814"/>
                    <a:gd name="connsiteX6" fmla="*/ 214563 w 308384"/>
                    <a:gd name="connsiteY6" fmla="*/ 1955 h 267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8384" h="267814">
                      <a:moveTo>
                        <a:pt x="214563" y="1955"/>
                      </a:moveTo>
                      <a:cubicBezTo>
                        <a:pt x="214563" y="1955"/>
                        <a:pt x="129219" y="-3570"/>
                        <a:pt x="86928" y="3955"/>
                      </a:cubicBezTo>
                      <a:cubicBezTo>
                        <a:pt x="44637" y="11480"/>
                        <a:pt x="75308" y="67011"/>
                        <a:pt x="105883" y="70630"/>
                      </a:cubicBezTo>
                      <a:cubicBezTo>
                        <a:pt x="105883" y="70630"/>
                        <a:pt x="56829" y="78250"/>
                        <a:pt x="32350" y="99301"/>
                      </a:cubicBezTo>
                      <a:cubicBezTo>
                        <a:pt x="-54709" y="173881"/>
                        <a:pt x="47876" y="323900"/>
                        <a:pt x="174939" y="245985"/>
                      </a:cubicBezTo>
                      <a:cubicBezTo>
                        <a:pt x="269522" y="183978"/>
                        <a:pt x="308384" y="154926"/>
                        <a:pt x="308384" y="154926"/>
                      </a:cubicBezTo>
                      <a:lnTo>
                        <a:pt x="214563" y="1955"/>
                      </a:ln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A26D474C-4A8A-47E8-9541-27F58626C05D}"/>
                    </a:ext>
                  </a:extLst>
                </p:cNvPr>
                <p:cNvSpPr/>
                <p:nvPr/>
              </p:nvSpPr>
              <p:spPr>
                <a:xfrm>
                  <a:off x="6884708" y="4050034"/>
                  <a:ext cx="153523" cy="67146"/>
                </a:xfrm>
                <a:custGeom>
                  <a:avLst/>
                  <a:gdLst>
                    <a:gd name="connsiteX0" fmla="*/ 20726 w 153523"/>
                    <a:gd name="connsiteY0" fmla="*/ 3996 h 67146"/>
                    <a:gd name="connsiteX1" fmla="*/ 28632 w 153523"/>
                    <a:gd name="connsiteY1" fmla="*/ 67147 h 67146"/>
                    <a:gd name="connsiteX2" fmla="*/ 38348 w 153523"/>
                    <a:gd name="connsiteY2" fmla="*/ 35238 h 67146"/>
                    <a:gd name="connsiteX3" fmla="*/ 148361 w 153523"/>
                    <a:gd name="connsiteY3" fmla="*/ 50859 h 67146"/>
                    <a:gd name="connsiteX4" fmla="*/ 152553 w 153523"/>
                    <a:gd name="connsiteY4" fmla="*/ 8949 h 67146"/>
                    <a:gd name="connsiteX5" fmla="*/ 148266 w 153523"/>
                    <a:gd name="connsiteY5" fmla="*/ 1996 h 67146"/>
                    <a:gd name="connsiteX6" fmla="*/ 20726 w 153523"/>
                    <a:gd name="connsiteY6" fmla="*/ 3996 h 67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523" h="67146">
                      <a:moveTo>
                        <a:pt x="20726" y="3996"/>
                      </a:moveTo>
                      <a:cubicBezTo>
                        <a:pt x="-16421" y="10664"/>
                        <a:pt x="2724" y="54193"/>
                        <a:pt x="28632" y="67147"/>
                      </a:cubicBezTo>
                      <a:cubicBezTo>
                        <a:pt x="21107" y="58289"/>
                        <a:pt x="23108" y="43906"/>
                        <a:pt x="38348" y="35238"/>
                      </a:cubicBezTo>
                      <a:cubicBezTo>
                        <a:pt x="53588" y="26475"/>
                        <a:pt x="148361" y="50859"/>
                        <a:pt x="148361" y="50859"/>
                      </a:cubicBezTo>
                      <a:cubicBezTo>
                        <a:pt x="154362" y="49526"/>
                        <a:pt x="154172" y="28856"/>
                        <a:pt x="152553" y="8949"/>
                      </a:cubicBezTo>
                      <a:lnTo>
                        <a:pt x="148266" y="1996"/>
                      </a:lnTo>
                      <a:cubicBezTo>
                        <a:pt x="148361" y="1996"/>
                        <a:pt x="63017" y="-3624"/>
                        <a:pt x="20726" y="3996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3CF43B0E-FE33-43C7-9504-59ABBFABBF52}"/>
                    </a:ext>
                  </a:extLst>
                </p:cNvPr>
                <p:cNvSpPr/>
                <p:nvPr/>
              </p:nvSpPr>
              <p:spPr>
                <a:xfrm>
                  <a:off x="6818559" y="4120705"/>
                  <a:ext cx="105924" cy="190119"/>
                </a:xfrm>
                <a:custGeom>
                  <a:avLst/>
                  <a:gdLst>
                    <a:gd name="connsiteX0" fmla="*/ 66396 w 105924"/>
                    <a:gd name="connsiteY0" fmla="*/ 190119 h 190119"/>
                    <a:gd name="connsiteX1" fmla="*/ 105925 w 105924"/>
                    <a:gd name="connsiteY1" fmla="*/ 0 h 190119"/>
                    <a:gd name="connsiteX2" fmla="*/ 32392 w 105924"/>
                    <a:gd name="connsiteY2" fmla="*/ 28670 h 190119"/>
                    <a:gd name="connsiteX3" fmla="*/ 66396 w 105924"/>
                    <a:gd name="connsiteY3" fmla="*/ 190119 h 1901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924" h="190119">
                      <a:moveTo>
                        <a:pt x="66396" y="190119"/>
                      </a:moveTo>
                      <a:cubicBezTo>
                        <a:pt x="-24282" y="66485"/>
                        <a:pt x="105925" y="0"/>
                        <a:pt x="105925" y="0"/>
                      </a:cubicBezTo>
                      <a:cubicBezTo>
                        <a:pt x="105925" y="0"/>
                        <a:pt x="56871" y="7620"/>
                        <a:pt x="32392" y="28670"/>
                      </a:cubicBezTo>
                      <a:cubicBezTo>
                        <a:pt x="-27044" y="79343"/>
                        <a:pt x="1817" y="165259"/>
                        <a:pt x="66396" y="190119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F9123C60-6192-4BBB-833E-29E490476631}"/>
                  </a:ext>
                </a:extLst>
              </p:cNvPr>
              <p:cNvSpPr/>
              <p:nvPr/>
            </p:nvSpPr>
            <p:spPr>
              <a:xfrm>
                <a:off x="7003256" y="4022077"/>
                <a:ext cx="153682" cy="212687"/>
              </a:xfrm>
              <a:custGeom>
                <a:avLst/>
                <a:gdLst>
                  <a:gd name="connsiteX0" fmla="*/ 0 w 153682"/>
                  <a:gd name="connsiteY0" fmla="*/ 29953 h 212687"/>
                  <a:gd name="connsiteX1" fmla="*/ 14288 w 153682"/>
                  <a:gd name="connsiteY1" fmla="*/ 4426 h 212687"/>
                  <a:gd name="connsiteX2" fmla="*/ 55436 w 153682"/>
                  <a:gd name="connsiteY2" fmla="*/ 14237 h 212687"/>
                  <a:gd name="connsiteX3" fmla="*/ 149257 w 153682"/>
                  <a:gd name="connsiteY3" fmla="*/ 167113 h 212687"/>
                  <a:gd name="connsiteX4" fmla="*/ 139446 w 153682"/>
                  <a:gd name="connsiteY4" fmla="*/ 208261 h 212687"/>
                  <a:gd name="connsiteX5" fmla="*/ 98298 w 153682"/>
                  <a:gd name="connsiteY5" fmla="*/ 198451 h 212687"/>
                  <a:gd name="connsiteX6" fmla="*/ 4477 w 153682"/>
                  <a:gd name="connsiteY6" fmla="*/ 45574 h 212687"/>
                  <a:gd name="connsiteX7" fmla="*/ 0 w 153682"/>
                  <a:gd name="connsiteY7" fmla="*/ 29953 h 21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682" h="212687">
                    <a:moveTo>
                      <a:pt x="0" y="29953"/>
                    </a:moveTo>
                    <a:cubicBezTo>
                      <a:pt x="0" y="19857"/>
                      <a:pt x="5048" y="10046"/>
                      <a:pt x="14288" y="4426"/>
                    </a:cubicBezTo>
                    <a:cubicBezTo>
                      <a:pt x="28384" y="-4241"/>
                      <a:pt x="46768" y="235"/>
                      <a:pt x="55436" y="14237"/>
                    </a:cubicBezTo>
                    <a:lnTo>
                      <a:pt x="149257" y="167113"/>
                    </a:lnTo>
                    <a:cubicBezTo>
                      <a:pt x="157925" y="181210"/>
                      <a:pt x="153448" y="199593"/>
                      <a:pt x="139446" y="208261"/>
                    </a:cubicBezTo>
                    <a:cubicBezTo>
                      <a:pt x="125349" y="216929"/>
                      <a:pt x="106966" y="212452"/>
                      <a:pt x="98298" y="198451"/>
                    </a:cubicBezTo>
                    <a:lnTo>
                      <a:pt x="4477" y="45574"/>
                    </a:lnTo>
                    <a:cubicBezTo>
                      <a:pt x="1429" y="40716"/>
                      <a:pt x="0" y="35287"/>
                      <a:pt x="0" y="29953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D5A9896F-99A4-4CDA-A692-1061E5E2846F}"/>
                  </a:ext>
                </a:extLst>
              </p:cNvPr>
              <p:cNvSpPr/>
              <p:nvPr/>
            </p:nvSpPr>
            <p:spPr>
              <a:xfrm>
                <a:off x="6612340" y="4280534"/>
                <a:ext cx="245336" cy="285083"/>
              </a:xfrm>
              <a:custGeom>
                <a:avLst/>
                <a:gdLst>
                  <a:gd name="connsiteX0" fmla="*/ 244517 w 245336"/>
                  <a:gd name="connsiteY0" fmla="*/ 249746 h 285083"/>
                  <a:gd name="connsiteX1" fmla="*/ 200511 w 245336"/>
                  <a:gd name="connsiteY1" fmla="*/ 0 h 285083"/>
                  <a:gd name="connsiteX2" fmla="*/ 123835 w 245336"/>
                  <a:gd name="connsiteY2" fmla="*/ 20669 h 285083"/>
                  <a:gd name="connsiteX3" fmla="*/ 46492 w 245336"/>
                  <a:gd name="connsiteY3" fmla="*/ 0 h 285083"/>
                  <a:gd name="connsiteX4" fmla="*/ 1820 w 245336"/>
                  <a:gd name="connsiteY4" fmla="*/ 249746 h 285083"/>
                  <a:gd name="connsiteX5" fmla="*/ 60780 w 245336"/>
                  <a:gd name="connsiteY5" fmla="*/ 272796 h 285083"/>
                  <a:gd name="connsiteX6" fmla="*/ 83640 w 245336"/>
                  <a:gd name="connsiteY6" fmla="*/ 60103 h 285083"/>
                  <a:gd name="connsiteX7" fmla="*/ 126597 w 245336"/>
                  <a:gd name="connsiteY7" fmla="*/ 61913 h 285083"/>
                  <a:gd name="connsiteX8" fmla="*/ 169555 w 245336"/>
                  <a:gd name="connsiteY8" fmla="*/ 60008 h 285083"/>
                  <a:gd name="connsiteX9" fmla="*/ 192605 w 245336"/>
                  <a:gd name="connsiteY9" fmla="*/ 284607 h 285083"/>
                  <a:gd name="connsiteX10" fmla="*/ 233277 w 245336"/>
                  <a:gd name="connsiteY10" fmla="*/ 285083 h 285083"/>
                  <a:gd name="connsiteX11" fmla="*/ 244517 w 245336"/>
                  <a:gd name="connsiteY11" fmla="*/ 249746 h 28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5336" h="285083">
                    <a:moveTo>
                      <a:pt x="244517" y="249746"/>
                    </a:moveTo>
                    <a:cubicBezTo>
                      <a:pt x="252423" y="144780"/>
                      <a:pt x="200511" y="0"/>
                      <a:pt x="200511" y="0"/>
                    </a:cubicBezTo>
                    <a:cubicBezTo>
                      <a:pt x="200511" y="0"/>
                      <a:pt x="170031" y="20669"/>
                      <a:pt x="123835" y="20669"/>
                    </a:cubicBezTo>
                    <a:cubicBezTo>
                      <a:pt x="77639" y="20669"/>
                      <a:pt x="46492" y="0"/>
                      <a:pt x="46492" y="0"/>
                    </a:cubicBezTo>
                    <a:cubicBezTo>
                      <a:pt x="-13801" y="196501"/>
                      <a:pt x="1820" y="249746"/>
                      <a:pt x="1820" y="249746"/>
                    </a:cubicBezTo>
                    <a:lnTo>
                      <a:pt x="60780" y="272796"/>
                    </a:lnTo>
                    <a:cubicBezTo>
                      <a:pt x="61637" y="180404"/>
                      <a:pt x="71543" y="110681"/>
                      <a:pt x="83640" y="60103"/>
                    </a:cubicBezTo>
                    <a:cubicBezTo>
                      <a:pt x="97260" y="61246"/>
                      <a:pt x="111453" y="61913"/>
                      <a:pt x="126597" y="61913"/>
                    </a:cubicBezTo>
                    <a:cubicBezTo>
                      <a:pt x="141647" y="61913"/>
                      <a:pt x="155934" y="61246"/>
                      <a:pt x="169555" y="60008"/>
                    </a:cubicBezTo>
                    <a:cubicBezTo>
                      <a:pt x="182223" y="112871"/>
                      <a:pt x="192605" y="186119"/>
                      <a:pt x="192605" y="284607"/>
                    </a:cubicBezTo>
                    <a:lnTo>
                      <a:pt x="233277" y="285083"/>
                    </a:lnTo>
                    <a:cubicBezTo>
                      <a:pt x="239088" y="278130"/>
                      <a:pt x="243183" y="266891"/>
                      <a:pt x="244517" y="249746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B37B93DD-5491-4817-8C37-D0CD4B604301}"/>
                  </a:ext>
                </a:extLst>
              </p:cNvPr>
              <p:cNvSpPr/>
              <p:nvPr/>
            </p:nvSpPr>
            <p:spPr>
              <a:xfrm>
                <a:off x="6766558" y="4529613"/>
                <a:ext cx="277943" cy="73247"/>
              </a:xfrm>
              <a:custGeom>
                <a:avLst/>
                <a:gdLst>
                  <a:gd name="connsiteX0" fmla="*/ 242413 w 277943"/>
                  <a:gd name="connsiteY0" fmla="*/ 73247 h 73247"/>
                  <a:gd name="connsiteX1" fmla="*/ 242032 w 277943"/>
                  <a:gd name="connsiteY1" fmla="*/ 73247 h 73247"/>
                  <a:gd name="connsiteX2" fmla="*/ 35149 w 277943"/>
                  <a:gd name="connsiteY2" fmla="*/ 71057 h 73247"/>
                  <a:gd name="connsiteX3" fmla="*/ 2 w 277943"/>
                  <a:gd name="connsiteY3" fmla="*/ 35147 h 73247"/>
                  <a:gd name="connsiteX4" fmla="*/ 35911 w 277943"/>
                  <a:gd name="connsiteY4" fmla="*/ 0 h 73247"/>
                  <a:gd name="connsiteX5" fmla="*/ 242794 w 277943"/>
                  <a:gd name="connsiteY5" fmla="*/ 2191 h 73247"/>
                  <a:gd name="connsiteX6" fmla="*/ 277941 w 277943"/>
                  <a:gd name="connsiteY6" fmla="*/ 38100 h 73247"/>
                  <a:gd name="connsiteX7" fmla="*/ 242413 w 277943"/>
                  <a:gd name="connsiteY7" fmla="*/ 73247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943" h="73247">
                    <a:moveTo>
                      <a:pt x="242413" y="73247"/>
                    </a:moveTo>
                    <a:cubicBezTo>
                      <a:pt x="242318" y="73247"/>
                      <a:pt x="242127" y="73247"/>
                      <a:pt x="242032" y="73247"/>
                    </a:cubicBezTo>
                    <a:lnTo>
                      <a:pt x="35149" y="71057"/>
                    </a:lnTo>
                    <a:cubicBezTo>
                      <a:pt x="15528" y="70866"/>
                      <a:pt x="-189" y="54769"/>
                      <a:pt x="2" y="35147"/>
                    </a:cubicBezTo>
                    <a:cubicBezTo>
                      <a:pt x="192" y="15526"/>
                      <a:pt x="16480" y="95"/>
                      <a:pt x="35911" y="0"/>
                    </a:cubicBezTo>
                    <a:lnTo>
                      <a:pt x="242794" y="2191"/>
                    </a:lnTo>
                    <a:cubicBezTo>
                      <a:pt x="262416" y="2381"/>
                      <a:pt x="278132" y="18479"/>
                      <a:pt x="277941" y="38100"/>
                    </a:cubicBezTo>
                    <a:cubicBezTo>
                      <a:pt x="277751" y="57626"/>
                      <a:pt x="261844" y="73247"/>
                      <a:pt x="242413" y="73247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82A8F4A-A97C-40DA-B718-2AC205A7D08E}"/>
                  </a:ext>
                </a:extLst>
              </p:cNvPr>
              <p:cNvSpPr/>
              <p:nvPr/>
            </p:nvSpPr>
            <p:spPr>
              <a:xfrm>
                <a:off x="6433278" y="4529613"/>
                <a:ext cx="277942" cy="73247"/>
              </a:xfrm>
              <a:custGeom>
                <a:avLst/>
                <a:gdLst>
                  <a:gd name="connsiteX0" fmla="*/ 35530 w 277942"/>
                  <a:gd name="connsiteY0" fmla="*/ 73247 h 73247"/>
                  <a:gd name="connsiteX1" fmla="*/ 35911 w 277942"/>
                  <a:gd name="connsiteY1" fmla="*/ 73247 h 73247"/>
                  <a:gd name="connsiteX2" fmla="*/ 242794 w 277942"/>
                  <a:gd name="connsiteY2" fmla="*/ 71057 h 73247"/>
                  <a:gd name="connsiteX3" fmla="*/ 277941 w 277942"/>
                  <a:gd name="connsiteY3" fmla="*/ 35147 h 73247"/>
                  <a:gd name="connsiteX4" fmla="*/ 242032 w 277942"/>
                  <a:gd name="connsiteY4" fmla="*/ 0 h 73247"/>
                  <a:gd name="connsiteX5" fmla="*/ 35149 w 277942"/>
                  <a:gd name="connsiteY5" fmla="*/ 2191 h 73247"/>
                  <a:gd name="connsiteX6" fmla="*/ 2 w 277942"/>
                  <a:gd name="connsiteY6" fmla="*/ 38100 h 73247"/>
                  <a:gd name="connsiteX7" fmla="*/ 35530 w 277942"/>
                  <a:gd name="connsiteY7" fmla="*/ 73247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942" h="73247">
                    <a:moveTo>
                      <a:pt x="35530" y="73247"/>
                    </a:moveTo>
                    <a:cubicBezTo>
                      <a:pt x="35625" y="73247"/>
                      <a:pt x="35816" y="73247"/>
                      <a:pt x="35911" y="73247"/>
                    </a:cubicBezTo>
                    <a:lnTo>
                      <a:pt x="242794" y="71057"/>
                    </a:lnTo>
                    <a:cubicBezTo>
                      <a:pt x="262416" y="70866"/>
                      <a:pt x="278132" y="54769"/>
                      <a:pt x="277941" y="35147"/>
                    </a:cubicBezTo>
                    <a:cubicBezTo>
                      <a:pt x="277751" y="15526"/>
                      <a:pt x="261463" y="95"/>
                      <a:pt x="242032" y="0"/>
                    </a:cubicBezTo>
                    <a:lnTo>
                      <a:pt x="35149" y="2191"/>
                    </a:lnTo>
                    <a:cubicBezTo>
                      <a:pt x="15527" y="2381"/>
                      <a:pt x="-189" y="18479"/>
                      <a:pt x="2" y="38100"/>
                    </a:cubicBezTo>
                    <a:cubicBezTo>
                      <a:pt x="192" y="57626"/>
                      <a:pt x="16099" y="73247"/>
                      <a:pt x="35530" y="73247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D8029E3-E629-49C6-B3A5-7450ADBB3940}"/>
                  </a:ext>
                </a:extLst>
              </p:cNvPr>
              <p:cNvSpPr/>
              <p:nvPr/>
            </p:nvSpPr>
            <p:spPr>
              <a:xfrm>
                <a:off x="6766750" y="4566666"/>
                <a:ext cx="277558" cy="36194"/>
              </a:xfrm>
              <a:custGeom>
                <a:avLst/>
                <a:gdLst>
                  <a:gd name="connsiteX0" fmla="*/ 248698 w 277558"/>
                  <a:gd name="connsiteY0" fmla="*/ 15145 h 36194"/>
                  <a:gd name="connsiteX1" fmla="*/ 248317 w 277558"/>
                  <a:gd name="connsiteY1" fmla="*/ 15145 h 36194"/>
                  <a:gd name="connsiteX2" fmla="*/ 28575 w 277558"/>
                  <a:gd name="connsiteY2" fmla="*/ 12954 h 36194"/>
                  <a:gd name="connsiteX3" fmla="*/ 0 w 277558"/>
                  <a:gd name="connsiteY3" fmla="*/ 0 h 36194"/>
                  <a:gd name="connsiteX4" fmla="*/ 34957 w 277558"/>
                  <a:gd name="connsiteY4" fmla="*/ 34004 h 36194"/>
                  <a:gd name="connsiteX5" fmla="*/ 241840 w 277558"/>
                  <a:gd name="connsiteY5" fmla="*/ 36195 h 36194"/>
                  <a:gd name="connsiteX6" fmla="*/ 242221 w 277558"/>
                  <a:gd name="connsiteY6" fmla="*/ 36195 h 36194"/>
                  <a:gd name="connsiteX7" fmla="*/ 277559 w 277558"/>
                  <a:gd name="connsiteY7" fmla="*/ 2096 h 36194"/>
                  <a:gd name="connsiteX8" fmla="*/ 248698 w 277558"/>
                  <a:gd name="connsiteY8" fmla="*/ 15145 h 3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7558" h="36194">
                    <a:moveTo>
                      <a:pt x="248698" y="15145"/>
                    </a:moveTo>
                    <a:cubicBezTo>
                      <a:pt x="248603" y="15145"/>
                      <a:pt x="248412" y="15145"/>
                      <a:pt x="248317" y="15145"/>
                    </a:cubicBezTo>
                    <a:lnTo>
                      <a:pt x="28575" y="12954"/>
                    </a:lnTo>
                    <a:cubicBezTo>
                      <a:pt x="17050" y="12859"/>
                      <a:pt x="6858" y="7715"/>
                      <a:pt x="0" y="0"/>
                    </a:cubicBezTo>
                    <a:cubicBezTo>
                      <a:pt x="762" y="18764"/>
                      <a:pt x="16002" y="33814"/>
                      <a:pt x="34957" y="34004"/>
                    </a:cubicBezTo>
                    <a:lnTo>
                      <a:pt x="241840" y="36195"/>
                    </a:lnTo>
                    <a:cubicBezTo>
                      <a:pt x="241935" y="36195"/>
                      <a:pt x="242125" y="36195"/>
                      <a:pt x="242221" y="36195"/>
                    </a:cubicBezTo>
                    <a:cubicBezTo>
                      <a:pt x="261271" y="36195"/>
                      <a:pt x="276796" y="21146"/>
                      <a:pt x="277559" y="2096"/>
                    </a:cubicBezTo>
                    <a:cubicBezTo>
                      <a:pt x="270700" y="10001"/>
                      <a:pt x="260318" y="15145"/>
                      <a:pt x="248698" y="15145"/>
                    </a:cubicBezTo>
                    <a:close/>
                  </a:path>
                </a:pathLst>
              </a:custGeom>
              <a:solidFill>
                <a:srgbClr val="E2453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7EA38148-C56D-4B20-BC2C-009179B99653}"/>
                  </a:ext>
                </a:extLst>
              </p:cNvPr>
              <p:cNvSpPr/>
              <p:nvPr/>
            </p:nvSpPr>
            <p:spPr>
              <a:xfrm>
                <a:off x="6433851" y="4570475"/>
                <a:ext cx="276796" cy="32384"/>
              </a:xfrm>
              <a:custGeom>
                <a:avLst/>
                <a:gdLst>
                  <a:gd name="connsiteX0" fmla="*/ 251555 w 276796"/>
                  <a:gd name="connsiteY0" fmla="*/ 9144 h 32384"/>
                  <a:gd name="connsiteX1" fmla="*/ 26099 w 276796"/>
                  <a:gd name="connsiteY1" fmla="*/ 11335 h 32384"/>
                  <a:gd name="connsiteX2" fmla="*/ 25717 w 276796"/>
                  <a:gd name="connsiteY2" fmla="*/ 11335 h 32384"/>
                  <a:gd name="connsiteX3" fmla="*/ 0 w 276796"/>
                  <a:gd name="connsiteY3" fmla="*/ 2191 h 32384"/>
                  <a:gd name="connsiteX4" fmla="*/ 34957 w 276796"/>
                  <a:gd name="connsiteY4" fmla="*/ 32385 h 32384"/>
                  <a:gd name="connsiteX5" fmla="*/ 35338 w 276796"/>
                  <a:gd name="connsiteY5" fmla="*/ 32385 h 32384"/>
                  <a:gd name="connsiteX6" fmla="*/ 242221 w 276796"/>
                  <a:gd name="connsiteY6" fmla="*/ 30194 h 32384"/>
                  <a:gd name="connsiteX7" fmla="*/ 276796 w 276796"/>
                  <a:gd name="connsiteY7" fmla="*/ 0 h 32384"/>
                  <a:gd name="connsiteX8" fmla="*/ 251555 w 276796"/>
                  <a:gd name="connsiteY8" fmla="*/ 9144 h 3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6796" h="32384">
                    <a:moveTo>
                      <a:pt x="251555" y="9144"/>
                    </a:moveTo>
                    <a:lnTo>
                      <a:pt x="26099" y="11335"/>
                    </a:lnTo>
                    <a:cubicBezTo>
                      <a:pt x="26003" y="11335"/>
                      <a:pt x="25813" y="11335"/>
                      <a:pt x="25717" y="11335"/>
                    </a:cubicBezTo>
                    <a:cubicBezTo>
                      <a:pt x="15812" y="11335"/>
                      <a:pt x="6858" y="7811"/>
                      <a:pt x="0" y="2191"/>
                    </a:cubicBezTo>
                    <a:cubicBezTo>
                      <a:pt x="2572" y="19240"/>
                      <a:pt x="17240" y="32385"/>
                      <a:pt x="34957" y="32385"/>
                    </a:cubicBezTo>
                    <a:cubicBezTo>
                      <a:pt x="35052" y="32385"/>
                      <a:pt x="35242" y="32385"/>
                      <a:pt x="35338" y="32385"/>
                    </a:cubicBezTo>
                    <a:lnTo>
                      <a:pt x="242221" y="30194"/>
                    </a:lnTo>
                    <a:cubicBezTo>
                      <a:pt x="259842" y="30004"/>
                      <a:pt x="274320" y="16954"/>
                      <a:pt x="276796" y="0"/>
                    </a:cubicBezTo>
                    <a:cubicBezTo>
                      <a:pt x="270129" y="5525"/>
                      <a:pt x="261366" y="9049"/>
                      <a:pt x="251555" y="9144"/>
                    </a:cubicBezTo>
                    <a:close/>
                  </a:path>
                </a:pathLst>
              </a:custGeom>
              <a:solidFill>
                <a:srgbClr val="E2453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135" name="Graphic 4">
              <a:extLst>
                <a:ext uri="{FF2B5EF4-FFF2-40B4-BE49-F238E27FC236}">
                  <a16:creationId xmlns:a16="http://schemas.microsoft.com/office/drawing/2014/main" id="{2990811C-64C6-44EA-8389-91298D77E325}"/>
                </a:ext>
              </a:extLst>
            </p:cNvPr>
            <p:cNvGrpSpPr/>
            <p:nvPr/>
          </p:nvGrpSpPr>
          <p:grpSpPr>
            <a:xfrm>
              <a:off x="4886325" y="1990725"/>
              <a:ext cx="1681543" cy="2249424"/>
              <a:chOff x="4886325" y="1990725"/>
              <a:chExt cx="1681543" cy="2249424"/>
            </a:xfrm>
          </p:grpSpPr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404BF0EB-C856-4E47-A49C-9AA9A8676841}"/>
                  </a:ext>
                </a:extLst>
              </p:cNvPr>
              <p:cNvSpPr/>
              <p:nvPr/>
            </p:nvSpPr>
            <p:spPr>
              <a:xfrm>
                <a:off x="5799296" y="2366581"/>
                <a:ext cx="768572" cy="1873567"/>
              </a:xfrm>
              <a:custGeom>
                <a:avLst/>
                <a:gdLst>
                  <a:gd name="connsiteX0" fmla="*/ 80391 w 768572"/>
                  <a:gd name="connsiteY0" fmla="*/ 1873568 h 1873567"/>
                  <a:gd name="connsiteX1" fmla="*/ 0 w 768572"/>
                  <a:gd name="connsiteY1" fmla="*/ 1843469 h 1873567"/>
                  <a:gd name="connsiteX2" fmla="*/ 688181 w 768572"/>
                  <a:gd name="connsiteY2" fmla="*/ 0 h 1873567"/>
                  <a:gd name="connsiteX3" fmla="*/ 768572 w 768572"/>
                  <a:gd name="connsiteY3" fmla="*/ 30194 h 187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572" h="1873567">
                    <a:moveTo>
                      <a:pt x="80391" y="1873568"/>
                    </a:moveTo>
                    <a:lnTo>
                      <a:pt x="0" y="1843469"/>
                    </a:lnTo>
                    <a:lnTo>
                      <a:pt x="688181" y="0"/>
                    </a:lnTo>
                    <a:lnTo>
                      <a:pt x="768572" y="30194"/>
                    </a:lnTo>
                    <a:close/>
                  </a:path>
                </a:pathLst>
              </a:custGeom>
              <a:solidFill>
                <a:srgbClr val="8A5E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E48CB2DD-CE91-4C11-B6C3-C17117163EE2}"/>
                  </a:ext>
                </a:extLst>
              </p:cNvPr>
              <p:cNvSpPr/>
              <p:nvPr/>
            </p:nvSpPr>
            <p:spPr>
              <a:xfrm>
                <a:off x="4886325" y="1990725"/>
                <a:ext cx="1649349" cy="1361598"/>
              </a:xfrm>
              <a:custGeom>
                <a:avLst/>
                <a:gdLst>
                  <a:gd name="connsiteX0" fmla="*/ 1325023 w 1649349"/>
                  <a:gd name="connsiteY0" fmla="*/ 1361599 h 1361598"/>
                  <a:gd name="connsiteX1" fmla="*/ 0 w 1649349"/>
                  <a:gd name="connsiteY1" fmla="*/ 864489 h 1361598"/>
                  <a:gd name="connsiteX2" fmla="*/ 324326 w 1649349"/>
                  <a:gd name="connsiteY2" fmla="*/ 0 h 1361598"/>
                  <a:gd name="connsiteX3" fmla="*/ 1649349 w 1649349"/>
                  <a:gd name="connsiteY3" fmla="*/ 497110 h 1361598"/>
                  <a:gd name="connsiteX4" fmla="*/ 1325023 w 1649349"/>
                  <a:gd name="connsiteY4" fmla="*/ 1361599 h 136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9349" h="1361598">
                    <a:moveTo>
                      <a:pt x="1325023" y="1361599"/>
                    </a:moveTo>
                    <a:cubicBezTo>
                      <a:pt x="980599" y="936593"/>
                      <a:pt x="344329" y="1289590"/>
                      <a:pt x="0" y="864489"/>
                    </a:cubicBezTo>
                    <a:cubicBezTo>
                      <a:pt x="108109" y="576358"/>
                      <a:pt x="216218" y="288131"/>
                      <a:pt x="324326" y="0"/>
                    </a:cubicBezTo>
                    <a:cubicBezTo>
                      <a:pt x="668655" y="425101"/>
                      <a:pt x="1304925" y="72104"/>
                      <a:pt x="1649349" y="497110"/>
                    </a:cubicBezTo>
                    <a:cubicBezTo>
                      <a:pt x="1541240" y="785336"/>
                      <a:pt x="1433132" y="1073468"/>
                      <a:pt x="1325023" y="1361599"/>
                    </a:cubicBezTo>
                    <a:close/>
                  </a:path>
                </a:pathLst>
              </a:custGeom>
              <a:solidFill>
                <a:srgbClr val="97D9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B5EA9A8E-DEE0-43CF-9CB5-A410CAAEADBD}"/>
                  </a:ext>
                </a:extLst>
              </p:cNvPr>
              <p:cNvSpPr/>
              <p:nvPr/>
            </p:nvSpPr>
            <p:spPr>
              <a:xfrm>
                <a:off x="5341753" y="2423631"/>
                <a:ext cx="646289" cy="560461"/>
              </a:xfrm>
              <a:custGeom>
                <a:avLst/>
                <a:gdLst>
                  <a:gd name="connsiteX0" fmla="*/ 627945 w 646289"/>
                  <a:gd name="connsiteY0" fmla="*/ 318045 h 560461"/>
                  <a:gd name="connsiteX1" fmla="*/ 218275 w 646289"/>
                  <a:gd name="connsiteY1" fmla="*/ 559885 h 560461"/>
                  <a:gd name="connsiteX2" fmla="*/ 18345 w 646289"/>
                  <a:gd name="connsiteY2" fmla="*/ 242416 h 560461"/>
                  <a:gd name="connsiteX3" fmla="*/ 428015 w 646289"/>
                  <a:gd name="connsiteY3" fmla="*/ 577 h 560461"/>
                  <a:gd name="connsiteX4" fmla="*/ 627945 w 646289"/>
                  <a:gd name="connsiteY4" fmla="*/ 318045 h 560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289" h="560461">
                    <a:moveTo>
                      <a:pt x="627945" y="318045"/>
                    </a:moveTo>
                    <a:cubicBezTo>
                      <a:pt x="570604" y="470731"/>
                      <a:pt x="390963" y="568933"/>
                      <a:pt x="218275" y="559885"/>
                    </a:cubicBezTo>
                    <a:cubicBezTo>
                      <a:pt x="45491" y="550836"/>
                      <a:pt x="-40234" y="398626"/>
                      <a:pt x="18345" y="242416"/>
                    </a:cubicBezTo>
                    <a:cubicBezTo>
                      <a:pt x="75685" y="89731"/>
                      <a:pt x="255327" y="-8472"/>
                      <a:pt x="428015" y="577"/>
                    </a:cubicBezTo>
                    <a:cubicBezTo>
                      <a:pt x="600799" y="9721"/>
                      <a:pt x="686524" y="161930"/>
                      <a:pt x="627945" y="318045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64802703-07AD-441D-94D8-0B2B93CFE65C}"/>
                  </a:ext>
                </a:extLst>
              </p:cNvPr>
              <p:cNvGrpSpPr/>
              <p:nvPr/>
            </p:nvGrpSpPr>
            <p:grpSpPr>
              <a:xfrm>
                <a:off x="5300559" y="2301811"/>
                <a:ext cx="737433" cy="653917"/>
                <a:chOff x="5300559" y="2301811"/>
                <a:chExt cx="737433" cy="653917"/>
              </a:xfrm>
            </p:grpSpPr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97A03100-723C-4195-AAEA-F80186BAF411}"/>
                    </a:ext>
                  </a:extLst>
                </p:cNvPr>
                <p:cNvSpPr/>
                <p:nvPr/>
              </p:nvSpPr>
              <p:spPr>
                <a:xfrm>
                  <a:off x="5476338" y="2301811"/>
                  <a:ext cx="561654" cy="653917"/>
                </a:xfrm>
                <a:custGeom>
                  <a:avLst/>
                  <a:gdLst>
                    <a:gd name="connsiteX0" fmla="*/ 418399 w 561654"/>
                    <a:gd name="connsiteY0" fmla="*/ 539782 h 653917"/>
                    <a:gd name="connsiteX1" fmla="*/ 216278 w 561654"/>
                    <a:gd name="connsiteY1" fmla="*/ 122492 h 653917"/>
                    <a:gd name="connsiteX2" fmla="*/ 292287 w 561654"/>
                    <a:gd name="connsiteY2" fmla="*/ 0 h 653917"/>
                    <a:gd name="connsiteX3" fmla="*/ 18253 w 561654"/>
                    <a:gd name="connsiteY3" fmla="*/ 218408 h 653917"/>
                    <a:gd name="connsiteX4" fmla="*/ 220374 w 561654"/>
                    <a:gd name="connsiteY4" fmla="*/ 635699 h 653917"/>
                    <a:gd name="connsiteX5" fmla="*/ 561655 w 561654"/>
                    <a:gd name="connsiteY5" fmla="*/ 555974 h 653917"/>
                    <a:gd name="connsiteX6" fmla="*/ 418399 w 561654"/>
                    <a:gd name="connsiteY6" fmla="*/ 539782 h 653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654" h="653917">
                      <a:moveTo>
                        <a:pt x="418399" y="539782"/>
                      </a:moveTo>
                      <a:cubicBezTo>
                        <a:pt x="247330" y="480346"/>
                        <a:pt x="156842" y="293561"/>
                        <a:pt x="216278" y="122492"/>
                      </a:cubicBezTo>
                      <a:cubicBezTo>
                        <a:pt x="232756" y="74962"/>
                        <a:pt x="259140" y="33623"/>
                        <a:pt x="292287" y="0"/>
                      </a:cubicBezTo>
                      <a:cubicBezTo>
                        <a:pt x="170463" y="13430"/>
                        <a:pt x="61116" y="94869"/>
                        <a:pt x="18253" y="218408"/>
                      </a:cubicBezTo>
                      <a:cubicBezTo>
                        <a:pt x="-41183" y="389477"/>
                        <a:pt x="49305" y="576263"/>
                        <a:pt x="220374" y="635699"/>
                      </a:cubicBezTo>
                      <a:cubicBezTo>
                        <a:pt x="343913" y="678561"/>
                        <a:pt x="475549" y="643319"/>
                        <a:pt x="561655" y="555974"/>
                      </a:cubicBezTo>
                      <a:cubicBezTo>
                        <a:pt x="514791" y="561213"/>
                        <a:pt x="466024" y="556355"/>
                        <a:pt x="418399" y="5397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B40F982B-5E8B-41C6-92D2-3EF31643C6A1}"/>
                    </a:ext>
                  </a:extLst>
                </p:cNvPr>
                <p:cNvSpPr/>
                <p:nvPr/>
              </p:nvSpPr>
              <p:spPr>
                <a:xfrm>
                  <a:off x="5907369" y="2535424"/>
                  <a:ext cx="101559" cy="101512"/>
                </a:xfrm>
                <a:custGeom>
                  <a:avLst/>
                  <a:gdLst>
                    <a:gd name="connsiteX0" fmla="*/ 98714 w 101559"/>
                    <a:gd name="connsiteY0" fmla="*/ 67377 h 101512"/>
                    <a:gd name="connsiteX1" fmla="*/ 34135 w 101559"/>
                    <a:gd name="connsiteY1" fmla="*/ 98715 h 101512"/>
                    <a:gd name="connsiteX2" fmla="*/ 2798 w 101559"/>
                    <a:gd name="connsiteY2" fmla="*/ 34135 h 101512"/>
                    <a:gd name="connsiteX3" fmla="*/ 67377 w 101559"/>
                    <a:gd name="connsiteY3" fmla="*/ 2798 h 101512"/>
                    <a:gd name="connsiteX4" fmla="*/ 98714 w 101559"/>
                    <a:gd name="connsiteY4" fmla="*/ 67377 h 101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559" h="101512">
                      <a:moveTo>
                        <a:pt x="98714" y="67377"/>
                      </a:moveTo>
                      <a:cubicBezTo>
                        <a:pt x="89475" y="93857"/>
                        <a:pt x="60614" y="107859"/>
                        <a:pt x="34135" y="98715"/>
                      </a:cubicBezTo>
                      <a:cubicBezTo>
                        <a:pt x="7656" y="89475"/>
                        <a:pt x="-6346" y="60614"/>
                        <a:pt x="2798" y="34135"/>
                      </a:cubicBezTo>
                      <a:cubicBezTo>
                        <a:pt x="12037" y="7656"/>
                        <a:pt x="40898" y="-6346"/>
                        <a:pt x="67377" y="2798"/>
                      </a:cubicBezTo>
                      <a:cubicBezTo>
                        <a:pt x="93952" y="12037"/>
                        <a:pt x="107954" y="40898"/>
                        <a:pt x="98714" y="67377"/>
                      </a:cubicBezTo>
                      <a:close/>
                    </a:path>
                  </a:pathLst>
                </a:custGeom>
                <a:solidFill>
                  <a:srgbClr val="F7941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142" name="Graphic 4">
                  <a:extLst>
                    <a:ext uri="{FF2B5EF4-FFF2-40B4-BE49-F238E27FC236}">
                      <a16:creationId xmlns:a16="http://schemas.microsoft.com/office/drawing/2014/main" id="{A299251D-E81E-45CC-BDF3-0BA87AAD85D6}"/>
                    </a:ext>
                  </a:extLst>
                </p:cNvPr>
                <p:cNvGrpSpPr/>
                <p:nvPr/>
              </p:nvGrpSpPr>
              <p:grpSpPr>
                <a:xfrm>
                  <a:off x="5300559" y="2529056"/>
                  <a:ext cx="670206" cy="352833"/>
                  <a:chOff x="5300559" y="2529056"/>
                  <a:chExt cx="670206" cy="352833"/>
                </a:xfrm>
                <a:solidFill>
                  <a:srgbClr val="F7941E"/>
                </a:solidFill>
              </p:grpSpPr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67A3D083-E267-4112-B412-4BC7A6C7E611}"/>
                      </a:ext>
                    </a:extLst>
                  </p:cNvPr>
                  <p:cNvSpPr/>
                  <p:nvPr/>
                </p:nvSpPr>
                <p:spPr>
                  <a:xfrm>
                    <a:off x="5300559" y="2636615"/>
                    <a:ext cx="176220" cy="196119"/>
                  </a:xfrm>
                  <a:custGeom>
                    <a:avLst/>
                    <a:gdLst>
                      <a:gd name="connsiteX0" fmla="*/ 7533 w 176220"/>
                      <a:gd name="connsiteY0" fmla="*/ 148304 h 196119"/>
                      <a:gd name="connsiteX1" fmla="*/ 35155 w 176220"/>
                      <a:gd name="connsiteY1" fmla="*/ 107633 h 196119"/>
                      <a:gd name="connsiteX2" fmla="*/ 110498 w 176220"/>
                      <a:gd name="connsiteY2" fmla="*/ 44291 h 196119"/>
                      <a:gd name="connsiteX3" fmla="*/ 176221 w 176220"/>
                      <a:gd name="connsiteY3" fmla="*/ 5906 h 196119"/>
                      <a:gd name="connsiteX4" fmla="*/ 176030 w 176220"/>
                      <a:gd name="connsiteY4" fmla="*/ 0 h 196119"/>
                      <a:gd name="connsiteX5" fmla="*/ 108974 w 176220"/>
                      <a:gd name="connsiteY5" fmla="*/ 42005 h 196119"/>
                      <a:gd name="connsiteX6" fmla="*/ 34584 w 176220"/>
                      <a:gd name="connsiteY6" fmla="*/ 107061 h 196119"/>
                      <a:gd name="connsiteX7" fmla="*/ 7152 w 176220"/>
                      <a:gd name="connsiteY7" fmla="*/ 148019 h 196119"/>
                      <a:gd name="connsiteX8" fmla="*/ 389 w 176220"/>
                      <a:gd name="connsiteY8" fmla="*/ 171736 h 196119"/>
                      <a:gd name="connsiteX9" fmla="*/ 3056 w 176220"/>
                      <a:gd name="connsiteY9" fmla="*/ 196120 h 196119"/>
                      <a:gd name="connsiteX10" fmla="*/ 484 w 176220"/>
                      <a:gd name="connsiteY10" fmla="*/ 171831 h 196119"/>
                      <a:gd name="connsiteX11" fmla="*/ 7533 w 176220"/>
                      <a:gd name="connsiteY11" fmla="*/ 148304 h 196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76220" h="196119">
                        <a:moveTo>
                          <a:pt x="7533" y="148304"/>
                        </a:moveTo>
                        <a:cubicBezTo>
                          <a:pt x="14486" y="133350"/>
                          <a:pt x="24202" y="119920"/>
                          <a:pt x="35155" y="107633"/>
                        </a:cubicBezTo>
                        <a:cubicBezTo>
                          <a:pt x="57158" y="83153"/>
                          <a:pt x="83352" y="62770"/>
                          <a:pt x="110498" y="44291"/>
                        </a:cubicBezTo>
                        <a:cubicBezTo>
                          <a:pt x="131739" y="30290"/>
                          <a:pt x="153646" y="17526"/>
                          <a:pt x="176221" y="5906"/>
                        </a:cubicBezTo>
                        <a:cubicBezTo>
                          <a:pt x="176125" y="3905"/>
                          <a:pt x="176125" y="2000"/>
                          <a:pt x="176030" y="0"/>
                        </a:cubicBezTo>
                        <a:cubicBezTo>
                          <a:pt x="152980" y="12859"/>
                          <a:pt x="130501" y="26765"/>
                          <a:pt x="108974" y="42005"/>
                        </a:cubicBezTo>
                        <a:cubicBezTo>
                          <a:pt x="82018" y="61055"/>
                          <a:pt x="56396" y="82201"/>
                          <a:pt x="34584" y="107061"/>
                        </a:cubicBezTo>
                        <a:cubicBezTo>
                          <a:pt x="23725" y="119444"/>
                          <a:pt x="14105" y="133064"/>
                          <a:pt x="7152" y="148019"/>
                        </a:cubicBezTo>
                        <a:cubicBezTo>
                          <a:pt x="3818" y="155543"/>
                          <a:pt x="1342" y="163544"/>
                          <a:pt x="389" y="171736"/>
                        </a:cubicBezTo>
                        <a:cubicBezTo>
                          <a:pt x="-563" y="179927"/>
                          <a:pt x="199" y="188309"/>
                          <a:pt x="3056" y="196120"/>
                        </a:cubicBezTo>
                        <a:cubicBezTo>
                          <a:pt x="199" y="188404"/>
                          <a:pt x="-468" y="179927"/>
                          <a:pt x="484" y="171831"/>
                        </a:cubicBezTo>
                        <a:cubicBezTo>
                          <a:pt x="1723" y="163735"/>
                          <a:pt x="4199" y="155829"/>
                          <a:pt x="7533" y="148304"/>
                        </a:cubicBezTo>
                        <a:close/>
                      </a:path>
                    </a:pathLst>
                  </a:custGeom>
                  <a:solidFill>
                    <a:srgbClr val="F794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85749451-FFB0-4899-8A74-7227FE28CC15}"/>
                      </a:ext>
                    </a:extLst>
                  </p:cNvPr>
                  <p:cNvSpPr/>
                  <p:nvPr/>
                </p:nvSpPr>
                <p:spPr>
                  <a:xfrm>
                    <a:off x="5303424" y="2529056"/>
                    <a:ext cx="667340" cy="352833"/>
                  </a:xfrm>
                  <a:custGeom>
                    <a:avLst/>
                    <a:gdLst>
                      <a:gd name="connsiteX0" fmla="*/ 666845 w 667340"/>
                      <a:gd name="connsiteY0" fmla="*/ 82508 h 352833"/>
                      <a:gd name="connsiteX1" fmla="*/ 663797 w 667340"/>
                      <a:gd name="connsiteY1" fmla="*/ 53742 h 352833"/>
                      <a:gd name="connsiteX2" fmla="*/ 647129 w 667340"/>
                      <a:gd name="connsiteY2" fmla="*/ 30025 h 352833"/>
                      <a:gd name="connsiteX3" fmla="*/ 623888 w 667340"/>
                      <a:gd name="connsiteY3" fmla="*/ 15261 h 352833"/>
                      <a:gd name="connsiteX4" fmla="*/ 573500 w 667340"/>
                      <a:gd name="connsiteY4" fmla="*/ 2212 h 352833"/>
                      <a:gd name="connsiteX5" fmla="*/ 472726 w 667340"/>
                      <a:gd name="connsiteY5" fmla="*/ 4403 h 352833"/>
                      <a:gd name="connsiteX6" fmla="*/ 375094 w 667340"/>
                      <a:gd name="connsiteY6" fmla="*/ 24881 h 352833"/>
                      <a:gd name="connsiteX7" fmla="*/ 371951 w 667340"/>
                      <a:gd name="connsiteY7" fmla="*/ 25834 h 352833"/>
                      <a:gd name="connsiteX8" fmla="*/ 373094 w 667340"/>
                      <a:gd name="connsiteY8" fmla="*/ 39074 h 352833"/>
                      <a:gd name="connsiteX9" fmla="*/ 474631 w 667340"/>
                      <a:gd name="connsiteY9" fmla="*/ 20881 h 352833"/>
                      <a:gd name="connsiteX10" fmla="*/ 571024 w 667340"/>
                      <a:gd name="connsiteY10" fmla="*/ 20595 h 352833"/>
                      <a:gd name="connsiteX11" fmla="*/ 615886 w 667340"/>
                      <a:gd name="connsiteY11" fmla="*/ 32501 h 352833"/>
                      <a:gd name="connsiteX12" fmla="*/ 645605 w 667340"/>
                      <a:gd name="connsiteY12" fmla="*/ 60600 h 352833"/>
                      <a:gd name="connsiteX13" fmla="*/ 641795 w 667340"/>
                      <a:gd name="connsiteY13" fmla="*/ 101367 h 352833"/>
                      <a:gd name="connsiteX14" fmla="*/ 615886 w 667340"/>
                      <a:gd name="connsiteY14" fmla="*/ 139943 h 352833"/>
                      <a:gd name="connsiteX15" fmla="*/ 543306 w 667340"/>
                      <a:gd name="connsiteY15" fmla="*/ 203380 h 352833"/>
                      <a:gd name="connsiteX16" fmla="*/ 370618 w 667340"/>
                      <a:gd name="connsiteY16" fmla="*/ 295296 h 352833"/>
                      <a:gd name="connsiteX17" fmla="*/ 277368 w 667340"/>
                      <a:gd name="connsiteY17" fmla="*/ 326824 h 352833"/>
                      <a:gd name="connsiteX18" fmla="*/ 180975 w 667340"/>
                      <a:gd name="connsiteY18" fmla="*/ 347112 h 352833"/>
                      <a:gd name="connsiteX19" fmla="*/ 82582 w 667340"/>
                      <a:gd name="connsiteY19" fmla="*/ 349303 h 352833"/>
                      <a:gd name="connsiteX20" fmla="*/ 34957 w 667340"/>
                      <a:gd name="connsiteY20" fmla="*/ 337016 h 352833"/>
                      <a:gd name="connsiteX21" fmla="*/ 14192 w 667340"/>
                      <a:gd name="connsiteY21" fmla="*/ 323871 h 352833"/>
                      <a:gd name="connsiteX22" fmla="*/ 0 w 667340"/>
                      <a:gd name="connsiteY22" fmla="*/ 303964 h 352833"/>
                      <a:gd name="connsiteX23" fmla="*/ 14002 w 667340"/>
                      <a:gd name="connsiteY23" fmla="*/ 324062 h 352833"/>
                      <a:gd name="connsiteX24" fmla="*/ 34671 w 667340"/>
                      <a:gd name="connsiteY24" fmla="*/ 337397 h 352833"/>
                      <a:gd name="connsiteX25" fmla="*/ 82296 w 667340"/>
                      <a:gd name="connsiteY25" fmla="*/ 350065 h 352833"/>
                      <a:gd name="connsiteX26" fmla="*/ 181070 w 667340"/>
                      <a:gd name="connsiteY26" fmla="*/ 349779 h 352833"/>
                      <a:gd name="connsiteX27" fmla="*/ 373761 w 667340"/>
                      <a:gd name="connsiteY27" fmla="*/ 304250 h 352833"/>
                      <a:gd name="connsiteX28" fmla="*/ 552450 w 667340"/>
                      <a:gd name="connsiteY28" fmla="*/ 217001 h 352833"/>
                      <a:gd name="connsiteX29" fmla="*/ 629603 w 667340"/>
                      <a:gd name="connsiteY29" fmla="*/ 152135 h 352833"/>
                      <a:gd name="connsiteX30" fmla="*/ 658749 w 667340"/>
                      <a:gd name="connsiteY30" fmla="*/ 109082 h 352833"/>
                      <a:gd name="connsiteX31" fmla="*/ 666845 w 667340"/>
                      <a:gd name="connsiteY31" fmla="*/ 82508 h 352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67340" h="352833">
                        <a:moveTo>
                          <a:pt x="666845" y="82508"/>
                        </a:moveTo>
                        <a:cubicBezTo>
                          <a:pt x="667988" y="73173"/>
                          <a:pt x="667226" y="62981"/>
                          <a:pt x="663797" y="53742"/>
                        </a:cubicBezTo>
                        <a:cubicBezTo>
                          <a:pt x="660273" y="44408"/>
                          <a:pt x="654177" y="36311"/>
                          <a:pt x="647129" y="30025"/>
                        </a:cubicBezTo>
                        <a:cubicBezTo>
                          <a:pt x="640080" y="23738"/>
                          <a:pt x="632079" y="18976"/>
                          <a:pt x="623888" y="15261"/>
                        </a:cubicBezTo>
                        <a:cubicBezTo>
                          <a:pt x="607505" y="8117"/>
                          <a:pt x="590455" y="4307"/>
                          <a:pt x="573500" y="2212"/>
                        </a:cubicBezTo>
                        <a:cubicBezTo>
                          <a:pt x="539591" y="-1884"/>
                          <a:pt x="505873" y="212"/>
                          <a:pt x="472726" y="4403"/>
                        </a:cubicBezTo>
                        <a:cubicBezTo>
                          <a:pt x="439579" y="8784"/>
                          <a:pt x="407003" y="16023"/>
                          <a:pt x="375094" y="24881"/>
                        </a:cubicBezTo>
                        <a:cubicBezTo>
                          <a:pt x="374047" y="25167"/>
                          <a:pt x="372999" y="25548"/>
                          <a:pt x="371951" y="25834"/>
                        </a:cubicBezTo>
                        <a:cubicBezTo>
                          <a:pt x="372332" y="30882"/>
                          <a:pt x="372809" y="35645"/>
                          <a:pt x="373094" y="39074"/>
                        </a:cubicBezTo>
                        <a:cubicBezTo>
                          <a:pt x="406622" y="30787"/>
                          <a:pt x="440531" y="24500"/>
                          <a:pt x="474631" y="20881"/>
                        </a:cubicBezTo>
                        <a:cubicBezTo>
                          <a:pt x="506921" y="17452"/>
                          <a:pt x="539496" y="16595"/>
                          <a:pt x="571024" y="20595"/>
                        </a:cubicBezTo>
                        <a:cubicBezTo>
                          <a:pt x="586740" y="22595"/>
                          <a:pt x="602171" y="26405"/>
                          <a:pt x="615886" y="32501"/>
                        </a:cubicBezTo>
                        <a:cubicBezTo>
                          <a:pt x="629412" y="38788"/>
                          <a:pt x="641032" y="48218"/>
                          <a:pt x="645605" y="60600"/>
                        </a:cubicBezTo>
                        <a:cubicBezTo>
                          <a:pt x="650367" y="72887"/>
                          <a:pt x="647795" y="87651"/>
                          <a:pt x="641795" y="101367"/>
                        </a:cubicBezTo>
                        <a:cubicBezTo>
                          <a:pt x="635508" y="115083"/>
                          <a:pt x="626364" y="128037"/>
                          <a:pt x="615886" y="139943"/>
                        </a:cubicBezTo>
                        <a:cubicBezTo>
                          <a:pt x="594932" y="163851"/>
                          <a:pt x="569786" y="184711"/>
                          <a:pt x="543306" y="203380"/>
                        </a:cubicBezTo>
                        <a:cubicBezTo>
                          <a:pt x="490157" y="240908"/>
                          <a:pt x="431482" y="271007"/>
                          <a:pt x="370618" y="295296"/>
                        </a:cubicBezTo>
                        <a:cubicBezTo>
                          <a:pt x="340138" y="307298"/>
                          <a:pt x="309086" y="318061"/>
                          <a:pt x="277368" y="326824"/>
                        </a:cubicBezTo>
                        <a:cubicBezTo>
                          <a:pt x="245745" y="335587"/>
                          <a:pt x="213550" y="342731"/>
                          <a:pt x="180975" y="347112"/>
                        </a:cubicBezTo>
                        <a:cubicBezTo>
                          <a:pt x="148399" y="351208"/>
                          <a:pt x="115348" y="353208"/>
                          <a:pt x="82582" y="349303"/>
                        </a:cubicBezTo>
                        <a:cubicBezTo>
                          <a:pt x="66294" y="347303"/>
                          <a:pt x="50101" y="343588"/>
                          <a:pt x="34957" y="337016"/>
                        </a:cubicBezTo>
                        <a:cubicBezTo>
                          <a:pt x="27527" y="333587"/>
                          <a:pt x="20383" y="329300"/>
                          <a:pt x="14192" y="323871"/>
                        </a:cubicBezTo>
                        <a:cubicBezTo>
                          <a:pt x="8001" y="318442"/>
                          <a:pt x="2953" y="311679"/>
                          <a:pt x="0" y="303964"/>
                        </a:cubicBezTo>
                        <a:cubicBezTo>
                          <a:pt x="2857" y="311679"/>
                          <a:pt x="7906" y="318537"/>
                          <a:pt x="14002" y="324062"/>
                        </a:cubicBezTo>
                        <a:cubicBezTo>
                          <a:pt x="20098" y="329586"/>
                          <a:pt x="27242" y="333968"/>
                          <a:pt x="34671" y="337397"/>
                        </a:cubicBezTo>
                        <a:cubicBezTo>
                          <a:pt x="49720" y="344159"/>
                          <a:pt x="66008" y="347969"/>
                          <a:pt x="82296" y="350065"/>
                        </a:cubicBezTo>
                        <a:cubicBezTo>
                          <a:pt x="115062" y="354256"/>
                          <a:pt x="148304" y="353303"/>
                          <a:pt x="181070" y="349779"/>
                        </a:cubicBezTo>
                        <a:cubicBezTo>
                          <a:pt x="246793" y="342731"/>
                          <a:pt x="311372" y="326443"/>
                          <a:pt x="373761" y="304250"/>
                        </a:cubicBezTo>
                        <a:cubicBezTo>
                          <a:pt x="436055" y="281771"/>
                          <a:pt x="496634" y="253767"/>
                          <a:pt x="552450" y="217001"/>
                        </a:cubicBezTo>
                        <a:cubicBezTo>
                          <a:pt x="580073" y="198236"/>
                          <a:pt x="606743" y="177567"/>
                          <a:pt x="629603" y="152135"/>
                        </a:cubicBezTo>
                        <a:cubicBezTo>
                          <a:pt x="640937" y="139372"/>
                          <a:pt x="651224" y="125275"/>
                          <a:pt x="658749" y="109082"/>
                        </a:cubicBezTo>
                        <a:cubicBezTo>
                          <a:pt x="662750" y="100796"/>
                          <a:pt x="665607" y="91937"/>
                          <a:pt x="666845" y="82508"/>
                        </a:cubicBezTo>
                        <a:close/>
                      </a:path>
                    </a:pathLst>
                  </a:custGeom>
                  <a:solidFill>
                    <a:srgbClr val="F794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</p:grpSp>
        </p:grpSp>
      </p:grpSp>
      <p:grpSp>
        <p:nvGrpSpPr>
          <p:cNvPr id="201" name="Graphic 47">
            <a:extLst>
              <a:ext uri="{FF2B5EF4-FFF2-40B4-BE49-F238E27FC236}">
                <a16:creationId xmlns:a16="http://schemas.microsoft.com/office/drawing/2014/main" id="{CC109F55-A6DE-4DFF-9A1A-D8E894D954C1}"/>
              </a:ext>
            </a:extLst>
          </p:cNvPr>
          <p:cNvGrpSpPr/>
          <p:nvPr/>
        </p:nvGrpSpPr>
        <p:grpSpPr>
          <a:xfrm>
            <a:off x="6851648" y="1998986"/>
            <a:ext cx="669660" cy="1147989"/>
            <a:chOff x="569159" y="4748162"/>
            <a:chExt cx="1050925" cy="1801586"/>
          </a:xfrm>
        </p:grpSpPr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FAF198C-58A0-4036-BEF3-E2F2FE78EACD}"/>
                </a:ext>
              </a:extLst>
            </p:cNvPr>
            <p:cNvSpPr/>
            <p:nvPr/>
          </p:nvSpPr>
          <p:spPr>
            <a:xfrm>
              <a:off x="722794" y="6175168"/>
              <a:ext cx="375392" cy="375142"/>
            </a:xfrm>
            <a:custGeom>
              <a:avLst/>
              <a:gdLst>
                <a:gd name="connsiteX0" fmla="*/ 351559 w 375392"/>
                <a:gd name="connsiteY0" fmla="*/ 235958 h 375142"/>
                <a:gd name="connsiteX1" fmla="*/ 351559 w 375392"/>
                <a:gd name="connsiteY1" fmla="*/ 351309 h 375142"/>
                <a:gd name="connsiteX2" fmla="*/ 236208 w 375392"/>
                <a:gd name="connsiteY2" fmla="*/ 351309 h 375142"/>
                <a:gd name="connsiteX3" fmla="*/ 0 w 375392"/>
                <a:gd name="connsiteY3" fmla="*/ 0 h 375142"/>
                <a:gd name="connsiteX4" fmla="*/ 351559 w 375392"/>
                <a:gd name="connsiteY4" fmla="*/ 235958 h 37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92" h="375142">
                  <a:moveTo>
                    <a:pt x="351559" y="235958"/>
                  </a:moveTo>
                  <a:cubicBezTo>
                    <a:pt x="383337" y="267736"/>
                    <a:pt x="383337" y="319531"/>
                    <a:pt x="351559" y="351309"/>
                  </a:cubicBezTo>
                  <a:cubicBezTo>
                    <a:pt x="319781" y="383087"/>
                    <a:pt x="267986" y="383087"/>
                    <a:pt x="236208" y="351309"/>
                  </a:cubicBezTo>
                  <a:cubicBezTo>
                    <a:pt x="204430" y="319531"/>
                    <a:pt x="0" y="0"/>
                    <a:pt x="0" y="0"/>
                  </a:cubicBezTo>
                  <a:cubicBezTo>
                    <a:pt x="0" y="0"/>
                    <a:pt x="319781" y="204180"/>
                    <a:pt x="351559" y="235958"/>
                  </a:cubicBezTo>
                  <a:close/>
                </a:path>
              </a:pathLst>
            </a:custGeom>
            <a:solidFill>
              <a:srgbClr val="F6931E"/>
            </a:solidFill>
            <a:ln w="249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116C7037-FBBA-4E45-857F-F6C058DCA672}"/>
                </a:ext>
              </a:extLst>
            </p:cNvPr>
            <p:cNvSpPr/>
            <p:nvPr/>
          </p:nvSpPr>
          <p:spPr>
            <a:xfrm>
              <a:off x="665493" y="4748162"/>
              <a:ext cx="490494" cy="490494"/>
            </a:xfrm>
            <a:custGeom>
              <a:avLst/>
              <a:gdLst>
                <a:gd name="connsiteX0" fmla="*/ 473417 w 490494"/>
                <a:gd name="connsiteY0" fmla="*/ 391345 h 490494"/>
                <a:gd name="connsiteX1" fmla="*/ 473417 w 490494"/>
                <a:gd name="connsiteY1" fmla="*/ 473417 h 490494"/>
                <a:gd name="connsiteX2" fmla="*/ 391344 w 490494"/>
                <a:gd name="connsiteY2" fmla="*/ 473417 h 490494"/>
                <a:gd name="connsiteX3" fmla="*/ 0 w 490494"/>
                <a:gd name="connsiteY3" fmla="*/ 0 h 490494"/>
                <a:gd name="connsiteX4" fmla="*/ 473417 w 490494"/>
                <a:gd name="connsiteY4" fmla="*/ 391345 h 49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494" h="490494">
                  <a:moveTo>
                    <a:pt x="473417" y="391345"/>
                  </a:moveTo>
                  <a:cubicBezTo>
                    <a:pt x="496187" y="414115"/>
                    <a:pt x="496187" y="450647"/>
                    <a:pt x="473417" y="473417"/>
                  </a:cubicBezTo>
                  <a:cubicBezTo>
                    <a:pt x="450647" y="496187"/>
                    <a:pt x="414115" y="496187"/>
                    <a:pt x="391344" y="473417"/>
                  </a:cubicBezTo>
                  <a:cubicBezTo>
                    <a:pt x="368574" y="450647"/>
                    <a:pt x="0" y="0"/>
                    <a:pt x="0" y="0"/>
                  </a:cubicBezTo>
                  <a:cubicBezTo>
                    <a:pt x="0" y="0"/>
                    <a:pt x="450647" y="368825"/>
                    <a:pt x="473417" y="391345"/>
                  </a:cubicBezTo>
                  <a:close/>
                </a:path>
              </a:pathLst>
            </a:custGeom>
            <a:solidFill>
              <a:srgbClr val="FFEDCF"/>
            </a:solidFill>
            <a:ln w="249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204" name="Graphic 47">
              <a:extLst>
                <a:ext uri="{FF2B5EF4-FFF2-40B4-BE49-F238E27FC236}">
                  <a16:creationId xmlns:a16="http://schemas.microsoft.com/office/drawing/2014/main" id="{D3ACF00E-9238-4AC4-B6E1-B727EA15BF73}"/>
                </a:ext>
              </a:extLst>
            </p:cNvPr>
            <p:cNvGrpSpPr/>
            <p:nvPr/>
          </p:nvGrpSpPr>
          <p:grpSpPr>
            <a:xfrm>
              <a:off x="569159" y="5204563"/>
              <a:ext cx="1040141" cy="1040141"/>
              <a:chOff x="569159" y="5204563"/>
              <a:chExt cx="1040141" cy="1040141"/>
            </a:xfrm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870E8113-2A89-485E-893F-275C59B29D89}"/>
                  </a:ext>
                </a:extLst>
              </p:cNvPr>
              <p:cNvSpPr/>
              <p:nvPr/>
            </p:nvSpPr>
            <p:spPr>
              <a:xfrm>
                <a:off x="569159" y="5204563"/>
                <a:ext cx="1040141" cy="1040141"/>
              </a:xfrm>
              <a:custGeom>
                <a:avLst/>
                <a:gdLst>
                  <a:gd name="connsiteX0" fmla="*/ 865011 w 1040141"/>
                  <a:gd name="connsiteY0" fmla="*/ 449145 h 1040141"/>
                  <a:gd name="connsiteX1" fmla="*/ 874770 w 1040141"/>
                  <a:gd name="connsiteY1" fmla="*/ 628553 h 1040141"/>
                  <a:gd name="connsiteX2" fmla="*/ 829230 w 1040141"/>
                  <a:gd name="connsiteY2" fmla="*/ 593773 h 1040141"/>
                  <a:gd name="connsiteX3" fmla="*/ 781188 w 1040141"/>
                  <a:gd name="connsiteY3" fmla="*/ 522460 h 1040141"/>
                  <a:gd name="connsiteX4" fmla="*/ 660331 w 1040141"/>
                  <a:gd name="connsiteY4" fmla="*/ 345054 h 1040141"/>
                  <a:gd name="connsiteX5" fmla="*/ 688606 w 1040141"/>
                  <a:gd name="connsiteY5" fmla="*/ 489181 h 1040141"/>
                  <a:gd name="connsiteX6" fmla="*/ 0 w 1040141"/>
                  <a:gd name="connsiteY6" fmla="*/ 0 h 1040141"/>
                  <a:gd name="connsiteX7" fmla="*/ 478922 w 1040141"/>
                  <a:gd name="connsiteY7" fmla="*/ 674594 h 1040141"/>
                  <a:gd name="connsiteX8" fmla="*/ 329290 w 1040141"/>
                  <a:gd name="connsiteY8" fmla="*/ 645318 h 1040141"/>
                  <a:gd name="connsiteX9" fmla="*/ 520208 w 1040141"/>
                  <a:gd name="connsiteY9" fmla="*/ 775683 h 1040141"/>
                  <a:gd name="connsiteX10" fmla="*/ 589018 w 1040141"/>
                  <a:gd name="connsiteY10" fmla="*/ 823225 h 1040141"/>
                  <a:gd name="connsiteX11" fmla="*/ 628553 w 1040141"/>
                  <a:gd name="connsiteY11" fmla="*/ 874770 h 1040141"/>
                  <a:gd name="connsiteX12" fmla="*/ 449145 w 1040141"/>
                  <a:gd name="connsiteY12" fmla="*/ 865012 h 1040141"/>
                  <a:gd name="connsiteX13" fmla="*/ 903295 w 1040141"/>
                  <a:gd name="connsiteY13" fmla="*/ 1015394 h 1040141"/>
                  <a:gd name="connsiteX14" fmla="*/ 903045 w 1040141"/>
                  <a:gd name="connsiteY14" fmla="*/ 1015394 h 1040141"/>
                  <a:gd name="connsiteX15" fmla="*/ 971855 w 1040141"/>
                  <a:gd name="connsiteY15" fmla="*/ 971856 h 1040141"/>
                  <a:gd name="connsiteX16" fmla="*/ 1015394 w 1040141"/>
                  <a:gd name="connsiteY16" fmla="*/ 903045 h 1040141"/>
                  <a:gd name="connsiteX17" fmla="*/ 1015394 w 1040141"/>
                  <a:gd name="connsiteY17" fmla="*/ 903295 h 1040141"/>
                  <a:gd name="connsiteX18" fmla="*/ 865011 w 1040141"/>
                  <a:gd name="connsiteY18" fmla="*/ 449145 h 10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40141" h="1040141">
                    <a:moveTo>
                      <a:pt x="865011" y="449145"/>
                    </a:moveTo>
                    <a:cubicBezTo>
                      <a:pt x="905797" y="544229"/>
                      <a:pt x="874770" y="628553"/>
                      <a:pt x="874770" y="628553"/>
                    </a:cubicBezTo>
                    <a:cubicBezTo>
                      <a:pt x="860507" y="617544"/>
                      <a:pt x="845244" y="605783"/>
                      <a:pt x="829230" y="593773"/>
                    </a:cubicBezTo>
                    <a:cubicBezTo>
                      <a:pt x="805709" y="576007"/>
                      <a:pt x="788694" y="550985"/>
                      <a:pt x="781188" y="522460"/>
                    </a:cubicBezTo>
                    <a:cubicBezTo>
                      <a:pt x="755915" y="426375"/>
                      <a:pt x="660331" y="345054"/>
                      <a:pt x="660331" y="345054"/>
                    </a:cubicBezTo>
                    <a:lnTo>
                      <a:pt x="688606" y="489181"/>
                    </a:lnTo>
                    <a:cubicBezTo>
                      <a:pt x="395848" y="274742"/>
                      <a:pt x="0" y="0"/>
                      <a:pt x="0" y="0"/>
                    </a:cubicBezTo>
                    <a:cubicBezTo>
                      <a:pt x="0" y="0"/>
                      <a:pt x="266234" y="383838"/>
                      <a:pt x="478922" y="674594"/>
                    </a:cubicBezTo>
                    <a:lnTo>
                      <a:pt x="329290" y="645318"/>
                    </a:lnTo>
                    <a:cubicBezTo>
                      <a:pt x="329290" y="645318"/>
                      <a:pt x="416617" y="748409"/>
                      <a:pt x="520208" y="775683"/>
                    </a:cubicBezTo>
                    <a:cubicBezTo>
                      <a:pt x="547732" y="782939"/>
                      <a:pt x="571753" y="800455"/>
                      <a:pt x="589018" y="823225"/>
                    </a:cubicBezTo>
                    <a:cubicBezTo>
                      <a:pt x="602781" y="841491"/>
                      <a:pt x="616042" y="858756"/>
                      <a:pt x="628553" y="874770"/>
                    </a:cubicBezTo>
                    <a:cubicBezTo>
                      <a:pt x="628553" y="874770"/>
                      <a:pt x="544229" y="905547"/>
                      <a:pt x="449145" y="865012"/>
                    </a:cubicBezTo>
                    <a:cubicBezTo>
                      <a:pt x="449145" y="865012"/>
                      <a:pt x="702869" y="1118735"/>
                      <a:pt x="903295" y="1015394"/>
                    </a:cubicBezTo>
                    <a:cubicBezTo>
                      <a:pt x="903295" y="1015394"/>
                      <a:pt x="903045" y="1015394"/>
                      <a:pt x="903045" y="1015394"/>
                    </a:cubicBezTo>
                    <a:cubicBezTo>
                      <a:pt x="928067" y="1006386"/>
                      <a:pt x="951588" y="992123"/>
                      <a:pt x="971855" y="971856"/>
                    </a:cubicBezTo>
                    <a:cubicBezTo>
                      <a:pt x="991873" y="951838"/>
                      <a:pt x="1006386" y="928067"/>
                      <a:pt x="1015394" y="903045"/>
                    </a:cubicBezTo>
                    <a:cubicBezTo>
                      <a:pt x="1015394" y="903045"/>
                      <a:pt x="1015394" y="903295"/>
                      <a:pt x="1015394" y="903295"/>
                    </a:cubicBezTo>
                    <a:cubicBezTo>
                      <a:pt x="1118735" y="702619"/>
                      <a:pt x="865011" y="449145"/>
                      <a:pt x="865011" y="449145"/>
                    </a:cubicBezTo>
                    <a:close/>
                  </a:path>
                </a:pathLst>
              </a:custGeom>
              <a:solidFill>
                <a:srgbClr val="F6931E"/>
              </a:solidFill>
              <a:ln w="249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4279854-9DE3-48EF-885E-5E2499E6CC25}"/>
                  </a:ext>
                </a:extLst>
              </p:cNvPr>
              <p:cNvSpPr/>
              <p:nvPr/>
            </p:nvSpPr>
            <p:spPr>
              <a:xfrm>
                <a:off x="913962" y="5549617"/>
                <a:ext cx="630179" cy="629929"/>
              </a:xfrm>
              <a:custGeom>
                <a:avLst/>
                <a:gdLst>
                  <a:gd name="connsiteX0" fmla="*/ 590019 w 630179"/>
                  <a:gd name="connsiteY0" fmla="*/ 396099 h 629929"/>
                  <a:gd name="connsiteX1" fmla="*/ 590019 w 630179"/>
                  <a:gd name="connsiteY1" fmla="*/ 589769 h 629929"/>
                  <a:gd name="connsiteX2" fmla="*/ 396349 w 630179"/>
                  <a:gd name="connsiteY2" fmla="*/ 589769 h 629929"/>
                  <a:gd name="connsiteX3" fmla="*/ 0 w 630179"/>
                  <a:gd name="connsiteY3" fmla="*/ 0 h 629929"/>
                  <a:gd name="connsiteX4" fmla="*/ 590019 w 630179"/>
                  <a:gd name="connsiteY4" fmla="*/ 396099 h 629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179" h="629929">
                    <a:moveTo>
                      <a:pt x="590019" y="396099"/>
                    </a:moveTo>
                    <a:cubicBezTo>
                      <a:pt x="643566" y="449646"/>
                      <a:pt x="643566" y="536222"/>
                      <a:pt x="590019" y="589769"/>
                    </a:cubicBezTo>
                    <a:cubicBezTo>
                      <a:pt x="536472" y="643316"/>
                      <a:pt x="449896" y="643316"/>
                      <a:pt x="396349" y="589769"/>
                    </a:cubicBezTo>
                    <a:cubicBezTo>
                      <a:pt x="342802" y="536222"/>
                      <a:pt x="0" y="0"/>
                      <a:pt x="0" y="0"/>
                    </a:cubicBezTo>
                    <a:cubicBezTo>
                      <a:pt x="0" y="0"/>
                      <a:pt x="536472" y="342802"/>
                      <a:pt x="590019" y="396099"/>
                    </a:cubicBezTo>
                    <a:close/>
                  </a:path>
                </a:pathLst>
              </a:custGeom>
              <a:solidFill>
                <a:srgbClr val="FFEDCF"/>
              </a:solidFill>
              <a:ln w="249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207" name="Graphic 47">
                <a:extLst>
                  <a:ext uri="{FF2B5EF4-FFF2-40B4-BE49-F238E27FC236}">
                    <a16:creationId xmlns:a16="http://schemas.microsoft.com/office/drawing/2014/main" id="{EA281808-2583-4E23-9427-9521FE08EB78}"/>
                  </a:ext>
                </a:extLst>
              </p:cNvPr>
              <p:cNvGrpSpPr/>
              <p:nvPr/>
            </p:nvGrpSpPr>
            <p:grpSpPr>
              <a:xfrm>
                <a:off x="1285539" y="5921194"/>
                <a:ext cx="227700" cy="227200"/>
                <a:chOff x="1285539" y="5921194"/>
                <a:chExt cx="227700" cy="227200"/>
              </a:xfrm>
            </p:grpSpPr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D8C25195-6F51-4E39-8C34-55C1F11B1D93}"/>
                    </a:ext>
                  </a:extLst>
                </p:cNvPr>
                <p:cNvSpPr/>
                <p:nvPr/>
              </p:nvSpPr>
              <p:spPr>
                <a:xfrm>
                  <a:off x="1285539" y="5921194"/>
                  <a:ext cx="227199" cy="227200"/>
                </a:xfrm>
                <a:custGeom>
                  <a:avLst/>
                  <a:gdLst>
                    <a:gd name="connsiteX0" fmla="*/ 215940 w 227199"/>
                    <a:gd name="connsiteY0" fmla="*/ 94083 h 227200"/>
                    <a:gd name="connsiteX1" fmla="*/ 215940 w 227199"/>
                    <a:gd name="connsiteY1" fmla="*/ 94083 h 227200"/>
                    <a:gd name="connsiteX2" fmla="*/ 211436 w 227199"/>
                    <a:gd name="connsiteY2" fmla="*/ 88078 h 227200"/>
                    <a:gd name="connsiteX3" fmla="*/ 200677 w 227199"/>
                    <a:gd name="connsiteY3" fmla="*/ 62305 h 227200"/>
                    <a:gd name="connsiteX4" fmla="*/ 199676 w 227199"/>
                    <a:gd name="connsiteY4" fmla="*/ 55049 h 227200"/>
                    <a:gd name="connsiteX5" fmla="*/ 199676 w 227199"/>
                    <a:gd name="connsiteY5" fmla="*/ 55049 h 227200"/>
                    <a:gd name="connsiteX6" fmla="*/ 172151 w 227199"/>
                    <a:gd name="connsiteY6" fmla="*/ 27524 h 227200"/>
                    <a:gd name="connsiteX7" fmla="*/ 172151 w 227199"/>
                    <a:gd name="connsiteY7" fmla="*/ 27524 h 227200"/>
                    <a:gd name="connsiteX8" fmla="*/ 164895 w 227199"/>
                    <a:gd name="connsiteY8" fmla="*/ 26523 h 227200"/>
                    <a:gd name="connsiteX9" fmla="*/ 139122 w 227199"/>
                    <a:gd name="connsiteY9" fmla="*/ 15764 h 227200"/>
                    <a:gd name="connsiteX10" fmla="*/ 133117 w 227199"/>
                    <a:gd name="connsiteY10" fmla="*/ 11260 h 227200"/>
                    <a:gd name="connsiteX11" fmla="*/ 133117 w 227199"/>
                    <a:gd name="connsiteY11" fmla="*/ 11260 h 227200"/>
                    <a:gd name="connsiteX12" fmla="*/ 94083 w 227199"/>
                    <a:gd name="connsiteY12" fmla="*/ 11260 h 227200"/>
                    <a:gd name="connsiteX13" fmla="*/ 94083 w 227199"/>
                    <a:gd name="connsiteY13" fmla="*/ 11260 h 227200"/>
                    <a:gd name="connsiteX14" fmla="*/ 88078 w 227199"/>
                    <a:gd name="connsiteY14" fmla="*/ 15764 h 227200"/>
                    <a:gd name="connsiteX15" fmla="*/ 62305 w 227199"/>
                    <a:gd name="connsiteY15" fmla="*/ 26523 h 227200"/>
                    <a:gd name="connsiteX16" fmla="*/ 55048 w 227199"/>
                    <a:gd name="connsiteY16" fmla="*/ 27524 h 227200"/>
                    <a:gd name="connsiteX17" fmla="*/ 55048 w 227199"/>
                    <a:gd name="connsiteY17" fmla="*/ 27524 h 227200"/>
                    <a:gd name="connsiteX18" fmla="*/ 27524 w 227199"/>
                    <a:gd name="connsiteY18" fmla="*/ 55049 h 227200"/>
                    <a:gd name="connsiteX19" fmla="*/ 27524 w 227199"/>
                    <a:gd name="connsiteY19" fmla="*/ 55049 h 227200"/>
                    <a:gd name="connsiteX20" fmla="*/ 26523 w 227199"/>
                    <a:gd name="connsiteY20" fmla="*/ 62305 h 227200"/>
                    <a:gd name="connsiteX21" fmla="*/ 15764 w 227199"/>
                    <a:gd name="connsiteY21" fmla="*/ 88078 h 227200"/>
                    <a:gd name="connsiteX22" fmla="*/ 11260 w 227199"/>
                    <a:gd name="connsiteY22" fmla="*/ 94083 h 227200"/>
                    <a:gd name="connsiteX23" fmla="*/ 11260 w 227199"/>
                    <a:gd name="connsiteY23" fmla="*/ 94083 h 227200"/>
                    <a:gd name="connsiteX24" fmla="*/ 11260 w 227199"/>
                    <a:gd name="connsiteY24" fmla="*/ 133117 h 227200"/>
                    <a:gd name="connsiteX25" fmla="*/ 11260 w 227199"/>
                    <a:gd name="connsiteY25" fmla="*/ 133117 h 227200"/>
                    <a:gd name="connsiteX26" fmla="*/ 15764 w 227199"/>
                    <a:gd name="connsiteY26" fmla="*/ 139122 h 227200"/>
                    <a:gd name="connsiteX27" fmla="*/ 26523 w 227199"/>
                    <a:gd name="connsiteY27" fmla="*/ 164895 h 227200"/>
                    <a:gd name="connsiteX28" fmla="*/ 27524 w 227199"/>
                    <a:gd name="connsiteY28" fmla="*/ 172152 h 227200"/>
                    <a:gd name="connsiteX29" fmla="*/ 27524 w 227199"/>
                    <a:gd name="connsiteY29" fmla="*/ 172152 h 227200"/>
                    <a:gd name="connsiteX30" fmla="*/ 55048 w 227199"/>
                    <a:gd name="connsiteY30" fmla="*/ 199676 h 227200"/>
                    <a:gd name="connsiteX31" fmla="*/ 55048 w 227199"/>
                    <a:gd name="connsiteY31" fmla="*/ 199676 h 227200"/>
                    <a:gd name="connsiteX32" fmla="*/ 62305 w 227199"/>
                    <a:gd name="connsiteY32" fmla="*/ 200677 h 227200"/>
                    <a:gd name="connsiteX33" fmla="*/ 88078 w 227199"/>
                    <a:gd name="connsiteY33" fmla="*/ 211436 h 227200"/>
                    <a:gd name="connsiteX34" fmla="*/ 94083 w 227199"/>
                    <a:gd name="connsiteY34" fmla="*/ 215940 h 227200"/>
                    <a:gd name="connsiteX35" fmla="*/ 94083 w 227199"/>
                    <a:gd name="connsiteY35" fmla="*/ 215940 h 227200"/>
                    <a:gd name="connsiteX36" fmla="*/ 133117 w 227199"/>
                    <a:gd name="connsiteY36" fmla="*/ 215940 h 227200"/>
                    <a:gd name="connsiteX37" fmla="*/ 133117 w 227199"/>
                    <a:gd name="connsiteY37" fmla="*/ 215940 h 227200"/>
                    <a:gd name="connsiteX38" fmla="*/ 139122 w 227199"/>
                    <a:gd name="connsiteY38" fmla="*/ 211436 h 227200"/>
                    <a:gd name="connsiteX39" fmla="*/ 164895 w 227199"/>
                    <a:gd name="connsiteY39" fmla="*/ 200677 h 227200"/>
                    <a:gd name="connsiteX40" fmla="*/ 172151 w 227199"/>
                    <a:gd name="connsiteY40" fmla="*/ 199676 h 227200"/>
                    <a:gd name="connsiteX41" fmla="*/ 172151 w 227199"/>
                    <a:gd name="connsiteY41" fmla="*/ 199676 h 227200"/>
                    <a:gd name="connsiteX42" fmla="*/ 199676 w 227199"/>
                    <a:gd name="connsiteY42" fmla="*/ 172152 h 227200"/>
                    <a:gd name="connsiteX43" fmla="*/ 199676 w 227199"/>
                    <a:gd name="connsiteY43" fmla="*/ 172152 h 227200"/>
                    <a:gd name="connsiteX44" fmla="*/ 200677 w 227199"/>
                    <a:gd name="connsiteY44" fmla="*/ 164895 h 227200"/>
                    <a:gd name="connsiteX45" fmla="*/ 211436 w 227199"/>
                    <a:gd name="connsiteY45" fmla="*/ 139122 h 227200"/>
                    <a:gd name="connsiteX46" fmla="*/ 215940 w 227199"/>
                    <a:gd name="connsiteY46" fmla="*/ 133117 h 227200"/>
                    <a:gd name="connsiteX47" fmla="*/ 215940 w 227199"/>
                    <a:gd name="connsiteY47" fmla="*/ 133117 h 227200"/>
                    <a:gd name="connsiteX48" fmla="*/ 215940 w 227199"/>
                    <a:gd name="connsiteY48" fmla="*/ 94083 h 22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227199" h="227200">
                      <a:moveTo>
                        <a:pt x="215940" y="94083"/>
                      </a:moveTo>
                      <a:lnTo>
                        <a:pt x="215940" y="94083"/>
                      </a:lnTo>
                      <a:cubicBezTo>
                        <a:pt x="213688" y="92832"/>
                        <a:pt x="212187" y="90580"/>
                        <a:pt x="211436" y="88078"/>
                      </a:cubicBezTo>
                      <a:cubicBezTo>
                        <a:pt x="209184" y="79070"/>
                        <a:pt x="205681" y="70312"/>
                        <a:pt x="200677" y="62305"/>
                      </a:cubicBezTo>
                      <a:cubicBezTo>
                        <a:pt x="199426" y="60053"/>
                        <a:pt x="198925" y="57551"/>
                        <a:pt x="199676" y="55049"/>
                      </a:cubicBezTo>
                      <a:lnTo>
                        <a:pt x="199676" y="55049"/>
                      </a:lnTo>
                      <a:cubicBezTo>
                        <a:pt x="204180" y="38284"/>
                        <a:pt x="188916" y="23020"/>
                        <a:pt x="172151" y="27524"/>
                      </a:cubicBezTo>
                      <a:lnTo>
                        <a:pt x="172151" y="27524"/>
                      </a:lnTo>
                      <a:cubicBezTo>
                        <a:pt x="169649" y="28275"/>
                        <a:pt x="167147" y="27774"/>
                        <a:pt x="164895" y="26523"/>
                      </a:cubicBezTo>
                      <a:cubicBezTo>
                        <a:pt x="156638" y="21769"/>
                        <a:pt x="148130" y="18266"/>
                        <a:pt x="139122" y="15764"/>
                      </a:cubicBezTo>
                      <a:cubicBezTo>
                        <a:pt x="136620" y="15013"/>
                        <a:pt x="134368" y="13512"/>
                        <a:pt x="133117" y="11260"/>
                      </a:cubicBezTo>
                      <a:lnTo>
                        <a:pt x="133117" y="11260"/>
                      </a:lnTo>
                      <a:cubicBezTo>
                        <a:pt x="124359" y="-3753"/>
                        <a:pt x="102841" y="-3753"/>
                        <a:pt x="94083" y="11260"/>
                      </a:cubicBezTo>
                      <a:lnTo>
                        <a:pt x="94083" y="11260"/>
                      </a:lnTo>
                      <a:cubicBezTo>
                        <a:pt x="92832" y="13512"/>
                        <a:pt x="90580" y="15013"/>
                        <a:pt x="88078" y="15764"/>
                      </a:cubicBezTo>
                      <a:cubicBezTo>
                        <a:pt x="79070" y="18016"/>
                        <a:pt x="70312" y="21519"/>
                        <a:pt x="62305" y="26523"/>
                      </a:cubicBezTo>
                      <a:cubicBezTo>
                        <a:pt x="60053" y="27774"/>
                        <a:pt x="57551" y="28275"/>
                        <a:pt x="55048" y="27524"/>
                      </a:cubicBezTo>
                      <a:lnTo>
                        <a:pt x="55048" y="27524"/>
                      </a:lnTo>
                      <a:cubicBezTo>
                        <a:pt x="38284" y="23020"/>
                        <a:pt x="23020" y="38284"/>
                        <a:pt x="27524" y="55049"/>
                      </a:cubicBezTo>
                      <a:lnTo>
                        <a:pt x="27524" y="55049"/>
                      </a:lnTo>
                      <a:cubicBezTo>
                        <a:pt x="28275" y="57551"/>
                        <a:pt x="27774" y="60053"/>
                        <a:pt x="26523" y="62305"/>
                      </a:cubicBezTo>
                      <a:cubicBezTo>
                        <a:pt x="21769" y="70562"/>
                        <a:pt x="18266" y="79070"/>
                        <a:pt x="15764" y="88078"/>
                      </a:cubicBezTo>
                      <a:cubicBezTo>
                        <a:pt x="15013" y="90580"/>
                        <a:pt x="13512" y="92832"/>
                        <a:pt x="11260" y="94083"/>
                      </a:cubicBezTo>
                      <a:lnTo>
                        <a:pt x="11260" y="94083"/>
                      </a:lnTo>
                      <a:cubicBezTo>
                        <a:pt x="-3753" y="102841"/>
                        <a:pt x="-3753" y="124359"/>
                        <a:pt x="11260" y="133117"/>
                      </a:cubicBezTo>
                      <a:lnTo>
                        <a:pt x="11260" y="133117"/>
                      </a:lnTo>
                      <a:cubicBezTo>
                        <a:pt x="13512" y="134368"/>
                        <a:pt x="15013" y="136620"/>
                        <a:pt x="15764" y="139122"/>
                      </a:cubicBezTo>
                      <a:cubicBezTo>
                        <a:pt x="18016" y="148130"/>
                        <a:pt x="21519" y="156888"/>
                        <a:pt x="26523" y="164895"/>
                      </a:cubicBezTo>
                      <a:cubicBezTo>
                        <a:pt x="27774" y="167147"/>
                        <a:pt x="28275" y="169649"/>
                        <a:pt x="27524" y="172152"/>
                      </a:cubicBezTo>
                      <a:lnTo>
                        <a:pt x="27524" y="172152"/>
                      </a:lnTo>
                      <a:cubicBezTo>
                        <a:pt x="23020" y="188916"/>
                        <a:pt x="38284" y="204180"/>
                        <a:pt x="55048" y="199676"/>
                      </a:cubicBezTo>
                      <a:lnTo>
                        <a:pt x="55048" y="199676"/>
                      </a:lnTo>
                      <a:cubicBezTo>
                        <a:pt x="57551" y="198925"/>
                        <a:pt x="60053" y="199426"/>
                        <a:pt x="62305" y="200677"/>
                      </a:cubicBezTo>
                      <a:cubicBezTo>
                        <a:pt x="70562" y="205431"/>
                        <a:pt x="79070" y="208934"/>
                        <a:pt x="88078" y="211436"/>
                      </a:cubicBezTo>
                      <a:cubicBezTo>
                        <a:pt x="90580" y="212187"/>
                        <a:pt x="92832" y="213688"/>
                        <a:pt x="94083" y="215940"/>
                      </a:cubicBezTo>
                      <a:lnTo>
                        <a:pt x="94083" y="215940"/>
                      </a:lnTo>
                      <a:cubicBezTo>
                        <a:pt x="102841" y="230953"/>
                        <a:pt x="124359" y="230953"/>
                        <a:pt x="133117" y="215940"/>
                      </a:cubicBezTo>
                      <a:lnTo>
                        <a:pt x="133117" y="215940"/>
                      </a:lnTo>
                      <a:cubicBezTo>
                        <a:pt x="134368" y="213688"/>
                        <a:pt x="136620" y="212187"/>
                        <a:pt x="139122" y="211436"/>
                      </a:cubicBezTo>
                      <a:cubicBezTo>
                        <a:pt x="148130" y="209184"/>
                        <a:pt x="156888" y="205681"/>
                        <a:pt x="164895" y="200677"/>
                      </a:cubicBezTo>
                      <a:cubicBezTo>
                        <a:pt x="167147" y="199426"/>
                        <a:pt x="169649" y="198925"/>
                        <a:pt x="172151" y="199676"/>
                      </a:cubicBezTo>
                      <a:lnTo>
                        <a:pt x="172151" y="199676"/>
                      </a:lnTo>
                      <a:cubicBezTo>
                        <a:pt x="188916" y="204180"/>
                        <a:pt x="204180" y="188916"/>
                        <a:pt x="199676" y="172152"/>
                      </a:cubicBezTo>
                      <a:lnTo>
                        <a:pt x="199676" y="172152"/>
                      </a:lnTo>
                      <a:cubicBezTo>
                        <a:pt x="198925" y="169649"/>
                        <a:pt x="199426" y="167147"/>
                        <a:pt x="200677" y="164895"/>
                      </a:cubicBezTo>
                      <a:cubicBezTo>
                        <a:pt x="205431" y="156638"/>
                        <a:pt x="208934" y="148130"/>
                        <a:pt x="211436" y="139122"/>
                      </a:cubicBezTo>
                      <a:cubicBezTo>
                        <a:pt x="212187" y="136620"/>
                        <a:pt x="213688" y="134368"/>
                        <a:pt x="215940" y="133117"/>
                      </a:cubicBezTo>
                      <a:lnTo>
                        <a:pt x="215940" y="133117"/>
                      </a:lnTo>
                      <a:cubicBezTo>
                        <a:pt x="230953" y="124359"/>
                        <a:pt x="230953" y="102841"/>
                        <a:pt x="215940" y="94083"/>
                      </a:cubicBezTo>
                      <a:close/>
                    </a:path>
                  </a:pathLst>
                </a:custGeom>
                <a:solidFill>
                  <a:srgbClr val="8A5E3C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B107DCF4-77D9-4263-8978-4902685CEA43}"/>
                    </a:ext>
                  </a:extLst>
                </p:cNvPr>
                <p:cNvSpPr/>
                <p:nvPr/>
              </p:nvSpPr>
              <p:spPr>
                <a:xfrm>
                  <a:off x="1318631" y="5976806"/>
                  <a:ext cx="47416" cy="47416"/>
                </a:xfrm>
                <a:custGeom>
                  <a:avLst/>
                  <a:gdLst>
                    <a:gd name="connsiteX0" fmla="*/ 40473 w 47416"/>
                    <a:gd name="connsiteY0" fmla="*/ 6944 h 47416"/>
                    <a:gd name="connsiteX1" fmla="*/ 40473 w 47416"/>
                    <a:gd name="connsiteY1" fmla="*/ 40473 h 47416"/>
                    <a:gd name="connsiteX2" fmla="*/ 6944 w 47416"/>
                    <a:gd name="connsiteY2" fmla="*/ 40473 h 47416"/>
                    <a:gd name="connsiteX3" fmla="*/ 6944 w 47416"/>
                    <a:gd name="connsiteY3" fmla="*/ 6944 h 47416"/>
                    <a:gd name="connsiteX4" fmla="*/ 40473 w 47416"/>
                    <a:gd name="connsiteY4" fmla="*/ 6944 h 47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16" h="47416">
                      <a:moveTo>
                        <a:pt x="40473" y="6944"/>
                      </a:moveTo>
                      <a:cubicBezTo>
                        <a:pt x="49731" y="16202"/>
                        <a:pt x="49731" y="31215"/>
                        <a:pt x="40473" y="40473"/>
                      </a:cubicBezTo>
                      <a:cubicBezTo>
                        <a:pt x="31215" y="49731"/>
                        <a:pt x="16202" y="49731"/>
                        <a:pt x="6944" y="40473"/>
                      </a:cubicBezTo>
                      <a:cubicBezTo>
                        <a:pt x="-2315" y="31215"/>
                        <a:pt x="-2315" y="16202"/>
                        <a:pt x="6944" y="6944"/>
                      </a:cubicBezTo>
                      <a:cubicBezTo>
                        <a:pt x="16202" y="-2315"/>
                        <a:pt x="31215" y="-2315"/>
                        <a:pt x="40473" y="694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99F6AC0D-3E94-4B8D-9B69-C07C47000E4C}"/>
                    </a:ext>
                  </a:extLst>
                </p:cNvPr>
                <p:cNvSpPr/>
                <p:nvPr/>
              </p:nvSpPr>
              <p:spPr>
                <a:xfrm>
                  <a:off x="1442740" y="6012087"/>
                  <a:ext cx="47416" cy="47416"/>
                </a:xfrm>
                <a:custGeom>
                  <a:avLst/>
                  <a:gdLst>
                    <a:gd name="connsiteX0" fmla="*/ 40473 w 47416"/>
                    <a:gd name="connsiteY0" fmla="*/ 6944 h 47416"/>
                    <a:gd name="connsiteX1" fmla="*/ 40473 w 47416"/>
                    <a:gd name="connsiteY1" fmla="*/ 40473 h 47416"/>
                    <a:gd name="connsiteX2" fmla="*/ 6944 w 47416"/>
                    <a:gd name="connsiteY2" fmla="*/ 40473 h 47416"/>
                    <a:gd name="connsiteX3" fmla="*/ 6944 w 47416"/>
                    <a:gd name="connsiteY3" fmla="*/ 6944 h 47416"/>
                    <a:gd name="connsiteX4" fmla="*/ 40473 w 47416"/>
                    <a:gd name="connsiteY4" fmla="*/ 6944 h 47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16" h="47416">
                      <a:moveTo>
                        <a:pt x="40473" y="6944"/>
                      </a:moveTo>
                      <a:cubicBezTo>
                        <a:pt x="49731" y="16202"/>
                        <a:pt x="49731" y="31215"/>
                        <a:pt x="40473" y="40473"/>
                      </a:cubicBezTo>
                      <a:cubicBezTo>
                        <a:pt x="31215" y="49731"/>
                        <a:pt x="16202" y="49731"/>
                        <a:pt x="6944" y="40473"/>
                      </a:cubicBezTo>
                      <a:cubicBezTo>
                        <a:pt x="-2315" y="31215"/>
                        <a:pt x="-2315" y="16202"/>
                        <a:pt x="6944" y="6944"/>
                      </a:cubicBezTo>
                      <a:cubicBezTo>
                        <a:pt x="16202" y="-2315"/>
                        <a:pt x="31215" y="-2315"/>
                        <a:pt x="40473" y="694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9660E9EF-E683-410E-BFDE-5149A97527BF}"/>
                    </a:ext>
                  </a:extLst>
                </p:cNvPr>
                <p:cNvSpPr/>
                <p:nvPr/>
              </p:nvSpPr>
              <p:spPr>
                <a:xfrm>
                  <a:off x="1386378" y="6014777"/>
                  <a:ext cx="25522" cy="25522"/>
                </a:xfrm>
                <a:custGeom>
                  <a:avLst/>
                  <a:gdLst>
                    <a:gd name="connsiteX0" fmla="*/ 21769 w 25522"/>
                    <a:gd name="connsiteY0" fmla="*/ 3753 h 25522"/>
                    <a:gd name="connsiteX1" fmla="*/ 21769 w 25522"/>
                    <a:gd name="connsiteY1" fmla="*/ 21769 h 25522"/>
                    <a:gd name="connsiteX2" fmla="*/ 3753 w 25522"/>
                    <a:gd name="connsiteY2" fmla="*/ 21769 h 25522"/>
                    <a:gd name="connsiteX3" fmla="*/ 3753 w 25522"/>
                    <a:gd name="connsiteY3" fmla="*/ 3753 h 25522"/>
                    <a:gd name="connsiteX4" fmla="*/ 21769 w 25522"/>
                    <a:gd name="connsiteY4" fmla="*/ 3753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522">
                      <a:moveTo>
                        <a:pt x="21769" y="3753"/>
                      </a:moveTo>
                      <a:cubicBezTo>
                        <a:pt x="26774" y="8758"/>
                        <a:pt x="26774" y="16765"/>
                        <a:pt x="21769" y="21769"/>
                      </a:cubicBezTo>
                      <a:cubicBezTo>
                        <a:pt x="16765" y="26774"/>
                        <a:pt x="8758" y="26774"/>
                        <a:pt x="3753" y="21769"/>
                      </a:cubicBezTo>
                      <a:cubicBezTo>
                        <a:pt x="-1251" y="16765"/>
                        <a:pt x="-1251" y="8758"/>
                        <a:pt x="3753" y="3753"/>
                      </a:cubicBezTo>
                      <a:cubicBezTo>
                        <a:pt x="8758" y="-1251"/>
                        <a:pt x="16765" y="-1251"/>
                        <a:pt x="21769" y="3753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96556095-7F41-4A3D-B243-B58C1C02B5C1}"/>
                    </a:ext>
                  </a:extLst>
                </p:cNvPr>
                <p:cNvSpPr/>
                <p:nvPr/>
              </p:nvSpPr>
              <p:spPr>
                <a:xfrm>
                  <a:off x="1337835" y="6070576"/>
                  <a:ext cx="25522" cy="25522"/>
                </a:xfrm>
                <a:custGeom>
                  <a:avLst/>
                  <a:gdLst>
                    <a:gd name="connsiteX0" fmla="*/ 25522 w 25522"/>
                    <a:gd name="connsiteY0" fmla="*/ 12761 h 25522"/>
                    <a:gd name="connsiteX1" fmla="*/ 12761 w 25522"/>
                    <a:gd name="connsiteY1" fmla="*/ 25522 h 25522"/>
                    <a:gd name="connsiteX2" fmla="*/ 0 w 25522"/>
                    <a:gd name="connsiteY2" fmla="*/ 12761 h 25522"/>
                    <a:gd name="connsiteX3" fmla="*/ 12761 w 25522"/>
                    <a:gd name="connsiteY3" fmla="*/ 0 h 25522"/>
                    <a:gd name="connsiteX4" fmla="*/ 25522 w 25522"/>
                    <a:gd name="connsiteY4" fmla="*/ 12761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522">
                      <a:moveTo>
                        <a:pt x="25522" y="12761"/>
                      </a:moveTo>
                      <a:cubicBezTo>
                        <a:pt x="25522" y="19809"/>
                        <a:pt x="19809" y="25522"/>
                        <a:pt x="12761" y="25522"/>
                      </a:cubicBezTo>
                      <a:cubicBezTo>
                        <a:pt x="5713" y="25522"/>
                        <a:pt x="0" y="19809"/>
                        <a:pt x="0" y="12761"/>
                      </a:cubicBezTo>
                      <a:cubicBezTo>
                        <a:pt x="0" y="5713"/>
                        <a:pt x="5713" y="0"/>
                        <a:pt x="12761" y="0"/>
                      </a:cubicBezTo>
                      <a:cubicBezTo>
                        <a:pt x="19809" y="0"/>
                        <a:pt x="25522" y="5713"/>
                        <a:pt x="25522" y="12761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48F37B69-E1DC-444A-83A3-8E900F904A6B}"/>
                    </a:ext>
                  </a:extLst>
                </p:cNvPr>
                <p:cNvSpPr/>
                <p:nvPr/>
              </p:nvSpPr>
              <p:spPr>
                <a:xfrm>
                  <a:off x="1394072" y="6070169"/>
                  <a:ext cx="44914" cy="45008"/>
                </a:xfrm>
                <a:custGeom>
                  <a:avLst/>
                  <a:gdLst>
                    <a:gd name="connsiteX0" fmla="*/ 38346 w 44914"/>
                    <a:gd name="connsiteY0" fmla="*/ 6662 h 45008"/>
                    <a:gd name="connsiteX1" fmla="*/ 38346 w 44914"/>
                    <a:gd name="connsiteY1" fmla="*/ 38440 h 45008"/>
                    <a:gd name="connsiteX2" fmla="*/ 6568 w 44914"/>
                    <a:gd name="connsiteY2" fmla="*/ 38440 h 45008"/>
                    <a:gd name="connsiteX3" fmla="*/ 6568 w 44914"/>
                    <a:gd name="connsiteY3" fmla="*/ 6662 h 45008"/>
                    <a:gd name="connsiteX4" fmla="*/ 38346 w 44914"/>
                    <a:gd name="connsiteY4" fmla="*/ 6662 h 45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914" h="45008">
                      <a:moveTo>
                        <a:pt x="38346" y="6662"/>
                      </a:moveTo>
                      <a:cubicBezTo>
                        <a:pt x="47104" y="15420"/>
                        <a:pt x="47104" y="29683"/>
                        <a:pt x="38346" y="38440"/>
                      </a:cubicBezTo>
                      <a:cubicBezTo>
                        <a:pt x="29589" y="47198"/>
                        <a:pt x="15326" y="47198"/>
                        <a:pt x="6568" y="38440"/>
                      </a:cubicBezTo>
                      <a:cubicBezTo>
                        <a:pt x="-2189" y="29683"/>
                        <a:pt x="-2189" y="15420"/>
                        <a:pt x="6568" y="6662"/>
                      </a:cubicBezTo>
                      <a:cubicBezTo>
                        <a:pt x="15326" y="-2095"/>
                        <a:pt x="29589" y="-2345"/>
                        <a:pt x="38346" y="6662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A06214BF-8971-4342-85D2-FE12D3F85865}"/>
                    </a:ext>
                  </a:extLst>
                </p:cNvPr>
                <p:cNvSpPr/>
                <p:nvPr/>
              </p:nvSpPr>
              <p:spPr>
                <a:xfrm>
                  <a:off x="1397638" y="5949156"/>
                  <a:ext cx="25522" cy="25334"/>
                </a:xfrm>
                <a:custGeom>
                  <a:avLst/>
                  <a:gdLst>
                    <a:gd name="connsiteX0" fmla="*/ 21769 w 25522"/>
                    <a:gd name="connsiteY0" fmla="*/ 3566 h 25334"/>
                    <a:gd name="connsiteX1" fmla="*/ 21769 w 25522"/>
                    <a:gd name="connsiteY1" fmla="*/ 21582 h 25334"/>
                    <a:gd name="connsiteX2" fmla="*/ 3753 w 25522"/>
                    <a:gd name="connsiteY2" fmla="*/ 21582 h 25334"/>
                    <a:gd name="connsiteX3" fmla="*/ 3753 w 25522"/>
                    <a:gd name="connsiteY3" fmla="*/ 3566 h 25334"/>
                    <a:gd name="connsiteX4" fmla="*/ 21769 w 25522"/>
                    <a:gd name="connsiteY4" fmla="*/ 3566 h 2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334">
                      <a:moveTo>
                        <a:pt x="21769" y="3566"/>
                      </a:moveTo>
                      <a:cubicBezTo>
                        <a:pt x="26774" y="8570"/>
                        <a:pt x="26774" y="16577"/>
                        <a:pt x="21769" y="21582"/>
                      </a:cubicBezTo>
                      <a:cubicBezTo>
                        <a:pt x="16765" y="26586"/>
                        <a:pt x="8758" y="26586"/>
                        <a:pt x="3753" y="21582"/>
                      </a:cubicBezTo>
                      <a:cubicBezTo>
                        <a:pt x="-1251" y="16577"/>
                        <a:pt x="-1251" y="8570"/>
                        <a:pt x="3753" y="3566"/>
                      </a:cubicBezTo>
                      <a:cubicBezTo>
                        <a:pt x="8758" y="-1189"/>
                        <a:pt x="16765" y="-1189"/>
                        <a:pt x="21769" y="3566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8F5A8307-D483-4360-AB34-683F45064BAC}"/>
                    </a:ext>
                  </a:extLst>
                </p:cNvPr>
                <p:cNvSpPr/>
                <p:nvPr/>
              </p:nvSpPr>
              <p:spPr>
                <a:xfrm>
                  <a:off x="1374117" y="5936708"/>
                  <a:ext cx="139122" cy="211436"/>
                </a:xfrm>
                <a:custGeom>
                  <a:avLst/>
                  <a:gdLst>
                    <a:gd name="connsiteX0" fmla="*/ 83824 w 139122"/>
                    <a:gd name="connsiteY0" fmla="*/ 12011 h 211436"/>
                    <a:gd name="connsiteX1" fmla="*/ 83824 w 139122"/>
                    <a:gd name="connsiteY1" fmla="*/ 12011 h 211436"/>
                    <a:gd name="connsiteX2" fmla="*/ 76567 w 139122"/>
                    <a:gd name="connsiteY2" fmla="*/ 11010 h 211436"/>
                    <a:gd name="connsiteX3" fmla="*/ 50795 w 139122"/>
                    <a:gd name="connsiteY3" fmla="*/ 250 h 211436"/>
                    <a:gd name="connsiteX4" fmla="*/ 50294 w 139122"/>
                    <a:gd name="connsiteY4" fmla="*/ 0 h 211436"/>
                    <a:gd name="connsiteX5" fmla="*/ 90079 w 139122"/>
                    <a:gd name="connsiteY5" fmla="*/ 103841 h 211436"/>
                    <a:gd name="connsiteX6" fmla="*/ 0 w 139122"/>
                    <a:gd name="connsiteY6" fmla="*/ 195672 h 211436"/>
                    <a:gd name="connsiteX7" fmla="*/ 6005 w 139122"/>
                    <a:gd name="connsiteY7" fmla="*/ 200176 h 211436"/>
                    <a:gd name="connsiteX8" fmla="*/ 6005 w 139122"/>
                    <a:gd name="connsiteY8" fmla="*/ 200176 h 211436"/>
                    <a:gd name="connsiteX9" fmla="*/ 45040 w 139122"/>
                    <a:gd name="connsiteY9" fmla="*/ 200176 h 211436"/>
                    <a:gd name="connsiteX10" fmla="*/ 45040 w 139122"/>
                    <a:gd name="connsiteY10" fmla="*/ 200176 h 211436"/>
                    <a:gd name="connsiteX11" fmla="*/ 51045 w 139122"/>
                    <a:gd name="connsiteY11" fmla="*/ 195672 h 211436"/>
                    <a:gd name="connsiteX12" fmla="*/ 76818 w 139122"/>
                    <a:gd name="connsiteY12" fmla="*/ 184913 h 211436"/>
                    <a:gd name="connsiteX13" fmla="*/ 84074 w 139122"/>
                    <a:gd name="connsiteY13" fmla="*/ 183912 h 211436"/>
                    <a:gd name="connsiteX14" fmla="*/ 84074 w 139122"/>
                    <a:gd name="connsiteY14" fmla="*/ 183912 h 211436"/>
                    <a:gd name="connsiteX15" fmla="*/ 111598 w 139122"/>
                    <a:gd name="connsiteY15" fmla="*/ 156388 h 211436"/>
                    <a:gd name="connsiteX16" fmla="*/ 112599 w 139122"/>
                    <a:gd name="connsiteY16" fmla="*/ 149131 h 211436"/>
                    <a:gd name="connsiteX17" fmla="*/ 123359 w 139122"/>
                    <a:gd name="connsiteY17" fmla="*/ 123359 h 211436"/>
                    <a:gd name="connsiteX18" fmla="*/ 127863 w 139122"/>
                    <a:gd name="connsiteY18" fmla="*/ 117353 h 211436"/>
                    <a:gd name="connsiteX19" fmla="*/ 127863 w 139122"/>
                    <a:gd name="connsiteY19" fmla="*/ 117353 h 211436"/>
                    <a:gd name="connsiteX20" fmla="*/ 127863 w 139122"/>
                    <a:gd name="connsiteY20" fmla="*/ 78319 h 211436"/>
                    <a:gd name="connsiteX21" fmla="*/ 127863 w 139122"/>
                    <a:gd name="connsiteY21" fmla="*/ 78319 h 211436"/>
                    <a:gd name="connsiteX22" fmla="*/ 123359 w 139122"/>
                    <a:gd name="connsiteY22" fmla="*/ 72314 h 211436"/>
                    <a:gd name="connsiteX23" fmla="*/ 112599 w 139122"/>
                    <a:gd name="connsiteY23" fmla="*/ 46541 h 211436"/>
                    <a:gd name="connsiteX24" fmla="*/ 111598 w 139122"/>
                    <a:gd name="connsiteY24" fmla="*/ 39285 h 211436"/>
                    <a:gd name="connsiteX25" fmla="*/ 111598 w 139122"/>
                    <a:gd name="connsiteY25" fmla="*/ 39285 h 211436"/>
                    <a:gd name="connsiteX26" fmla="*/ 83824 w 139122"/>
                    <a:gd name="connsiteY26" fmla="*/ 12011 h 21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39122" h="211436">
                      <a:moveTo>
                        <a:pt x="83824" y="12011"/>
                      </a:moveTo>
                      <a:lnTo>
                        <a:pt x="83824" y="12011"/>
                      </a:lnTo>
                      <a:cubicBezTo>
                        <a:pt x="81322" y="12761"/>
                        <a:pt x="78819" y="12261"/>
                        <a:pt x="76567" y="11010"/>
                      </a:cubicBezTo>
                      <a:cubicBezTo>
                        <a:pt x="68310" y="6256"/>
                        <a:pt x="59803" y="2752"/>
                        <a:pt x="50795" y="250"/>
                      </a:cubicBezTo>
                      <a:cubicBezTo>
                        <a:pt x="50545" y="250"/>
                        <a:pt x="50294" y="0"/>
                        <a:pt x="50294" y="0"/>
                      </a:cubicBezTo>
                      <a:cubicBezTo>
                        <a:pt x="64807" y="12261"/>
                        <a:pt x="103341" y="50545"/>
                        <a:pt x="90079" y="103841"/>
                      </a:cubicBezTo>
                      <a:cubicBezTo>
                        <a:pt x="73815" y="169399"/>
                        <a:pt x="13762" y="191919"/>
                        <a:pt x="0" y="195672"/>
                      </a:cubicBezTo>
                      <a:cubicBezTo>
                        <a:pt x="2502" y="196423"/>
                        <a:pt x="4754" y="197924"/>
                        <a:pt x="6005" y="200176"/>
                      </a:cubicBezTo>
                      <a:lnTo>
                        <a:pt x="6005" y="200176"/>
                      </a:lnTo>
                      <a:cubicBezTo>
                        <a:pt x="14763" y="215189"/>
                        <a:pt x="36282" y="215189"/>
                        <a:pt x="45040" y="200176"/>
                      </a:cubicBezTo>
                      <a:lnTo>
                        <a:pt x="45040" y="200176"/>
                      </a:lnTo>
                      <a:cubicBezTo>
                        <a:pt x="46291" y="197924"/>
                        <a:pt x="48543" y="196423"/>
                        <a:pt x="51045" y="195672"/>
                      </a:cubicBezTo>
                      <a:cubicBezTo>
                        <a:pt x="60053" y="193420"/>
                        <a:pt x="68811" y="189917"/>
                        <a:pt x="76818" y="184913"/>
                      </a:cubicBezTo>
                      <a:cubicBezTo>
                        <a:pt x="79070" y="183662"/>
                        <a:pt x="81572" y="183161"/>
                        <a:pt x="84074" y="183912"/>
                      </a:cubicBezTo>
                      <a:lnTo>
                        <a:pt x="84074" y="183912"/>
                      </a:lnTo>
                      <a:cubicBezTo>
                        <a:pt x="100839" y="188416"/>
                        <a:pt x="116102" y="173152"/>
                        <a:pt x="111598" y="156388"/>
                      </a:cubicBezTo>
                      <a:cubicBezTo>
                        <a:pt x="110848" y="153886"/>
                        <a:pt x="111348" y="151383"/>
                        <a:pt x="112599" y="149131"/>
                      </a:cubicBezTo>
                      <a:cubicBezTo>
                        <a:pt x="117353" y="140874"/>
                        <a:pt x="120856" y="132367"/>
                        <a:pt x="123359" y="123359"/>
                      </a:cubicBezTo>
                      <a:cubicBezTo>
                        <a:pt x="124109" y="120856"/>
                        <a:pt x="125611" y="118604"/>
                        <a:pt x="127863" y="117353"/>
                      </a:cubicBezTo>
                      <a:lnTo>
                        <a:pt x="127863" y="117353"/>
                      </a:lnTo>
                      <a:cubicBezTo>
                        <a:pt x="142876" y="108596"/>
                        <a:pt x="142876" y="87077"/>
                        <a:pt x="127863" y="78319"/>
                      </a:cubicBezTo>
                      <a:lnTo>
                        <a:pt x="127863" y="78319"/>
                      </a:lnTo>
                      <a:cubicBezTo>
                        <a:pt x="125611" y="77068"/>
                        <a:pt x="124109" y="74816"/>
                        <a:pt x="123359" y="72314"/>
                      </a:cubicBezTo>
                      <a:cubicBezTo>
                        <a:pt x="121107" y="63306"/>
                        <a:pt x="117604" y="54548"/>
                        <a:pt x="112599" y="46541"/>
                      </a:cubicBezTo>
                      <a:cubicBezTo>
                        <a:pt x="111348" y="44289"/>
                        <a:pt x="110848" y="41787"/>
                        <a:pt x="111598" y="39285"/>
                      </a:cubicBezTo>
                      <a:lnTo>
                        <a:pt x="111598" y="39285"/>
                      </a:lnTo>
                      <a:cubicBezTo>
                        <a:pt x="115852" y="22770"/>
                        <a:pt x="100338" y="7507"/>
                        <a:pt x="83824" y="12011"/>
                      </a:cubicBezTo>
                      <a:close/>
                    </a:path>
                  </a:pathLst>
                </a:custGeom>
                <a:solidFill>
                  <a:srgbClr val="8A5E3C">
                    <a:alpha val="50000"/>
                  </a:srgbClr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</p:grpSp>
      </p:grpSp>
      <p:grpSp>
        <p:nvGrpSpPr>
          <p:cNvPr id="216" name="Graphic 241">
            <a:extLst>
              <a:ext uri="{FF2B5EF4-FFF2-40B4-BE49-F238E27FC236}">
                <a16:creationId xmlns:a16="http://schemas.microsoft.com/office/drawing/2014/main" id="{85CFC857-170C-4699-80ED-05B42EFCF5FD}"/>
              </a:ext>
            </a:extLst>
          </p:cNvPr>
          <p:cNvGrpSpPr/>
          <p:nvPr/>
        </p:nvGrpSpPr>
        <p:grpSpPr>
          <a:xfrm>
            <a:off x="7703570" y="1857400"/>
            <a:ext cx="241992" cy="239150"/>
            <a:chOff x="2434505" y="2932122"/>
            <a:chExt cx="322656" cy="318867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C626FA6D-CEC2-4C95-BEC2-16694D565852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764CDA6-543B-46BC-A514-7D0784629729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219" name="Graphic 241">
            <a:extLst>
              <a:ext uri="{FF2B5EF4-FFF2-40B4-BE49-F238E27FC236}">
                <a16:creationId xmlns:a16="http://schemas.microsoft.com/office/drawing/2014/main" id="{7A20F9E5-1465-4E69-82D8-361EAC6AE197}"/>
              </a:ext>
            </a:extLst>
          </p:cNvPr>
          <p:cNvGrpSpPr/>
          <p:nvPr/>
        </p:nvGrpSpPr>
        <p:grpSpPr>
          <a:xfrm rot="1433983">
            <a:off x="5674883" y="1156274"/>
            <a:ext cx="159704" cy="157829"/>
            <a:chOff x="2434505" y="2932122"/>
            <a:chExt cx="322656" cy="318867"/>
          </a:xfrm>
        </p:grpSpPr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734D61F-357E-44D2-84C9-BA59ABCDAE33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5ED612C7-39AE-4802-8ED5-5CFBF6A57ADA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222" name="Graphic 3">
            <a:extLst>
              <a:ext uri="{FF2B5EF4-FFF2-40B4-BE49-F238E27FC236}">
                <a16:creationId xmlns:a16="http://schemas.microsoft.com/office/drawing/2014/main" id="{AE4942C5-E60B-4332-A3A5-4540C8CA9DD1}"/>
              </a:ext>
            </a:extLst>
          </p:cNvPr>
          <p:cNvGrpSpPr/>
          <p:nvPr/>
        </p:nvGrpSpPr>
        <p:grpSpPr>
          <a:xfrm>
            <a:off x="5776562" y="2142810"/>
            <a:ext cx="861784" cy="567570"/>
            <a:chOff x="10128276" y="388922"/>
            <a:chExt cx="2832852" cy="1865713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75E25C08-E40E-4B88-9A3A-534F00EE4C8B}"/>
                </a:ext>
              </a:extLst>
            </p:cNvPr>
            <p:cNvSpPr/>
            <p:nvPr/>
          </p:nvSpPr>
          <p:spPr>
            <a:xfrm>
              <a:off x="10615796" y="389128"/>
              <a:ext cx="1865095" cy="1865095"/>
            </a:xfrm>
            <a:custGeom>
              <a:avLst/>
              <a:gdLst>
                <a:gd name="connsiteX0" fmla="*/ 1865096 w 1865095"/>
                <a:gd name="connsiteY0" fmla="*/ 932548 h 1865095"/>
                <a:gd name="connsiteX1" fmla="*/ 932548 w 1865095"/>
                <a:gd name="connsiteY1" fmla="*/ 1865096 h 1865095"/>
                <a:gd name="connsiteX2" fmla="*/ 0 w 1865095"/>
                <a:gd name="connsiteY2" fmla="*/ 932548 h 1865095"/>
                <a:gd name="connsiteX3" fmla="*/ 932548 w 1865095"/>
                <a:gd name="connsiteY3" fmla="*/ 0 h 1865095"/>
                <a:gd name="connsiteX4" fmla="*/ 1865096 w 1865095"/>
                <a:gd name="connsiteY4" fmla="*/ 932548 h 186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95" h="1865095">
                  <a:moveTo>
                    <a:pt x="1865096" y="932548"/>
                  </a:moveTo>
                  <a:cubicBezTo>
                    <a:pt x="1865096" y="1447580"/>
                    <a:pt x="1447580" y="1865096"/>
                    <a:pt x="932548" y="1865096"/>
                  </a:cubicBezTo>
                  <a:cubicBezTo>
                    <a:pt x="417516" y="1865096"/>
                    <a:pt x="0" y="1447580"/>
                    <a:pt x="0" y="932548"/>
                  </a:cubicBezTo>
                  <a:cubicBezTo>
                    <a:pt x="0" y="417516"/>
                    <a:pt x="417516" y="0"/>
                    <a:pt x="932548" y="0"/>
                  </a:cubicBezTo>
                  <a:cubicBezTo>
                    <a:pt x="1447580" y="0"/>
                    <a:pt x="1865096" y="417516"/>
                    <a:pt x="1865096" y="932548"/>
                  </a:cubicBezTo>
                  <a:close/>
                </a:path>
              </a:pathLst>
            </a:custGeom>
            <a:solidFill>
              <a:srgbClr val="EFCE79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224" name="Graphic 3">
              <a:extLst>
                <a:ext uri="{FF2B5EF4-FFF2-40B4-BE49-F238E27FC236}">
                  <a16:creationId xmlns:a16="http://schemas.microsoft.com/office/drawing/2014/main" id="{FE1532D5-760F-4FFE-BB2F-0363FA331752}"/>
                </a:ext>
              </a:extLst>
            </p:cNvPr>
            <p:cNvGrpSpPr/>
            <p:nvPr/>
          </p:nvGrpSpPr>
          <p:grpSpPr>
            <a:xfrm>
              <a:off x="10615906" y="412126"/>
              <a:ext cx="1865136" cy="1820250"/>
              <a:chOff x="10615906" y="412126"/>
              <a:chExt cx="1865136" cy="1820250"/>
            </a:xfrm>
            <a:solidFill>
              <a:srgbClr val="E4AF70"/>
            </a:solidFill>
          </p:grpSpPr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08F15330-E4A9-4E1E-89F7-8960EF804E82}"/>
                  </a:ext>
                </a:extLst>
              </p:cNvPr>
              <p:cNvSpPr/>
              <p:nvPr/>
            </p:nvSpPr>
            <p:spPr>
              <a:xfrm>
                <a:off x="10799009" y="412126"/>
                <a:ext cx="1103879" cy="354736"/>
              </a:xfrm>
              <a:custGeom>
                <a:avLst/>
                <a:gdLst>
                  <a:gd name="connsiteX0" fmla="*/ 0 w 1103879"/>
                  <a:gd name="connsiteY0" fmla="*/ 354736 h 354736"/>
                  <a:gd name="connsiteX1" fmla="*/ 1103879 w 1103879"/>
                  <a:gd name="connsiteY1" fmla="*/ 46953 h 354736"/>
                  <a:gd name="connsiteX2" fmla="*/ 955737 w 1103879"/>
                  <a:gd name="connsiteY2" fmla="*/ 0 h 354736"/>
                  <a:gd name="connsiteX3" fmla="*/ 102339 w 1103879"/>
                  <a:gd name="connsiteY3" fmla="*/ 238024 h 354736"/>
                  <a:gd name="connsiteX4" fmla="*/ 0 w 1103879"/>
                  <a:gd name="connsiteY4" fmla="*/ 354736 h 35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879" h="354736">
                    <a:moveTo>
                      <a:pt x="0" y="354736"/>
                    </a:moveTo>
                    <a:lnTo>
                      <a:pt x="1103879" y="46953"/>
                    </a:lnTo>
                    <a:cubicBezTo>
                      <a:pt x="1056159" y="27214"/>
                      <a:pt x="1006523" y="11499"/>
                      <a:pt x="955737" y="0"/>
                    </a:cubicBezTo>
                    <a:lnTo>
                      <a:pt x="102339" y="238024"/>
                    </a:lnTo>
                    <a:cubicBezTo>
                      <a:pt x="64776" y="274053"/>
                      <a:pt x="30663" y="313149"/>
                      <a:pt x="0" y="35473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FEEB4AC-9F20-453F-B720-75D99891BA94}"/>
                  </a:ext>
                </a:extLst>
              </p:cNvPr>
              <p:cNvSpPr/>
              <p:nvPr/>
            </p:nvSpPr>
            <p:spPr>
              <a:xfrm>
                <a:off x="10615906" y="826847"/>
                <a:ext cx="1766288" cy="568037"/>
              </a:xfrm>
              <a:custGeom>
                <a:avLst/>
                <a:gdLst>
                  <a:gd name="connsiteX0" fmla="*/ 1723168 w 1766288"/>
                  <a:gd name="connsiteY0" fmla="*/ 0 h 568037"/>
                  <a:gd name="connsiteX1" fmla="*/ 82 w 1766288"/>
                  <a:gd name="connsiteY1" fmla="*/ 480456 h 568037"/>
                  <a:gd name="connsiteX2" fmla="*/ 2957 w 1766288"/>
                  <a:gd name="connsiteY2" fmla="*/ 568038 h 568037"/>
                  <a:gd name="connsiteX3" fmla="*/ 1766289 w 1766288"/>
                  <a:gd name="connsiteY3" fmla="*/ 76467 h 568037"/>
                  <a:gd name="connsiteX4" fmla="*/ 1723168 w 1766288"/>
                  <a:gd name="connsiteY4" fmla="*/ 0 h 5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6288" h="568037">
                    <a:moveTo>
                      <a:pt x="1723168" y="0"/>
                    </a:moveTo>
                    <a:lnTo>
                      <a:pt x="82" y="480456"/>
                    </a:lnTo>
                    <a:cubicBezTo>
                      <a:pt x="-301" y="509394"/>
                      <a:pt x="657" y="538716"/>
                      <a:pt x="2957" y="568038"/>
                    </a:cubicBezTo>
                    <a:lnTo>
                      <a:pt x="1766289" y="76467"/>
                    </a:lnTo>
                    <a:cubicBezTo>
                      <a:pt x="1752874" y="50019"/>
                      <a:pt x="1738692" y="24722"/>
                      <a:pt x="172316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FBC7B455-7A6A-4A78-893B-5813BA4011E4}"/>
                  </a:ext>
                </a:extLst>
              </p:cNvPr>
              <p:cNvSpPr/>
              <p:nvPr/>
            </p:nvSpPr>
            <p:spPr>
              <a:xfrm>
                <a:off x="10649909" y="513506"/>
                <a:ext cx="1454015" cy="558838"/>
              </a:xfrm>
              <a:custGeom>
                <a:avLst/>
                <a:gdLst>
                  <a:gd name="connsiteX0" fmla="*/ 1454016 w 1454015"/>
                  <a:gd name="connsiteY0" fmla="*/ 59027 h 558838"/>
                  <a:gd name="connsiteX1" fmla="*/ 1363942 w 1454015"/>
                  <a:gd name="connsiteY1" fmla="*/ 0 h 558838"/>
                  <a:gd name="connsiteX2" fmla="*/ 34880 w 1454015"/>
                  <a:gd name="connsiteY2" fmla="*/ 456883 h 558838"/>
                  <a:gd name="connsiteX3" fmla="*/ 0 w 1454015"/>
                  <a:gd name="connsiteY3" fmla="*/ 558839 h 558838"/>
                  <a:gd name="connsiteX4" fmla="*/ 1454016 w 1454015"/>
                  <a:gd name="connsiteY4" fmla="*/ 59027 h 55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015" h="558838">
                    <a:moveTo>
                      <a:pt x="1454016" y="59027"/>
                    </a:moveTo>
                    <a:cubicBezTo>
                      <a:pt x="1425077" y="37563"/>
                      <a:pt x="1394989" y="18015"/>
                      <a:pt x="1363942" y="0"/>
                    </a:cubicBezTo>
                    <a:lnTo>
                      <a:pt x="34880" y="456883"/>
                    </a:lnTo>
                    <a:cubicBezTo>
                      <a:pt x="21273" y="490038"/>
                      <a:pt x="9582" y="524151"/>
                      <a:pt x="0" y="558839"/>
                    </a:cubicBezTo>
                    <a:lnTo>
                      <a:pt x="1454016" y="59027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E5A9922-0E7F-4E33-A21A-B80E34EBC280}"/>
                  </a:ext>
                </a:extLst>
              </p:cNvPr>
              <p:cNvSpPr/>
              <p:nvPr/>
            </p:nvSpPr>
            <p:spPr>
              <a:xfrm>
                <a:off x="10620971" y="639609"/>
                <a:ext cx="1598899" cy="583944"/>
              </a:xfrm>
              <a:custGeom>
                <a:avLst/>
                <a:gdLst>
                  <a:gd name="connsiteX0" fmla="*/ 0 w 1598899"/>
                  <a:gd name="connsiteY0" fmla="*/ 583944 h 583944"/>
                  <a:gd name="connsiteX1" fmla="*/ 1598900 w 1598899"/>
                  <a:gd name="connsiteY1" fmla="*/ 34496 h 583944"/>
                  <a:gd name="connsiteX2" fmla="*/ 1563829 w 1598899"/>
                  <a:gd name="connsiteY2" fmla="*/ 0 h 583944"/>
                  <a:gd name="connsiteX3" fmla="*/ 6516 w 1598899"/>
                  <a:gd name="connsiteY3" fmla="*/ 535075 h 583944"/>
                  <a:gd name="connsiteX4" fmla="*/ 0 w 1598899"/>
                  <a:gd name="connsiteY4" fmla="*/ 583944 h 5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899" h="583944">
                    <a:moveTo>
                      <a:pt x="0" y="583944"/>
                    </a:moveTo>
                    <a:lnTo>
                      <a:pt x="1598900" y="34496"/>
                    </a:lnTo>
                    <a:cubicBezTo>
                      <a:pt x="1587401" y="22614"/>
                      <a:pt x="1575711" y="11307"/>
                      <a:pt x="1563829" y="0"/>
                    </a:cubicBezTo>
                    <a:lnTo>
                      <a:pt x="6516" y="535075"/>
                    </a:lnTo>
                    <a:cubicBezTo>
                      <a:pt x="3833" y="551365"/>
                      <a:pt x="1725" y="567655"/>
                      <a:pt x="0" y="583944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42AA92A2-3DB4-448B-9745-E21A1A6AD6A3}"/>
                  </a:ext>
                </a:extLst>
              </p:cNvPr>
              <p:cNvSpPr/>
              <p:nvPr/>
            </p:nvSpPr>
            <p:spPr>
              <a:xfrm>
                <a:off x="10774479" y="1269548"/>
                <a:ext cx="1706562" cy="644695"/>
              </a:xfrm>
              <a:custGeom>
                <a:avLst/>
                <a:gdLst>
                  <a:gd name="connsiteX0" fmla="*/ 53661 w 1706562"/>
                  <a:gd name="connsiteY0" fmla="*/ 644696 h 644695"/>
                  <a:gd name="connsiteX1" fmla="*/ 1705838 w 1706562"/>
                  <a:gd name="connsiteY1" fmla="*/ 89498 h 644695"/>
                  <a:gd name="connsiteX2" fmla="*/ 1705072 w 1706562"/>
                  <a:gd name="connsiteY2" fmla="*/ 0 h 644695"/>
                  <a:gd name="connsiteX3" fmla="*/ 0 w 1706562"/>
                  <a:gd name="connsiteY3" fmla="*/ 573021 h 644695"/>
                  <a:gd name="connsiteX4" fmla="*/ 53661 w 1706562"/>
                  <a:gd name="connsiteY4" fmla="*/ 644696 h 64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6562" h="644695">
                    <a:moveTo>
                      <a:pt x="53661" y="644696"/>
                    </a:moveTo>
                    <a:lnTo>
                      <a:pt x="1705838" y="89498"/>
                    </a:lnTo>
                    <a:cubicBezTo>
                      <a:pt x="1706988" y="59793"/>
                      <a:pt x="1706796" y="30088"/>
                      <a:pt x="1705072" y="0"/>
                    </a:cubicBezTo>
                    <a:lnTo>
                      <a:pt x="0" y="573021"/>
                    </a:lnTo>
                    <a:cubicBezTo>
                      <a:pt x="17056" y="597743"/>
                      <a:pt x="34880" y="621699"/>
                      <a:pt x="53661" y="64469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A87CE8D6-5282-413E-99FB-EE0C9657A5B0}"/>
                  </a:ext>
                </a:extLst>
              </p:cNvPr>
              <p:cNvSpPr/>
              <p:nvPr/>
            </p:nvSpPr>
            <p:spPr>
              <a:xfrm>
                <a:off x="10633044" y="972881"/>
                <a:ext cx="1808560" cy="608858"/>
              </a:xfrm>
              <a:custGeom>
                <a:avLst/>
                <a:gdLst>
                  <a:gd name="connsiteX0" fmla="*/ 0 w 1808560"/>
                  <a:gd name="connsiteY0" fmla="*/ 526259 h 608858"/>
                  <a:gd name="connsiteX1" fmla="*/ 17248 w 1808560"/>
                  <a:gd name="connsiteY1" fmla="*/ 599084 h 608858"/>
                  <a:gd name="connsiteX2" fmla="*/ 20123 w 1808560"/>
                  <a:gd name="connsiteY2" fmla="*/ 608858 h 608858"/>
                  <a:gd name="connsiteX3" fmla="*/ 1808560 w 1808560"/>
                  <a:gd name="connsiteY3" fmla="*/ 80300 h 608858"/>
                  <a:gd name="connsiteX4" fmla="*/ 1780388 w 1808560"/>
                  <a:gd name="connsiteY4" fmla="*/ 0 h 608858"/>
                  <a:gd name="connsiteX5" fmla="*/ 0 w 1808560"/>
                  <a:gd name="connsiteY5" fmla="*/ 526259 h 60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8560" h="608858">
                    <a:moveTo>
                      <a:pt x="0" y="526259"/>
                    </a:moveTo>
                    <a:cubicBezTo>
                      <a:pt x="4791" y="550598"/>
                      <a:pt x="10540" y="574937"/>
                      <a:pt x="17248" y="599084"/>
                    </a:cubicBezTo>
                    <a:cubicBezTo>
                      <a:pt x="18206" y="602342"/>
                      <a:pt x="19165" y="605600"/>
                      <a:pt x="20123" y="608858"/>
                    </a:cubicBezTo>
                    <a:lnTo>
                      <a:pt x="1808560" y="80300"/>
                    </a:lnTo>
                    <a:cubicBezTo>
                      <a:pt x="1800320" y="52894"/>
                      <a:pt x="1790929" y="26064"/>
                      <a:pt x="1780388" y="0"/>
                    </a:cubicBezTo>
                    <a:lnTo>
                      <a:pt x="0" y="526259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E6ACE1BF-9AC3-475D-B151-0AF04123D290}"/>
                  </a:ext>
                </a:extLst>
              </p:cNvPr>
              <p:cNvSpPr/>
              <p:nvPr/>
            </p:nvSpPr>
            <p:spPr>
              <a:xfrm>
                <a:off x="10682297" y="1140571"/>
                <a:ext cx="1788629" cy="567271"/>
              </a:xfrm>
              <a:custGeom>
                <a:avLst/>
                <a:gdLst>
                  <a:gd name="connsiteX0" fmla="*/ 0 w 1788629"/>
                  <a:gd name="connsiteY0" fmla="*/ 526451 h 567271"/>
                  <a:gd name="connsiteX1" fmla="*/ 17248 w 1788629"/>
                  <a:gd name="connsiteY1" fmla="*/ 567271 h 567271"/>
                  <a:gd name="connsiteX2" fmla="*/ 1788629 w 1788629"/>
                  <a:gd name="connsiteY2" fmla="*/ 43695 h 567271"/>
                  <a:gd name="connsiteX3" fmla="*/ 1780963 w 1788629"/>
                  <a:gd name="connsiteY3" fmla="*/ 0 h 567271"/>
                  <a:gd name="connsiteX4" fmla="*/ 0 w 1788629"/>
                  <a:gd name="connsiteY4" fmla="*/ 526451 h 56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629" h="567271">
                    <a:moveTo>
                      <a:pt x="0" y="526451"/>
                    </a:moveTo>
                    <a:cubicBezTo>
                      <a:pt x="5558" y="540249"/>
                      <a:pt x="11307" y="553856"/>
                      <a:pt x="17248" y="567271"/>
                    </a:cubicBezTo>
                    <a:lnTo>
                      <a:pt x="1788629" y="43695"/>
                    </a:lnTo>
                    <a:cubicBezTo>
                      <a:pt x="1786521" y="29130"/>
                      <a:pt x="1784030" y="14565"/>
                      <a:pt x="1780963" y="0"/>
                    </a:cubicBezTo>
                    <a:lnTo>
                      <a:pt x="0" y="526451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F20DE35-691D-4170-A27E-47D6D37CBB21}"/>
                  </a:ext>
                </a:extLst>
              </p:cNvPr>
              <p:cNvSpPr/>
              <p:nvPr/>
            </p:nvSpPr>
            <p:spPr>
              <a:xfrm>
                <a:off x="11195908" y="1894313"/>
                <a:ext cx="1088547" cy="338062"/>
              </a:xfrm>
              <a:custGeom>
                <a:avLst/>
                <a:gdLst>
                  <a:gd name="connsiteX0" fmla="*/ 1088548 w 1088547"/>
                  <a:gd name="connsiteY0" fmla="*/ 0 h 338062"/>
                  <a:gd name="connsiteX1" fmla="*/ 0 w 1088547"/>
                  <a:gd name="connsiteY1" fmla="*/ 290535 h 338062"/>
                  <a:gd name="connsiteX2" fmla="*/ 151783 w 1088547"/>
                  <a:gd name="connsiteY2" fmla="*/ 338063 h 338062"/>
                  <a:gd name="connsiteX3" fmla="*/ 980651 w 1088547"/>
                  <a:gd name="connsiteY3" fmla="*/ 116904 h 338062"/>
                  <a:gd name="connsiteX4" fmla="*/ 1088548 w 1088547"/>
                  <a:gd name="connsiteY4" fmla="*/ 0 h 33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547" h="338062">
                    <a:moveTo>
                      <a:pt x="1088548" y="0"/>
                    </a:moveTo>
                    <a:lnTo>
                      <a:pt x="0" y="290535"/>
                    </a:lnTo>
                    <a:cubicBezTo>
                      <a:pt x="49061" y="310658"/>
                      <a:pt x="99847" y="326564"/>
                      <a:pt x="151783" y="338063"/>
                    </a:cubicBezTo>
                    <a:lnTo>
                      <a:pt x="980651" y="116904"/>
                    </a:lnTo>
                    <a:cubicBezTo>
                      <a:pt x="1019938" y="80874"/>
                      <a:pt x="1056159" y="41779"/>
                      <a:pt x="108854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378E6C11-E7DD-4BD7-ABD5-A8B3BD3D19F9}"/>
                  </a:ext>
                </a:extLst>
              </p:cNvPr>
              <p:cNvSpPr/>
              <p:nvPr/>
            </p:nvSpPr>
            <p:spPr>
              <a:xfrm>
                <a:off x="10869152" y="1428614"/>
                <a:ext cx="1605990" cy="598509"/>
              </a:xfrm>
              <a:custGeom>
                <a:avLst/>
                <a:gdLst>
                  <a:gd name="connsiteX0" fmla="*/ 0 w 1605990"/>
                  <a:gd name="connsiteY0" fmla="*/ 532008 h 598509"/>
                  <a:gd name="connsiteX1" fmla="*/ 69567 w 1605990"/>
                  <a:gd name="connsiteY1" fmla="*/ 598510 h 598509"/>
                  <a:gd name="connsiteX2" fmla="*/ 1590084 w 1605990"/>
                  <a:gd name="connsiteY2" fmla="*/ 94865 h 598509"/>
                  <a:gd name="connsiteX3" fmla="*/ 1605991 w 1605990"/>
                  <a:gd name="connsiteY3" fmla="*/ 0 h 598509"/>
                  <a:gd name="connsiteX4" fmla="*/ 0 w 1605990"/>
                  <a:gd name="connsiteY4" fmla="*/ 532008 h 59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990" h="598509">
                    <a:moveTo>
                      <a:pt x="0" y="532008"/>
                    </a:moveTo>
                    <a:cubicBezTo>
                      <a:pt x="22039" y="555389"/>
                      <a:pt x="45228" y="577620"/>
                      <a:pt x="69567" y="598510"/>
                    </a:cubicBezTo>
                    <a:lnTo>
                      <a:pt x="1590084" y="94865"/>
                    </a:lnTo>
                    <a:cubicBezTo>
                      <a:pt x="1596983" y="63626"/>
                      <a:pt x="1602349" y="32005"/>
                      <a:pt x="1605991" y="0"/>
                    </a:cubicBezTo>
                    <a:lnTo>
                      <a:pt x="0" y="532008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DED1537D-5B73-4B0B-AA5C-57E12DCD0ACA}"/>
                  </a:ext>
                </a:extLst>
              </p:cNvPr>
              <p:cNvSpPr/>
              <p:nvPr/>
            </p:nvSpPr>
            <p:spPr>
              <a:xfrm>
                <a:off x="11024768" y="1627734"/>
                <a:ext cx="1404762" cy="495787"/>
              </a:xfrm>
              <a:custGeom>
                <a:avLst/>
                <a:gdLst>
                  <a:gd name="connsiteX0" fmla="*/ 0 w 1404762"/>
                  <a:gd name="connsiteY0" fmla="*/ 465316 h 495787"/>
                  <a:gd name="connsiteX1" fmla="*/ 47911 w 1404762"/>
                  <a:gd name="connsiteY1" fmla="*/ 495787 h 495787"/>
                  <a:gd name="connsiteX2" fmla="*/ 1384448 w 1404762"/>
                  <a:gd name="connsiteY2" fmla="*/ 53086 h 495787"/>
                  <a:gd name="connsiteX3" fmla="*/ 1404763 w 1404762"/>
                  <a:gd name="connsiteY3" fmla="*/ 0 h 495787"/>
                  <a:gd name="connsiteX4" fmla="*/ 0 w 1404762"/>
                  <a:gd name="connsiteY4" fmla="*/ 465316 h 49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762" h="495787">
                    <a:moveTo>
                      <a:pt x="0" y="465316"/>
                    </a:moveTo>
                    <a:cubicBezTo>
                      <a:pt x="15715" y="475856"/>
                      <a:pt x="31622" y="486205"/>
                      <a:pt x="47911" y="495787"/>
                    </a:cubicBezTo>
                    <a:lnTo>
                      <a:pt x="1384448" y="53086"/>
                    </a:lnTo>
                    <a:cubicBezTo>
                      <a:pt x="1391731" y="35646"/>
                      <a:pt x="1398439" y="18015"/>
                      <a:pt x="1404763" y="0"/>
                    </a:cubicBezTo>
                    <a:lnTo>
                      <a:pt x="0" y="465316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BE1FC4C6-2898-45AA-A626-0779360724B9}"/>
                </a:ext>
              </a:extLst>
            </p:cNvPr>
            <p:cNvSpPr/>
            <p:nvPr/>
          </p:nvSpPr>
          <p:spPr>
            <a:xfrm>
              <a:off x="10615561" y="790243"/>
              <a:ext cx="1813970" cy="1464392"/>
            </a:xfrm>
            <a:custGeom>
              <a:avLst/>
              <a:gdLst>
                <a:gd name="connsiteX0" fmla="*/ 149527 w 1813970"/>
                <a:gd name="connsiteY0" fmla="*/ 555581 h 1464392"/>
                <a:gd name="connsiteX1" fmla="*/ 166584 w 1813970"/>
                <a:gd name="connsiteY1" fmla="*/ 0 h 1464392"/>
                <a:gd name="connsiteX2" fmla="*/ 34540 w 1813970"/>
                <a:gd name="connsiteY2" fmla="*/ 782106 h 1464392"/>
                <a:gd name="connsiteX3" fmla="*/ 1183264 w 1813970"/>
                <a:gd name="connsiteY3" fmla="*/ 1429868 h 1464392"/>
                <a:gd name="connsiteX4" fmla="*/ 1813970 w 1813970"/>
                <a:gd name="connsiteY4" fmla="*/ 836725 h 1464392"/>
                <a:gd name="connsiteX5" fmla="*/ 1298252 w 1813970"/>
                <a:gd name="connsiteY5" fmla="*/ 1203343 h 1464392"/>
                <a:gd name="connsiteX6" fmla="*/ 149527 w 1813970"/>
                <a:gd name="connsiteY6" fmla="*/ 555581 h 146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92">
                  <a:moveTo>
                    <a:pt x="149527" y="555581"/>
                  </a:moveTo>
                  <a:cubicBezTo>
                    <a:pt x="96633" y="365660"/>
                    <a:pt x="106407" y="173056"/>
                    <a:pt x="166584" y="0"/>
                  </a:cubicBezTo>
                  <a:cubicBezTo>
                    <a:pt x="14034" y="220009"/>
                    <a:pt x="-43077" y="503836"/>
                    <a:pt x="34540" y="782106"/>
                  </a:cubicBezTo>
                  <a:cubicBezTo>
                    <a:pt x="172908" y="1278277"/>
                    <a:pt x="687093" y="1568237"/>
                    <a:pt x="1183264" y="1429868"/>
                  </a:cubicBezTo>
                  <a:cubicBezTo>
                    <a:pt x="1489514" y="1344586"/>
                    <a:pt x="1716997" y="1115953"/>
                    <a:pt x="1813970" y="836725"/>
                  </a:cubicBezTo>
                  <a:cubicBezTo>
                    <a:pt x="1694383" y="1009206"/>
                    <a:pt x="1516153" y="1142591"/>
                    <a:pt x="1298252" y="1203343"/>
                  </a:cubicBezTo>
                  <a:cubicBezTo>
                    <a:pt x="802273" y="1341711"/>
                    <a:pt x="287896" y="1051560"/>
                    <a:pt x="149527" y="555581"/>
                  </a:cubicBezTo>
                  <a:close/>
                </a:path>
              </a:pathLst>
            </a:custGeom>
            <a:solidFill>
              <a:srgbClr val="D25B30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ECA255D7-413F-4F02-B878-95A39A766048}"/>
                </a:ext>
              </a:extLst>
            </p:cNvPr>
            <p:cNvSpPr/>
            <p:nvPr/>
          </p:nvSpPr>
          <p:spPr>
            <a:xfrm>
              <a:off x="10667157" y="388922"/>
              <a:ext cx="1813970" cy="1464379"/>
            </a:xfrm>
            <a:custGeom>
              <a:avLst/>
              <a:gdLst>
                <a:gd name="connsiteX0" fmla="*/ 1664443 w 1813970"/>
                <a:gd name="connsiteY0" fmla="*/ 908798 h 1464379"/>
                <a:gd name="connsiteX1" fmla="*/ 1647386 w 1813970"/>
                <a:gd name="connsiteY1" fmla="*/ 1464379 h 1464379"/>
                <a:gd name="connsiteX2" fmla="*/ 1779430 w 1813970"/>
                <a:gd name="connsiteY2" fmla="*/ 682273 h 1464379"/>
                <a:gd name="connsiteX3" fmla="*/ 630706 w 1813970"/>
                <a:gd name="connsiteY3" fmla="*/ 34511 h 1464379"/>
                <a:gd name="connsiteX4" fmla="*/ 0 w 1813970"/>
                <a:gd name="connsiteY4" fmla="*/ 627654 h 1464379"/>
                <a:gd name="connsiteX5" fmla="*/ 515718 w 1813970"/>
                <a:gd name="connsiteY5" fmla="*/ 261036 h 1464379"/>
                <a:gd name="connsiteX6" fmla="*/ 1664443 w 1813970"/>
                <a:gd name="connsiteY6" fmla="*/ 908798 h 14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79">
                  <a:moveTo>
                    <a:pt x="1664443" y="908798"/>
                  </a:moveTo>
                  <a:cubicBezTo>
                    <a:pt x="1717337" y="1098719"/>
                    <a:pt x="1707563" y="1291323"/>
                    <a:pt x="1647386" y="1464379"/>
                  </a:cubicBezTo>
                  <a:cubicBezTo>
                    <a:pt x="1799936" y="1244370"/>
                    <a:pt x="1857047" y="960543"/>
                    <a:pt x="1779430" y="682273"/>
                  </a:cubicBezTo>
                  <a:cubicBezTo>
                    <a:pt x="1641254" y="186294"/>
                    <a:pt x="1126877" y="-103857"/>
                    <a:pt x="630706" y="34511"/>
                  </a:cubicBezTo>
                  <a:cubicBezTo>
                    <a:pt x="324648" y="119793"/>
                    <a:pt x="96973" y="348426"/>
                    <a:pt x="0" y="627654"/>
                  </a:cubicBezTo>
                  <a:cubicBezTo>
                    <a:pt x="119587" y="455173"/>
                    <a:pt x="297817" y="321788"/>
                    <a:pt x="515718" y="261036"/>
                  </a:cubicBezTo>
                  <a:cubicBezTo>
                    <a:pt x="1011889" y="122668"/>
                    <a:pt x="1526075" y="412628"/>
                    <a:pt x="1664443" y="908798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D9D6B3C3-E22C-41D5-899D-ED4140DD34CC}"/>
                </a:ext>
              </a:extLst>
            </p:cNvPr>
            <p:cNvSpPr/>
            <p:nvPr/>
          </p:nvSpPr>
          <p:spPr>
            <a:xfrm>
              <a:off x="10128276" y="768653"/>
              <a:ext cx="2832852" cy="1079427"/>
            </a:xfrm>
            <a:custGeom>
              <a:avLst/>
              <a:gdLst>
                <a:gd name="connsiteX0" fmla="*/ 2179752 w 2832852"/>
                <a:gd name="connsiteY0" fmla="*/ 8366 h 1079427"/>
                <a:gd name="connsiteX1" fmla="*/ 2242611 w 2832852"/>
                <a:gd name="connsiteY1" fmla="*/ 110896 h 1079427"/>
                <a:gd name="connsiteX2" fmla="*/ 2488110 w 2832852"/>
                <a:gd name="connsiteY2" fmla="*/ 161107 h 1079427"/>
                <a:gd name="connsiteX3" fmla="*/ 2322911 w 2832852"/>
                <a:gd name="connsiteY3" fmla="*/ 320748 h 1079427"/>
                <a:gd name="connsiteX4" fmla="*/ 1447090 w 2832852"/>
                <a:gd name="connsiteY4" fmla="*/ 650762 h 1079427"/>
                <a:gd name="connsiteX5" fmla="*/ 526999 w 2832852"/>
                <a:gd name="connsiteY5" fmla="*/ 821518 h 1079427"/>
                <a:gd name="connsiteX6" fmla="*/ 303157 w 2832852"/>
                <a:gd name="connsiteY6" fmla="*/ 770349 h 1079427"/>
                <a:gd name="connsiteX7" fmla="*/ 487137 w 2832852"/>
                <a:gd name="connsiteY7" fmla="*/ 600359 h 1079427"/>
                <a:gd name="connsiteX8" fmla="*/ 487904 w 2832852"/>
                <a:gd name="connsiteY8" fmla="*/ 480197 h 1079427"/>
                <a:gd name="connsiteX9" fmla="*/ 3807 w 2832852"/>
                <a:gd name="connsiteY9" fmla="*/ 933631 h 1079427"/>
                <a:gd name="connsiteX10" fmla="*/ 646969 w 2832852"/>
                <a:gd name="connsiteY10" fmla="*/ 1071616 h 1079427"/>
                <a:gd name="connsiteX11" fmla="*/ 1519149 w 2832852"/>
                <a:gd name="connsiteY11" fmla="*/ 908717 h 1079427"/>
                <a:gd name="connsiteX12" fmla="*/ 2349933 w 2832852"/>
                <a:gd name="connsiteY12" fmla="*/ 596718 h 1079427"/>
                <a:gd name="connsiteX13" fmla="*/ 2829047 w 2832852"/>
                <a:gd name="connsiteY13" fmla="*/ 145776 h 1079427"/>
                <a:gd name="connsiteX14" fmla="*/ 2179752 w 2832852"/>
                <a:gd name="connsiteY14" fmla="*/ 8366 h 107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2852" h="1079427">
                  <a:moveTo>
                    <a:pt x="2179752" y="8366"/>
                  </a:moveTo>
                  <a:cubicBezTo>
                    <a:pt x="2202749" y="40945"/>
                    <a:pt x="2223830" y="75058"/>
                    <a:pt x="2242611" y="110896"/>
                  </a:cubicBezTo>
                  <a:cubicBezTo>
                    <a:pt x="2386154" y="103997"/>
                    <a:pt x="2476611" y="119903"/>
                    <a:pt x="2488110" y="161107"/>
                  </a:cubicBezTo>
                  <a:cubicBezTo>
                    <a:pt x="2499033" y="200203"/>
                    <a:pt x="2437324" y="256547"/>
                    <a:pt x="2322911" y="320748"/>
                  </a:cubicBezTo>
                  <a:cubicBezTo>
                    <a:pt x="2139123" y="423854"/>
                    <a:pt x="1819266" y="547082"/>
                    <a:pt x="1447090" y="650762"/>
                  </a:cubicBezTo>
                  <a:cubicBezTo>
                    <a:pt x="1074914" y="754442"/>
                    <a:pt x="737618" y="814619"/>
                    <a:pt x="526999" y="821518"/>
                  </a:cubicBezTo>
                  <a:cubicBezTo>
                    <a:pt x="396105" y="825735"/>
                    <a:pt x="314081" y="809445"/>
                    <a:pt x="303157" y="770349"/>
                  </a:cubicBezTo>
                  <a:cubicBezTo>
                    <a:pt x="291658" y="729145"/>
                    <a:pt x="360843" y="668585"/>
                    <a:pt x="487137" y="600359"/>
                  </a:cubicBezTo>
                  <a:cubicBezTo>
                    <a:pt x="484837" y="559922"/>
                    <a:pt x="485029" y="519868"/>
                    <a:pt x="487904" y="480197"/>
                  </a:cubicBezTo>
                  <a:cubicBezTo>
                    <a:pt x="162873" y="643288"/>
                    <a:pt x="-29923" y="812703"/>
                    <a:pt x="3807" y="933631"/>
                  </a:cubicBezTo>
                  <a:cubicBezTo>
                    <a:pt x="37345" y="1053793"/>
                    <a:pt x="287442" y="1099213"/>
                    <a:pt x="646969" y="1071616"/>
                  </a:cubicBezTo>
                  <a:cubicBezTo>
                    <a:pt x="896875" y="1052451"/>
                    <a:pt x="1199484" y="998024"/>
                    <a:pt x="1519149" y="908717"/>
                  </a:cubicBezTo>
                  <a:cubicBezTo>
                    <a:pt x="1838814" y="819410"/>
                    <a:pt x="2126091" y="709597"/>
                    <a:pt x="2349933" y="596718"/>
                  </a:cubicBezTo>
                  <a:cubicBezTo>
                    <a:pt x="2672089" y="434394"/>
                    <a:pt x="2862585" y="266129"/>
                    <a:pt x="2829047" y="145776"/>
                  </a:cubicBezTo>
                  <a:cubicBezTo>
                    <a:pt x="2795318" y="24847"/>
                    <a:pt x="2542729" y="-20381"/>
                    <a:pt x="2179752" y="8366"/>
                  </a:cubicBezTo>
                  <a:close/>
                </a:path>
              </a:pathLst>
            </a:custGeom>
            <a:solidFill>
              <a:srgbClr val="BE6748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238" name="Graphic 38">
            <a:extLst>
              <a:ext uri="{FF2B5EF4-FFF2-40B4-BE49-F238E27FC236}">
                <a16:creationId xmlns:a16="http://schemas.microsoft.com/office/drawing/2014/main" id="{7AE1C35D-5723-4002-ACE8-0EB8B495BA8E}"/>
              </a:ext>
            </a:extLst>
          </p:cNvPr>
          <p:cNvGrpSpPr/>
          <p:nvPr/>
        </p:nvGrpSpPr>
        <p:grpSpPr>
          <a:xfrm>
            <a:off x="6287440" y="382690"/>
            <a:ext cx="1713622" cy="1374612"/>
            <a:chOff x="923775" y="2325619"/>
            <a:chExt cx="2742747" cy="2200142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0C3E7D01-885D-4DDE-A31A-8CC61EDD11DA}"/>
                </a:ext>
              </a:extLst>
            </p:cNvPr>
            <p:cNvSpPr/>
            <p:nvPr/>
          </p:nvSpPr>
          <p:spPr>
            <a:xfrm>
              <a:off x="1325814" y="2328494"/>
              <a:ext cx="2140371" cy="2140371"/>
            </a:xfrm>
            <a:custGeom>
              <a:avLst/>
              <a:gdLst>
                <a:gd name="connsiteX0" fmla="*/ 2140372 w 2140371"/>
                <a:gd name="connsiteY0" fmla="*/ 1070186 h 2140371"/>
                <a:gd name="connsiteX1" fmla="*/ 1070186 w 2140371"/>
                <a:gd name="connsiteY1" fmla="*/ 2140371 h 2140371"/>
                <a:gd name="connsiteX2" fmla="*/ 0 w 2140371"/>
                <a:gd name="connsiteY2" fmla="*/ 1070186 h 2140371"/>
                <a:gd name="connsiteX3" fmla="*/ 1070186 w 2140371"/>
                <a:gd name="connsiteY3" fmla="*/ 0 h 2140371"/>
                <a:gd name="connsiteX4" fmla="*/ 2140372 w 2140371"/>
                <a:gd name="connsiteY4" fmla="*/ 1070186 h 21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371" h="2140371">
                  <a:moveTo>
                    <a:pt x="2140372" y="1070186"/>
                  </a:moveTo>
                  <a:cubicBezTo>
                    <a:pt x="2140372" y="1661233"/>
                    <a:pt x="1661234" y="2140371"/>
                    <a:pt x="1070186" y="2140371"/>
                  </a:cubicBezTo>
                  <a:cubicBezTo>
                    <a:pt x="479139" y="2140371"/>
                    <a:pt x="0" y="1661233"/>
                    <a:pt x="0" y="1070186"/>
                  </a:cubicBezTo>
                  <a:cubicBezTo>
                    <a:pt x="0" y="479138"/>
                    <a:pt x="479139" y="0"/>
                    <a:pt x="1070186" y="0"/>
                  </a:cubicBezTo>
                  <a:cubicBezTo>
                    <a:pt x="1661234" y="0"/>
                    <a:pt x="2140372" y="479138"/>
                    <a:pt x="2140372" y="1070186"/>
                  </a:cubicBezTo>
                  <a:close/>
                </a:path>
              </a:pathLst>
            </a:custGeom>
            <a:solidFill>
              <a:srgbClr val="8FC8CB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240" name="Graphic 38">
              <a:extLst>
                <a:ext uri="{FF2B5EF4-FFF2-40B4-BE49-F238E27FC236}">
                  <a16:creationId xmlns:a16="http://schemas.microsoft.com/office/drawing/2014/main" id="{0FAE9A50-E65E-4526-8376-AC393ACC62A2}"/>
                </a:ext>
              </a:extLst>
            </p:cNvPr>
            <p:cNvGrpSpPr/>
            <p:nvPr/>
          </p:nvGrpSpPr>
          <p:grpSpPr>
            <a:xfrm>
              <a:off x="1359659" y="2325619"/>
              <a:ext cx="2114492" cy="2200142"/>
              <a:chOff x="1359659" y="2325619"/>
              <a:chExt cx="2114492" cy="2200142"/>
            </a:xfrm>
            <a:solidFill>
              <a:srgbClr val="637B36"/>
            </a:solidFill>
          </p:grpSpPr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C32139E1-CBF5-4559-A2B3-ED22040D01C1}"/>
                  </a:ext>
                </a:extLst>
              </p:cNvPr>
              <p:cNvSpPr/>
              <p:nvPr/>
            </p:nvSpPr>
            <p:spPr>
              <a:xfrm>
                <a:off x="1359659" y="2325619"/>
                <a:ext cx="1069219" cy="979165"/>
              </a:xfrm>
              <a:custGeom>
                <a:avLst/>
                <a:gdLst>
                  <a:gd name="connsiteX0" fmla="*/ 1036342 w 1069219"/>
                  <a:gd name="connsiteY0" fmla="*/ 2875 h 979165"/>
                  <a:gd name="connsiteX1" fmla="*/ 1036342 w 1069219"/>
                  <a:gd name="connsiteY1" fmla="*/ 307984 h 979165"/>
                  <a:gd name="connsiteX2" fmla="*/ 717992 w 1069219"/>
                  <a:gd name="connsiteY2" fmla="*/ 934610 h 979165"/>
                  <a:gd name="connsiteX3" fmla="*/ 121 w 1069219"/>
                  <a:gd name="connsiteY3" fmla="*/ 804506 h 979165"/>
                  <a:gd name="connsiteX4" fmla="*/ 1036342 w 1069219"/>
                  <a:gd name="connsiteY4" fmla="*/ 2875 h 979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9219" h="979165">
                    <a:moveTo>
                      <a:pt x="1036342" y="2875"/>
                    </a:moveTo>
                    <a:cubicBezTo>
                      <a:pt x="1036342" y="2875"/>
                      <a:pt x="1110317" y="261354"/>
                      <a:pt x="1036342" y="307984"/>
                    </a:cubicBezTo>
                    <a:cubicBezTo>
                      <a:pt x="600553" y="582582"/>
                      <a:pt x="877167" y="797598"/>
                      <a:pt x="717992" y="934610"/>
                    </a:cubicBezTo>
                    <a:cubicBezTo>
                      <a:pt x="558817" y="1071621"/>
                      <a:pt x="394173" y="853439"/>
                      <a:pt x="121" y="804506"/>
                    </a:cubicBezTo>
                    <a:cubicBezTo>
                      <a:pt x="121" y="804506"/>
                      <a:pt x="-33844" y="-55845"/>
                      <a:pt x="1036342" y="2875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17A3FBE0-C736-4AB9-B3CC-AB6342C5BBD6}"/>
                  </a:ext>
                </a:extLst>
              </p:cNvPr>
              <p:cNvSpPr/>
              <p:nvPr/>
            </p:nvSpPr>
            <p:spPr>
              <a:xfrm>
                <a:off x="3008901" y="3028519"/>
                <a:ext cx="465249" cy="667786"/>
              </a:xfrm>
              <a:custGeom>
                <a:avLst/>
                <a:gdLst>
                  <a:gd name="connsiteX0" fmla="*/ 391370 w 465249"/>
                  <a:gd name="connsiteY0" fmla="*/ 0 h 667786"/>
                  <a:gd name="connsiteX1" fmla="*/ 25527 w 465249"/>
                  <a:gd name="connsiteY1" fmla="*/ 132406 h 667786"/>
                  <a:gd name="connsiteX2" fmla="*/ 176642 w 465249"/>
                  <a:gd name="connsiteY2" fmla="*/ 370161 h 667786"/>
                  <a:gd name="connsiteX3" fmla="*/ 414973 w 465249"/>
                  <a:gd name="connsiteY3" fmla="*/ 667787 h 667786"/>
                  <a:gd name="connsiteX4" fmla="*/ 391370 w 465249"/>
                  <a:gd name="connsiteY4" fmla="*/ 0 h 667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5249" h="667786">
                    <a:moveTo>
                      <a:pt x="391370" y="0"/>
                    </a:moveTo>
                    <a:cubicBezTo>
                      <a:pt x="391370" y="0"/>
                      <a:pt x="113030" y="44903"/>
                      <a:pt x="25527" y="132406"/>
                    </a:cubicBezTo>
                    <a:cubicBezTo>
                      <a:pt x="-61977" y="219909"/>
                      <a:pt x="97198" y="265676"/>
                      <a:pt x="176642" y="370161"/>
                    </a:cubicBezTo>
                    <a:cubicBezTo>
                      <a:pt x="256086" y="474647"/>
                      <a:pt x="414973" y="667787"/>
                      <a:pt x="414973" y="667787"/>
                    </a:cubicBezTo>
                    <a:cubicBezTo>
                      <a:pt x="414973" y="667787"/>
                      <a:pt x="542486" y="275750"/>
                      <a:pt x="391370" y="0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2935404A-1FE2-4E43-B409-48524D78B184}"/>
                  </a:ext>
                </a:extLst>
              </p:cNvPr>
              <p:cNvSpPr/>
              <p:nvPr/>
            </p:nvSpPr>
            <p:spPr>
              <a:xfrm>
                <a:off x="1804258" y="3395052"/>
                <a:ext cx="1049681" cy="1130709"/>
              </a:xfrm>
              <a:custGeom>
                <a:avLst/>
                <a:gdLst>
                  <a:gd name="connsiteX0" fmla="*/ 159984 w 1049681"/>
                  <a:gd name="connsiteY0" fmla="*/ 126822 h 1130709"/>
                  <a:gd name="connsiteX1" fmla="*/ 613619 w 1049681"/>
                  <a:gd name="connsiteY1" fmla="*/ 3627 h 1130709"/>
                  <a:gd name="connsiteX2" fmla="*/ 1049407 w 1049681"/>
                  <a:gd name="connsiteY2" fmla="*/ 434235 h 1130709"/>
                  <a:gd name="connsiteX3" fmla="*/ 681261 w 1049681"/>
                  <a:gd name="connsiteY3" fmla="*/ 1070071 h 1130709"/>
                  <a:gd name="connsiteX4" fmla="*/ 190207 w 1049681"/>
                  <a:gd name="connsiteY4" fmla="*/ 1070071 h 1130709"/>
                  <a:gd name="connsiteX5" fmla="*/ 5127 w 1049681"/>
                  <a:gd name="connsiteY5" fmla="*/ 724664 h 1130709"/>
                  <a:gd name="connsiteX6" fmla="*/ 159984 w 1049681"/>
                  <a:gd name="connsiteY6" fmla="*/ 126822 h 1130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681" h="1130709">
                    <a:moveTo>
                      <a:pt x="159984" y="126822"/>
                    </a:moveTo>
                    <a:cubicBezTo>
                      <a:pt x="159984" y="126822"/>
                      <a:pt x="506255" y="-25157"/>
                      <a:pt x="613619" y="3627"/>
                    </a:cubicBezTo>
                    <a:cubicBezTo>
                      <a:pt x="720983" y="32411"/>
                      <a:pt x="1037318" y="376379"/>
                      <a:pt x="1049407" y="434235"/>
                    </a:cubicBezTo>
                    <a:cubicBezTo>
                      <a:pt x="1061209" y="492090"/>
                      <a:pt x="688745" y="931908"/>
                      <a:pt x="681261" y="1070071"/>
                    </a:cubicBezTo>
                    <a:cubicBezTo>
                      <a:pt x="681261" y="1070071"/>
                      <a:pt x="318008" y="1206507"/>
                      <a:pt x="190207" y="1070071"/>
                    </a:cubicBezTo>
                    <a:cubicBezTo>
                      <a:pt x="190207" y="1070071"/>
                      <a:pt x="-36610" y="844118"/>
                      <a:pt x="5127" y="724664"/>
                    </a:cubicBezTo>
                    <a:cubicBezTo>
                      <a:pt x="46575" y="605211"/>
                      <a:pt x="-78635" y="394225"/>
                      <a:pt x="159984" y="126822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934DA069-1E29-4CBB-A11B-E86A173BB91C}"/>
                  </a:ext>
                </a:extLst>
              </p:cNvPr>
              <p:cNvSpPr/>
              <p:nvPr/>
            </p:nvSpPr>
            <p:spPr>
              <a:xfrm>
                <a:off x="1359811" y="3269494"/>
                <a:ext cx="492450" cy="180259"/>
              </a:xfrm>
              <a:custGeom>
                <a:avLst/>
                <a:gdLst>
                  <a:gd name="connsiteX0" fmla="*/ 228513 w 492450"/>
                  <a:gd name="connsiteY0" fmla="*/ 14626 h 180259"/>
                  <a:gd name="connsiteX1" fmla="*/ 485265 w 492450"/>
                  <a:gd name="connsiteY1" fmla="*/ 92918 h 180259"/>
                  <a:gd name="connsiteX2" fmla="*/ 270537 w 492450"/>
                  <a:gd name="connsiteY2" fmla="*/ 175815 h 180259"/>
                  <a:gd name="connsiteX3" fmla="*/ 256 w 492450"/>
                  <a:gd name="connsiteY3" fmla="*/ 14626 h 180259"/>
                  <a:gd name="connsiteX4" fmla="*/ 228513 w 492450"/>
                  <a:gd name="connsiteY4" fmla="*/ 14626 h 18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450" h="180259">
                    <a:moveTo>
                      <a:pt x="228513" y="14626"/>
                    </a:moveTo>
                    <a:cubicBezTo>
                      <a:pt x="228513" y="14626"/>
                      <a:pt x="443241" y="57514"/>
                      <a:pt x="485265" y="92918"/>
                    </a:cubicBezTo>
                    <a:cubicBezTo>
                      <a:pt x="527002" y="128034"/>
                      <a:pt x="377901" y="140123"/>
                      <a:pt x="270537" y="175815"/>
                    </a:cubicBezTo>
                    <a:cubicBezTo>
                      <a:pt x="163173" y="211507"/>
                      <a:pt x="-7515" y="20670"/>
                      <a:pt x="256" y="14626"/>
                    </a:cubicBezTo>
                    <a:cubicBezTo>
                      <a:pt x="8028" y="8581"/>
                      <a:pt x="101576" y="-15022"/>
                      <a:pt x="228513" y="14626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4E053113-41A7-4F56-B17C-54348C6B72B8}"/>
                </a:ext>
              </a:extLst>
            </p:cNvPr>
            <p:cNvSpPr/>
            <p:nvPr/>
          </p:nvSpPr>
          <p:spPr>
            <a:xfrm>
              <a:off x="1325527" y="2574884"/>
              <a:ext cx="1950110" cy="1893981"/>
            </a:xfrm>
            <a:custGeom>
              <a:avLst/>
              <a:gdLst>
                <a:gd name="connsiteX0" fmla="*/ 197170 w 1950110"/>
                <a:gd name="connsiteY0" fmla="*/ 608780 h 1893981"/>
                <a:gd name="connsiteX1" fmla="*/ 387144 w 1950110"/>
                <a:gd name="connsiteY1" fmla="*/ 0 h 1893981"/>
                <a:gd name="connsiteX2" fmla="*/ 0 w 1950110"/>
                <a:gd name="connsiteY2" fmla="*/ 823795 h 1893981"/>
                <a:gd name="connsiteX3" fmla="*/ 1070186 w 1950110"/>
                <a:gd name="connsiteY3" fmla="*/ 1893981 h 1893981"/>
                <a:gd name="connsiteX4" fmla="*/ 1950110 w 1950110"/>
                <a:gd name="connsiteY4" fmla="*/ 1432863 h 1893981"/>
                <a:gd name="connsiteX5" fmla="*/ 1267068 w 1950110"/>
                <a:gd name="connsiteY5" fmla="*/ 1679253 h 1893981"/>
                <a:gd name="connsiteX6" fmla="*/ 197170 w 1950110"/>
                <a:gd name="connsiteY6" fmla="*/ 608780 h 189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110" h="1893981">
                  <a:moveTo>
                    <a:pt x="197170" y="608780"/>
                  </a:moveTo>
                  <a:cubicBezTo>
                    <a:pt x="197170" y="382538"/>
                    <a:pt x="267403" y="172703"/>
                    <a:pt x="387144" y="0"/>
                  </a:cubicBezTo>
                  <a:cubicBezTo>
                    <a:pt x="150828" y="196306"/>
                    <a:pt x="0" y="492493"/>
                    <a:pt x="0" y="823795"/>
                  </a:cubicBezTo>
                  <a:cubicBezTo>
                    <a:pt x="0" y="1414729"/>
                    <a:pt x="479252" y="1893981"/>
                    <a:pt x="1070186" y="1893981"/>
                  </a:cubicBezTo>
                  <a:cubicBezTo>
                    <a:pt x="1434878" y="1893981"/>
                    <a:pt x="1756970" y="1711491"/>
                    <a:pt x="1950110" y="1432863"/>
                  </a:cubicBezTo>
                  <a:cubicBezTo>
                    <a:pt x="1764742" y="1586857"/>
                    <a:pt x="1526699" y="1679253"/>
                    <a:pt x="1267068" y="1679253"/>
                  </a:cubicBezTo>
                  <a:cubicBezTo>
                    <a:pt x="676422" y="1678965"/>
                    <a:pt x="197170" y="1200001"/>
                    <a:pt x="197170" y="608780"/>
                  </a:cubicBezTo>
                  <a:close/>
                </a:path>
              </a:pathLst>
            </a:custGeom>
            <a:solidFill>
              <a:srgbClr val="395D6B">
                <a:alpha val="50000"/>
              </a:srgbClr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3107DD14-7B69-4DED-B3C4-D69155A71242}"/>
                </a:ext>
              </a:extLst>
            </p:cNvPr>
            <p:cNvSpPr/>
            <p:nvPr/>
          </p:nvSpPr>
          <p:spPr>
            <a:xfrm>
              <a:off x="1516076" y="2328494"/>
              <a:ext cx="1950398" cy="1893693"/>
            </a:xfrm>
            <a:custGeom>
              <a:avLst/>
              <a:gdLst>
                <a:gd name="connsiteX0" fmla="*/ 1753228 w 1950398"/>
                <a:gd name="connsiteY0" fmla="*/ 1284914 h 1893693"/>
                <a:gd name="connsiteX1" fmla="*/ 1563255 w 1950398"/>
                <a:gd name="connsiteY1" fmla="*/ 1893693 h 1893693"/>
                <a:gd name="connsiteX2" fmla="*/ 1950398 w 1950398"/>
                <a:gd name="connsiteY2" fmla="*/ 1069898 h 1893693"/>
                <a:gd name="connsiteX3" fmla="*/ 879924 w 1950398"/>
                <a:gd name="connsiteY3" fmla="*/ 0 h 1893693"/>
                <a:gd name="connsiteX4" fmla="*/ 0 w 1950398"/>
                <a:gd name="connsiteY4" fmla="*/ 461118 h 1893693"/>
                <a:gd name="connsiteX5" fmla="*/ 683042 w 1950398"/>
                <a:gd name="connsiteY5" fmla="*/ 214728 h 1893693"/>
                <a:gd name="connsiteX6" fmla="*/ 1753228 w 1950398"/>
                <a:gd name="connsiteY6" fmla="*/ 1284914 h 18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398" h="1893693">
                  <a:moveTo>
                    <a:pt x="1753228" y="1284914"/>
                  </a:moveTo>
                  <a:cubicBezTo>
                    <a:pt x="1753228" y="1511155"/>
                    <a:pt x="1682996" y="1720990"/>
                    <a:pt x="1563255" y="1893693"/>
                  </a:cubicBezTo>
                  <a:cubicBezTo>
                    <a:pt x="1799571" y="1697387"/>
                    <a:pt x="1950398" y="1401201"/>
                    <a:pt x="1950398" y="1069898"/>
                  </a:cubicBezTo>
                  <a:cubicBezTo>
                    <a:pt x="1950110" y="479252"/>
                    <a:pt x="1470858" y="0"/>
                    <a:pt x="879924" y="0"/>
                  </a:cubicBezTo>
                  <a:cubicBezTo>
                    <a:pt x="515232" y="0"/>
                    <a:pt x="193140" y="182490"/>
                    <a:pt x="0" y="461118"/>
                  </a:cubicBezTo>
                  <a:cubicBezTo>
                    <a:pt x="185368" y="307124"/>
                    <a:pt x="423411" y="214728"/>
                    <a:pt x="683042" y="214728"/>
                  </a:cubicBezTo>
                  <a:cubicBezTo>
                    <a:pt x="1273976" y="214728"/>
                    <a:pt x="1753228" y="693980"/>
                    <a:pt x="1753228" y="1284914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C89FFBA7-724E-4E15-86CE-E7C623B885B1}"/>
                </a:ext>
              </a:extLst>
            </p:cNvPr>
            <p:cNvSpPr/>
            <p:nvPr/>
          </p:nvSpPr>
          <p:spPr>
            <a:xfrm>
              <a:off x="923775" y="357771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8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19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8" y="123771"/>
                  </a:cubicBezTo>
                  <a:cubicBezTo>
                    <a:pt x="419598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19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178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6C661876-7726-48A9-AD72-DAC0E19FC70D}"/>
                </a:ext>
              </a:extLst>
            </p:cNvPr>
            <p:cNvSpPr/>
            <p:nvPr/>
          </p:nvSpPr>
          <p:spPr>
            <a:xfrm>
              <a:off x="1818667" y="2446508"/>
              <a:ext cx="535021" cy="291868"/>
            </a:xfrm>
            <a:custGeom>
              <a:avLst/>
              <a:gdLst>
                <a:gd name="connsiteX0" fmla="*/ 535021 w 535021"/>
                <a:gd name="connsiteY0" fmla="*/ 205517 h 291868"/>
                <a:gd name="connsiteX1" fmla="*/ 448669 w 535021"/>
                <a:gd name="connsiteY1" fmla="*/ 119165 h 291868"/>
                <a:gd name="connsiteX2" fmla="*/ 419885 w 535021"/>
                <a:gd name="connsiteY2" fmla="*/ 124059 h 291868"/>
                <a:gd name="connsiteX3" fmla="*/ 420173 w 535021"/>
                <a:gd name="connsiteY3" fmla="*/ 119165 h 291868"/>
                <a:gd name="connsiteX4" fmla="*/ 333821 w 535021"/>
                <a:gd name="connsiteY4" fmla="*/ 32814 h 291868"/>
                <a:gd name="connsiteX5" fmla="*/ 275102 w 535021"/>
                <a:gd name="connsiteY5" fmla="*/ 55841 h 291868"/>
                <a:gd name="connsiteX6" fmla="*/ 194220 w 535021"/>
                <a:gd name="connsiteY6" fmla="*/ 0 h 291868"/>
                <a:gd name="connsiteX7" fmla="*/ 107868 w 535021"/>
                <a:gd name="connsiteY7" fmla="*/ 86352 h 291868"/>
                <a:gd name="connsiteX8" fmla="*/ 116791 w 535021"/>
                <a:gd name="connsiteY8" fmla="*/ 124347 h 291868"/>
                <a:gd name="connsiteX9" fmla="*/ 25258 w 535021"/>
                <a:gd name="connsiteY9" fmla="*/ 144207 h 291868"/>
                <a:gd name="connsiteX10" fmla="*/ 25258 w 535021"/>
                <a:gd name="connsiteY10" fmla="*/ 266539 h 291868"/>
                <a:gd name="connsiteX11" fmla="*/ 86280 w 535021"/>
                <a:gd name="connsiteY11" fmla="*/ 291869 h 291868"/>
                <a:gd name="connsiteX12" fmla="*/ 452987 w 535021"/>
                <a:gd name="connsiteY12" fmla="*/ 291869 h 291868"/>
                <a:gd name="connsiteX13" fmla="*/ 452987 w 535021"/>
                <a:gd name="connsiteY13" fmla="*/ 291581 h 291868"/>
                <a:gd name="connsiteX14" fmla="*/ 535021 w 535021"/>
                <a:gd name="connsiteY14" fmla="*/ 205517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5021" h="291868">
                  <a:moveTo>
                    <a:pt x="535021" y="205517"/>
                  </a:moveTo>
                  <a:cubicBezTo>
                    <a:pt x="535021" y="157736"/>
                    <a:pt x="496163" y="119165"/>
                    <a:pt x="448669" y="119165"/>
                  </a:cubicBezTo>
                  <a:cubicBezTo>
                    <a:pt x="438595" y="119165"/>
                    <a:pt x="429096" y="120892"/>
                    <a:pt x="419885" y="124059"/>
                  </a:cubicBezTo>
                  <a:cubicBezTo>
                    <a:pt x="419885" y="122332"/>
                    <a:pt x="420173" y="120892"/>
                    <a:pt x="420173" y="119165"/>
                  </a:cubicBezTo>
                  <a:cubicBezTo>
                    <a:pt x="420173" y="71384"/>
                    <a:pt x="381315" y="32814"/>
                    <a:pt x="333821" y="32814"/>
                  </a:cubicBezTo>
                  <a:cubicBezTo>
                    <a:pt x="311082" y="32814"/>
                    <a:pt x="290646" y="41737"/>
                    <a:pt x="275102" y="55841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7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2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5" y="289278"/>
                    <a:pt x="535021" y="251571"/>
                    <a:pt x="535021" y="205517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FC736E11-F7E4-4D3A-9D40-FBCF6D59A738}"/>
                </a:ext>
              </a:extLst>
            </p:cNvPr>
            <p:cNvSpPr/>
            <p:nvPr/>
          </p:nvSpPr>
          <p:spPr>
            <a:xfrm>
              <a:off x="3131789" y="357771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7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7" y="123771"/>
                  </a:cubicBezTo>
                  <a:cubicBezTo>
                    <a:pt x="419597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6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C073AFC1-7173-4115-ADE8-396A249FCB32}"/>
                </a:ext>
              </a:extLst>
            </p:cNvPr>
            <p:cNvSpPr/>
            <p:nvPr/>
          </p:nvSpPr>
          <p:spPr>
            <a:xfrm>
              <a:off x="2284391" y="4076541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7 h 291868"/>
                <a:gd name="connsiteX2" fmla="*/ 419598 w 534733"/>
                <a:gd name="connsiteY2" fmla="*/ 123771 h 291868"/>
                <a:gd name="connsiteX3" fmla="*/ 419885 w 534733"/>
                <a:gd name="connsiteY3" fmla="*/ 118877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7"/>
                    <a:pt x="448381" y="118877"/>
                  </a:cubicBezTo>
                  <a:cubicBezTo>
                    <a:pt x="438307" y="118877"/>
                    <a:pt x="428808" y="120604"/>
                    <a:pt x="419598" y="123771"/>
                  </a:cubicBezTo>
                  <a:cubicBezTo>
                    <a:pt x="419598" y="122044"/>
                    <a:pt x="419885" y="120604"/>
                    <a:pt x="419885" y="118877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178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EA0E4F7D-001C-45AD-A800-49322B8E0872}"/>
                </a:ext>
              </a:extLst>
            </p:cNvPr>
            <p:cNvSpPr/>
            <p:nvPr/>
          </p:nvSpPr>
          <p:spPr>
            <a:xfrm>
              <a:off x="2786382" y="266670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7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7" y="123771"/>
                  </a:cubicBezTo>
                  <a:cubicBezTo>
                    <a:pt x="419597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2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6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36D90195-0C39-FA7E-9CA0-0B679D0AF8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37" y="34732"/>
            <a:ext cx="4354286" cy="66870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D96C8E5-737F-CA30-BB95-339E27F92C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6267" y="38091"/>
            <a:ext cx="4501270" cy="666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90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aphic 2">
            <a:extLst>
              <a:ext uri="{FF2B5EF4-FFF2-40B4-BE49-F238E27FC236}">
                <a16:creationId xmlns:a16="http://schemas.microsoft.com/office/drawing/2014/main" id="{A4650273-C04D-4B25-A5AE-960E9ADEEFC8}"/>
              </a:ext>
            </a:extLst>
          </p:cNvPr>
          <p:cNvGrpSpPr/>
          <p:nvPr/>
        </p:nvGrpSpPr>
        <p:grpSpPr>
          <a:xfrm>
            <a:off x="7909799" y="1490314"/>
            <a:ext cx="1239319" cy="5639636"/>
            <a:chOff x="9055963" y="784430"/>
            <a:chExt cx="1652425" cy="7519514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EB51955-3B70-46B0-9C6D-443B5AFCB300}"/>
                </a:ext>
              </a:extLst>
            </p:cNvPr>
            <p:cNvSpPr/>
            <p:nvPr/>
          </p:nvSpPr>
          <p:spPr>
            <a:xfrm>
              <a:off x="9433251" y="3541086"/>
              <a:ext cx="904723" cy="4762858"/>
            </a:xfrm>
            <a:custGeom>
              <a:avLst/>
              <a:gdLst>
                <a:gd name="connsiteX0" fmla="*/ 327515 w 904723"/>
                <a:gd name="connsiteY0" fmla="*/ 0 h 4762858"/>
                <a:gd name="connsiteX1" fmla="*/ 452362 w 904723"/>
                <a:gd name="connsiteY1" fmla="*/ 0 h 4762858"/>
                <a:gd name="connsiteX2" fmla="*/ 577208 w 904723"/>
                <a:gd name="connsiteY2" fmla="*/ 0 h 4762858"/>
                <a:gd name="connsiteX3" fmla="*/ 904723 w 904723"/>
                <a:gd name="connsiteY3" fmla="*/ 4762859 h 4762858"/>
                <a:gd name="connsiteX4" fmla="*/ 452087 w 904723"/>
                <a:gd name="connsiteY4" fmla="*/ 4762859 h 4762858"/>
                <a:gd name="connsiteX5" fmla="*/ 0 w 904723"/>
                <a:gd name="connsiteY5" fmla="*/ 4762859 h 4762858"/>
                <a:gd name="connsiteX6" fmla="*/ 327515 w 904723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4723" h="4762858">
                  <a:moveTo>
                    <a:pt x="327515" y="0"/>
                  </a:moveTo>
                  <a:lnTo>
                    <a:pt x="452362" y="0"/>
                  </a:lnTo>
                  <a:lnTo>
                    <a:pt x="577208" y="0"/>
                  </a:lnTo>
                  <a:cubicBezTo>
                    <a:pt x="577208" y="0"/>
                    <a:pt x="468311" y="4387220"/>
                    <a:pt x="904723" y="4762859"/>
                  </a:cubicBezTo>
                  <a:lnTo>
                    <a:pt x="452087" y="4762859"/>
                  </a:lnTo>
                  <a:lnTo>
                    <a:pt x="0" y="4762859"/>
                  </a:lnTo>
                  <a:cubicBezTo>
                    <a:pt x="436412" y="4387220"/>
                    <a:pt x="327515" y="0"/>
                    <a:pt x="327515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0A3825-4F3E-4549-BC47-A62B0481740B}"/>
                </a:ext>
              </a:extLst>
            </p:cNvPr>
            <p:cNvSpPr/>
            <p:nvPr/>
          </p:nvSpPr>
          <p:spPr>
            <a:xfrm>
              <a:off x="9541048" y="3541086"/>
              <a:ext cx="689129" cy="4762858"/>
            </a:xfrm>
            <a:custGeom>
              <a:avLst/>
              <a:gdLst>
                <a:gd name="connsiteX0" fmla="*/ 249418 w 689129"/>
                <a:gd name="connsiteY0" fmla="*/ 0 h 4762858"/>
                <a:gd name="connsiteX1" fmla="*/ 344565 w 689129"/>
                <a:gd name="connsiteY1" fmla="*/ 0 h 4762858"/>
                <a:gd name="connsiteX2" fmla="*/ 439712 w 689129"/>
                <a:gd name="connsiteY2" fmla="*/ 0 h 4762858"/>
                <a:gd name="connsiteX3" fmla="*/ 689130 w 689129"/>
                <a:gd name="connsiteY3" fmla="*/ 4762859 h 4762858"/>
                <a:gd name="connsiteX4" fmla="*/ 344290 w 689129"/>
                <a:gd name="connsiteY4" fmla="*/ 4762859 h 4762858"/>
                <a:gd name="connsiteX5" fmla="*/ 0 w 689129"/>
                <a:gd name="connsiteY5" fmla="*/ 4762859 h 4762858"/>
                <a:gd name="connsiteX6" fmla="*/ 249418 w 689129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9129" h="4762858">
                  <a:moveTo>
                    <a:pt x="249418" y="0"/>
                  </a:moveTo>
                  <a:lnTo>
                    <a:pt x="344565" y="0"/>
                  </a:lnTo>
                  <a:lnTo>
                    <a:pt x="439712" y="0"/>
                  </a:lnTo>
                  <a:cubicBezTo>
                    <a:pt x="439712" y="0"/>
                    <a:pt x="356664" y="4387220"/>
                    <a:pt x="689130" y="4762859"/>
                  </a:cubicBezTo>
                  <a:lnTo>
                    <a:pt x="344290" y="4762859"/>
                  </a:lnTo>
                  <a:lnTo>
                    <a:pt x="0" y="4762859"/>
                  </a:lnTo>
                  <a:cubicBezTo>
                    <a:pt x="332465" y="4387220"/>
                    <a:pt x="249418" y="0"/>
                    <a:pt x="249418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899F0FA-D510-49DE-ABEA-A9C909B8E00A}"/>
                </a:ext>
              </a:extLst>
            </p:cNvPr>
            <p:cNvSpPr/>
            <p:nvPr/>
          </p:nvSpPr>
          <p:spPr>
            <a:xfrm>
              <a:off x="9640045" y="3541086"/>
              <a:ext cx="490585" cy="4762858"/>
            </a:xfrm>
            <a:custGeom>
              <a:avLst/>
              <a:gdLst>
                <a:gd name="connsiteX0" fmla="*/ 177645 w 490585"/>
                <a:gd name="connsiteY0" fmla="*/ 0 h 4762858"/>
                <a:gd name="connsiteX1" fmla="*/ 245293 w 490585"/>
                <a:gd name="connsiteY1" fmla="*/ 0 h 4762858"/>
                <a:gd name="connsiteX2" fmla="*/ 312941 w 490585"/>
                <a:gd name="connsiteY2" fmla="*/ 0 h 4762858"/>
                <a:gd name="connsiteX3" fmla="*/ 490586 w 490585"/>
                <a:gd name="connsiteY3" fmla="*/ 4762859 h 4762858"/>
                <a:gd name="connsiteX4" fmla="*/ 245293 w 490585"/>
                <a:gd name="connsiteY4" fmla="*/ 4762859 h 4762858"/>
                <a:gd name="connsiteX5" fmla="*/ 0 w 490585"/>
                <a:gd name="connsiteY5" fmla="*/ 4762859 h 4762858"/>
                <a:gd name="connsiteX6" fmla="*/ 177645 w 490585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585" h="4762858">
                  <a:moveTo>
                    <a:pt x="177645" y="0"/>
                  </a:moveTo>
                  <a:lnTo>
                    <a:pt x="245293" y="0"/>
                  </a:lnTo>
                  <a:lnTo>
                    <a:pt x="312941" y="0"/>
                  </a:lnTo>
                  <a:cubicBezTo>
                    <a:pt x="312941" y="0"/>
                    <a:pt x="253817" y="4387220"/>
                    <a:pt x="490586" y="4762859"/>
                  </a:cubicBezTo>
                  <a:lnTo>
                    <a:pt x="245293" y="4762859"/>
                  </a:lnTo>
                  <a:lnTo>
                    <a:pt x="0" y="4762859"/>
                  </a:lnTo>
                  <a:cubicBezTo>
                    <a:pt x="236768" y="4387220"/>
                    <a:pt x="177645" y="0"/>
                    <a:pt x="177645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523A487-7102-47DE-B40A-40C020AC6457}"/>
                </a:ext>
              </a:extLst>
            </p:cNvPr>
            <p:cNvSpPr/>
            <p:nvPr/>
          </p:nvSpPr>
          <p:spPr>
            <a:xfrm>
              <a:off x="9620521" y="3161322"/>
              <a:ext cx="529634" cy="513134"/>
            </a:xfrm>
            <a:custGeom>
              <a:avLst/>
              <a:gdLst>
                <a:gd name="connsiteX0" fmla="*/ 529634 w 529634"/>
                <a:gd name="connsiteY0" fmla="*/ 256567 h 513134"/>
                <a:gd name="connsiteX1" fmla="*/ 264817 w 529634"/>
                <a:gd name="connsiteY1" fmla="*/ 513135 h 513134"/>
                <a:gd name="connsiteX2" fmla="*/ 0 w 529634"/>
                <a:gd name="connsiteY2" fmla="*/ 256567 h 513134"/>
                <a:gd name="connsiteX3" fmla="*/ 264817 w 529634"/>
                <a:gd name="connsiteY3" fmla="*/ 0 h 513134"/>
                <a:gd name="connsiteX4" fmla="*/ 529634 w 529634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634" h="513134">
                  <a:moveTo>
                    <a:pt x="529634" y="256567"/>
                  </a:moveTo>
                  <a:cubicBezTo>
                    <a:pt x="529634" y="398266"/>
                    <a:pt x="411072" y="513135"/>
                    <a:pt x="264817" y="513135"/>
                  </a:cubicBezTo>
                  <a:cubicBezTo>
                    <a:pt x="118563" y="513135"/>
                    <a:pt x="0" y="398266"/>
                    <a:pt x="0" y="256567"/>
                  </a:cubicBezTo>
                  <a:cubicBezTo>
                    <a:pt x="0" y="114869"/>
                    <a:pt x="118563" y="0"/>
                    <a:pt x="264817" y="0"/>
                  </a:cubicBezTo>
                  <a:cubicBezTo>
                    <a:pt x="411072" y="0"/>
                    <a:pt x="529634" y="114869"/>
                    <a:pt x="529634" y="256567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BFC2479-5BB4-4E44-8571-1A005831030C}"/>
                </a:ext>
              </a:extLst>
            </p:cNvPr>
            <p:cNvSpPr/>
            <p:nvPr/>
          </p:nvSpPr>
          <p:spPr>
            <a:xfrm rot="-2700000">
              <a:off x="9628870" y="3161367"/>
              <a:ext cx="513129" cy="513129"/>
            </a:xfrm>
            <a:custGeom>
              <a:avLst/>
              <a:gdLst>
                <a:gd name="connsiteX0" fmla="*/ 513130 w 513129"/>
                <a:gd name="connsiteY0" fmla="*/ 256565 h 513129"/>
                <a:gd name="connsiteX1" fmla="*/ 256565 w 513129"/>
                <a:gd name="connsiteY1" fmla="*/ 513130 h 513129"/>
                <a:gd name="connsiteX2" fmla="*/ 0 w 513129"/>
                <a:gd name="connsiteY2" fmla="*/ 256565 h 513129"/>
                <a:gd name="connsiteX3" fmla="*/ 256565 w 513129"/>
                <a:gd name="connsiteY3" fmla="*/ 0 h 513129"/>
                <a:gd name="connsiteX4" fmla="*/ 513130 w 513129"/>
                <a:gd name="connsiteY4" fmla="*/ 256565 h 51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129" h="513129">
                  <a:moveTo>
                    <a:pt x="513130" y="256565"/>
                  </a:moveTo>
                  <a:cubicBezTo>
                    <a:pt x="513130" y="398262"/>
                    <a:pt x="398262" y="513130"/>
                    <a:pt x="256565" y="513130"/>
                  </a:cubicBezTo>
                  <a:cubicBezTo>
                    <a:pt x="114868" y="513130"/>
                    <a:pt x="0" y="398262"/>
                    <a:pt x="0" y="256565"/>
                  </a:cubicBezTo>
                  <a:cubicBezTo>
                    <a:pt x="0" y="114868"/>
                    <a:pt x="114868" y="0"/>
                    <a:pt x="256565" y="0"/>
                  </a:cubicBezTo>
                  <a:cubicBezTo>
                    <a:pt x="398262" y="0"/>
                    <a:pt x="513130" y="114868"/>
                    <a:pt x="513130" y="256565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35334B4-64B6-417C-873C-7B2807E9A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8191" y="2810672"/>
              <a:ext cx="907473" cy="1209964"/>
            </a:xfrm>
            <a:custGeom>
              <a:avLst/>
              <a:gdLst>
                <a:gd name="connsiteX0" fmla="*/ 12 w 907473"/>
                <a:gd name="connsiteY0" fmla="*/ 74 h 1209964"/>
                <a:gd name="connsiteX1" fmla="*/ 907485 w 907473"/>
                <a:gd name="connsiteY1" fmla="*/ 74 h 1209964"/>
                <a:gd name="connsiteX2" fmla="*/ 907485 w 907473"/>
                <a:gd name="connsiteY2" fmla="*/ 1210038 h 1209964"/>
                <a:gd name="connsiteX3" fmla="*/ 12 w 907473"/>
                <a:gd name="connsiteY3" fmla="*/ 1210038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473" h="1209964">
                  <a:moveTo>
                    <a:pt x="12" y="74"/>
                  </a:moveTo>
                  <a:lnTo>
                    <a:pt x="907485" y="74"/>
                  </a:lnTo>
                  <a:lnTo>
                    <a:pt x="907485" y="1210038"/>
                  </a:lnTo>
                  <a:lnTo>
                    <a:pt x="12" y="1210038"/>
                  </a:lnTo>
                  <a:close/>
                </a:path>
              </a:pathLst>
            </a:custGeom>
          </p:spPr>
        </p:pic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2CBB099-1FB0-4F55-BDDE-86D981B7DDC4}"/>
                </a:ext>
              </a:extLst>
            </p:cNvPr>
            <p:cNvSpPr/>
            <p:nvPr/>
          </p:nvSpPr>
          <p:spPr>
            <a:xfrm>
              <a:off x="9695869" y="3161321"/>
              <a:ext cx="378938" cy="513135"/>
            </a:xfrm>
            <a:custGeom>
              <a:avLst/>
              <a:gdLst>
                <a:gd name="connsiteX0" fmla="*/ 0 w 378938"/>
                <a:gd name="connsiteY0" fmla="*/ 256568 h 513135"/>
                <a:gd name="connsiteX1" fmla="*/ 189469 w 378938"/>
                <a:gd name="connsiteY1" fmla="*/ 513135 h 513135"/>
                <a:gd name="connsiteX2" fmla="*/ 378939 w 378938"/>
                <a:gd name="connsiteY2" fmla="*/ 256568 h 513135"/>
                <a:gd name="connsiteX3" fmla="*/ 189469 w 378938"/>
                <a:gd name="connsiteY3" fmla="*/ 0 h 513135"/>
                <a:gd name="connsiteX4" fmla="*/ 0 w 378938"/>
                <a:gd name="connsiteY4" fmla="*/ 256568 h 5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38" h="513135">
                  <a:moveTo>
                    <a:pt x="0" y="256568"/>
                  </a:moveTo>
                  <a:cubicBezTo>
                    <a:pt x="0" y="398189"/>
                    <a:pt x="84972" y="513135"/>
                    <a:pt x="189469" y="513135"/>
                  </a:cubicBezTo>
                  <a:cubicBezTo>
                    <a:pt x="294241" y="513135"/>
                    <a:pt x="378939" y="398189"/>
                    <a:pt x="378939" y="256568"/>
                  </a:cubicBezTo>
                  <a:cubicBezTo>
                    <a:pt x="378939" y="114947"/>
                    <a:pt x="293966" y="0"/>
                    <a:pt x="189469" y="0"/>
                  </a:cubicBezTo>
                  <a:cubicBezTo>
                    <a:pt x="84972" y="-275"/>
                    <a:pt x="0" y="114672"/>
                    <a:pt x="0" y="256568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537CAF7-1361-4A34-9497-6678BC93A58B}"/>
                </a:ext>
              </a:extLst>
            </p:cNvPr>
            <p:cNvSpPr/>
            <p:nvPr/>
          </p:nvSpPr>
          <p:spPr>
            <a:xfrm>
              <a:off x="9705493" y="3161321"/>
              <a:ext cx="359689" cy="513135"/>
            </a:xfrm>
            <a:custGeom>
              <a:avLst/>
              <a:gdLst>
                <a:gd name="connsiteX0" fmla="*/ 0 w 359689"/>
                <a:gd name="connsiteY0" fmla="*/ 256568 h 513135"/>
                <a:gd name="connsiteX1" fmla="*/ 179845 w 359689"/>
                <a:gd name="connsiteY1" fmla="*/ 513135 h 513135"/>
                <a:gd name="connsiteX2" fmla="*/ 359689 w 359689"/>
                <a:gd name="connsiteY2" fmla="*/ 256568 h 513135"/>
                <a:gd name="connsiteX3" fmla="*/ 179845 w 359689"/>
                <a:gd name="connsiteY3" fmla="*/ 0 h 513135"/>
                <a:gd name="connsiteX4" fmla="*/ 0 w 359689"/>
                <a:gd name="connsiteY4" fmla="*/ 256568 h 5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689" h="513135">
                  <a:moveTo>
                    <a:pt x="0" y="256568"/>
                  </a:moveTo>
                  <a:cubicBezTo>
                    <a:pt x="0" y="398189"/>
                    <a:pt x="80573" y="513135"/>
                    <a:pt x="179845" y="513135"/>
                  </a:cubicBezTo>
                  <a:cubicBezTo>
                    <a:pt x="279117" y="513135"/>
                    <a:pt x="359689" y="398189"/>
                    <a:pt x="359689" y="256568"/>
                  </a:cubicBezTo>
                  <a:cubicBezTo>
                    <a:pt x="359689" y="114947"/>
                    <a:pt x="279117" y="0"/>
                    <a:pt x="179845" y="0"/>
                  </a:cubicBezTo>
                  <a:cubicBezTo>
                    <a:pt x="80573" y="-275"/>
                    <a:pt x="0" y="114672"/>
                    <a:pt x="0" y="256568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FD95B01-22C3-4A62-912E-3775D2C27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8191" y="2810672"/>
              <a:ext cx="907473" cy="1209964"/>
            </a:xfrm>
            <a:custGeom>
              <a:avLst/>
              <a:gdLst>
                <a:gd name="connsiteX0" fmla="*/ 12 w 907473"/>
                <a:gd name="connsiteY0" fmla="*/ 74 h 1209964"/>
                <a:gd name="connsiteX1" fmla="*/ 907485 w 907473"/>
                <a:gd name="connsiteY1" fmla="*/ 74 h 1209964"/>
                <a:gd name="connsiteX2" fmla="*/ 907485 w 907473"/>
                <a:gd name="connsiteY2" fmla="*/ 1210038 h 1209964"/>
                <a:gd name="connsiteX3" fmla="*/ 12 w 907473"/>
                <a:gd name="connsiteY3" fmla="*/ 1210038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473" h="1209964">
                  <a:moveTo>
                    <a:pt x="12" y="74"/>
                  </a:moveTo>
                  <a:lnTo>
                    <a:pt x="907485" y="74"/>
                  </a:lnTo>
                  <a:lnTo>
                    <a:pt x="907485" y="1210038"/>
                  </a:lnTo>
                  <a:lnTo>
                    <a:pt x="12" y="1210038"/>
                  </a:lnTo>
                  <a:close/>
                </a:path>
              </a:pathLst>
            </a:custGeom>
          </p:spPr>
        </p:pic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206EBA6-AFED-40FD-8218-9EE563652E19}"/>
                </a:ext>
              </a:extLst>
            </p:cNvPr>
            <p:cNvSpPr/>
            <p:nvPr/>
          </p:nvSpPr>
          <p:spPr>
            <a:xfrm>
              <a:off x="9766266" y="3161322"/>
              <a:ext cx="238142" cy="513134"/>
            </a:xfrm>
            <a:custGeom>
              <a:avLst/>
              <a:gdLst>
                <a:gd name="connsiteX0" fmla="*/ 238143 w 238142"/>
                <a:gd name="connsiteY0" fmla="*/ 256567 h 513134"/>
                <a:gd name="connsiteX1" fmla="*/ 119072 w 238142"/>
                <a:gd name="connsiteY1" fmla="*/ 513135 h 513134"/>
                <a:gd name="connsiteX2" fmla="*/ 0 w 238142"/>
                <a:gd name="connsiteY2" fmla="*/ 256567 h 513134"/>
                <a:gd name="connsiteX3" fmla="*/ 119072 w 238142"/>
                <a:gd name="connsiteY3" fmla="*/ 0 h 513134"/>
                <a:gd name="connsiteX4" fmla="*/ 238143 w 238142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42" h="513134">
                  <a:moveTo>
                    <a:pt x="238143" y="256567"/>
                  </a:moveTo>
                  <a:cubicBezTo>
                    <a:pt x="238143" y="398266"/>
                    <a:pt x="184833" y="513135"/>
                    <a:pt x="119072" y="513135"/>
                  </a:cubicBezTo>
                  <a:cubicBezTo>
                    <a:pt x="53310" y="513135"/>
                    <a:pt x="0" y="398266"/>
                    <a:pt x="0" y="256567"/>
                  </a:cubicBezTo>
                  <a:cubicBezTo>
                    <a:pt x="0" y="114869"/>
                    <a:pt x="53310" y="0"/>
                    <a:pt x="119072" y="0"/>
                  </a:cubicBezTo>
                  <a:cubicBezTo>
                    <a:pt x="184833" y="0"/>
                    <a:pt x="238143" y="114869"/>
                    <a:pt x="238143" y="256567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039DDF7-5FD5-4A2E-BA08-E1C1E23D19A5}"/>
                </a:ext>
              </a:extLst>
            </p:cNvPr>
            <p:cNvSpPr/>
            <p:nvPr/>
          </p:nvSpPr>
          <p:spPr>
            <a:xfrm>
              <a:off x="9776991" y="3161322"/>
              <a:ext cx="217243" cy="513134"/>
            </a:xfrm>
            <a:custGeom>
              <a:avLst/>
              <a:gdLst>
                <a:gd name="connsiteX0" fmla="*/ 0 w 217243"/>
                <a:gd name="connsiteY0" fmla="*/ 256567 h 513134"/>
                <a:gd name="connsiteX1" fmla="*/ 108622 w 217243"/>
                <a:gd name="connsiteY1" fmla="*/ 513135 h 513134"/>
                <a:gd name="connsiteX2" fmla="*/ 217244 w 217243"/>
                <a:gd name="connsiteY2" fmla="*/ 256567 h 513134"/>
                <a:gd name="connsiteX3" fmla="*/ 108622 w 217243"/>
                <a:gd name="connsiteY3" fmla="*/ 0 h 513134"/>
                <a:gd name="connsiteX4" fmla="*/ 0 w 217243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43" h="513134">
                  <a:moveTo>
                    <a:pt x="0" y="256567"/>
                  </a:moveTo>
                  <a:cubicBezTo>
                    <a:pt x="0" y="398188"/>
                    <a:pt x="48674" y="513135"/>
                    <a:pt x="108622" y="513135"/>
                  </a:cubicBezTo>
                  <a:cubicBezTo>
                    <a:pt x="168570" y="513135"/>
                    <a:pt x="217244" y="398188"/>
                    <a:pt x="217244" y="256567"/>
                  </a:cubicBezTo>
                  <a:cubicBezTo>
                    <a:pt x="217244" y="114947"/>
                    <a:pt x="168570" y="0"/>
                    <a:pt x="108622" y="0"/>
                  </a:cubicBezTo>
                  <a:cubicBezTo>
                    <a:pt x="48674" y="0"/>
                    <a:pt x="0" y="114672"/>
                    <a:pt x="0" y="256567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4AAF1C2-5804-494F-8478-F541008EF951}"/>
                </a:ext>
              </a:extLst>
            </p:cNvPr>
            <p:cNvSpPr/>
            <p:nvPr/>
          </p:nvSpPr>
          <p:spPr>
            <a:xfrm>
              <a:off x="9136810" y="3302668"/>
              <a:ext cx="270591" cy="5001276"/>
            </a:xfrm>
            <a:custGeom>
              <a:avLst/>
              <a:gdLst>
                <a:gd name="connsiteX0" fmla="*/ 97897 w 270591"/>
                <a:gd name="connsiteY0" fmla="*/ 0 h 5001276"/>
                <a:gd name="connsiteX1" fmla="*/ 135296 w 270591"/>
                <a:gd name="connsiteY1" fmla="*/ 0 h 5001276"/>
                <a:gd name="connsiteX2" fmla="*/ 172695 w 270591"/>
                <a:gd name="connsiteY2" fmla="*/ 0 h 5001276"/>
                <a:gd name="connsiteX3" fmla="*/ 270592 w 270591"/>
                <a:gd name="connsiteY3" fmla="*/ 5001277 h 5001276"/>
                <a:gd name="connsiteX4" fmla="*/ 135021 w 270591"/>
                <a:gd name="connsiteY4" fmla="*/ 5001277 h 5001276"/>
                <a:gd name="connsiteX5" fmla="*/ 0 w 270591"/>
                <a:gd name="connsiteY5" fmla="*/ 5001277 h 5001276"/>
                <a:gd name="connsiteX6" fmla="*/ 97897 w 270591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91" h="5001276">
                  <a:moveTo>
                    <a:pt x="97897" y="0"/>
                  </a:moveTo>
                  <a:lnTo>
                    <a:pt x="135296" y="0"/>
                  </a:lnTo>
                  <a:lnTo>
                    <a:pt x="172695" y="0"/>
                  </a:lnTo>
                  <a:cubicBezTo>
                    <a:pt x="172695" y="0"/>
                    <a:pt x="140246" y="4571464"/>
                    <a:pt x="270592" y="5001277"/>
                  </a:cubicBezTo>
                  <a:lnTo>
                    <a:pt x="135021" y="5001277"/>
                  </a:lnTo>
                  <a:lnTo>
                    <a:pt x="0" y="5001277"/>
                  </a:lnTo>
                  <a:cubicBezTo>
                    <a:pt x="130346" y="4571464"/>
                    <a:pt x="97897" y="0"/>
                    <a:pt x="97897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E605B39-3DF9-4C04-ADC3-C8B0C7C36E6F}"/>
                </a:ext>
              </a:extLst>
            </p:cNvPr>
            <p:cNvSpPr/>
            <p:nvPr/>
          </p:nvSpPr>
          <p:spPr>
            <a:xfrm>
              <a:off x="9168984" y="3302668"/>
              <a:ext cx="205693" cy="5001276"/>
            </a:xfrm>
            <a:custGeom>
              <a:avLst/>
              <a:gdLst>
                <a:gd name="connsiteX0" fmla="*/ 74523 w 205693"/>
                <a:gd name="connsiteY0" fmla="*/ 0 h 5001276"/>
                <a:gd name="connsiteX1" fmla="*/ 102847 w 205693"/>
                <a:gd name="connsiteY1" fmla="*/ 0 h 5001276"/>
                <a:gd name="connsiteX2" fmla="*/ 131171 w 205693"/>
                <a:gd name="connsiteY2" fmla="*/ 0 h 5001276"/>
                <a:gd name="connsiteX3" fmla="*/ 205694 w 205693"/>
                <a:gd name="connsiteY3" fmla="*/ 5001277 h 5001276"/>
                <a:gd name="connsiteX4" fmla="*/ 102847 w 205693"/>
                <a:gd name="connsiteY4" fmla="*/ 5001277 h 5001276"/>
                <a:gd name="connsiteX5" fmla="*/ 0 w 205693"/>
                <a:gd name="connsiteY5" fmla="*/ 5001277 h 5001276"/>
                <a:gd name="connsiteX6" fmla="*/ 74523 w 205693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693" h="5001276">
                  <a:moveTo>
                    <a:pt x="74523" y="0"/>
                  </a:moveTo>
                  <a:lnTo>
                    <a:pt x="102847" y="0"/>
                  </a:lnTo>
                  <a:lnTo>
                    <a:pt x="131171" y="0"/>
                  </a:lnTo>
                  <a:cubicBezTo>
                    <a:pt x="131171" y="0"/>
                    <a:pt x="106422" y="4571464"/>
                    <a:pt x="205694" y="5001277"/>
                  </a:cubicBezTo>
                  <a:lnTo>
                    <a:pt x="102847" y="5001277"/>
                  </a:lnTo>
                  <a:lnTo>
                    <a:pt x="0" y="5001277"/>
                  </a:lnTo>
                  <a:cubicBezTo>
                    <a:pt x="99272" y="4571464"/>
                    <a:pt x="74523" y="0"/>
                    <a:pt x="74523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B39E86-2D77-49B5-B27E-6555CD58678C}"/>
                </a:ext>
              </a:extLst>
            </p:cNvPr>
            <p:cNvSpPr/>
            <p:nvPr/>
          </p:nvSpPr>
          <p:spPr>
            <a:xfrm>
              <a:off x="9198683" y="3302668"/>
              <a:ext cx="146845" cy="5001276"/>
            </a:xfrm>
            <a:custGeom>
              <a:avLst/>
              <a:gdLst>
                <a:gd name="connsiteX0" fmla="*/ 53073 w 146845"/>
                <a:gd name="connsiteY0" fmla="*/ 0 h 5001276"/>
                <a:gd name="connsiteX1" fmla="*/ 73423 w 146845"/>
                <a:gd name="connsiteY1" fmla="*/ 0 h 5001276"/>
                <a:gd name="connsiteX2" fmla="*/ 93772 w 146845"/>
                <a:gd name="connsiteY2" fmla="*/ 0 h 5001276"/>
                <a:gd name="connsiteX3" fmla="*/ 146846 w 146845"/>
                <a:gd name="connsiteY3" fmla="*/ 5001277 h 5001276"/>
                <a:gd name="connsiteX4" fmla="*/ 73148 w 146845"/>
                <a:gd name="connsiteY4" fmla="*/ 5001277 h 5001276"/>
                <a:gd name="connsiteX5" fmla="*/ 0 w 146845"/>
                <a:gd name="connsiteY5" fmla="*/ 5001277 h 5001276"/>
                <a:gd name="connsiteX6" fmla="*/ 53073 w 146845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45" h="5001276">
                  <a:moveTo>
                    <a:pt x="53073" y="0"/>
                  </a:moveTo>
                  <a:lnTo>
                    <a:pt x="73423" y="0"/>
                  </a:lnTo>
                  <a:lnTo>
                    <a:pt x="93772" y="0"/>
                  </a:lnTo>
                  <a:cubicBezTo>
                    <a:pt x="93772" y="0"/>
                    <a:pt x="76173" y="4571464"/>
                    <a:pt x="146846" y="5001277"/>
                  </a:cubicBezTo>
                  <a:lnTo>
                    <a:pt x="73148" y="5001277"/>
                  </a:lnTo>
                  <a:lnTo>
                    <a:pt x="0" y="5001277"/>
                  </a:lnTo>
                  <a:cubicBezTo>
                    <a:pt x="70673" y="4571464"/>
                    <a:pt x="53073" y="0"/>
                    <a:pt x="53073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2EF0742-29AF-4C39-A566-B250C187803E}"/>
                </a:ext>
              </a:extLst>
            </p:cNvPr>
            <p:cNvSpPr/>
            <p:nvPr/>
          </p:nvSpPr>
          <p:spPr>
            <a:xfrm>
              <a:off x="9192633" y="3189096"/>
              <a:ext cx="158395" cy="153445"/>
            </a:xfrm>
            <a:custGeom>
              <a:avLst/>
              <a:gdLst>
                <a:gd name="connsiteX0" fmla="*/ 0 w 158395"/>
                <a:gd name="connsiteY0" fmla="*/ 76723 h 153445"/>
                <a:gd name="connsiteX1" fmla="*/ 79198 w 158395"/>
                <a:gd name="connsiteY1" fmla="*/ 153445 h 153445"/>
                <a:gd name="connsiteX2" fmla="*/ 158395 w 158395"/>
                <a:gd name="connsiteY2" fmla="*/ 76723 h 153445"/>
                <a:gd name="connsiteX3" fmla="*/ 79198 w 158395"/>
                <a:gd name="connsiteY3" fmla="*/ 0 h 153445"/>
                <a:gd name="connsiteX4" fmla="*/ 0 w 15839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95" h="153445">
                  <a:moveTo>
                    <a:pt x="0" y="76723"/>
                  </a:moveTo>
                  <a:cubicBezTo>
                    <a:pt x="0" y="119071"/>
                    <a:pt x="35474" y="153445"/>
                    <a:pt x="79198" y="153445"/>
                  </a:cubicBezTo>
                  <a:cubicBezTo>
                    <a:pt x="122921" y="153445"/>
                    <a:pt x="158395" y="119071"/>
                    <a:pt x="158395" y="76723"/>
                  </a:cubicBezTo>
                  <a:cubicBezTo>
                    <a:pt x="158395" y="34374"/>
                    <a:pt x="122921" y="0"/>
                    <a:pt x="79198" y="0"/>
                  </a:cubicBezTo>
                  <a:cubicBezTo>
                    <a:pt x="354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892D28B-BAE4-4B83-B3C8-85F47FB51C0C}"/>
                </a:ext>
              </a:extLst>
            </p:cNvPr>
            <p:cNvSpPr/>
            <p:nvPr/>
          </p:nvSpPr>
          <p:spPr>
            <a:xfrm>
              <a:off x="9195108" y="3189096"/>
              <a:ext cx="153445" cy="153445"/>
            </a:xfrm>
            <a:custGeom>
              <a:avLst/>
              <a:gdLst>
                <a:gd name="connsiteX0" fmla="*/ 0 w 153445"/>
                <a:gd name="connsiteY0" fmla="*/ 76723 h 153445"/>
                <a:gd name="connsiteX1" fmla="*/ 76723 w 153445"/>
                <a:gd name="connsiteY1" fmla="*/ 153445 h 153445"/>
                <a:gd name="connsiteX2" fmla="*/ 153445 w 153445"/>
                <a:gd name="connsiteY2" fmla="*/ 76723 h 153445"/>
                <a:gd name="connsiteX3" fmla="*/ 76723 w 153445"/>
                <a:gd name="connsiteY3" fmla="*/ 0 h 153445"/>
                <a:gd name="connsiteX4" fmla="*/ 0 w 15344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45" h="153445">
                  <a:moveTo>
                    <a:pt x="0" y="76723"/>
                  </a:moveTo>
                  <a:cubicBezTo>
                    <a:pt x="0" y="119071"/>
                    <a:pt x="34374" y="153445"/>
                    <a:pt x="76723" y="153445"/>
                  </a:cubicBezTo>
                  <a:cubicBezTo>
                    <a:pt x="119071" y="153445"/>
                    <a:pt x="153445" y="119071"/>
                    <a:pt x="153445" y="76723"/>
                  </a:cubicBezTo>
                  <a:cubicBezTo>
                    <a:pt x="153445" y="34374"/>
                    <a:pt x="119071" y="0"/>
                    <a:pt x="76723" y="0"/>
                  </a:cubicBezTo>
                  <a:cubicBezTo>
                    <a:pt x="343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CC8A05A2-3CD9-41B3-983E-B75E8F0AF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3199" y="3113163"/>
              <a:ext cx="274991" cy="302491"/>
            </a:xfrm>
            <a:custGeom>
              <a:avLst/>
              <a:gdLst>
                <a:gd name="connsiteX0" fmla="*/ 2 w 274991"/>
                <a:gd name="connsiteY0" fmla="*/ 85 h 302491"/>
                <a:gd name="connsiteX1" fmla="*/ 274994 w 274991"/>
                <a:gd name="connsiteY1" fmla="*/ 85 h 302491"/>
                <a:gd name="connsiteX2" fmla="*/ 274994 w 274991"/>
                <a:gd name="connsiteY2" fmla="*/ 302576 h 302491"/>
                <a:gd name="connsiteX3" fmla="*/ 2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2" y="85"/>
                  </a:moveTo>
                  <a:lnTo>
                    <a:pt x="274994" y="85"/>
                  </a:lnTo>
                  <a:lnTo>
                    <a:pt x="274994" y="302576"/>
                  </a:lnTo>
                  <a:lnTo>
                    <a:pt x="2" y="302576"/>
                  </a:lnTo>
                  <a:close/>
                </a:path>
              </a:pathLst>
            </a:custGeom>
          </p:spPr>
        </p:pic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89C99DB-0F85-4332-9992-C978D385D4E2}"/>
                </a:ext>
              </a:extLst>
            </p:cNvPr>
            <p:cNvSpPr/>
            <p:nvPr/>
          </p:nvSpPr>
          <p:spPr>
            <a:xfrm>
              <a:off x="9215183" y="3189096"/>
              <a:ext cx="113296" cy="153445"/>
            </a:xfrm>
            <a:custGeom>
              <a:avLst/>
              <a:gdLst>
                <a:gd name="connsiteX0" fmla="*/ 0 w 113296"/>
                <a:gd name="connsiteY0" fmla="*/ 76723 h 153445"/>
                <a:gd name="connsiteX1" fmla="*/ 56648 w 113296"/>
                <a:gd name="connsiteY1" fmla="*/ 153445 h 153445"/>
                <a:gd name="connsiteX2" fmla="*/ 113297 w 113296"/>
                <a:gd name="connsiteY2" fmla="*/ 76723 h 153445"/>
                <a:gd name="connsiteX3" fmla="*/ 56648 w 113296"/>
                <a:gd name="connsiteY3" fmla="*/ 0 h 153445"/>
                <a:gd name="connsiteX4" fmla="*/ 0 w 1132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6" h="153445">
                  <a:moveTo>
                    <a:pt x="0" y="76723"/>
                  </a:moveTo>
                  <a:cubicBezTo>
                    <a:pt x="0" y="119071"/>
                    <a:pt x="25299" y="153445"/>
                    <a:pt x="56648" y="153445"/>
                  </a:cubicBezTo>
                  <a:cubicBezTo>
                    <a:pt x="87997" y="153445"/>
                    <a:pt x="113297" y="119071"/>
                    <a:pt x="113297" y="76723"/>
                  </a:cubicBezTo>
                  <a:cubicBezTo>
                    <a:pt x="113297" y="34374"/>
                    <a:pt x="87997" y="0"/>
                    <a:pt x="56648" y="0"/>
                  </a:cubicBezTo>
                  <a:cubicBezTo>
                    <a:pt x="255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8A74AE4-C4AA-494A-B759-215AA5ADEF18}"/>
                </a:ext>
              </a:extLst>
            </p:cNvPr>
            <p:cNvSpPr/>
            <p:nvPr/>
          </p:nvSpPr>
          <p:spPr>
            <a:xfrm>
              <a:off x="9218208" y="3189096"/>
              <a:ext cx="107796" cy="153445"/>
            </a:xfrm>
            <a:custGeom>
              <a:avLst/>
              <a:gdLst>
                <a:gd name="connsiteX0" fmla="*/ 0 w 107796"/>
                <a:gd name="connsiteY0" fmla="*/ 76723 h 153445"/>
                <a:gd name="connsiteX1" fmla="*/ 53898 w 107796"/>
                <a:gd name="connsiteY1" fmla="*/ 153445 h 153445"/>
                <a:gd name="connsiteX2" fmla="*/ 107797 w 107796"/>
                <a:gd name="connsiteY2" fmla="*/ 76723 h 153445"/>
                <a:gd name="connsiteX3" fmla="*/ 53898 w 107796"/>
                <a:gd name="connsiteY3" fmla="*/ 0 h 153445"/>
                <a:gd name="connsiteX4" fmla="*/ 0 w 1077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96" h="153445">
                  <a:moveTo>
                    <a:pt x="0" y="76723"/>
                  </a:moveTo>
                  <a:cubicBezTo>
                    <a:pt x="0" y="119071"/>
                    <a:pt x="24199" y="153445"/>
                    <a:pt x="53898" y="153445"/>
                  </a:cubicBezTo>
                  <a:cubicBezTo>
                    <a:pt x="83598" y="153445"/>
                    <a:pt x="107797" y="119071"/>
                    <a:pt x="107797" y="76723"/>
                  </a:cubicBezTo>
                  <a:cubicBezTo>
                    <a:pt x="107797" y="34374"/>
                    <a:pt x="83598" y="0"/>
                    <a:pt x="53898" y="0"/>
                  </a:cubicBezTo>
                  <a:cubicBezTo>
                    <a:pt x="2392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A673669-A1A3-40F7-A1B2-E1B428D83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0698" y="3113163"/>
              <a:ext cx="274991" cy="302491"/>
            </a:xfrm>
            <a:custGeom>
              <a:avLst/>
              <a:gdLst>
                <a:gd name="connsiteX0" fmla="*/ 3 w 274991"/>
                <a:gd name="connsiteY0" fmla="*/ 85 h 302491"/>
                <a:gd name="connsiteX1" fmla="*/ 274995 w 274991"/>
                <a:gd name="connsiteY1" fmla="*/ 85 h 302491"/>
                <a:gd name="connsiteX2" fmla="*/ 274995 w 274991"/>
                <a:gd name="connsiteY2" fmla="*/ 302576 h 302491"/>
                <a:gd name="connsiteX3" fmla="*/ 3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3" y="85"/>
                  </a:moveTo>
                  <a:lnTo>
                    <a:pt x="274995" y="85"/>
                  </a:lnTo>
                  <a:lnTo>
                    <a:pt x="274995" y="302576"/>
                  </a:lnTo>
                  <a:lnTo>
                    <a:pt x="3" y="302576"/>
                  </a:lnTo>
                  <a:close/>
                </a:path>
              </a:pathLst>
            </a:custGeom>
          </p:spPr>
        </p:pic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2D4FDAA-E526-4972-A87B-426A005E7007}"/>
                </a:ext>
              </a:extLst>
            </p:cNvPr>
            <p:cNvSpPr/>
            <p:nvPr/>
          </p:nvSpPr>
          <p:spPr>
            <a:xfrm>
              <a:off x="9236357" y="3189096"/>
              <a:ext cx="70947" cy="153445"/>
            </a:xfrm>
            <a:custGeom>
              <a:avLst/>
              <a:gdLst>
                <a:gd name="connsiteX0" fmla="*/ 0 w 70947"/>
                <a:gd name="connsiteY0" fmla="*/ 76723 h 153445"/>
                <a:gd name="connsiteX1" fmla="*/ 35474 w 70947"/>
                <a:gd name="connsiteY1" fmla="*/ 153445 h 153445"/>
                <a:gd name="connsiteX2" fmla="*/ 70948 w 70947"/>
                <a:gd name="connsiteY2" fmla="*/ 76723 h 153445"/>
                <a:gd name="connsiteX3" fmla="*/ 35474 w 70947"/>
                <a:gd name="connsiteY3" fmla="*/ 0 h 153445"/>
                <a:gd name="connsiteX4" fmla="*/ 0 w 7094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7" h="153445">
                  <a:moveTo>
                    <a:pt x="0" y="76723"/>
                  </a:moveTo>
                  <a:cubicBezTo>
                    <a:pt x="0" y="119071"/>
                    <a:pt x="15950" y="153445"/>
                    <a:pt x="35474" y="153445"/>
                  </a:cubicBezTo>
                  <a:cubicBezTo>
                    <a:pt x="55273" y="153445"/>
                    <a:pt x="70948" y="119071"/>
                    <a:pt x="70948" y="76723"/>
                  </a:cubicBezTo>
                  <a:cubicBezTo>
                    <a:pt x="70948" y="34374"/>
                    <a:pt x="54998" y="0"/>
                    <a:pt x="35474" y="0"/>
                  </a:cubicBezTo>
                  <a:cubicBezTo>
                    <a:pt x="15950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5177CE7-1729-4B46-8485-8942385167CD}"/>
                </a:ext>
              </a:extLst>
            </p:cNvPr>
            <p:cNvSpPr/>
            <p:nvPr/>
          </p:nvSpPr>
          <p:spPr>
            <a:xfrm>
              <a:off x="9239382" y="3189096"/>
              <a:ext cx="64898" cy="153445"/>
            </a:xfrm>
            <a:custGeom>
              <a:avLst/>
              <a:gdLst>
                <a:gd name="connsiteX0" fmla="*/ 0 w 64898"/>
                <a:gd name="connsiteY0" fmla="*/ 76723 h 153445"/>
                <a:gd name="connsiteX1" fmla="*/ 32449 w 64898"/>
                <a:gd name="connsiteY1" fmla="*/ 153445 h 153445"/>
                <a:gd name="connsiteX2" fmla="*/ 64898 w 64898"/>
                <a:gd name="connsiteY2" fmla="*/ 76723 h 153445"/>
                <a:gd name="connsiteX3" fmla="*/ 32449 w 64898"/>
                <a:gd name="connsiteY3" fmla="*/ 0 h 153445"/>
                <a:gd name="connsiteX4" fmla="*/ 0 w 64898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8" h="153445">
                  <a:moveTo>
                    <a:pt x="0" y="76723"/>
                  </a:moveTo>
                  <a:cubicBezTo>
                    <a:pt x="0" y="119071"/>
                    <a:pt x="14575" y="153445"/>
                    <a:pt x="32449" y="153445"/>
                  </a:cubicBezTo>
                  <a:cubicBezTo>
                    <a:pt x="50324" y="153445"/>
                    <a:pt x="64898" y="119071"/>
                    <a:pt x="64898" y="76723"/>
                  </a:cubicBezTo>
                  <a:cubicBezTo>
                    <a:pt x="64898" y="34374"/>
                    <a:pt x="50324" y="0"/>
                    <a:pt x="32449" y="0"/>
                  </a:cubicBezTo>
                  <a:cubicBezTo>
                    <a:pt x="14575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4B553B6-179B-48B1-88FF-56B3B28853C3}"/>
                </a:ext>
              </a:extLst>
            </p:cNvPr>
            <p:cNvSpPr/>
            <p:nvPr/>
          </p:nvSpPr>
          <p:spPr>
            <a:xfrm>
              <a:off x="10348424" y="3302668"/>
              <a:ext cx="270591" cy="5001276"/>
            </a:xfrm>
            <a:custGeom>
              <a:avLst/>
              <a:gdLst>
                <a:gd name="connsiteX0" fmla="*/ 97897 w 270591"/>
                <a:gd name="connsiteY0" fmla="*/ 0 h 5001276"/>
                <a:gd name="connsiteX1" fmla="*/ 135296 w 270591"/>
                <a:gd name="connsiteY1" fmla="*/ 0 h 5001276"/>
                <a:gd name="connsiteX2" fmla="*/ 172695 w 270591"/>
                <a:gd name="connsiteY2" fmla="*/ 0 h 5001276"/>
                <a:gd name="connsiteX3" fmla="*/ 270592 w 270591"/>
                <a:gd name="connsiteY3" fmla="*/ 5001277 h 5001276"/>
                <a:gd name="connsiteX4" fmla="*/ 135296 w 270591"/>
                <a:gd name="connsiteY4" fmla="*/ 5001277 h 5001276"/>
                <a:gd name="connsiteX5" fmla="*/ 0 w 270591"/>
                <a:gd name="connsiteY5" fmla="*/ 5001277 h 5001276"/>
                <a:gd name="connsiteX6" fmla="*/ 97897 w 270591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91" h="5001276">
                  <a:moveTo>
                    <a:pt x="97897" y="0"/>
                  </a:moveTo>
                  <a:lnTo>
                    <a:pt x="135296" y="0"/>
                  </a:lnTo>
                  <a:lnTo>
                    <a:pt x="172695" y="0"/>
                  </a:lnTo>
                  <a:cubicBezTo>
                    <a:pt x="172695" y="0"/>
                    <a:pt x="140246" y="4571464"/>
                    <a:pt x="270592" y="5001277"/>
                  </a:cubicBezTo>
                  <a:lnTo>
                    <a:pt x="135296" y="5001277"/>
                  </a:lnTo>
                  <a:lnTo>
                    <a:pt x="0" y="5001277"/>
                  </a:lnTo>
                  <a:cubicBezTo>
                    <a:pt x="130621" y="4571464"/>
                    <a:pt x="97897" y="0"/>
                    <a:pt x="97897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64135D4-47EC-4ED2-AEE7-FAA9FB4C6851}"/>
                </a:ext>
              </a:extLst>
            </p:cNvPr>
            <p:cNvSpPr/>
            <p:nvPr/>
          </p:nvSpPr>
          <p:spPr>
            <a:xfrm>
              <a:off x="10380048" y="3302668"/>
              <a:ext cx="206243" cy="5001276"/>
            </a:xfrm>
            <a:custGeom>
              <a:avLst/>
              <a:gdLst>
                <a:gd name="connsiteX0" fmla="*/ 75073 w 206243"/>
                <a:gd name="connsiteY0" fmla="*/ 0 h 5001276"/>
                <a:gd name="connsiteX1" fmla="*/ 103397 w 206243"/>
                <a:gd name="connsiteY1" fmla="*/ 0 h 5001276"/>
                <a:gd name="connsiteX2" fmla="*/ 131721 w 206243"/>
                <a:gd name="connsiteY2" fmla="*/ 0 h 5001276"/>
                <a:gd name="connsiteX3" fmla="*/ 206244 w 206243"/>
                <a:gd name="connsiteY3" fmla="*/ 5001277 h 5001276"/>
                <a:gd name="connsiteX4" fmla="*/ 103122 w 206243"/>
                <a:gd name="connsiteY4" fmla="*/ 5001277 h 5001276"/>
                <a:gd name="connsiteX5" fmla="*/ 0 w 206243"/>
                <a:gd name="connsiteY5" fmla="*/ 5001277 h 5001276"/>
                <a:gd name="connsiteX6" fmla="*/ 75073 w 206243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243" h="5001276">
                  <a:moveTo>
                    <a:pt x="75073" y="0"/>
                  </a:moveTo>
                  <a:lnTo>
                    <a:pt x="103397" y="0"/>
                  </a:lnTo>
                  <a:lnTo>
                    <a:pt x="131721" y="0"/>
                  </a:lnTo>
                  <a:cubicBezTo>
                    <a:pt x="131721" y="0"/>
                    <a:pt x="106972" y="4571464"/>
                    <a:pt x="206244" y="5001277"/>
                  </a:cubicBezTo>
                  <a:lnTo>
                    <a:pt x="103122" y="5001277"/>
                  </a:lnTo>
                  <a:lnTo>
                    <a:pt x="0" y="5001277"/>
                  </a:lnTo>
                  <a:cubicBezTo>
                    <a:pt x="100097" y="4571464"/>
                    <a:pt x="75073" y="0"/>
                    <a:pt x="75073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36BDD12-486F-4703-BAFB-ADAFA150C65B}"/>
                </a:ext>
              </a:extLst>
            </p:cNvPr>
            <p:cNvSpPr/>
            <p:nvPr/>
          </p:nvSpPr>
          <p:spPr>
            <a:xfrm>
              <a:off x="10410297" y="3302668"/>
              <a:ext cx="146845" cy="5001276"/>
            </a:xfrm>
            <a:custGeom>
              <a:avLst/>
              <a:gdLst>
                <a:gd name="connsiteX0" fmla="*/ 53073 w 146845"/>
                <a:gd name="connsiteY0" fmla="*/ 0 h 5001276"/>
                <a:gd name="connsiteX1" fmla="*/ 73423 w 146845"/>
                <a:gd name="connsiteY1" fmla="*/ 0 h 5001276"/>
                <a:gd name="connsiteX2" fmla="*/ 93772 w 146845"/>
                <a:gd name="connsiteY2" fmla="*/ 0 h 5001276"/>
                <a:gd name="connsiteX3" fmla="*/ 146846 w 146845"/>
                <a:gd name="connsiteY3" fmla="*/ 5001277 h 5001276"/>
                <a:gd name="connsiteX4" fmla="*/ 73423 w 146845"/>
                <a:gd name="connsiteY4" fmla="*/ 5001277 h 5001276"/>
                <a:gd name="connsiteX5" fmla="*/ 0 w 146845"/>
                <a:gd name="connsiteY5" fmla="*/ 5001277 h 5001276"/>
                <a:gd name="connsiteX6" fmla="*/ 53073 w 146845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45" h="5001276">
                  <a:moveTo>
                    <a:pt x="53073" y="0"/>
                  </a:moveTo>
                  <a:lnTo>
                    <a:pt x="73423" y="0"/>
                  </a:lnTo>
                  <a:lnTo>
                    <a:pt x="93772" y="0"/>
                  </a:lnTo>
                  <a:cubicBezTo>
                    <a:pt x="93772" y="0"/>
                    <a:pt x="76173" y="4571464"/>
                    <a:pt x="146846" y="5001277"/>
                  </a:cubicBezTo>
                  <a:lnTo>
                    <a:pt x="73423" y="5001277"/>
                  </a:lnTo>
                  <a:lnTo>
                    <a:pt x="0" y="5001277"/>
                  </a:lnTo>
                  <a:cubicBezTo>
                    <a:pt x="70673" y="4571464"/>
                    <a:pt x="53073" y="0"/>
                    <a:pt x="53073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81394CE-B036-4E7B-8A20-E5A3585D38F0}"/>
                </a:ext>
              </a:extLst>
            </p:cNvPr>
            <p:cNvSpPr/>
            <p:nvPr/>
          </p:nvSpPr>
          <p:spPr>
            <a:xfrm>
              <a:off x="10404522" y="3189096"/>
              <a:ext cx="158395" cy="153445"/>
            </a:xfrm>
            <a:custGeom>
              <a:avLst/>
              <a:gdLst>
                <a:gd name="connsiteX0" fmla="*/ 0 w 158395"/>
                <a:gd name="connsiteY0" fmla="*/ 76723 h 153445"/>
                <a:gd name="connsiteX1" fmla="*/ 79198 w 158395"/>
                <a:gd name="connsiteY1" fmla="*/ 153445 h 153445"/>
                <a:gd name="connsiteX2" fmla="*/ 158395 w 158395"/>
                <a:gd name="connsiteY2" fmla="*/ 76723 h 153445"/>
                <a:gd name="connsiteX3" fmla="*/ 79198 w 158395"/>
                <a:gd name="connsiteY3" fmla="*/ 0 h 153445"/>
                <a:gd name="connsiteX4" fmla="*/ 0 w 15839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95" h="153445">
                  <a:moveTo>
                    <a:pt x="0" y="76723"/>
                  </a:moveTo>
                  <a:cubicBezTo>
                    <a:pt x="0" y="119071"/>
                    <a:pt x="35474" y="153445"/>
                    <a:pt x="79198" y="153445"/>
                  </a:cubicBezTo>
                  <a:cubicBezTo>
                    <a:pt x="122921" y="153445"/>
                    <a:pt x="158395" y="119071"/>
                    <a:pt x="158395" y="76723"/>
                  </a:cubicBezTo>
                  <a:cubicBezTo>
                    <a:pt x="158395" y="34374"/>
                    <a:pt x="122921" y="0"/>
                    <a:pt x="79198" y="0"/>
                  </a:cubicBezTo>
                  <a:cubicBezTo>
                    <a:pt x="354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197D6B8-5CB1-439E-8869-AF50EFA0EA68}"/>
                </a:ext>
              </a:extLst>
            </p:cNvPr>
            <p:cNvSpPr/>
            <p:nvPr/>
          </p:nvSpPr>
          <p:spPr>
            <a:xfrm>
              <a:off x="10406997" y="3189096"/>
              <a:ext cx="153445" cy="153445"/>
            </a:xfrm>
            <a:custGeom>
              <a:avLst/>
              <a:gdLst>
                <a:gd name="connsiteX0" fmla="*/ 0 w 153445"/>
                <a:gd name="connsiteY0" fmla="*/ 76723 h 153445"/>
                <a:gd name="connsiteX1" fmla="*/ 76723 w 153445"/>
                <a:gd name="connsiteY1" fmla="*/ 153445 h 153445"/>
                <a:gd name="connsiteX2" fmla="*/ 153445 w 153445"/>
                <a:gd name="connsiteY2" fmla="*/ 76723 h 153445"/>
                <a:gd name="connsiteX3" fmla="*/ 76723 w 153445"/>
                <a:gd name="connsiteY3" fmla="*/ 0 h 153445"/>
                <a:gd name="connsiteX4" fmla="*/ 0 w 15344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45" h="153445">
                  <a:moveTo>
                    <a:pt x="0" y="76723"/>
                  </a:moveTo>
                  <a:cubicBezTo>
                    <a:pt x="0" y="119071"/>
                    <a:pt x="34374" y="153445"/>
                    <a:pt x="76723" y="153445"/>
                  </a:cubicBezTo>
                  <a:cubicBezTo>
                    <a:pt x="119071" y="153445"/>
                    <a:pt x="153445" y="119071"/>
                    <a:pt x="153445" y="76723"/>
                  </a:cubicBezTo>
                  <a:cubicBezTo>
                    <a:pt x="153445" y="34374"/>
                    <a:pt x="119071" y="0"/>
                    <a:pt x="76723" y="0"/>
                  </a:cubicBezTo>
                  <a:cubicBezTo>
                    <a:pt x="343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14104D2-2C49-4220-898D-CD114FD44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23163" y="3113163"/>
              <a:ext cx="274991" cy="302491"/>
            </a:xfrm>
            <a:custGeom>
              <a:avLst/>
              <a:gdLst>
                <a:gd name="connsiteX0" fmla="*/ 46 w 274991"/>
                <a:gd name="connsiteY0" fmla="*/ 85 h 302491"/>
                <a:gd name="connsiteX1" fmla="*/ 275038 w 274991"/>
                <a:gd name="connsiteY1" fmla="*/ 85 h 302491"/>
                <a:gd name="connsiteX2" fmla="*/ 275038 w 274991"/>
                <a:gd name="connsiteY2" fmla="*/ 302576 h 302491"/>
                <a:gd name="connsiteX3" fmla="*/ 46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46" y="85"/>
                  </a:moveTo>
                  <a:lnTo>
                    <a:pt x="275038" y="85"/>
                  </a:lnTo>
                  <a:lnTo>
                    <a:pt x="275038" y="302576"/>
                  </a:lnTo>
                  <a:lnTo>
                    <a:pt x="46" y="302576"/>
                  </a:lnTo>
                  <a:close/>
                </a:path>
              </a:pathLst>
            </a:custGeom>
          </p:spPr>
        </p:pic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FDF77C6-DC16-4DCA-B8CC-87FAB0DFE2B3}"/>
                </a:ext>
              </a:extLst>
            </p:cNvPr>
            <p:cNvSpPr/>
            <p:nvPr/>
          </p:nvSpPr>
          <p:spPr>
            <a:xfrm>
              <a:off x="10427072" y="3189096"/>
              <a:ext cx="113296" cy="153445"/>
            </a:xfrm>
            <a:custGeom>
              <a:avLst/>
              <a:gdLst>
                <a:gd name="connsiteX0" fmla="*/ 0 w 113296"/>
                <a:gd name="connsiteY0" fmla="*/ 76723 h 153445"/>
                <a:gd name="connsiteX1" fmla="*/ 56648 w 113296"/>
                <a:gd name="connsiteY1" fmla="*/ 153445 h 153445"/>
                <a:gd name="connsiteX2" fmla="*/ 113297 w 113296"/>
                <a:gd name="connsiteY2" fmla="*/ 76723 h 153445"/>
                <a:gd name="connsiteX3" fmla="*/ 56648 w 113296"/>
                <a:gd name="connsiteY3" fmla="*/ 0 h 153445"/>
                <a:gd name="connsiteX4" fmla="*/ 0 w 1132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6" h="153445">
                  <a:moveTo>
                    <a:pt x="0" y="76723"/>
                  </a:moveTo>
                  <a:cubicBezTo>
                    <a:pt x="0" y="119071"/>
                    <a:pt x="25299" y="153445"/>
                    <a:pt x="56648" y="153445"/>
                  </a:cubicBezTo>
                  <a:cubicBezTo>
                    <a:pt x="87997" y="153445"/>
                    <a:pt x="113297" y="119071"/>
                    <a:pt x="113297" y="76723"/>
                  </a:cubicBezTo>
                  <a:cubicBezTo>
                    <a:pt x="113297" y="34374"/>
                    <a:pt x="87997" y="0"/>
                    <a:pt x="56648" y="0"/>
                  </a:cubicBezTo>
                  <a:cubicBezTo>
                    <a:pt x="25299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4FC76F8-2A3D-4AC8-8D0D-5956925FEB00}"/>
                </a:ext>
              </a:extLst>
            </p:cNvPr>
            <p:cNvSpPr/>
            <p:nvPr/>
          </p:nvSpPr>
          <p:spPr>
            <a:xfrm>
              <a:off x="10429822" y="3189096"/>
              <a:ext cx="107796" cy="153445"/>
            </a:xfrm>
            <a:custGeom>
              <a:avLst/>
              <a:gdLst>
                <a:gd name="connsiteX0" fmla="*/ 0 w 107796"/>
                <a:gd name="connsiteY0" fmla="*/ 76723 h 153445"/>
                <a:gd name="connsiteX1" fmla="*/ 53898 w 107796"/>
                <a:gd name="connsiteY1" fmla="*/ 153445 h 153445"/>
                <a:gd name="connsiteX2" fmla="*/ 107797 w 107796"/>
                <a:gd name="connsiteY2" fmla="*/ 76723 h 153445"/>
                <a:gd name="connsiteX3" fmla="*/ 53898 w 107796"/>
                <a:gd name="connsiteY3" fmla="*/ 0 h 153445"/>
                <a:gd name="connsiteX4" fmla="*/ 0 w 1077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96" h="153445">
                  <a:moveTo>
                    <a:pt x="0" y="76723"/>
                  </a:moveTo>
                  <a:cubicBezTo>
                    <a:pt x="0" y="119071"/>
                    <a:pt x="24199" y="153445"/>
                    <a:pt x="53898" y="153445"/>
                  </a:cubicBezTo>
                  <a:cubicBezTo>
                    <a:pt x="83598" y="153445"/>
                    <a:pt x="107797" y="119071"/>
                    <a:pt x="107797" y="76723"/>
                  </a:cubicBezTo>
                  <a:cubicBezTo>
                    <a:pt x="107797" y="34374"/>
                    <a:pt x="83598" y="0"/>
                    <a:pt x="53898" y="0"/>
                  </a:cubicBezTo>
                  <a:cubicBezTo>
                    <a:pt x="24199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98B41DA0-0B56-414E-BC9C-A01F079E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50663" y="3113163"/>
              <a:ext cx="274991" cy="302491"/>
            </a:xfrm>
            <a:custGeom>
              <a:avLst/>
              <a:gdLst>
                <a:gd name="connsiteX0" fmla="*/ 47 w 274991"/>
                <a:gd name="connsiteY0" fmla="*/ 85 h 302491"/>
                <a:gd name="connsiteX1" fmla="*/ 275039 w 274991"/>
                <a:gd name="connsiteY1" fmla="*/ 85 h 302491"/>
                <a:gd name="connsiteX2" fmla="*/ 275039 w 274991"/>
                <a:gd name="connsiteY2" fmla="*/ 302576 h 302491"/>
                <a:gd name="connsiteX3" fmla="*/ 47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47" y="85"/>
                  </a:moveTo>
                  <a:lnTo>
                    <a:pt x="275039" y="85"/>
                  </a:lnTo>
                  <a:lnTo>
                    <a:pt x="275039" y="302576"/>
                  </a:lnTo>
                  <a:lnTo>
                    <a:pt x="47" y="302576"/>
                  </a:lnTo>
                  <a:close/>
                </a:path>
              </a:pathLst>
            </a:custGeom>
          </p:spPr>
        </p:pic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E44465D-2911-4AD8-ADB5-19F7133581CE}"/>
                </a:ext>
              </a:extLst>
            </p:cNvPr>
            <p:cNvSpPr/>
            <p:nvPr/>
          </p:nvSpPr>
          <p:spPr>
            <a:xfrm>
              <a:off x="10447971" y="3189096"/>
              <a:ext cx="70947" cy="153445"/>
            </a:xfrm>
            <a:custGeom>
              <a:avLst/>
              <a:gdLst>
                <a:gd name="connsiteX0" fmla="*/ 0 w 70947"/>
                <a:gd name="connsiteY0" fmla="*/ 76723 h 153445"/>
                <a:gd name="connsiteX1" fmla="*/ 35474 w 70947"/>
                <a:gd name="connsiteY1" fmla="*/ 153445 h 153445"/>
                <a:gd name="connsiteX2" fmla="*/ 70948 w 70947"/>
                <a:gd name="connsiteY2" fmla="*/ 76723 h 153445"/>
                <a:gd name="connsiteX3" fmla="*/ 35474 w 70947"/>
                <a:gd name="connsiteY3" fmla="*/ 0 h 153445"/>
                <a:gd name="connsiteX4" fmla="*/ 0 w 7094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7" h="153445">
                  <a:moveTo>
                    <a:pt x="0" y="76723"/>
                  </a:moveTo>
                  <a:cubicBezTo>
                    <a:pt x="0" y="119071"/>
                    <a:pt x="15950" y="153445"/>
                    <a:pt x="35474" y="153445"/>
                  </a:cubicBezTo>
                  <a:cubicBezTo>
                    <a:pt x="55273" y="153445"/>
                    <a:pt x="70948" y="119071"/>
                    <a:pt x="70948" y="76723"/>
                  </a:cubicBezTo>
                  <a:cubicBezTo>
                    <a:pt x="70948" y="34374"/>
                    <a:pt x="54998" y="0"/>
                    <a:pt x="35474" y="0"/>
                  </a:cubicBezTo>
                  <a:cubicBezTo>
                    <a:pt x="15950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7807EE7-A693-4958-81BF-3D223BE33DAB}"/>
                </a:ext>
              </a:extLst>
            </p:cNvPr>
            <p:cNvSpPr/>
            <p:nvPr/>
          </p:nvSpPr>
          <p:spPr>
            <a:xfrm>
              <a:off x="10451271" y="3189096"/>
              <a:ext cx="64897" cy="153445"/>
            </a:xfrm>
            <a:custGeom>
              <a:avLst/>
              <a:gdLst>
                <a:gd name="connsiteX0" fmla="*/ 0 w 64897"/>
                <a:gd name="connsiteY0" fmla="*/ 76723 h 153445"/>
                <a:gd name="connsiteX1" fmla="*/ 32449 w 64897"/>
                <a:gd name="connsiteY1" fmla="*/ 153445 h 153445"/>
                <a:gd name="connsiteX2" fmla="*/ 64898 w 64897"/>
                <a:gd name="connsiteY2" fmla="*/ 76723 h 153445"/>
                <a:gd name="connsiteX3" fmla="*/ 32449 w 64897"/>
                <a:gd name="connsiteY3" fmla="*/ 0 h 153445"/>
                <a:gd name="connsiteX4" fmla="*/ 0 w 6489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7" h="153445">
                  <a:moveTo>
                    <a:pt x="0" y="76723"/>
                  </a:moveTo>
                  <a:cubicBezTo>
                    <a:pt x="0" y="119071"/>
                    <a:pt x="14575" y="153445"/>
                    <a:pt x="32449" y="153445"/>
                  </a:cubicBezTo>
                  <a:cubicBezTo>
                    <a:pt x="50323" y="153445"/>
                    <a:pt x="64898" y="119071"/>
                    <a:pt x="64898" y="76723"/>
                  </a:cubicBezTo>
                  <a:cubicBezTo>
                    <a:pt x="64898" y="34374"/>
                    <a:pt x="50323" y="0"/>
                    <a:pt x="32449" y="0"/>
                  </a:cubicBezTo>
                  <a:cubicBezTo>
                    <a:pt x="14575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FEE2ACD-5874-4AEE-836D-E8341E9D205C}"/>
                </a:ext>
              </a:extLst>
            </p:cNvPr>
            <p:cNvSpPr/>
            <p:nvPr/>
          </p:nvSpPr>
          <p:spPr>
            <a:xfrm>
              <a:off x="9062012" y="978437"/>
              <a:ext cx="1646376" cy="2223308"/>
            </a:xfrm>
            <a:custGeom>
              <a:avLst/>
              <a:gdLst>
                <a:gd name="connsiteX0" fmla="*/ 550 w 1646376"/>
                <a:gd name="connsiteY0" fmla="*/ 1765448 h 2223308"/>
                <a:gd name="connsiteX1" fmla="*/ 18149 w 1646376"/>
                <a:gd name="connsiteY1" fmla="*/ 1781672 h 2223308"/>
                <a:gd name="connsiteX2" fmla="*/ 82498 w 1646376"/>
                <a:gd name="connsiteY2" fmla="*/ 1781672 h 2223308"/>
                <a:gd name="connsiteX3" fmla="*/ 80573 w 1646376"/>
                <a:gd name="connsiteY3" fmla="*/ 1980491 h 2223308"/>
                <a:gd name="connsiteX4" fmla="*/ 70398 w 1646376"/>
                <a:gd name="connsiteY4" fmla="*/ 1980491 h 2223308"/>
                <a:gd name="connsiteX5" fmla="*/ 43999 w 1646376"/>
                <a:gd name="connsiteY5" fmla="*/ 2006890 h 2223308"/>
                <a:gd name="connsiteX6" fmla="*/ 70398 w 1646376"/>
                <a:gd name="connsiteY6" fmla="*/ 2033290 h 2223308"/>
                <a:gd name="connsiteX7" fmla="*/ 87722 w 1646376"/>
                <a:gd name="connsiteY7" fmla="*/ 2033290 h 2223308"/>
                <a:gd name="connsiteX8" fmla="*/ 169120 w 1646376"/>
                <a:gd name="connsiteY8" fmla="*/ 2223309 h 2223308"/>
                <a:gd name="connsiteX9" fmla="*/ 216144 w 1646376"/>
                <a:gd name="connsiteY9" fmla="*/ 2223309 h 2223308"/>
                <a:gd name="connsiteX10" fmla="*/ 263167 w 1646376"/>
                <a:gd name="connsiteY10" fmla="*/ 2223309 h 2223308"/>
                <a:gd name="connsiteX11" fmla="*/ 344290 w 1646376"/>
                <a:gd name="connsiteY11" fmla="*/ 2033290 h 2223308"/>
                <a:gd name="connsiteX12" fmla="*/ 361614 w 1646376"/>
                <a:gd name="connsiteY12" fmla="*/ 2033290 h 2223308"/>
                <a:gd name="connsiteX13" fmla="*/ 388013 w 1646376"/>
                <a:gd name="connsiteY13" fmla="*/ 2006890 h 2223308"/>
                <a:gd name="connsiteX14" fmla="*/ 361614 w 1646376"/>
                <a:gd name="connsiteY14" fmla="*/ 1980491 h 2223308"/>
                <a:gd name="connsiteX15" fmla="*/ 351165 w 1646376"/>
                <a:gd name="connsiteY15" fmla="*/ 1980491 h 2223308"/>
                <a:gd name="connsiteX16" fmla="*/ 340440 w 1646376"/>
                <a:gd name="connsiteY16" fmla="*/ 1708249 h 2223308"/>
                <a:gd name="connsiteX17" fmla="*/ 346215 w 1646376"/>
                <a:gd name="connsiteY17" fmla="*/ 1696425 h 2223308"/>
                <a:gd name="connsiteX18" fmla="*/ 400938 w 1646376"/>
                <a:gd name="connsiteY18" fmla="*/ 1631802 h 2223308"/>
                <a:gd name="connsiteX19" fmla="*/ 417988 w 1646376"/>
                <a:gd name="connsiteY19" fmla="*/ 1690375 h 2223308"/>
                <a:gd name="connsiteX20" fmla="*/ 435037 w 1646376"/>
                <a:gd name="connsiteY20" fmla="*/ 1690375 h 2223308"/>
                <a:gd name="connsiteX21" fmla="*/ 431462 w 1646376"/>
                <a:gd name="connsiteY21" fmla="*/ 1703574 h 2223308"/>
                <a:gd name="connsiteX22" fmla="*/ 434762 w 1646376"/>
                <a:gd name="connsiteY22" fmla="*/ 1716224 h 2223308"/>
                <a:gd name="connsiteX23" fmla="*/ 427337 w 1646376"/>
                <a:gd name="connsiteY23" fmla="*/ 1716224 h 2223308"/>
                <a:gd name="connsiteX24" fmla="*/ 612682 w 1646376"/>
                <a:gd name="connsiteY24" fmla="*/ 2134212 h 2223308"/>
                <a:gd name="connsiteX25" fmla="*/ 649806 w 1646376"/>
                <a:gd name="connsiteY25" fmla="*/ 2134212 h 2223308"/>
                <a:gd name="connsiteX26" fmla="*/ 727628 w 1646376"/>
                <a:gd name="connsiteY26" fmla="*/ 2204335 h 2223308"/>
                <a:gd name="connsiteX27" fmla="*/ 915448 w 1646376"/>
                <a:gd name="connsiteY27" fmla="*/ 2204335 h 2223308"/>
                <a:gd name="connsiteX28" fmla="*/ 993271 w 1646376"/>
                <a:gd name="connsiteY28" fmla="*/ 2134212 h 2223308"/>
                <a:gd name="connsiteX29" fmla="*/ 1030394 w 1646376"/>
                <a:gd name="connsiteY29" fmla="*/ 2134212 h 2223308"/>
                <a:gd name="connsiteX30" fmla="*/ 1215739 w 1646376"/>
                <a:gd name="connsiteY30" fmla="*/ 1716224 h 2223308"/>
                <a:gd name="connsiteX31" fmla="*/ 1208314 w 1646376"/>
                <a:gd name="connsiteY31" fmla="*/ 1716224 h 2223308"/>
                <a:gd name="connsiteX32" fmla="*/ 1211614 w 1646376"/>
                <a:gd name="connsiteY32" fmla="*/ 1703574 h 2223308"/>
                <a:gd name="connsiteX33" fmla="*/ 1208039 w 1646376"/>
                <a:gd name="connsiteY33" fmla="*/ 1690375 h 2223308"/>
                <a:gd name="connsiteX34" fmla="*/ 1225089 w 1646376"/>
                <a:gd name="connsiteY34" fmla="*/ 1690375 h 2223308"/>
                <a:gd name="connsiteX35" fmla="*/ 1243238 w 1646376"/>
                <a:gd name="connsiteY35" fmla="*/ 1627127 h 2223308"/>
                <a:gd name="connsiteX36" fmla="*/ 1304011 w 1646376"/>
                <a:gd name="connsiteY36" fmla="*/ 1696425 h 2223308"/>
                <a:gd name="connsiteX37" fmla="*/ 1291637 w 1646376"/>
                <a:gd name="connsiteY37" fmla="*/ 1980491 h 2223308"/>
                <a:gd name="connsiteX38" fmla="*/ 1281187 w 1646376"/>
                <a:gd name="connsiteY38" fmla="*/ 1980491 h 2223308"/>
                <a:gd name="connsiteX39" fmla="*/ 1254788 w 1646376"/>
                <a:gd name="connsiteY39" fmla="*/ 2006890 h 2223308"/>
                <a:gd name="connsiteX40" fmla="*/ 1281187 w 1646376"/>
                <a:gd name="connsiteY40" fmla="*/ 2033290 h 2223308"/>
                <a:gd name="connsiteX41" fmla="*/ 1298511 w 1646376"/>
                <a:gd name="connsiteY41" fmla="*/ 2033290 h 2223308"/>
                <a:gd name="connsiteX42" fmla="*/ 1379909 w 1646376"/>
                <a:gd name="connsiteY42" fmla="*/ 2223309 h 2223308"/>
                <a:gd name="connsiteX43" fmla="*/ 1426933 w 1646376"/>
                <a:gd name="connsiteY43" fmla="*/ 2223309 h 2223308"/>
                <a:gd name="connsiteX44" fmla="*/ 1473956 w 1646376"/>
                <a:gd name="connsiteY44" fmla="*/ 2223309 h 2223308"/>
                <a:gd name="connsiteX45" fmla="*/ 1555354 w 1646376"/>
                <a:gd name="connsiteY45" fmla="*/ 2033290 h 2223308"/>
                <a:gd name="connsiteX46" fmla="*/ 1572678 w 1646376"/>
                <a:gd name="connsiteY46" fmla="*/ 2033290 h 2223308"/>
                <a:gd name="connsiteX47" fmla="*/ 1599078 w 1646376"/>
                <a:gd name="connsiteY47" fmla="*/ 2006890 h 2223308"/>
                <a:gd name="connsiteX48" fmla="*/ 1572678 w 1646376"/>
                <a:gd name="connsiteY48" fmla="*/ 1980491 h 2223308"/>
                <a:gd name="connsiteX49" fmla="*/ 1562504 w 1646376"/>
                <a:gd name="connsiteY49" fmla="*/ 1980491 h 2223308"/>
                <a:gd name="connsiteX50" fmla="*/ 1560304 w 1646376"/>
                <a:gd name="connsiteY50" fmla="*/ 1777272 h 2223308"/>
                <a:gd name="connsiteX51" fmla="*/ 1628777 w 1646376"/>
                <a:gd name="connsiteY51" fmla="*/ 1777272 h 2223308"/>
                <a:gd name="connsiteX52" fmla="*/ 1646376 w 1646376"/>
                <a:gd name="connsiteY52" fmla="*/ 1759673 h 2223308"/>
                <a:gd name="connsiteX53" fmla="*/ 1646101 w 1646376"/>
                <a:gd name="connsiteY53" fmla="*/ 1758298 h 2223308"/>
                <a:gd name="connsiteX54" fmla="*/ 1646376 w 1646376"/>
                <a:gd name="connsiteY54" fmla="*/ 1756923 h 2223308"/>
                <a:gd name="connsiteX55" fmla="*/ 1628777 w 1646376"/>
                <a:gd name="connsiteY55" fmla="*/ 1739323 h 2223308"/>
                <a:gd name="connsiteX56" fmla="*/ 1556454 w 1646376"/>
                <a:gd name="connsiteY56" fmla="*/ 1739323 h 2223308"/>
                <a:gd name="connsiteX57" fmla="*/ 1556179 w 1646376"/>
                <a:gd name="connsiteY57" fmla="*/ 1739323 h 2223308"/>
                <a:gd name="connsiteX58" fmla="*/ 1549304 w 1646376"/>
                <a:gd name="connsiteY58" fmla="*/ 1690375 h 2223308"/>
                <a:gd name="connsiteX59" fmla="*/ 1610902 w 1646376"/>
                <a:gd name="connsiteY59" fmla="*/ 1690375 h 2223308"/>
                <a:gd name="connsiteX60" fmla="*/ 1628502 w 1646376"/>
                <a:gd name="connsiteY60" fmla="*/ 1672775 h 2223308"/>
                <a:gd name="connsiteX61" fmla="*/ 1628502 w 1646376"/>
                <a:gd name="connsiteY61" fmla="*/ 1671675 h 2223308"/>
                <a:gd name="connsiteX62" fmla="*/ 1628502 w 1646376"/>
                <a:gd name="connsiteY62" fmla="*/ 1670576 h 2223308"/>
                <a:gd name="connsiteX63" fmla="*/ 1610902 w 1646376"/>
                <a:gd name="connsiteY63" fmla="*/ 1652976 h 2223308"/>
                <a:gd name="connsiteX64" fmla="*/ 1543529 w 1646376"/>
                <a:gd name="connsiteY64" fmla="*/ 1652976 h 2223308"/>
                <a:gd name="connsiteX65" fmla="*/ 1542979 w 1646376"/>
                <a:gd name="connsiteY65" fmla="*/ 1652976 h 2223308"/>
                <a:gd name="connsiteX66" fmla="*/ 1531980 w 1646376"/>
                <a:gd name="connsiteY66" fmla="*/ 1594953 h 2223308"/>
                <a:gd name="connsiteX67" fmla="*/ 1592203 w 1646376"/>
                <a:gd name="connsiteY67" fmla="*/ 1594953 h 2223308"/>
                <a:gd name="connsiteX68" fmla="*/ 1609802 w 1646376"/>
                <a:gd name="connsiteY68" fmla="*/ 1577353 h 2223308"/>
                <a:gd name="connsiteX69" fmla="*/ 1609802 w 1646376"/>
                <a:gd name="connsiteY69" fmla="*/ 1576253 h 2223308"/>
                <a:gd name="connsiteX70" fmla="*/ 1609802 w 1646376"/>
                <a:gd name="connsiteY70" fmla="*/ 1575153 h 2223308"/>
                <a:gd name="connsiteX71" fmla="*/ 1592203 w 1646376"/>
                <a:gd name="connsiteY71" fmla="*/ 1557554 h 2223308"/>
                <a:gd name="connsiteX72" fmla="*/ 1524555 w 1646376"/>
                <a:gd name="connsiteY72" fmla="*/ 1557554 h 2223308"/>
                <a:gd name="connsiteX73" fmla="*/ 1524005 w 1646376"/>
                <a:gd name="connsiteY73" fmla="*/ 1557554 h 2223308"/>
                <a:gd name="connsiteX74" fmla="*/ 1421433 w 1646376"/>
                <a:gd name="connsiteY74" fmla="*/ 1232788 h 2223308"/>
                <a:gd name="connsiteX75" fmla="*/ 1363685 w 1646376"/>
                <a:gd name="connsiteY75" fmla="*/ 1428583 h 2223308"/>
                <a:gd name="connsiteX76" fmla="*/ 1305111 w 1646376"/>
                <a:gd name="connsiteY76" fmla="*/ 1362585 h 2223308"/>
                <a:gd name="connsiteX77" fmla="*/ 1298237 w 1646376"/>
                <a:gd name="connsiteY77" fmla="*/ 1354885 h 2223308"/>
                <a:gd name="connsiteX78" fmla="*/ 1029569 w 1646376"/>
                <a:gd name="connsiteY78" fmla="*/ 172695 h 2223308"/>
                <a:gd name="connsiteX79" fmla="*/ 821676 w 1646376"/>
                <a:gd name="connsiteY79" fmla="*/ 0 h 2223308"/>
                <a:gd name="connsiteX80" fmla="*/ 613782 w 1646376"/>
                <a:gd name="connsiteY80" fmla="*/ 172695 h 2223308"/>
                <a:gd name="connsiteX81" fmla="*/ 346215 w 1646376"/>
                <a:gd name="connsiteY81" fmla="*/ 1362035 h 2223308"/>
                <a:gd name="connsiteX82" fmla="*/ 345665 w 1646376"/>
                <a:gd name="connsiteY82" fmla="*/ 1362585 h 2223308"/>
                <a:gd name="connsiteX83" fmla="*/ 281592 w 1646376"/>
                <a:gd name="connsiteY83" fmla="*/ 1434907 h 2223308"/>
                <a:gd name="connsiteX84" fmla="*/ 281592 w 1646376"/>
                <a:gd name="connsiteY84" fmla="*/ 1434907 h 2223308"/>
                <a:gd name="connsiteX85" fmla="*/ 209819 w 1646376"/>
                <a:gd name="connsiteY85" fmla="*/ 1232513 h 2223308"/>
                <a:gd name="connsiteX86" fmla="*/ 118521 w 1646376"/>
                <a:gd name="connsiteY86" fmla="*/ 1561404 h 2223308"/>
                <a:gd name="connsiteX87" fmla="*/ 117697 w 1646376"/>
                <a:gd name="connsiteY87" fmla="*/ 1561404 h 2223308"/>
                <a:gd name="connsiteX88" fmla="*/ 54448 w 1646376"/>
                <a:gd name="connsiteY88" fmla="*/ 1561404 h 2223308"/>
                <a:gd name="connsiteX89" fmla="*/ 36849 w 1646376"/>
                <a:gd name="connsiteY89" fmla="*/ 1579003 h 2223308"/>
                <a:gd name="connsiteX90" fmla="*/ 37399 w 1646376"/>
                <a:gd name="connsiteY90" fmla="*/ 1583128 h 2223308"/>
                <a:gd name="connsiteX91" fmla="*/ 54998 w 1646376"/>
                <a:gd name="connsiteY91" fmla="*/ 1599353 h 2223308"/>
                <a:gd name="connsiteX92" fmla="*/ 110547 w 1646376"/>
                <a:gd name="connsiteY92" fmla="*/ 1599353 h 2223308"/>
                <a:gd name="connsiteX93" fmla="*/ 99547 w 1646376"/>
                <a:gd name="connsiteY93" fmla="*/ 1657101 h 2223308"/>
                <a:gd name="connsiteX94" fmla="*/ 98722 w 1646376"/>
                <a:gd name="connsiteY94" fmla="*/ 1657101 h 2223308"/>
                <a:gd name="connsiteX95" fmla="*/ 35749 w 1646376"/>
                <a:gd name="connsiteY95" fmla="*/ 1657101 h 2223308"/>
                <a:gd name="connsiteX96" fmla="*/ 18149 w 1646376"/>
                <a:gd name="connsiteY96" fmla="*/ 1674700 h 2223308"/>
                <a:gd name="connsiteX97" fmla="*/ 18699 w 1646376"/>
                <a:gd name="connsiteY97" fmla="*/ 1678825 h 2223308"/>
                <a:gd name="connsiteX98" fmla="*/ 36299 w 1646376"/>
                <a:gd name="connsiteY98" fmla="*/ 1695050 h 2223308"/>
                <a:gd name="connsiteX99" fmla="*/ 93497 w 1646376"/>
                <a:gd name="connsiteY99" fmla="*/ 1695050 h 2223308"/>
                <a:gd name="connsiteX100" fmla="*/ 86897 w 1646376"/>
                <a:gd name="connsiteY100" fmla="*/ 1743998 h 2223308"/>
                <a:gd name="connsiteX101" fmla="*/ 86072 w 1646376"/>
                <a:gd name="connsiteY101" fmla="*/ 1743998 h 2223308"/>
                <a:gd name="connsiteX102" fmla="*/ 17599 w 1646376"/>
                <a:gd name="connsiteY102" fmla="*/ 1743998 h 2223308"/>
                <a:gd name="connsiteX103" fmla="*/ 0 w 1646376"/>
                <a:gd name="connsiteY103" fmla="*/ 1761598 h 2223308"/>
                <a:gd name="connsiteX104" fmla="*/ 550 w 1646376"/>
                <a:gd name="connsiteY104" fmla="*/ 1765448 h 2223308"/>
                <a:gd name="connsiteX105" fmla="*/ 312941 w 1646376"/>
                <a:gd name="connsiteY105" fmla="*/ 1792122 h 2223308"/>
                <a:gd name="connsiteX106" fmla="*/ 312391 w 1646376"/>
                <a:gd name="connsiteY106" fmla="*/ 1787722 h 2223308"/>
                <a:gd name="connsiteX107" fmla="*/ 313216 w 1646376"/>
                <a:gd name="connsiteY107" fmla="*/ 1787997 h 2223308"/>
                <a:gd name="connsiteX108" fmla="*/ 312941 w 1646376"/>
                <a:gd name="connsiteY108" fmla="*/ 1792122 h 222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1646376" h="2223308">
                  <a:moveTo>
                    <a:pt x="550" y="1765448"/>
                  </a:moveTo>
                  <a:cubicBezTo>
                    <a:pt x="1375" y="1774522"/>
                    <a:pt x="8800" y="1781672"/>
                    <a:pt x="18149" y="1781672"/>
                  </a:cubicBezTo>
                  <a:lnTo>
                    <a:pt x="82498" y="1781672"/>
                  </a:lnTo>
                  <a:cubicBezTo>
                    <a:pt x="75898" y="1849320"/>
                    <a:pt x="74523" y="1916968"/>
                    <a:pt x="80573" y="1980491"/>
                  </a:cubicBezTo>
                  <a:lnTo>
                    <a:pt x="70398" y="1980491"/>
                  </a:lnTo>
                  <a:cubicBezTo>
                    <a:pt x="55823" y="1980491"/>
                    <a:pt x="43999" y="1992316"/>
                    <a:pt x="43999" y="2006890"/>
                  </a:cubicBezTo>
                  <a:cubicBezTo>
                    <a:pt x="43999" y="2021465"/>
                    <a:pt x="55823" y="2033290"/>
                    <a:pt x="70398" y="2033290"/>
                  </a:cubicBezTo>
                  <a:lnTo>
                    <a:pt x="87722" y="2033290"/>
                  </a:lnTo>
                  <a:cubicBezTo>
                    <a:pt x="100647" y="2106713"/>
                    <a:pt x="126221" y="2172436"/>
                    <a:pt x="169120" y="2223309"/>
                  </a:cubicBezTo>
                  <a:lnTo>
                    <a:pt x="216144" y="2223309"/>
                  </a:lnTo>
                  <a:lnTo>
                    <a:pt x="263167" y="2223309"/>
                  </a:lnTo>
                  <a:cubicBezTo>
                    <a:pt x="306066" y="2172711"/>
                    <a:pt x="331365" y="2106713"/>
                    <a:pt x="344290" y="2033290"/>
                  </a:cubicBezTo>
                  <a:lnTo>
                    <a:pt x="361614" y="2033290"/>
                  </a:lnTo>
                  <a:cubicBezTo>
                    <a:pt x="376189" y="2033290"/>
                    <a:pt x="388013" y="2021465"/>
                    <a:pt x="388013" y="2006890"/>
                  </a:cubicBezTo>
                  <a:cubicBezTo>
                    <a:pt x="388013" y="1992316"/>
                    <a:pt x="376189" y="1980491"/>
                    <a:pt x="361614" y="1980491"/>
                  </a:cubicBezTo>
                  <a:lnTo>
                    <a:pt x="351165" y="1980491"/>
                  </a:lnTo>
                  <a:cubicBezTo>
                    <a:pt x="359414" y="1893869"/>
                    <a:pt x="353640" y="1799822"/>
                    <a:pt x="340440" y="1708249"/>
                  </a:cubicBezTo>
                  <a:cubicBezTo>
                    <a:pt x="342090" y="1704399"/>
                    <a:pt x="344015" y="1700550"/>
                    <a:pt x="346215" y="1696425"/>
                  </a:cubicBezTo>
                  <a:cubicBezTo>
                    <a:pt x="358039" y="1674150"/>
                    <a:pt x="375639" y="1651326"/>
                    <a:pt x="400938" y="1631802"/>
                  </a:cubicBezTo>
                  <a:cubicBezTo>
                    <a:pt x="411113" y="1669476"/>
                    <a:pt x="417988" y="1690375"/>
                    <a:pt x="417988" y="1690375"/>
                  </a:cubicBezTo>
                  <a:lnTo>
                    <a:pt x="435037" y="1690375"/>
                  </a:lnTo>
                  <a:cubicBezTo>
                    <a:pt x="432837" y="1694225"/>
                    <a:pt x="431462" y="1698625"/>
                    <a:pt x="431462" y="1703574"/>
                  </a:cubicBezTo>
                  <a:cubicBezTo>
                    <a:pt x="431462" y="1708249"/>
                    <a:pt x="432837" y="1712374"/>
                    <a:pt x="434762" y="1716224"/>
                  </a:cubicBezTo>
                  <a:lnTo>
                    <a:pt x="427337" y="1716224"/>
                  </a:lnTo>
                  <a:lnTo>
                    <a:pt x="612682" y="2134212"/>
                  </a:lnTo>
                  <a:lnTo>
                    <a:pt x="649806" y="2134212"/>
                  </a:lnTo>
                  <a:cubicBezTo>
                    <a:pt x="653931" y="2173535"/>
                    <a:pt x="687205" y="2204335"/>
                    <a:pt x="727628" y="2204335"/>
                  </a:cubicBezTo>
                  <a:lnTo>
                    <a:pt x="915448" y="2204335"/>
                  </a:lnTo>
                  <a:cubicBezTo>
                    <a:pt x="955872" y="2204335"/>
                    <a:pt x="989146" y="2173535"/>
                    <a:pt x="993271" y="2134212"/>
                  </a:cubicBezTo>
                  <a:lnTo>
                    <a:pt x="1030394" y="2134212"/>
                  </a:lnTo>
                  <a:lnTo>
                    <a:pt x="1215739" y="1716224"/>
                  </a:lnTo>
                  <a:lnTo>
                    <a:pt x="1208314" y="1716224"/>
                  </a:lnTo>
                  <a:cubicBezTo>
                    <a:pt x="1210514" y="1712374"/>
                    <a:pt x="1211614" y="1708249"/>
                    <a:pt x="1211614" y="1703574"/>
                  </a:cubicBezTo>
                  <a:cubicBezTo>
                    <a:pt x="1211614" y="1698625"/>
                    <a:pt x="1210239" y="1694225"/>
                    <a:pt x="1208039" y="1690375"/>
                  </a:cubicBezTo>
                  <a:lnTo>
                    <a:pt x="1225089" y="1690375"/>
                  </a:lnTo>
                  <a:cubicBezTo>
                    <a:pt x="1225089" y="1690375"/>
                    <a:pt x="1232513" y="1667551"/>
                    <a:pt x="1243238" y="1627127"/>
                  </a:cubicBezTo>
                  <a:cubicBezTo>
                    <a:pt x="1272112" y="1647751"/>
                    <a:pt x="1291362" y="1672500"/>
                    <a:pt x="1304011" y="1696425"/>
                  </a:cubicBezTo>
                  <a:cubicBezTo>
                    <a:pt x="1289712" y="1791572"/>
                    <a:pt x="1282837" y="1890019"/>
                    <a:pt x="1291637" y="1980491"/>
                  </a:cubicBezTo>
                  <a:lnTo>
                    <a:pt x="1281187" y="1980491"/>
                  </a:lnTo>
                  <a:cubicBezTo>
                    <a:pt x="1266612" y="1980491"/>
                    <a:pt x="1254788" y="1992316"/>
                    <a:pt x="1254788" y="2006890"/>
                  </a:cubicBezTo>
                  <a:cubicBezTo>
                    <a:pt x="1254788" y="2021465"/>
                    <a:pt x="1266612" y="2033290"/>
                    <a:pt x="1281187" y="2033290"/>
                  </a:cubicBezTo>
                  <a:lnTo>
                    <a:pt x="1298511" y="2033290"/>
                  </a:lnTo>
                  <a:cubicBezTo>
                    <a:pt x="1311436" y="2106713"/>
                    <a:pt x="1337010" y="2172436"/>
                    <a:pt x="1379909" y="2223309"/>
                  </a:cubicBezTo>
                  <a:lnTo>
                    <a:pt x="1426933" y="2223309"/>
                  </a:lnTo>
                  <a:lnTo>
                    <a:pt x="1473956" y="2223309"/>
                  </a:lnTo>
                  <a:cubicBezTo>
                    <a:pt x="1516855" y="2172711"/>
                    <a:pt x="1542154" y="2106713"/>
                    <a:pt x="1555354" y="2033290"/>
                  </a:cubicBezTo>
                  <a:lnTo>
                    <a:pt x="1572678" y="2033290"/>
                  </a:lnTo>
                  <a:cubicBezTo>
                    <a:pt x="1587253" y="2033290"/>
                    <a:pt x="1599078" y="2021465"/>
                    <a:pt x="1599078" y="2006890"/>
                  </a:cubicBezTo>
                  <a:cubicBezTo>
                    <a:pt x="1599078" y="1992316"/>
                    <a:pt x="1587253" y="1980491"/>
                    <a:pt x="1572678" y="1980491"/>
                  </a:cubicBezTo>
                  <a:lnTo>
                    <a:pt x="1562504" y="1980491"/>
                  </a:lnTo>
                  <a:cubicBezTo>
                    <a:pt x="1568828" y="1915593"/>
                    <a:pt x="1567178" y="1846570"/>
                    <a:pt x="1560304" y="1777272"/>
                  </a:cubicBezTo>
                  <a:lnTo>
                    <a:pt x="1628777" y="1777272"/>
                  </a:lnTo>
                  <a:cubicBezTo>
                    <a:pt x="1638401" y="1777272"/>
                    <a:pt x="1646376" y="1769297"/>
                    <a:pt x="1646376" y="1759673"/>
                  </a:cubicBezTo>
                  <a:cubicBezTo>
                    <a:pt x="1646376" y="1759123"/>
                    <a:pt x="1646376" y="1758848"/>
                    <a:pt x="1646101" y="1758298"/>
                  </a:cubicBezTo>
                  <a:cubicBezTo>
                    <a:pt x="1646101" y="1757748"/>
                    <a:pt x="1646376" y="1757473"/>
                    <a:pt x="1646376" y="1756923"/>
                  </a:cubicBezTo>
                  <a:cubicBezTo>
                    <a:pt x="1646376" y="1747298"/>
                    <a:pt x="1638401" y="1739323"/>
                    <a:pt x="1628777" y="1739323"/>
                  </a:cubicBezTo>
                  <a:lnTo>
                    <a:pt x="1556454" y="1739323"/>
                  </a:lnTo>
                  <a:lnTo>
                    <a:pt x="1556179" y="1739323"/>
                  </a:lnTo>
                  <a:cubicBezTo>
                    <a:pt x="1554254" y="1723099"/>
                    <a:pt x="1551779" y="1706599"/>
                    <a:pt x="1549304" y="1690375"/>
                  </a:cubicBezTo>
                  <a:lnTo>
                    <a:pt x="1610902" y="1690375"/>
                  </a:lnTo>
                  <a:cubicBezTo>
                    <a:pt x="1620527" y="1690375"/>
                    <a:pt x="1628502" y="1682400"/>
                    <a:pt x="1628502" y="1672775"/>
                  </a:cubicBezTo>
                  <a:cubicBezTo>
                    <a:pt x="1628502" y="1672500"/>
                    <a:pt x="1628502" y="1671950"/>
                    <a:pt x="1628502" y="1671675"/>
                  </a:cubicBezTo>
                  <a:cubicBezTo>
                    <a:pt x="1628502" y="1671400"/>
                    <a:pt x="1628502" y="1670850"/>
                    <a:pt x="1628502" y="1670576"/>
                  </a:cubicBezTo>
                  <a:cubicBezTo>
                    <a:pt x="1628502" y="1660951"/>
                    <a:pt x="1620527" y="1652976"/>
                    <a:pt x="1610902" y="1652976"/>
                  </a:cubicBezTo>
                  <a:lnTo>
                    <a:pt x="1543529" y="1652976"/>
                  </a:lnTo>
                  <a:lnTo>
                    <a:pt x="1542979" y="1652976"/>
                  </a:lnTo>
                  <a:cubicBezTo>
                    <a:pt x="1539404" y="1633451"/>
                    <a:pt x="1535829" y="1613927"/>
                    <a:pt x="1531980" y="1594953"/>
                  </a:cubicBezTo>
                  <a:lnTo>
                    <a:pt x="1592203" y="1594953"/>
                  </a:lnTo>
                  <a:cubicBezTo>
                    <a:pt x="1601828" y="1594953"/>
                    <a:pt x="1609802" y="1586978"/>
                    <a:pt x="1609802" y="1577353"/>
                  </a:cubicBezTo>
                  <a:cubicBezTo>
                    <a:pt x="1609802" y="1577078"/>
                    <a:pt x="1609802" y="1576528"/>
                    <a:pt x="1609802" y="1576253"/>
                  </a:cubicBezTo>
                  <a:cubicBezTo>
                    <a:pt x="1609802" y="1575978"/>
                    <a:pt x="1609802" y="1575428"/>
                    <a:pt x="1609802" y="1575153"/>
                  </a:cubicBezTo>
                  <a:cubicBezTo>
                    <a:pt x="1609802" y="1565529"/>
                    <a:pt x="1601828" y="1557554"/>
                    <a:pt x="1592203" y="1557554"/>
                  </a:cubicBezTo>
                  <a:lnTo>
                    <a:pt x="1524555" y="1557554"/>
                  </a:lnTo>
                  <a:lnTo>
                    <a:pt x="1524005" y="1557554"/>
                  </a:lnTo>
                  <a:cubicBezTo>
                    <a:pt x="1483031" y="1375234"/>
                    <a:pt x="1421433" y="1232788"/>
                    <a:pt x="1421433" y="1232788"/>
                  </a:cubicBezTo>
                  <a:cubicBezTo>
                    <a:pt x="1421433" y="1232788"/>
                    <a:pt x="1396409" y="1312261"/>
                    <a:pt x="1363685" y="1428583"/>
                  </a:cubicBezTo>
                  <a:lnTo>
                    <a:pt x="1305111" y="1362585"/>
                  </a:lnTo>
                  <a:lnTo>
                    <a:pt x="1298237" y="1354885"/>
                  </a:lnTo>
                  <a:cubicBezTo>
                    <a:pt x="1345260" y="1024345"/>
                    <a:pt x="1347735" y="520010"/>
                    <a:pt x="1029569" y="172695"/>
                  </a:cubicBezTo>
                  <a:cubicBezTo>
                    <a:pt x="971546" y="109172"/>
                    <a:pt x="902798" y="50873"/>
                    <a:pt x="821676" y="0"/>
                  </a:cubicBezTo>
                  <a:cubicBezTo>
                    <a:pt x="740553" y="50873"/>
                    <a:pt x="671805" y="109172"/>
                    <a:pt x="613782" y="172695"/>
                  </a:cubicBezTo>
                  <a:cubicBezTo>
                    <a:pt x="293416" y="522484"/>
                    <a:pt x="298366" y="1031769"/>
                    <a:pt x="346215" y="1362035"/>
                  </a:cubicBezTo>
                  <a:lnTo>
                    <a:pt x="345665" y="1362585"/>
                  </a:lnTo>
                  <a:lnTo>
                    <a:pt x="281592" y="1434907"/>
                  </a:lnTo>
                  <a:lnTo>
                    <a:pt x="281592" y="1434907"/>
                  </a:lnTo>
                  <a:cubicBezTo>
                    <a:pt x="248043" y="1315011"/>
                    <a:pt x="209819" y="1232513"/>
                    <a:pt x="209819" y="1232513"/>
                  </a:cubicBezTo>
                  <a:cubicBezTo>
                    <a:pt x="209819" y="1232513"/>
                    <a:pt x="159495" y="1377159"/>
                    <a:pt x="118521" y="1561404"/>
                  </a:cubicBezTo>
                  <a:lnTo>
                    <a:pt x="117697" y="1561404"/>
                  </a:lnTo>
                  <a:lnTo>
                    <a:pt x="54448" y="1561404"/>
                  </a:lnTo>
                  <a:cubicBezTo>
                    <a:pt x="44824" y="1561404"/>
                    <a:pt x="36849" y="1569379"/>
                    <a:pt x="36849" y="1579003"/>
                  </a:cubicBezTo>
                  <a:cubicBezTo>
                    <a:pt x="36849" y="1580378"/>
                    <a:pt x="37124" y="1581753"/>
                    <a:pt x="37399" y="1583128"/>
                  </a:cubicBezTo>
                  <a:cubicBezTo>
                    <a:pt x="38224" y="1592203"/>
                    <a:pt x="45649" y="1599353"/>
                    <a:pt x="54998" y="1599353"/>
                  </a:cubicBezTo>
                  <a:lnTo>
                    <a:pt x="110547" y="1599353"/>
                  </a:lnTo>
                  <a:cubicBezTo>
                    <a:pt x="106697" y="1618327"/>
                    <a:pt x="103122" y="1637576"/>
                    <a:pt x="99547" y="1657101"/>
                  </a:cubicBezTo>
                  <a:lnTo>
                    <a:pt x="98722" y="1657101"/>
                  </a:lnTo>
                  <a:lnTo>
                    <a:pt x="35749" y="1657101"/>
                  </a:lnTo>
                  <a:cubicBezTo>
                    <a:pt x="26124" y="1657101"/>
                    <a:pt x="18149" y="1665076"/>
                    <a:pt x="18149" y="1674700"/>
                  </a:cubicBezTo>
                  <a:cubicBezTo>
                    <a:pt x="18149" y="1676075"/>
                    <a:pt x="18424" y="1677450"/>
                    <a:pt x="18699" y="1678825"/>
                  </a:cubicBezTo>
                  <a:cubicBezTo>
                    <a:pt x="19524" y="1687900"/>
                    <a:pt x="26949" y="1695050"/>
                    <a:pt x="36299" y="1695050"/>
                  </a:cubicBezTo>
                  <a:lnTo>
                    <a:pt x="93497" y="1695050"/>
                  </a:lnTo>
                  <a:cubicBezTo>
                    <a:pt x="91022" y="1711274"/>
                    <a:pt x="88822" y="1727774"/>
                    <a:pt x="86897" y="1743998"/>
                  </a:cubicBezTo>
                  <a:lnTo>
                    <a:pt x="86072" y="1743998"/>
                  </a:lnTo>
                  <a:lnTo>
                    <a:pt x="17599" y="1743998"/>
                  </a:lnTo>
                  <a:cubicBezTo>
                    <a:pt x="7975" y="1743998"/>
                    <a:pt x="0" y="1751973"/>
                    <a:pt x="0" y="1761598"/>
                  </a:cubicBezTo>
                  <a:cubicBezTo>
                    <a:pt x="0" y="1762698"/>
                    <a:pt x="275" y="1764073"/>
                    <a:pt x="550" y="1765448"/>
                  </a:cubicBezTo>
                  <a:close/>
                  <a:moveTo>
                    <a:pt x="312941" y="1792122"/>
                  </a:moveTo>
                  <a:lnTo>
                    <a:pt x="312391" y="1787722"/>
                  </a:lnTo>
                  <a:lnTo>
                    <a:pt x="313216" y="1787997"/>
                  </a:lnTo>
                  <a:cubicBezTo>
                    <a:pt x="312941" y="1790747"/>
                    <a:pt x="312941" y="1792122"/>
                    <a:pt x="312941" y="1792122"/>
                  </a:cubicBezTo>
                  <a:close/>
                </a:path>
              </a:pathLst>
            </a:custGeom>
            <a:solidFill>
              <a:srgbClr val="E6E6E6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A5146A2-39BD-4C24-A76C-B3C2749991F5}"/>
                </a:ext>
              </a:extLst>
            </p:cNvPr>
            <p:cNvSpPr/>
            <p:nvPr/>
          </p:nvSpPr>
          <p:spPr>
            <a:xfrm>
              <a:off x="9859465" y="784430"/>
              <a:ext cx="41547" cy="209956"/>
            </a:xfrm>
            <a:custGeom>
              <a:avLst/>
              <a:gdLst>
                <a:gd name="connsiteX0" fmla="*/ 4423 w 41547"/>
                <a:gd name="connsiteY0" fmla="*/ 200607 h 209956"/>
                <a:gd name="connsiteX1" fmla="*/ 16798 w 41547"/>
                <a:gd name="connsiteY1" fmla="*/ 3712 h 209956"/>
                <a:gd name="connsiteX2" fmla="*/ 24498 w 41547"/>
                <a:gd name="connsiteY2" fmla="*/ 3712 h 209956"/>
                <a:gd name="connsiteX3" fmla="*/ 36872 w 41547"/>
                <a:gd name="connsiteY3" fmla="*/ 200607 h 209956"/>
                <a:gd name="connsiteX4" fmla="*/ 41547 w 41547"/>
                <a:gd name="connsiteY4" fmla="*/ 205281 h 209956"/>
                <a:gd name="connsiteX5" fmla="*/ 36872 w 41547"/>
                <a:gd name="connsiteY5" fmla="*/ 209956 h 209956"/>
                <a:gd name="connsiteX6" fmla="*/ 4698 w 41547"/>
                <a:gd name="connsiteY6" fmla="*/ 209956 h 209956"/>
                <a:gd name="connsiteX7" fmla="*/ 23 w 41547"/>
                <a:gd name="connsiteY7" fmla="*/ 205281 h 209956"/>
                <a:gd name="connsiteX8" fmla="*/ 4423 w 41547"/>
                <a:gd name="connsiteY8" fmla="*/ 200607 h 20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47" h="209956">
                  <a:moveTo>
                    <a:pt x="4423" y="200607"/>
                  </a:moveTo>
                  <a:lnTo>
                    <a:pt x="16798" y="3712"/>
                  </a:lnTo>
                  <a:cubicBezTo>
                    <a:pt x="17073" y="-1237"/>
                    <a:pt x="24223" y="-1237"/>
                    <a:pt x="24498" y="3712"/>
                  </a:cubicBezTo>
                  <a:lnTo>
                    <a:pt x="36872" y="200607"/>
                  </a:lnTo>
                  <a:cubicBezTo>
                    <a:pt x="39347" y="200607"/>
                    <a:pt x="41547" y="202806"/>
                    <a:pt x="41547" y="205281"/>
                  </a:cubicBezTo>
                  <a:cubicBezTo>
                    <a:pt x="41547" y="207756"/>
                    <a:pt x="39347" y="209956"/>
                    <a:pt x="36872" y="209956"/>
                  </a:cubicBezTo>
                  <a:lnTo>
                    <a:pt x="4698" y="209956"/>
                  </a:lnTo>
                  <a:cubicBezTo>
                    <a:pt x="2223" y="209956"/>
                    <a:pt x="23" y="207756"/>
                    <a:pt x="23" y="205281"/>
                  </a:cubicBezTo>
                  <a:cubicBezTo>
                    <a:pt x="-252" y="202806"/>
                    <a:pt x="1948" y="200607"/>
                    <a:pt x="4423" y="200607"/>
                  </a:cubicBezTo>
                  <a:close/>
                </a:path>
              </a:pathLst>
            </a:custGeom>
            <a:solidFill>
              <a:srgbClr val="E6E6E6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86" name="Graphic 2">
              <a:extLst>
                <a:ext uri="{FF2B5EF4-FFF2-40B4-BE49-F238E27FC236}">
                  <a16:creationId xmlns:a16="http://schemas.microsoft.com/office/drawing/2014/main" id="{A74E887F-ED66-4AA1-B9E0-C071D9463E42}"/>
                </a:ext>
              </a:extLst>
            </p:cNvPr>
            <p:cNvGrpSpPr/>
            <p:nvPr/>
          </p:nvGrpSpPr>
          <p:grpSpPr>
            <a:xfrm>
              <a:off x="9055963" y="784636"/>
              <a:ext cx="1646376" cy="2417109"/>
              <a:chOff x="9055963" y="784636"/>
              <a:chExt cx="1646376" cy="2417109"/>
            </a:xfrm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7500919-DC4E-4658-86BB-C198C067AAE7}"/>
                  </a:ext>
                </a:extLst>
              </p:cNvPr>
              <p:cNvSpPr/>
              <p:nvPr/>
            </p:nvSpPr>
            <p:spPr>
              <a:xfrm>
                <a:off x="9487420" y="2655887"/>
                <a:ext cx="780706" cy="52798"/>
              </a:xfrm>
              <a:custGeom>
                <a:avLst/>
                <a:gdLst>
                  <a:gd name="connsiteX0" fmla="*/ 26404 w 780706"/>
                  <a:gd name="connsiteY0" fmla="*/ 52798 h 52798"/>
                  <a:gd name="connsiteX1" fmla="*/ 754307 w 780706"/>
                  <a:gd name="connsiteY1" fmla="*/ 52798 h 52798"/>
                  <a:gd name="connsiteX2" fmla="*/ 780707 w 780706"/>
                  <a:gd name="connsiteY2" fmla="*/ 26399 h 52798"/>
                  <a:gd name="connsiteX3" fmla="*/ 780707 w 780706"/>
                  <a:gd name="connsiteY3" fmla="*/ 26399 h 52798"/>
                  <a:gd name="connsiteX4" fmla="*/ 754307 w 780706"/>
                  <a:gd name="connsiteY4" fmla="*/ 0 h 52798"/>
                  <a:gd name="connsiteX5" fmla="*/ 26404 w 780706"/>
                  <a:gd name="connsiteY5" fmla="*/ 0 h 52798"/>
                  <a:gd name="connsiteX6" fmla="*/ 5 w 780706"/>
                  <a:gd name="connsiteY6" fmla="*/ 26399 h 52798"/>
                  <a:gd name="connsiteX7" fmla="*/ 5 w 780706"/>
                  <a:gd name="connsiteY7" fmla="*/ 26399 h 52798"/>
                  <a:gd name="connsiteX8" fmla="*/ 26404 w 780706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0706" h="52798">
                    <a:moveTo>
                      <a:pt x="26404" y="52798"/>
                    </a:moveTo>
                    <a:lnTo>
                      <a:pt x="754307" y="52798"/>
                    </a:lnTo>
                    <a:cubicBezTo>
                      <a:pt x="768882" y="52798"/>
                      <a:pt x="780707" y="40974"/>
                      <a:pt x="780707" y="26399"/>
                    </a:cubicBezTo>
                    <a:lnTo>
                      <a:pt x="780707" y="26399"/>
                    </a:lnTo>
                    <a:cubicBezTo>
                      <a:pt x="780707" y="11825"/>
                      <a:pt x="768882" y="0"/>
                      <a:pt x="754307" y="0"/>
                    </a:cubicBezTo>
                    <a:lnTo>
                      <a:pt x="26404" y="0"/>
                    </a:lnTo>
                    <a:cubicBezTo>
                      <a:pt x="11829" y="0"/>
                      <a:pt x="5" y="11825"/>
                      <a:pt x="5" y="26399"/>
                    </a:cubicBezTo>
                    <a:lnTo>
                      <a:pt x="5" y="26399"/>
                    </a:lnTo>
                    <a:cubicBezTo>
                      <a:pt x="-270" y="40699"/>
                      <a:pt x="11829" y="52798"/>
                      <a:pt x="26404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6C6FEEB-E423-48EB-9739-3C8B65EE8292}"/>
                  </a:ext>
                </a:extLst>
              </p:cNvPr>
              <p:cNvSpPr/>
              <p:nvPr/>
            </p:nvSpPr>
            <p:spPr>
              <a:xfrm>
                <a:off x="9705493" y="3026026"/>
                <a:ext cx="344564" cy="156745"/>
              </a:xfrm>
              <a:custGeom>
                <a:avLst/>
                <a:gdLst>
                  <a:gd name="connsiteX0" fmla="*/ 78373 w 344564"/>
                  <a:gd name="connsiteY0" fmla="*/ 156745 h 156745"/>
                  <a:gd name="connsiteX1" fmla="*/ 266192 w 344564"/>
                  <a:gd name="connsiteY1" fmla="*/ 156745 h 156745"/>
                  <a:gd name="connsiteX2" fmla="*/ 344565 w 344564"/>
                  <a:gd name="connsiteY2" fmla="*/ 78373 h 156745"/>
                  <a:gd name="connsiteX3" fmla="*/ 344565 w 344564"/>
                  <a:gd name="connsiteY3" fmla="*/ 78373 h 156745"/>
                  <a:gd name="connsiteX4" fmla="*/ 266192 w 344564"/>
                  <a:gd name="connsiteY4" fmla="*/ 0 h 156745"/>
                  <a:gd name="connsiteX5" fmla="*/ 78373 w 344564"/>
                  <a:gd name="connsiteY5" fmla="*/ 0 h 156745"/>
                  <a:gd name="connsiteX6" fmla="*/ 0 w 344564"/>
                  <a:gd name="connsiteY6" fmla="*/ 78373 h 156745"/>
                  <a:gd name="connsiteX7" fmla="*/ 0 w 344564"/>
                  <a:gd name="connsiteY7" fmla="*/ 78373 h 156745"/>
                  <a:gd name="connsiteX8" fmla="*/ 78373 w 344564"/>
                  <a:gd name="connsiteY8" fmla="*/ 156745 h 15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564" h="156745">
                    <a:moveTo>
                      <a:pt x="78373" y="156745"/>
                    </a:moveTo>
                    <a:lnTo>
                      <a:pt x="266192" y="156745"/>
                    </a:lnTo>
                    <a:cubicBezTo>
                      <a:pt x="309366" y="156745"/>
                      <a:pt x="344565" y="121546"/>
                      <a:pt x="344565" y="78373"/>
                    </a:cubicBezTo>
                    <a:lnTo>
                      <a:pt x="344565" y="78373"/>
                    </a:lnTo>
                    <a:cubicBezTo>
                      <a:pt x="344565" y="35199"/>
                      <a:pt x="309366" y="0"/>
                      <a:pt x="266192" y="0"/>
                    </a:cubicBezTo>
                    <a:lnTo>
                      <a:pt x="78373" y="0"/>
                    </a:lnTo>
                    <a:cubicBezTo>
                      <a:pt x="35199" y="0"/>
                      <a:pt x="0" y="35199"/>
                      <a:pt x="0" y="78373"/>
                    </a:cubicBezTo>
                    <a:lnTo>
                      <a:pt x="0" y="78373"/>
                    </a:lnTo>
                    <a:cubicBezTo>
                      <a:pt x="0" y="121546"/>
                      <a:pt x="35199" y="156745"/>
                      <a:pt x="78373" y="1567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38B35DE-E036-4B02-A3B7-1E2B39C56C4A}"/>
                  </a:ext>
                </a:extLst>
              </p:cNvPr>
              <p:cNvSpPr/>
              <p:nvPr/>
            </p:nvSpPr>
            <p:spPr>
              <a:xfrm>
                <a:off x="9378168" y="1151132"/>
                <a:ext cx="997974" cy="1517679"/>
              </a:xfrm>
              <a:custGeom>
                <a:avLst/>
                <a:gdLst>
                  <a:gd name="connsiteX0" fmla="*/ 24559 w 997974"/>
                  <a:gd name="connsiteY0" fmla="*/ 1194565 h 1517679"/>
                  <a:gd name="connsiteX1" fmla="*/ 39134 w 997974"/>
                  <a:gd name="connsiteY1" fmla="*/ 1178065 h 1517679"/>
                  <a:gd name="connsiteX2" fmla="*/ 57833 w 997974"/>
                  <a:gd name="connsiteY2" fmla="*/ 1154691 h 1517679"/>
                  <a:gd name="connsiteX3" fmla="*/ 117231 w 997974"/>
                  <a:gd name="connsiteY3" fmla="*/ 1431608 h 1517679"/>
                  <a:gd name="connsiteX4" fmla="*/ 77083 w 997974"/>
                  <a:gd name="connsiteY4" fmla="*/ 1454432 h 1517679"/>
                  <a:gd name="connsiteX5" fmla="*/ 95232 w 997974"/>
                  <a:gd name="connsiteY5" fmla="*/ 1517680 h 1517679"/>
                  <a:gd name="connsiteX6" fmla="*/ 250602 w 997974"/>
                  <a:gd name="connsiteY6" fmla="*/ 1517680 h 1517679"/>
                  <a:gd name="connsiteX7" fmla="*/ 498920 w 997974"/>
                  <a:gd name="connsiteY7" fmla="*/ 1517680 h 1517679"/>
                  <a:gd name="connsiteX8" fmla="*/ 747238 w 997974"/>
                  <a:gd name="connsiteY8" fmla="*/ 1517680 h 1517679"/>
                  <a:gd name="connsiteX9" fmla="*/ 902608 w 997974"/>
                  <a:gd name="connsiteY9" fmla="*/ 1517680 h 1517679"/>
                  <a:gd name="connsiteX10" fmla="*/ 920757 w 997974"/>
                  <a:gd name="connsiteY10" fmla="*/ 1454432 h 1517679"/>
                  <a:gd name="connsiteX11" fmla="*/ 880609 w 997974"/>
                  <a:gd name="connsiteY11" fmla="*/ 1431608 h 1517679"/>
                  <a:gd name="connsiteX12" fmla="*/ 940007 w 997974"/>
                  <a:gd name="connsiteY12" fmla="*/ 1154691 h 1517679"/>
                  <a:gd name="connsiteX13" fmla="*/ 958706 w 997974"/>
                  <a:gd name="connsiteY13" fmla="*/ 1178065 h 1517679"/>
                  <a:gd name="connsiteX14" fmla="*/ 973281 w 997974"/>
                  <a:gd name="connsiteY14" fmla="*/ 1194565 h 1517679"/>
                  <a:gd name="connsiteX15" fmla="*/ 706539 w 997974"/>
                  <a:gd name="connsiteY15" fmla="*/ 0 h 1517679"/>
                  <a:gd name="connsiteX16" fmla="*/ 638616 w 997974"/>
                  <a:gd name="connsiteY16" fmla="*/ 22274 h 1517679"/>
                  <a:gd name="connsiteX17" fmla="*/ 638616 w 997974"/>
                  <a:gd name="connsiteY17" fmla="*/ 22274 h 1517679"/>
                  <a:gd name="connsiteX18" fmla="*/ 359499 w 997974"/>
                  <a:gd name="connsiteY18" fmla="*/ 22274 h 1517679"/>
                  <a:gd name="connsiteX19" fmla="*/ 359499 w 997974"/>
                  <a:gd name="connsiteY19" fmla="*/ 22274 h 1517679"/>
                  <a:gd name="connsiteX20" fmla="*/ 291851 w 997974"/>
                  <a:gd name="connsiteY20" fmla="*/ 0 h 1517679"/>
                  <a:gd name="connsiteX21" fmla="*/ 24559 w 997974"/>
                  <a:gd name="connsiteY21" fmla="*/ 1194565 h 1517679"/>
                  <a:gd name="connsiteX22" fmla="*/ 241253 w 997974"/>
                  <a:gd name="connsiteY22" fmla="*/ 672630 h 1517679"/>
                  <a:gd name="connsiteX23" fmla="*/ 499470 w 997974"/>
                  <a:gd name="connsiteY23" fmla="*/ 414413 h 1517679"/>
                  <a:gd name="connsiteX24" fmla="*/ 757687 w 997974"/>
                  <a:gd name="connsiteY24" fmla="*/ 672630 h 1517679"/>
                  <a:gd name="connsiteX25" fmla="*/ 499470 w 997974"/>
                  <a:gd name="connsiteY25" fmla="*/ 930847 h 1517679"/>
                  <a:gd name="connsiteX26" fmla="*/ 241253 w 997974"/>
                  <a:gd name="connsiteY26" fmla="*/ 672630 h 151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97974" h="1517679">
                    <a:moveTo>
                      <a:pt x="24559" y="1194565"/>
                    </a:moveTo>
                    <a:lnTo>
                      <a:pt x="39134" y="1178065"/>
                    </a:lnTo>
                    <a:lnTo>
                      <a:pt x="57833" y="1154691"/>
                    </a:lnTo>
                    <a:lnTo>
                      <a:pt x="117231" y="1431608"/>
                    </a:lnTo>
                    <a:cubicBezTo>
                      <a:pt x="102107" y="1438207"/>
                      <a:pt x="88907" y="1445907"/>
                      <a:pt x="77083" y="1454432"/>
                    </a:cubicBezTo>
                    <a:cubicBezTo>
                      <a:pt x="87807" y="1494856"/>
                      <a:pt x="95232" y="1517680"/>
                      <a:pt x="95232" y="1517680"/>
                    </a:cubicBezTo>
                    <a:lnTo>
                      <a:pt x="250602" y="1517680"/>
                    </a:lnTo>
                    <a:lnTo>
                      <a:pt x="498920" y="1517680"/>
                    </a:lnTo>
                    <a:lnTo>
                      <a:pt x="747238" y="1517680"/>
                    </a:lnTo>
                    <a:lnTo>
                      <a:pt x="902608" y="1517680"/>
                    </a:lnTo>
                    <a:cubicBezTo>
                      <a:pt x="902608" y="1517680"/>
                      <a:pt x="910033" y="1494856"/>
                      <a:pt x="920757" y="1454432"/>
                    </a:cubicBezTo>
                    <a:cubicBezTo>
                      <a:pt x="908933" y="1446182"/>
                      <a:pt x="895733" y="1438482"/>
                      <a:pt x="880609" y="1431608"/>
                    </a:cubicBezTo>
                    <a:lnTo>
                      <a:pt x="940007" y="1154691"/>
                    </a:lnTo>
                    <a:lnTo>
                      <a:pt x="958706" y="1178065"/>
                    </a:lnTo>
                    <a:lnTo>
                      <a:pt x="973281" y="1194565"/>
                    </a:lnTo>
                    <a:cubicBezTo>
                      <a:pt x="1021954" y="864299"/>
                      <a:pt x="1028279" y="351715"/>
                      <a:pt x="706539" y="0"/>
                    </a:cubicBezTo>
                    <a:lnTo>
                      <a:pt x="638616" y="22274"/>
                    </a:lnTo>
                    <a:lnTo>
                      <a:pt x="638616" y="22274"/>
                    </a:lnTo>
                    <a:lnTo>
                      <a:pt x="359499" y="22274"/>
                    </a:lnTo>
                    <a:lnTo>
                      <a:pt x="359499" y="22274"/>
                    </a:lnTo>
                    <a:lnTo>
                      <a:pt x="291851" y="0"/>
                    </a:lnTo>
                    <a:cubicBezTo>
                      <a:pt x="-30439" y="351715"/>
                      <a:pt x="-23840" y="864299"/>
                      <a:pt x="24559" y="1194565"/>
                    </a:cubicBezTo>
                    <a:close/>
                    <a:moveTo>
                      <a:pt x="241253" y="672630"/>
                    </a:moveTo>
                    <a:cubicBezTo>
                      <a:pt x="241253" y="529909"/>
                      <a:pt x="356749" y="414413"/>
                      <a:pt x="499470" y="414413"/>
                    </a:cubicBezTo>
                    <a:cubicBezTo>
                      <a:pt x="642191" y="414413"/>
                      <a:pt x="757687" y="529909"/>
                      <a:pt x="757687" y="672630"/>
                    </a:cubicBezTo>
                    <a:cubicBezTo>
                      <a:pt x="757687" y="815351"/>
                      <a:pt x="642191" y="930847"/>
                      <a:pt x="499470" y="930847"/>
                    </a:cubicBezTo>
                    <a:cubicBezTo>
                      <a:pt x="356749" y="930847"/>
                      <a:pt x="241253" y="815076"/>
                      <a:pt x="241253" y="672630"/>
                    </a:cubicBezTo>
                    <a:close/>
                  </a:path>
                </a:pathLst>
              </a:custGeom>
              <a:solidFill>
                <a:srgbClr val="DCD7D8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1616B8B-88A9-4209-8BDC-EAF4C0FD47C0}"/>
                  </a:ext>
                </a:extLst>
              </p:cNvPr>
              <p:cNvSpPr/>
              <p:nvPr/>
            </p:nvSpPr>
            <p:spPr>
              <a:xfrm>
                <a:off x="10014034" y="2682561"/>
                <a:ext cx="265917" cy="417987"/>
              </a:xfrm>
              <a:custGeom>
                <a:avLst/>
                <a:gdLst>
                  <a:gd name="connsiteX0" fmla="*/ 265917 w 265917"/>
                  <a:gd name="connsiteY0" fmla="*/ 0 h 417987"/>
                  <a:gd name="connsiteX1" fmla="*/ 80298 w 265917"/>
                  <a:gd name="connsiteY1" fmla="*/ 417988 h 417987"/>
                  <a:gd name="connsiteX2" fmla="*/ 0 w 265917"/>
                  <a:gd name="connsiteY2" fmla="*/ 417988 h 417987"/>
                  <a:gd name="connsiteX3" fmla="*/ 114397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265917" y="0"/>
                    </a:moveTo>
                    <a:lnTo>
                      <a:pt x="80298" y="417988"/>
                    </a:lnTo>
                    <a:lnTo>
                      <a:pt x="0" y="417988"/>
                    </a:lnTo>
                    <a:lnTo>
                      <a:pt x="114397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5462503F-3A9B-4BEE-A8CD-C2B3BE7168AB}"/>
                  </a:ext>
                </a:extLst>
              </p:cNvPr>
              <p:cNvSpPr/>
              <p:nvPr/>
            </p:nvSpPr>
            <p:spPr>
              <a:xfrm>
                <a:off x="9491000" y="2682561"/>
                <a:ext cx="265917" cy="417987"/>
              </a:xfrm>
              <a:custGeom>
                <a:avLst/>
                <a:gdLst>
                  <a:gd name="connsiteX0" fmla="*/ 151521 w 265917"/>
                  <a:gd name="connsiteY0" fmla="*/ 0 h 417987"/>
                  <a:gd name="connsiteX1" fmla="*/ 265917 w 265917"/>
                  <a:gd name="connsiteY1" fmla="*/ 417988 h 417987"/>
                  <a:gd name="connsiteX2" fmla="*/ 185619 w 265917"/>
                  <a:gd name="connsiteY2" fmla="*/ 417988 h 417987"/>
                  <a:gd name="connsiteX3" fmla="*/ 0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151521" y="0"/>
                    </a:moveTo>
                    <a:lnTo>
                      <a:pt x="265917" y="417988"/>
                    </a:lnTo>
                    <a:lnTo>
                      <a:pt x="185619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BE7E287-B392-4751-862F-89B87508C480}"/>
                  </a:ext>
                </a:extLst>
              </p:cNvPr>
              <p:cNvSpPr/>
              <p:nvPr/>
            </p:nvSpPr>
            <p:spPr>
              <a:xfrm>
                <a:off x="9642520" y="2682561"/>
                <a:ext cx="485910" cy="417987"/>
              </a:xfrm>
              <a:custGeom>
                <a:avLst/>
                <a:gdLst>
                  <a:gd name="connsiteX0" fmla="*/ 242818 w 485910"/>
                  <a:gd name="connsiteY0" fmla="*/ 0 h 417987"/>
                  <a:gd name="connsiteX1" fmla="*/ 485911 w 485910"/>
                  <a:gd name="connsiteY1" fmla="*/ 0 h 417987"/>
                  <a:gd name="connsiteX2" fmla="*/ 371514 w 485910"/>
                  <a:gd name="connsiteY2" fmla="*/ 417988 h 417987"/>
                  <a:gd name="connsiteX3" fmla="*/ 242818 w 485910"/>
                  <a:gd name="connsiteY3" fmla="*/ 417988 h 417987"/>
                  <a:gd name="connsiteX4" fmla="*/ 114397 w 485910"/>
                  <a:gd name="connsiteY4" fmla="*/ 417988 h 417987"/>
                  <a:gd name="connsiteX5" fmla="*/ 0 w 485910"/>
                  <a:gd name="connsiteY5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910" h="417987">
                    <a:moveTo>
                      <a:pt x="242818" y="0"/>
                    </a:moveTo>
                    <a:lnTo>
                      <a:pt x="485911" y="0"/>
                    </a:lnTo>
                    <a:lnTo>
                      <a:pt x="371514" y="417988"/>
                    </a:lnTo>
                    <a:lnTo>
                      <a:pt x="242818" y="417988"/>
                    </a:lnTo>
                    <a:lnTo>
                      <a:pt x="114397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F7146DE-CAFF-4540-9ADD-00E2F1B69DA4}"/>
                  </a:ext>
                </a:extLst>
              </p:cNvPr>
              <p:cNvSpPr/>
              <p:nvPr/>
            </p:nvSpPr>
            <p:spPr>
              <a:xfrm>
                <a:off x="10014034" y="2686686"/>
                <a:ext cx="265917" cy="417987"/>
              </a:xfrm>
              <a:custGeom>
                <a:avLst/>
                <a:gdLst>
                  <a:gd name="connsiteX0" fmla="*/ 265917 w 265917"/>
                  <a:gd name="connsiteY0" fmla="*/ 0 h 417987"/>
                  <a:gd name="connsiteX1" fmla="*/ 80298 w 265917"/>
                  <a:gd name="connsiteY1" fmla="*/ 417988 h 417987"/>
                  <a:gd name="connsiteX2" fmla="*/ 0 w 265917"/>
                  <a:gd name="connsiteY2" fmla="*/ 417988 h 417987"/>
                  <a:gd name="connsiteX3" fmla="*/ 114397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265917" y="0"/>
                    </a:moveTo>
                    <a:lnTo>
                      <a:pt x="80298" y="417988"/>
                    </a:lnTo>
                    <a:lnTo>
                      <a:pt x="0" y="417988"/>
                    </a:lnTo>
                    <a:lnTo>
                      <a:pt x="1143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BBA19B9-0933-4E7D-8975-789D6B2BBBEC}"/>
                  </a:ext>
                </a:extLst>
              </p:cNvPr>
              <p:cNvSpPr/>
              <p:nvPr/>
            </p:nvSpPr>
            <p:spPr>
              <a:xfrm>
                <a:off x="9491000" y="2686686"/>
                <a:ext cx="265917" cy="417987"/>
              </a:xfrm>
              <a:custGeom>
                <a:avLst/>
                <a:gdLst>
                  <a:gd name="connsiteX0" fmla="*/ 151521 w 265917"/>
                  <a:gd name="connsiteY0" fmla="*/ 0 h 417987"/>
                  <a:gd name="connsiteX1" fmla="*/ 265917 w 265917"/>
                  <a:gd name="connsiteY1" fmla="*/ 417988 h 417987"/>
                  <a:gd name="connsiteX2" fmla="*/ 185619 w 265917"/>
                  <a:gd name="connsiteY2" fmla="*/ 417988 h 417987"/>
                  <a:gd name="connsiteX3" fmla="*/ 0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151521" y="0"/>
                    </a:moveTo>
                    <a:lnTo>
                      <a:pt x="265917" y="417988"/>
                    </a:lnTo>
                    <a:lnTo>
                      <a:pt x="185619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434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DE34A9A-3C8E-4A7C-BB00-8285E12214A5}"/>
                  </a:ext>
                </a:extLst>
              </p:cNvPr>
              <p:cNvSpPr/>
              <p:nvPr/>
            </p:nvSpPr>
            <p:spPr>
              <a:xfrm>
                <a:off x="9642520" y="2686686"/>
                <a:ext cx="485910" cy="417987"/>
              </a:xfrm>
              <a:custGeom>
                <a:avLst/>
                <a:gdLst>
                  <a:gd name="connsiteX0" fmla="*/ 242818 w 485910"/>
                  <a:gd name="connsiteY0" fmla="*/ 0 h 417987"/>
                  <a:gd name="connsiteX1" fmla="*/ 485911 w 485910"/>
                  <a:gd name="connsiteY1" fmla="*/ 0 h 417987"/>
                  <a:gd name="connsiteX2" fmla="*/ 371514 w 485910"/>
                  <a:gd name="connsiteY2" fmla="*/ 417988 h 417987"/>
                  <a:gd name="connsiteX3" fmla="*/ 242818 w 485910"/>
                  <a:gd name="connsiteY3" fmla="*/ 417988 h 417987"/>
                  <a:gd name="connsiteX4" fmla="*/ 114397 w 485910"/>
                  <a:gd name="connsiteY4" fmla="*/ 417988 h 417987"/>
                  <a:gd name="connsiteX5" fmla="*/ 0 w 485910"/>
                  <a:gd name="connsiteY5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910" h="417987">
                    <a:moveTo>
                      <a:pt x="242818" y="0"/>
                    </a:moveTo>
                    <a:lnTo>
                      <a:pt x="485911" y="0"/>
                    </a:lnTo>
                    <a:lnTo>
                      <a:pt x="371514" y="417988"/>
                    </a:lnTo>
                    <a:lnTo>
                      <a:pt x="242818" y="417988"/>
                    </a:lnTo>
                    <a:lnTo>
                      <a:pt x="114397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D50EA4BC-E718-47DF-8A59-86664AB6BCC6}"/>
                  </a:ext>
                </a:extLst>
              </p:cNvPr>
              <p:cNvSpPr/>
              <p:nvPr/>
            </p:nvSpPr>
            <p:spPr>
              <a:xfrm>
                <a:off x="10344060" y="2210675"/>
                <a:ext cx="278464" cy="755677"/>
              </a:xfrm>
              <a:custGeom>
                <a:avLst/>
                <a:gdLst>
                  <a:gd name="connsiteX0" fmla="*/ 42313 w 278464"/>
                  <a:gd name="connsiteY0" fmla="*/ 559883 h 755677"/>
                  <a:gd name="connsiteX1" fmla="*/ 90712 w 278464"/>
                  <a:gd name="connsiteY1" fmla="*/ 227968 h 755677"/>
                  <a:gd name="connsiteX2" fmla="*/ 72287 w 278464"/>
                  <a:gd name="connsiteY2" fmla="*/ 207069 h 755677"/>
                  <a:gd name="connsiteX3" fmla="*/ 139110 w 278464"/>
                  <a:gd name="connsiteY3" fmla="*/ 0 h 755677"/>
                  <a:gd name="connsiteX4" fmla="*/ 236182 w 278464"/>
                  <a:gd name="connsiteY4" fmla="*/ 327240 h 755677"/>
                  <a:gd name="connsiteX5" fmla="*/ 179534 w 278464"/>
                  <a:gd name="connsiteY5" fmla="*/ 327240 h 755677"/>
                  <a:gd name="connsiteX6" fmla="*/ 161934 w 278464"/>
                  <a:gd name="connsiteY6" fmla="*/ 344840 h 755677"/>
                  <a:gd name="connsiteX7" fmla="*/ 179534 w 278464"/>
                  <a:gd name="connsiteY7" fmla="*/ 362439 h 755677"/>
                  <a:gd name="connsiteX8" fmla="*/ 243882 w 278464"/>
                  <a:gd name="connsiteY8" fmla="*/ 362439 h 755677"/>
                  <a:gd name="connsiteX9" fmla="*/ 255432 w 278464"/>
                  <a:gd name="connsiteY9" fmla="*/ 422663 h 755677"/>
                  <a:gd name="connsiteX10" fmla="*/ 198233 w 278464"/>
                  <a:gd name="connsiteY10" fmla="*/ 422663 h 755677"/>
                  <a:gd name="connsiteX11" fmla="*/ 180634 w 278464"/>
                  <a:gd name="connsiteY11" fmla="*/ 440262 h 755677"/>
                  <a:gd name="connsiteX12" fmla="*/ 198233 w 278464"/>
                  <a:gd name="connsiteY12" fmla="*/ 457861 h 755677"/>
                  <a:gd name="connsiteX13" fmla="*/ 261207 w 278464"/>
                  <a:gd name="connsiteY13" fmla="*/ 457861 h 755677"/>
                  <a:gd name="connsiteX14" fmla="*/ 268356 w 278464"/>
                  <a:gd name="connsiteY14" fmla="*/ 509560 h 755677"/>
                  <a:gd name="connsiteX15" fmla="*/ 216383 w 278464"/>
                  <a:gd name="connsiteY15" fmla="*/ 509560 h 755677"/>
                  <a:gd name="connsiteX16" fmla="*/ 198783 w 278464"/>
                  <a:gd name="connsiteY16" fmla="*/ 527159 h 755677"/>
                  <a:gd name="connsiteX17" fmla="*/ 216383 w 278464"/>
                  <a:gd name="connsiteY17" fmla="*/ 544759 h 755677"/>
                  <a:gd name="connsiteX18" fmla="*/ 272206 w 278464"/>
                  <a:gd name="connsiteY18" fmla="*/ 544759 h 755677"/>
                  <a:gd name="connsiteX19" fmla="*/ 273856 w 278464"/>
                  <a:gd name="connsiteY19" fmla="*/ 755677 h 755677"/>
                  <a:gd name="connsiteX20" fmla="*/ 4639 w 278464"/>
                  <a:gd name="connsiteY20" fmla="*/ 755677 h 755677"/>
                  <a:gd name="connsiteX21" fmla="*/ 16464 w 278464"/>
                  <a:gd name="connsiteY21" fmla="*/ 463911 h 755677"/>
                  <a:gd name="connsiteX22" fmla="*/ 42313 w 278464"/>
                  <a:gd name="connsiteY22" fmla="*/ 559883 h 75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8464" h="755677">
                    <a:moveTo>
                      <a:pt x="42313" y="559883"/>
                    </a:moveTo>
                    <a:lnTo>
                      <a:pt x="90712" y="227968"/>
                    </a:lnTo>
                    <a:lnTo>
                      <a:pt x="72287" y="207069"/>
                    </a:lnTo>
                    <a:cubicBezTo>
                      <a:pt x="106111" y="84697"/>
                      <a:pt x="139110" y="0"/>
                      <a:pt x="139110" y="0"/>
                    </a:cubicBezTo>
                    <a:cubicBezTo>
                      <a:pt x="139110" y="0"/>
                      <a:pt x="195208" y="143821"/>
                      <a:pt x="236182" y="327240"/>
                    </a:cubicBezTo>
                    <a:lnTo>
                      <a:pt x="179534" y="327240"/>
                    </a:lnTo>
                    <a:cubicBezTo>
                      <a:pt x="169909" y="327240"/>
                      <a:pt x="161934" y="335215"/>
                      <a:pt x="161934" y="344840"/>
                    </a:cubicBezTo>
                    <a:cubicBezTo>
                      <a:pt x="161934" y="354464"/>
                      <a:pt x="169909" y="362439"/>
                      <a:pt x="179534" y="362439"/>
                    </a:cubicBezTo>
                    <a:lnTo>
                      <a:pt x="243882" y="362439"/>
                    </a:lnTo>
                    <a:cubicBezTo>
                      <a:pt x="248007" y="382239"/>
                      <a:pt x="251857" y="402313"/>
                      <a:pt x="255432" y="422663"/>
                    </a:cubicBezTo>
                    <a:lnTo>
                      <a:pt x="198233" y="422663"/>
                    </a:lnTo>
                    <a:cubicBezTo>
                      <a:pt x="188609" y="422663"/>
                      <a:pt x="180634" y="430637"/>
                      <a:pt x="180634" y="440262"/>
                    </a:cubicBezTo>
                    <a:cubicBezTo>
                      <a:pt x="180634" y="449887"/>
                      <a:pt x="188609" y="457861"/>
                      <a:pt x="198233" y="457861"/>
                    </a:cubicBezTo>
                    <a:lnTo>
                      <a:pt x="261207" y="457861"/>
                    </a:lnTo>
                    <a:cubicBezTo>
                      <a:pt x="263956" y="474911"/>
                      <a:pt x="266156" y="492235"/>
                      <a:pt x="268356" y="509560"/>
                    </a:cubicBezTo>
                    <a:lnTo>
                      <a:pt x="216383" y="509560"/>
                    </a:lnTo>
                    <a:cubicBezTo>
                      <a:pt x="206758" y="509560"/>
                      <a:pt x="198783" y="517535"/>
                      <a:pt x="198783" y="527159"/>
                    </a:cubicBezTo>
                    <a:cubicBezTo>
                      <a:pt x="198783" y="536784"/>
                      <a:pt x="206758" y="544759"/>
                      <a:pt x="216383" y="544759"/>
                    </a:cubicBezTo>
                    <a:lnTo>
                      <a:pt x="272206" y="544759"/>
                    </a:lnTo>
                    <a:cubicBezTo>
                      <a:pt x="279356" y="616532"/>
                      <a:pt x="281006" y="688580"/>
                      <a:pt x="273856" y="755677"/>
                    </a:cubicBezTo>
                    <a:lnTo>
                      <a:pt x="4639" y="755677"/>
                    </a:lnTo>
                    <a:cubicBezTo>
                      <a:pt x="-5261" y="663280"/>
                      <a:pt x="1614" y="561808"/>
                      <a:pt x="16464" y="463911"/>
                    </a:cubicBezTo>
                    <a:cubicBezTo>
                      <a:pt x="42863" y="513685"/>
                      <a:pt x="42313" y="559883"/>
                      <a:pt x="42313" y="559883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98" name="Graphic 2">
                <a:extLst>
                  <a:ext uri="{FF2B5EF4-FFF2-40B4-BE49-F238E27FC236}">
                    <a16:creationId xmlns:a16="http://schemas.microsoft.com/office/drawing/2014/main" id="{C637774C-7A4E-463D-9739-D868A10D3343}"/>
                  </a:ext>
                </a:extLst>
              </p:cNvPr>
              <p:cNvGrpSpPr/>
              <p:nvPr/>
            </p:nvGrpSpPr>
            <p:grpSpPr>
              <a:xfrm>
                <a:off x="10259602" y="2301147"/>
                <a:ext cx="183969" cy="469686"/>
                <a:chOff x="10259602" y="2301147"/>
                <a:chExt cx="183969" cy="469686"/>
              </a:xfrm>
            </p:grpSpPr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DA45A282-82AA-4219-8579-51A2A842F1A9}"/>
                    </a:ext>
                  </a:extLst>
                </p:cNvPr>
                <p:cNvSpPr/>
                <p:nvPr/>
              </p:nvSpPr>
              <p:spPr>
                <a:xfrm>
                  <a:off x="10268401" y="2301147"/>
                  <a:ext cx="175169" cy="465011"/>
                </a:xfrm>
                <a:custGeom>
                  <a:avLst/>
                  <a:gdLst>
                    <a:gd name="connsiteX0" fmla="*/ 59398 w 175169"/>
                    <a:gd name="connsiteY0" fmla="*/ 0 h 465011"/>
                    <a:gd name="connsiteX1" fmla="*/ 78098 w 175169"/>
                    <a:gd name="connsiteY1" fmla="*/ 23374 h 465011"/>
                    <a:gd name="connsiteX2" fmla="*/ 92672 w 175169"/>
                    <a:gd name="connsiteY2" fmla="*/ 39874 h 465011"/>
                    <a:gd name="connsiteX3" fmla="*/ 156745 w 175169"/>
                    <a:gd name="connsiteY3" fmla="*/ 112197 h 465011"/>
                    <a:gd name="connsiteX4" fmla="*/ 175170 w 175169"/>
                    <a:gd name="connsiteY4" fmla="*/ 133096 h 465011"/>
                    <a:gd name="connsiteX5" fmla="*/ 126771 w 175169"/>
                    <a:gd name="connsiteY5" fmla="*/ 465011 h 465011"/>
                    <a:gd name="connsiteX6" fmla="*/ 100922 w 175169"/>
                    <a:gd name="connsiteY6" fmla="*/ 369314 h 465011"/>
                    <a:gd name="connsiteX7" fmla="*/ 40149 w 175169"/>
                    <a:gd name="connsiteY7" fmla="*/ 300016 h 465011"/>
                    <a:gd name="connsiteX8" fmla="*/ 0 w 175169"/>
                    <a:gd name="connsiteY8" fmla="*/ 277192 h 465011"/>
                    <a:gd name="connsiteX9" fmla="*/ 59398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59398" y="0"/>
                      </a:moveTo>
                      <a:lnTo>
                        <a:pt x="78098" y="23374"/>
                      </a:lnTo>
                      <a:lnTo>
                        <a:pt x="92672" y="39874"/>
                      </a:lnTo>
                      <a:lnTo>
                        <a:pt x="156745" y="112197"/>
                      </a:lnTo>
                      <a:lnTo>
                        <a:pt x="175170" y="133096"/>
                      </a:lnTo>
                      <a:lnTo>
                        <a:pt x="126771" y="465011"/>
                      </a:lnTo>
                      <a:cubicBezTo>
                        <a:pt x="126771" y="465011"/>
                        <a:pt x="127321" y="418812"/>
                        <a:pt x="100922" y="369314"/>
                      </a:cubicBezTo>
                      <a:cubicBezTo>
                        <a:pt x="87997" y="345390"/>
                        <a:pt x="68748" y="320366"/>
                        <a:pt x="40149" y="300016"/>
                      </a:cubicBezTo>
                      <a:cubicBezTo>
                        <a:pt x="28324" y="291766"/>
                        <a:pt x="15125" y="284067"/>
                        <a:pt x="0" y="277192"/>
                      </a:cubicBezTo>
                      <a:lnTo>
                        <a:pt x="59398" y="0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D35F988A-DF26-4DAC-B6AA-CCCE3F188C7A}"/>
                    </a:ext>
                  </a:extLst>
                </p:cNvPr>
                <p:cNvSpPr/>
                <p:nvPr/>
              </p:nvSpPr>
              <p:spPr>
                <a:xfrm>
                  <a:off x="10386373" y="2724910"/>
                  <a:ext cx="9225" cy="45648"/>
                </a:xfrm>
                <a:custGeom>
                  <a:avLst/>
                  <a:gdLst>
                    <a:gd name="connsiteX0" fmla="*/ 8525 w 9225"/>
                    <a:gd name="connsiteY0" fmla="*/ 40974 h 45648"/>
                    <a:gd name="connsiteX1" fmla="*/ 0 w 9225"/>
                    <a:gd name="connsiteY1" fmla="*/ 45649 h 45648"/>
                    <a:gd name="connsiteX2" fmla="*/ 825 w 9225"/>
                    <a:gd name="connsiteY2" fmla="*/ 0 h 45648"/>
                    <a:gd name="connsiteX3" fmla="*/ 8525 w 9225"/>
                    <a:gd name="connsiteY3" fmla="*/ 40974 h 4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25" h="45648">
                      <a:moveTo>
                        <a:pt x="8525" y="40974"/>
                      </a:moveTo>
                      <a:lnTo>
                        <a:pt x="0" y="45649"/>
                      </a:lnTo>
                      <a:lnTo>
                        <a:pt x="825" y="0"/>
                      </a:lnTo>
                      <a:cubicBezTo>
                        <a:pt x="825" y="275"/>
                        <a:pt x="12100" y="9350"/>
                        <a:pt x="8525" y="40974"/>
                      </a:cubicBez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CEEAC4CA-2EE7-410F-B743-1FA7310F5E96}"/>
                    </a:ext>
                  </a:extLst>
                </p:cNvPr>
                <p:cNvSpPr/>
                <p:nvPr/>
              </p:nvSpPr>
              <p:spPr>
                <a:xfrm>
                  <a:off x="10319000" y="2301147"/>
                  <a:ext cx="8799" cy="25574"/>
                </a:xfrm>
                <a:custGeom>
                  <a:avLst/>
                  <a:gdLst>
                    <a:gd name="connsiteX0" fmla="*/ 8800 w 8799"/>
                    <a:gd name="connsiteY0" fmla="*/ 0 h 25574"/>
                    <a:gd name="connsiteX1" fmla="*/ 0 w 8799"/>
                    <a:gd name="connsiteY1" fmla="*/ 4675 h 25574"/>
                    <a:gd name="connsiteX2" fmla="*/ 5500 w 8799"/>
                    <a:gd name="connsiteY2" fmla="*/ 25574 h 25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99" h="25574">
                      <a:moveTo>
                        <a:pt x="8800" y="0"/>
                      </a:moveTo>
                      <a:lnTo>
                        <a:pt x="0" y="4675"/>
                      </a:lnTo>
                      <a:lnTo>
                        <a:pt x="5500" y="25574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C0D03C25-D1A9-4CAC-BB26-85B0E4A9BA9F}"/>
                    </a:ext>
                  </a:extLst>
                </p:cNvPr>
                <p:cNvSpPr/>
                <p:nvPr/>
              </p:nvSpPr>
              <p:spPr>
                <a:xfrm>
                  <a:off x="10259602" y="2305822"/>
                  <a:ext cx="175169" cy="465011"/>
                </a:xfrm>
                <a:custGeom>
                  <a:avLst/>
                  <a:gdLst>
                    <a:gd name="connsiteX0" fmla="*/ 59398 w 175169"/>
                    <a:gd name="connsiteY0" fmla="*/ 0 h 465011"/>
                    <a:gd name="connsiteX1" fmla="*/ 78098 w 175169"/>
                    <a:gd name="connsiteY1" fmla="*/ 23374 h 465011"/>
                    <a:gd name="connsiteX2" fmla="*/ 92672 w 175169"/>
                    <a:gd name="connsiteY2" fmla="*/ 39874 h 465011"/>
                    <a:gd name="connsiteX3" fmla="*/ 156745 w 175169"/>
                    <a:gd name="connsiteY3" fmla="*/ 112197 h 465011"/>
                    <a:gd name="connsiteX4" fmla="*/ 175170 w 175169"/>
                    <a:gd name="connsiteY4" fmla="*/ 133096 h 465011"/>
                    <a:gd name="connsiteX5" fmla="*/ 126771 w 175169"/>
                    <a:gd name="connsiteY5" fmla="*/ 465011 h 465011"/>
                    <a:gd name="connsiteX6" fmla="*/ 100922 w 175169"/>
                    <a:gd name="connsiteY6" fmla="*/ 369314 h 465011"/>
                    <a:gd name="connsiteX7" fmla="*/ 40149 w 175169"/>
                    <a:gd name="connsiteY7" fmla="*/ 300016 h 465011"/>
                    <a:gd name="connsiteX8" fmla="*/ 0 w 175169"/>
                    <a:gd name="connsiteY8" fmla="*/ 277192 h 465011"/>
                    <a:gd name="connsiteX9" fmla="*/ 59398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59398" y="0"/>
                      </a:moveTo>
                      <a:lnTo>
                        <a:pt x="78098" y="23374"/>
                      </a:lnTo>
                      <a:lnTo>
                        <a:pt x="92672" y="39874"/>
                      </a:lnTo>
                      <a:lnTo>
                        <a:pt x="156745" y="112197"/>
                      </a:lnTo>
                      <a:lnTo>
                        <a:pt x="175170" y="133096"/>
                      </a:lnTo>
                      <a:lnTo>
                        <a:pt x="126771" y="465011"/>
                      </a:lnTo>
                      <a:cubicBezTo>
                        <a:pt x="126771" y="465011"/>
                        <a:pt x="127321" y="418813"/>
                        <a:pt x="100922" y="369314"/>
                      </a:cubicBezTo>
                      <a:cubicBezTo>
                        <a:pt x="87997" y="345390"/>
                        <a:pt x="68748" y="320366"/>
                        <a:pt x="40149" y="300016"/>
                      </a:cubicBezTo>
                      <a:cubicBezTo>
                        <a:pt x="28324" y="291766"/>
                        <a:pt x="15125" y="284067"/>
                        <a:pt x="0" y="277192"/>
                      </a:cubicBezTo>
                      <a:lnTo>
                        <a:pt x="5939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723DB8E5-20BA-47B2-BD81-E1E88CD14FEC}"/>
                  </a:ext>
                </a:extLst>
              </p:cNvPr>
              <p:cNvSpPr/>
              <p:nvPr/>
            </p:nvSpPr>
            <p:spPr>
              <a:xfrm>
                <a:off x="10505719" y="2535715"/>
                <a:ext cx="159770" cy="35198"/>
              </a:xfrm>
              <a:custGeom>
                <a:avLst/>
                <a:gdLst>
                  <a:gd name="connsiteX0" fmla="*/ 17874 w 159770"/>
                  <a:gd name="connsiteY0" fmla="*/ 0 h 35198"/>
                  <a:gd name="connsiteX1" fmla="*/ 74523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1948 w 159770"/>
                  <a:gd name="connsiteY5" fmla="*/ 35199 h 35198"/>
                  <a:gd name="connsiteX6" fmla="*/ 17599 w 159770"/>
                  <a:gd name="connsiteY6" fmla="*/ 35199 h 35198"/>
                  <a:gd name="connsiteX7" fmla="*/ 0 w 159770"/>
                  <a:gd name="connsiteY7" fmla="*/ 17599 h 35198"/>
                  <a:gd name="connsiteX8" fmla="*/ 17874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874" y="0"/>
                    </a:moveTo>
                    <a:lnTo>
                      <a:pt x="74523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1948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275" y="7975"/>
                      <a:pt x="8250" y="0"/>
                      <a:pt x="17874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0E93FD5-844E-4577-BDD8-368AE469DED2}"/>
                  </a:ext>
                </a:extLst>
              </p:cNvPr>
              <p:cNvSpPr/>
              <p:nvPr/>
            </p:nvSpPr>
            <p:spPr>
              <a:xfrm>
                <a:off x="10505719" y="2538190"/>
                <a:ext cx="159770" cy="35199"/>
              </a:xfrm>
              <a:custGeom>
                <a:avLst/>
                <a:gdLst>
                  <a:gd name="connsiteX0" fmla="*/ 17874 w 159770"/>
                  <a:gd name="connsiteY0" fmla="*/ 0 h 35199"/>
                  <a:gd name="connsiteX1" fmla="*/ 74523 w 159770"/>
                  <a:gd name="connsiteY1" fmla="*/ 0 h 35199"/>
                  <a:gd name="connsiteX2" fmla="*/ 142171 w 159770"/>
                  <a:gd name="connsiteY2" fmla="*/ 0 h 35199"/>
                  <a:gd name="connsiteX3" fmla="*/ 159770 w 159770"/>
                  <a:gd name="connsiteY3" fmla="*/ 17600 h 35199"/>
                  <a:gd name="connsiteX4" fmla="*/ 142171 w 159770"/>
                  <a:gd name="connsiteY4" fmla="*/ 35199 h 35199"/>
                  <a:gd name="connsiteX5" fmla="*/ 81948 w 159770"/>
                  <a:gd name="connsiteY5" fmla="*/ 35199 h 35199"/>
                  <a:gd name="connsiteX6" fmla="*/ 17599 w 159770"/>
                  <a:gd name="connsiteY6" fmla="*/ 35199 h 35199"/>
                  <a:gd name="connsiteX7" fmla="*/ 0 w 159770"/>
                  <a:gd name="connsiteY7" fmla="*/ 17600 h 35199"/>
                  <a:gd name="connsiteX8" fmla="*/ 17874 w 159770"/>
                  <a:gd name="connsiteY8" fmla="*/ 0 h 3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9">
                    <a:moveTo>
                      <a:pt x="17874" y="0"/>
                    </a:moveTo>
                    <a:lnTo>
                      <a:pt x="74523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600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1948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600"/>
                    </a:cubicBezTo>
                    <a:cubicBezTo>
                      <a:pt x="275" y="7975"/>
                      <a:pt x="8250" y="0"/>
                      <a:pt x="178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5A7E71D-80E6-4A48-BD4E-094CFFA86706}"/>
                  </a:ext>
                </a:extLst>
              </p:cNvPr>
              <p:cNvSpPr/>
              <p:nvPr/>
            </p:nvSpPr>
            <p:spPr>
              <a:xfrm>
                <a:off x="10524969" y="2631413"/>
                <a:ext cx="159770" cy="35198"/>
              </a:xfrm>
              <a:custGeom>
                <a:avLst/>
                <a:gdLst>
                  <a:gd name="connsiteX0" fmla="*/ 17600 w 159770"/>
                  <a:gd name="connsiteY0" fmla="*/ 0 h 35198"/>
                  <a:gd name="connsiteX1" fmla="*/ 74798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0573 w 159770"/>
                  <a:gd name="connsiteY5" fmla="*/ 35199 h 35198"/>
                  <a:gd name="connsiteX6" fmla="*/ 17600 w 159770"/>
                  <a:gd name="connsiteY6" fmla="*/ 35199 h 35198"/>
                  <a:gd name="connsiteX7" fmla="*/ 0 w 159770"/>
                  <a:gd name="connsiteY7" fmla="*/ 17599 h 35198"/>
                  <a:gd name="connsiteX8" fmla="*/ 17600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600" y="0"/>
                    </a:moveTo>
                    <a:lnTo>
                      <a:pt x="74798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0573" y="35199"/>
                    </a:lnTo>
                    <a:lnTo>
                      <a:pt x="17600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600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6B957B9-9EB6-4818-8916-AECEDB5DDF26}"/>
                  </a:ext>
                </a:extLst>
              </p:cNvPr>
              <p:cNvSpPr/>
              <p:nvPr/>
            </p:nvSpPr>
            <p:spPr>
              <a:xfrm>
                <a:off x="10524969" y="2633613"/>
                <a:ext cx="159770" cy="35198"/>
              </a:xfrm>
              <a:custGeom>
                <a:avLst/>
                <a:gdLst>
                  <a:gd name="connsiteX0" fmla="*/ 17600 w 159770"/>
                  <a:gd name="connsiteY0" fmla="*/ 0 h 35198"/>
                  <a:gd name="connsiteX1" fmla="*/ 74798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0573 w 159770"/>
                  <a:gd name="connsiteY5" fmla="*/ 35199 h 35198"/>
                  <a:gd name="connsiteX6" fmla="*/ 17600 w 159770"/>
                  <a:gd name="connsiteY6" fmla="*/ 35199 h 35198"/>
                  <a:gd name="connsiteX7" fmla="*/ 0 w 159770"/>
                  <a:gd name="connsiteY7" fmla="*/ 17599 h 35198"/>
                  <a:gd name="connsiteX8" fmla="*/ 17600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600" y="0"/>
                    </a:moveTo>
                    <a:lnTo>
                      <a:pt x="74798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0573" y="35199"/>
                    </a:lnTo>
                    <a:lnTo>
                      <a:pt x="17600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6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F10E1010-9FDF-46CD-B00E-1718E1A91521}"/>
                  </a:ext>
                </a:extLst>
              </p:cNvPr>
              <p:cNvSpPr/>
              <p:nvPr/>
            </p:nvSpPr>
            <p:spPr>
              <a:xfrm>
                <a:off x="10542843" y="2717760"/>
                <a:ext cx="159495" cy="35198"/>
              </a:xfrm>
              <a:custGeom>
                <a:avLst/>
                <a:gdLst>
                  <a:gd name="connsiteX0" fmla="*/ 17599 w 159495"/>
                  <a:gd name="connsiteY0" fmla="*/ 0 h 35198"/>
                  <a:gd name="connsiteX1" fmla="*/ 69573 w 159495"/>
                  <a:gd name="connsiteY1" fmla="*/ 0 h 35198"/>
                  <a:gd name="connsiteX2" fmla="*/ 141896 w 159495"/>
                  <a:gd name="connsiteY2" fmla="*/ 0 h 35198"/>
                  <a:gd name="connsiteX3" fmla="*/ 159495 w 159495"/>
                  <a:gd name="connsiteY3" fmla="*/ 17599 h 35198"/>
                  <a:gd name="connsiteX4" fmla="*/ 141896 w 159495"/>
                  <a:gd name="connsiteY4" fmla="*/ 35199 h 35198"/>
                  <a:gd name="connsiteX5" fmla="*/ 73423 w 159495"/>
                  <a:gd name="connsiteY5" fmla="*/ 35199 h 35198"/>
                  <a:gd name="connsiteX6" fmla="*/ 17599 w 159495"/>
                  <a:gd name="connsiteY6" fmla="*/ 35199 h 35198"/>
                  <a:gd name="connsiteX7" fmla="*/ 0 w 159495"/>
                  <a:gd name="connsiteY7" fmla="*/ 17599 h 35198"/>
                  <a:gd name="connsiteX8" fmla="*/ 17599 w 159495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495" h="35198">
                    <a:moveTo>
                      <a:pt x="17599" y="0"/>
                    </a:moveTo>
                    <a:lnTo>
                      <a:pt x="69573" y="0"/>
                    </a:lnTo>
                    <a:lnTo>
                      <a:pt x="141896" y="0"/>
                    </a:lnTo>
                    <a:cubicBezTo>
                      <a:pt x="151521" y="0"/>
                      <a:pt x="159495" y="7975"/>
                      <a:pt x="159495" y="17599"/>
                    </a:cubicBezTo>
                    <a:cubicBezTo>
                      <a:pt x="159495" y="27224"/>
                      <a:pt x="151521" y="35199"/>
                      <a:pt x="141896" y="35199"/>
                    </a:cubicBezTo>
                    <a:lnTo>
                      <a:pt x="73423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599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E8EB4B6C-4C27-4FDF-AE4C-DEB7A3B4F854}"/>
                  </a:ext>
                </a:extLst>
              </p:cNvPr>
              <p:cNvSpPr/>
              <p:nvPr/>
            </p:nvSpPr>
            <p:spPr>
              <a:xfrm>
                <a:off x="10542843" y="2720510"/>
                <a:ext cx="159495" cy="35198"/>
              </a:xfrm>
              <a:custGeom>
                <a:avLst/>
                <a:gdLst>
                  <a:gd name="connsiteX0" fmla="*/ 17599 w 159495"/>
                  <a:gd name="connsiteY0" fmla="*/ 0 h 35198"/>
                  <a:gd name="connsiteX1" fmla="*/ 69573 w 159495"/>
                  <a:gd name="connsiteY1" fmla="*/ 0 h 35198"/>
                  <a:gd name="connsiteX2" fmla="*/ 141896 w 159495"/>
                  <a:gd name="connsiteY2" fmla="*/ 0 h 35198"/>
                  <a:gd name="connsiteX3" fmla="*/ 159495 w 159495"/>
                  <a:gd name="connsiteY3" fmla="*/ 17599 h 35198"/>
                  <a:gd name="connsiteX4" fmla="*/ 141896 w 159495"/>
                  <a:gd name="connsiteY4" fmla="*/ 35199 h 35198"/>
                  <a:gd name="connsiteX5" fmla="*/ 73423 w 159495"/>
                  <a:gd name="connsiteY5" fmla="*/ 35199 h 35198"/>
                  <a:gd name="connsiteX6" fmla="*/ 17599 w 159495"/>
                  <a:gd name="connsiteY6" fmla="*/ 35199 h 35198"/>
                  <a:gd name="connsiteX7" fmla="*/ 0 w 159495"/>
                  <a:gd name="connsiteY7" fmla="*/ 17599 h 35198"/>
                  <a:gd name="connsiteX8" fmla="*/ 17599 w 159495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495" h="35198">
                    <a:moveTo>
                      <a:pt x="17599" y="0"/>
                    </a:moveTo>
                    <a:lnTo>
                      <a:pt x="69573" y="0"/>
                    </a:lnTo>
                    <a:lnTo>
                      <a:pt x="141896" y="0"/>
                    </a:lnTo>
                    <a:cubicBezTo>
                      <a:pt x="151521" y="0"/>
                      <a:pt x="159495" y="7975"/>
                      <a:pt x="159495" y="17599"/>
                    </a:cubicBezTo>
                    <a:cubicBezTo>
                      <a:pt x="159495" y="27224"/>
                      <a:pt x="151521" y="35199"/>
                      <a:pt x="141896" y="35199"/>
                    </a:cubicBezTo>
                    <a:lnTo>
                      <a:pt x="73423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5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CB06B94D-88A3-4B9B-8985-1224137559B4}"/>
                  </a:ext>
                </a:extLst>
              </p:cNvPr>
              <p:cNvSpPr/>
              <p:nvPr/>
            </p:nvSpPr>
            <p:spPr>
              <a:xfrm>
                <a:off x="10354199" y="3007327"/>
                <a:ext cx="258217" cy="194419"/>
              </a:xfrm>
              <a:custGeom>
                <a:avLst/>
                <a:gdLst>
                  <a:gd name="connsiteX0" fmla="*/ 176270 w 258217"/>
                  <a:gd name="connsiteY0" fmla="*/ 194419 h 194419"/>
                  <a:gd name="connsiteX1" fmla="*/ 129246 w 258217"/>
                  <a:gd name="connsiteY1" fmla="*/ 194419 h 194419"/>
                  <a:gd name="connsiteX2" fmla="*/ 82223 w 258217"/>
                  <a:gd name="connsiteY2" fmla="*/ 194419 h 194419"/>
                  <a:gd name="connsiteX3" fmla="*/ 0 w 258217"/>
                  <a:gd name="connsiteY3" fmla="*/ 0 h 194419"/>
                  <a:gd name="connsiteX4" fmla="*/ 258217 w 258217"/>
                  <a:gd name="connsiteY4" fmla="*/ 0 h 194419"/>
                  <a:gd name="connsiteX5" fmla="*/ 176270 w 258217"/>
                  <a:gd name="connsiteY5" fmla="*/ 194419 h 19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217" h="194419">
                    <a:moveTo>
                      <a:pt x="176270" y="194419"/>
                    </a:moveTo>
                    <a:lnTo>
                      <a:pt x="129246" y="194419"/>
                    </a:lnTo>
                    <a:lnTo>
                      <a:pt x="82223" y="194419"/>
                    </a:lnTo>
                    <a:cubicBezTo>
                      <a:pt x="38499" y="142721"/>
                      <a:pt x="12925" y="75348"/>
                      <a:pt x="0" y="0"/>
                    </a:cubicBezTo>
                    <a:lnTo>
                      <a:pt x="258217" y="0"/>
                    </a:lnTo>
                    <a:cubicBezTo>
                      <a:pt x="245568" y="75348"/>
                      <a:pt x="219993" y="142721"/>
                      <a:pt x="176270" y="194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E112108C-FC9D-4B2C-8494-E6FA71332690}"/>
                  </a:ext>
                </a:extLst>
              </p:cNvPr>
              <p:cNvSpPr/>
              <p:nvPr/>
            </p:nvSpPr>
            <p:spPr>
              <a:xfrm>
                <a:off x="9132610" y="2211225"/>
                <a:ext cx="278331" cy="755952"/>
              </a:xfrm>
              <a:custGeom>
                <a:avLst/>
                <a:gdLst>
                  <a:gd name="connsiteX0" fmla="*/ 83398 w 278331"/>
                  <a:gd name="connsiteY0" fmla="*/ 531284 h 755952"/>
                  <a:gd name="connsiteX1" fmla="*/ 65798 w 278331"/>
                  <a:gd name="connsiteY1" fmla="*/ 513685 h 755952"/>
                  <a:gd name="connsiteX2" fmla="*/ 9700 w 278331"/>
                  <a:gd name="connsiteY2" fmla="*/ 513685 h 755952"/>
                  <a:gd name="connsiteX3" fmla="*/ 16850 w 278331"/>
                  <a:gd name="connsiteY3" fmla="*/ 461986 h 755952"/>
                  <a:gd name="connsiteX4" fmla="*/ 83948 w 278331"/>
                  <a:gd name="connsiteY4" fmla="*/ 461986 h 755952"/>
                  <a:gd name="connsiteX5" fmla="*/ 101547 w 278331"/>
                  <a:gd name="connsiteY5" fmla="*/ 444387 h 755952"/>
                  <a:gd name="connsiteX6" fmla="*/ 83948 w 278331"/>
                  <a:gd name="connsiteY6" fmla="*/ 426787 h 755952"/>
                  <a:gd name="connsiteX7" fmla="*/ 22349 w 278331"/>
                  <a:gd name="connsiteY7" fmla="*/ 426787 h 755952"/>
                  <a:gd name="connsiteX8" fmla="*/ 33624 w 278331"/>
                  <a:gd name="connsiteY8" fmla="*/ 366564 h 755952"/>
                  <a:gd name="connsiteX9" fmla="*/ 102372 w 278331"/>
                  <a:gd name="connsiteY9" fmla="*/ 366564 h 755952"/>
                  <a:gd name="connsiteX10" fmla="*/ 119972 w 278331"/>
                  <a:gd name="connsiteY10" fmla="*/ 348965 h 755952"/>
                  <a:gd name="connsiteX11" fmla="*/ 102372 w 278331"/>
                  <a:gd name="connsiteY11" fmla="*/ 331365 h 755952"/>
                  <a:gd name="connsiteX12" fmla="*/ 41324 w 278331"/>
                  <a:gd name="connsiteY12" fmla="*/ 331365 h 755952"/>
                  <a:gd name="connsiteX13" fmla="*/ 139221 w 278331"/>
                  <a:gd name="connsiteY13" fmla="*/ 0 h 755952"/>
                  <a:gd name="connsiteX14" fmla="*/ 206044 w 278331"/>
                  <a:gd name="connsiteY14" fmla="*/ 207069 h 755952"/>
                  <a:gd name="connsiteX15" fmla="*/ 187619 w 278331"/>
                  <a:gd name="connsiteY15" fmla="*/ 227968 h 755952"/>
                  <a:gd name="connsiteX16" fmla="*/ 236018 w 278331"/>
                  <a:gd name="connsiteY16" fmla="*/ 559883 h 755952"/>
                  <a:gd name="connsiteX17" fmla="*/ 261867 w 278331"/>
                  <a:gd name="connsiteY17" fmla="*/ 464186 h 755952"/>
                  <a:gd name="connsiteX18" fmla="*/ 273692 w 278331"/>
                  <a:gd name="connsiteY18" fmla="*/ 755953 h 755952"/>
                  <a:gd name="connsiteX19" fmla="*/ 4750 w 278331"/>
                  <a:gd name="connsiteY19" fmla="*/ 755953 h 755952"/>
                  <a:gd name="connsiteX20" fmla="*/ 5850 w 278331"/>
                  <a:gd name="connsiteY20" fmla="*/ 548884 h 755952"/>
                  <a:gd name="connsiteX21" fmla="*/ 65798 w 278331"/>
                  <a:gd name="connsiteY21" fmla="*/ 548884 h 755952"/>
                  <a:gd name="connsiteX22" fmla="*/ 83398 w 278331"/>
                  <a:gd name="connsiteY22" fmla="*/ 531284 h 75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8331" h="755952">
                    <a:moveTo>
                      <a:pt x="83398" y="531284"/>
                    </a:moveTo>
                    <a:cubicBezTo>
                      <a:pt x="83398" y="521659"/>
                      <a:pt x="75423" y="513685"/>
                      <a:pt x="65798" y="513685"/>
                    </a:cubicBezTo>
                    <a:lnTo>
                      <a:pt x="9700" y="513685"/>
                    </a:lnTo>
                    <a:cubicBezTo>
                      <a:pt x="11900" y="496360"/>
                      <a:pt x="14100" y="479036"/>
                      <a:pt x="16850" y="461986"/>
                    </a:cubicBezTo>
                    <a:lnTo>
                      <a:pt x="83948" y="461986"/>
                    </a:lnTo>
                    <a:cubicBezTo>
                      <a:pt x="93572" y="461986"/>
                      <a:pt x="101547" y="454011"/>
                      <a:pt x="101547" y="444387"/>
                    </a:cubicBezTo>
                    <a:cubicBezTo>
                      <a:pt x="101547" y="434762"/>
                      <a:pt x="93572" y="426787"/>
                      <a:pt x="83948" y="426787"/>
                    </a:cubicBezTo>
                    <a:lnTo>
                      <a:pt x="22349" y="426787"/>
                    </a:lnTo>
                    <a:cubicBezTo>
                      <a:pt x="25924" y="406438"/>
                      <a:pt x="29774" y="386364"/>
                      <a:pt x="33624" y="366564"/>
                    </a:cubicBezTo>
                    <a:lnTo>
                      <a:pt x="102372" y="366564"/>
                    </a:lnTo>
                    <a:cubicBezTo>
                      <a:pt x="111997" y="366564"/>
                      <a:pt x="119972" y="358589"/>
                      <a:pt x="119972" y="348965"/>
                    </a:cubicBezTo>
                    <a:cubicBezTo>
                      <a:pt x="119972" y="339340"/>
                      <a:pt x="111997" y="331365"/>
                      <a:pt x="102372" y="331365"/>
                    </a:cubicBezTo>
                    <a:lnTo>
                      <a:pt x="41324" y="331365"/>
                    </a:lnTo>
                    <a:cubicBezTo>
                      <a:pt x="82298" y="146021"/>
                      <a:pt x="139221" y="0"/>
                      <a:pt x="139221" y="0"/>
                    </a:cubicBezTo>
                    <a:cubicBezTo>
                      <a:pt x="139221" y="0"/>
                      <a:pt x="172220" y="84697"/>
                      <a:pt x="206044" y="207069"/>
                    </a:cubicBezTo>
                    <a:lnTo>
                      <a:pt x="187619" y="227968"/>
                    </a:lnTo>
                    <a:lnTo>
                      <a:pt x="236018" y="559883"/>
                    </a:lnTo>
                    <a:cubicBezTo>
                      <a:pt x="236018" y="559883"/>
                      <a:pt x="235468" y="513685"/>
                      <a:pt x="261867" y="464186"/>
                    </a:cubicBezTo>
                    <a:cubicBezTo>
                      <a:pt x="276717" y="562083"/>
                      <a:pt x="283592" y="663555"/>
                      <a:pt x="273692" y="755953"/>
                    </a:cubicBezTo>
                    <a:lnTo>
                      <a:pt x="4750" y="755953"/>
                    </a:lnTo>
                    <a:cubicBezTo>
                      <a:pt x="-2400" y="689679"/>
                      <a:pt x="-1025" y="619282"/>
                      <a:pt x="5850" y="548884"/>
                    </a:cubicBezTo>
                    <a:lnTo>
                      <a:pt x="65798" y="548884"/>
                    </a:lnTo>
                    <a:cubicBezTo>
                      <a:pt x="75423" y="548884"/>
                      <a:pt x="83398" y="540909"/>
                      <a:pt x="83398" y="531284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07" name="Graphic 2">
                <a:extLst>
                  <a:ext uri="{FF2B5EF4-FFF2-40B4-BE49-F238E27FC236}">
                    <a16:creationId xmlns:a16="http://schemas.microsoft.com/office/drawing/2014/main" id="{C22305B1-E573-429A-9761-E69AC775329C}"/>
                  </a:ext>
                </a:extLst>
              </p:cNvPr>
              <p:cNvGrpSpPr/>
              <p:nvPr/>
            </p:nvGrpSpPr>
            <p:grpSpPr>
              <a:xfrm>
                <a:off x="9055963" y="2539840"/>
                <a:ext cx="196344" cy="217518"/>
                <a:chOff x="9055963" y="2539840"/>
                <a:chExt cx="196344" cy="217518"/>
              </a:xfrm>
              <a:solidFill>
                <a:srgbClr val="CCCCCC"/>
              </a:solidFill>
            </p:grpSpPr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CF90C70B-0FDD-4C66-84DA-A4BCE8C9006B}"/>
                    </a:ext>
                  </a:extLst>
                </p:cNvPr>
                <p:cNvSpPr/>
                <p:nvPr/>
              </p:nvSpPr>
              <p:spPr>
                <a:xfrm>
                  <a:off x="9092811" y="253984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848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314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848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314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4C2AA651-4AC1-4031-A5F6-19E422254E71}"/>
                    </a:ext>
                  </a:extLst>
                </p:cNvPr>
                <p:cNvSpPr/>
                <p:nvPr/>
              </p:nvSpPr>
              <p:spPr>
                <a:xfrm>
                  <a:off x="9074112" y="2635263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573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479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573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479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84266D86-0C41-43C8-9E71-2BC849C19AE9}"/>
                    </a:ext>
                  </a:extLst>
                </p:cNvPr>
                <p:cNvSpPr/>
                <p:nvPr/>
              </p:nvSpPr>
              <p:spPr>
                <a:xfrm>
                  <a:off x="9055963" y="272216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0 h 35198"/>
                    <a:gd name="connsiteX1" fmla="*/ 85797 w 159495"/>
                    <a:gd name="connsiteY1" fmla="*/ 0 h 35198"/>
                    <a:gd name="connsiteX2" fmla="*/ 141896 w 159495"/>
                    <a:gd name="connsiteY2" fmla="*/ 0 h 35198"/>
                    <a:gd name="connsiteX3" fmla="*/ 159495 w 159495"/>
                    <a:gd name="connsiteY3" fmla="*/ 17599 h 35198"/>
                    <a:gd name="connsiteX4" fmla="*/ 141896 w 159495"/>
                    <a:gd name="connsiteY4" fmla="*/ 35199 h 35198"/>
                    <a:gd name="connsiteX5" fmla="*/ 82223 w 159495"/>
                    <a:gd name="connsiteY5" fmla="*/ 35199 h 35198"/>
                    <a:gd name="connsiteX6" fmla="*/ 17599 w 159495"/>
                    <a:gd name="connsiteY6" fmla="*/ 35199 h 35198"/>
                    <a:gd name="connsiteX7" fmla="*/ 0 w 159495"/>
                    <a:gd name="connsiteY7" fmla="*/ 17599 h 35198"/>
                    <a:gd name="connsiteX8" fmla="*/ 17599 w 159495"/>
                    <a:gd name="connsiteY8" fmla="*/ 0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0"/>
                      </a:moveTo>
                      <a:lnTo>
                        <a:pt x="85797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82223" y="35199"/>
                      </a:lnTo>
                      <a:lnTo>
                        <a:pt x="17599" y="35199"/>
                      </a:ln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grpSp>
            <p:nvGrpSpPr>
              <p:cNvPr id="108" name="Graphic 2">
                <a:extLst>
                  <a:ext uri="{FF2B5EF4-FFF2-40B4-BE49-F238E27FC236}">
                    <a16:creationId xmlns:a16="http://schemas.microsoft.com/office/drawing/2014/main" id="{106B743C-9843-49D2-AC1F-43958E40161C}"/>
                  </a:ext>
                </a:extLst>
              </p:cNvPr>
              <p:cNvGrpSpPr/>
              <p:nvPr/>
            </p:nvGrpSpPr>
            <p:grpSpPr>
              <a:xfrm>
                <a:off x="9056237" y="2542590"/>
                <a:ext cx="196619" cy="217518"/>
                <a:chOff x="9056237" y="2542590"/>
                <a:chExt cx="196619" cy="217518"/>
              </a:xfrm>
              <a:solidFill>
                <a:srgbClr val="000000"/>
              </a:solidFill>
            </p:grpSpPr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9BC2DB9C-77A7-47CD-AE18-FFEE99C07581}"/>
                    </a:ext>
                  </a:extLst>
                </p:cNvPr>
                <p:cNvSpPr/>
                <p:nvPr/>
              </p:nvSpPr>
              <p:spPr>
                <a:xfrm>
                  <a:off x="9093086" y="2542590"/>
                  <a:ext cx="159770" cy="35198"/>
                </a:xfrm>
                <a:custGeom>
                  <a:avLst/>
                  <a:gdLst>
                    <a:gd name="connsiteX0" fmla="*/ 17599 w 159770"/>
                    <a:gd name="connsiteY0" fmla="*/ 35199 h 35198"/>
                    <a:gd name="connsiteX1" fmla="*/ 0 w 159770"/>
                    <a:gd name="connsiteY1" fmla="*/ 17599 h 35198"/>
                    <a:gd name="connsiteX2" fmla="*/ 17599 w 159770"/>
                    <a:gd name="connsiteY2" fmla="*/ 0 h 35198"/>
                    <a:gd name="connsiteX3" fmla="*/ 80848 w 159770"/>
                    <a:gd name="connsiteY3" fmla="*/ 0 h 35198"/>
                    <a:gd name="connsiteX4" fmla="*/ 142171 w 159770"/>
                    <a:gd name="connsiteY4" fmla="*/ 0 h 35198"/>
                    <a:gd name="connsiteX5" fmla="*/ 159770 w 159770"/>
                    <a:gd name="connsiteY5" fmla="*/ 17599 h 35198"/>
                    <a:gd name="connsiteX6" fmla="*/ 142171 w 159770"/>
                    <a:gd name="connsiteY6" fmla="*/ 35199 h 35198"/>
                    <a:gd name="connsiteX7" fmla="*/ 73423 w 159770"/>
                    <a:gd name="connsiteY7" fmla="*/ 35199 h 35198"/>
                    <a:gd name="connsiteX8" fmla="*/ 17599 w 159770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770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848" y="0"/>
                      </a:lnTo>
                      <a:lnTo>
                        <a:pt x="142171" y="0"/>
                      </a:lnTo>
                      <a:cubicBezTo>
                        <a:pt x="151795" y="0"/>
                        <a:pt x="159770" y="7975"/>
                        <a:pt x="159770" y="17599"/>
                      </a:cubicBezTo>
                      <a:cubicBezTo>
                        <a:pt x="159770" y="27224"/>
                        <a:pt x="151795" y="35199"/>
                        <a:pt x="142171" y="35199"/>
                      </a:cubicBezTo>
                      <a:lnTo>
                        <a:pt x="73423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53651F62-B460-4665-9468-7A7F39BFFFFF}"/>
                    </a:ext>
                  </a:extLst>
                </p:cNvPr>
                <p:cNvSpPr/>
                <p:nvPr/>
              </p:nvSpPr>
              <p:spPr>
                <a:xfrm>
                  <a:off x="9074387" y="2638012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573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479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573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479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C9F8FAB6-0437-4702-A64F-BD3822EDCFAE}"/>
                    </a:ext>
                  </a:extLst>
                </p:cNvPr>
                <p:cNvSpPr/>
                <p:nvPr/>
              </p:nvSpPr>
              <p:spPr>
                <a:xfrm>
                  <a:off x="9056237" y="272491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0 h 35198"/>
                    <a:gd name="connsiteX1" fmla="*/ 85797 w 159495"/>
                    <a:gd name="connsiteY1" fmla="*/ 0 h 35198"/>
                    <a:gd name="connsiteX2" fmla="*/ 141896 w 159495"/>
                    <a:gd name="connsiteY2" fmla="*/ 0 h 35198"/>
                    <a:gd name="connsiteX3" fmla="*/ 159495 w 159495"/>
                    <a:gd name="connsiteY3" fmla="*/ 17599 h 35198"/>
                    <a:gd name="connsiteX4" fmla="*/ 141896 w 159495"/>
                    <a:gd name="connsiteY4" fmla="*/ 35199 h 35198"/>
                    <a:gd name="connsiteX5" fmla="*/ 82223 w 159495"/>
                    <a:gd name="connsiteY5" fmla="*/ 35199 h 35198"/>
                    <a:gd name="connsiteX6" fmla="*/ 17599 w 159495"/>
                    <a:gd name="connsiteY6" fmla="*/ 35199 h 35198"/>
                    <a:gd name="connsiteX7" fmla="*/ 0 w 159495"/>
                    <a:gd name="connsiteY7" fmla="*/ 17599 h 35198"/>
                    <a:gd name="connsiteX8" fmla="*/ 17599 w 159495"/>
                    <a:gd name="connsiteY8" fmla="*/ 0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0"/>
                      </a:moveTo>
                      <a:lnTo>
                        <a:pt x="85797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82223" y="35199"/>
                      </a:lnTo>
                      <a:lnTo>
                        <a:pt x="17599" y="35199"/>
                      </a:ln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570DAE3-02BD-438C-9189-442CBA1F5BD3}"/>
                  </a:ext>
                </a:extLst>
              </p:cNvPr>
              <p:cNvSpPr/>
              <p:nvPr/>
            </p:nvSpPr>
            <p:spPr>
              <a:xfrm>
                <a:off x="9142860" y="3007327"/>
                <a:ext cx="258217" cy="194419"/>
              </a:xfrm>
              <a:custGeom>
                <a:avLst/>
                <a:gdLst>
                  <a:gd name="connsiteX0" fmla="*/ 175995 w 258217"/>
                  <a:gd name="connsiteY0" fmla="*/ 194419 h 194419"/>
                  <a:gd name="connsiteX1" fmla="*/ 128971 w 258217"/>
                  <a:gd name="connsiteY1" fmla="*/ 194419 h 194419"/>
                  <a:gd name="connsiteX2" fmla="*/ 82223 w 258217"/>
                  <a:gd name="connsiteY2" fmla="*/ 194419 h 194419"/>
                  <a:gd name="connsiteX3" fmla="*/ 0 w 258217"/>
                  <a:gd name="connsiteY3" fmla="*/ 0 h 194419"/>
                  <a:gd name="connsiteX4" fmla="*/ 258217 w 258217"/>
                  <a:gd name="connsiteY4" fmla="*/ 0 h 194419"/>
                  <a:gd name="connsiteX5" fmla="*/ 175995 w 258217"/>
                  <a:gd name="connsiteY5" fmla="*/ 194419 h 19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217" h="194419">
                    <a:moveTo>
                      <a:pt x="175995" y="194419"/>
                    </a:moveTo>
                    <a:lnTo>
                      <a:pt x="128971" y="194419"/>
                    </a:lnTo>
                    <a:lnTo>
                      <a:pt x="82223" y="194419"/>
                    </a:lnTo>
                    <a:cubicBezTo>
                      <a:pt x="38499" y="142721"/>
                      <a:pt x="12925" y="75348"/>
                      <a:pt x="0" y="0"/>
                    </a:cubicBezTo>
                    <a:lnTo>
                      <a:pt x="258217" y="0"/>
                    </a:lnTo>
                    <a:cubicBezTo>
                      <a:pt x="245293" y="75348"/>
                      <a:pt x="219718" y="142721"/>
                      <a:pt x="175995" y="194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31FDCA3-1A4C-4CA3-BE88-F6E72CFE7CCE}"/>
                  </a:ext>
                </a:extLst>
              </p:cNvPr>
              <p:cNvSpPr/>
              <p:nvPr/>
            </p:nvSpPr>
            <p:spPr>
              <a:xfrm>
                <a:off x="9670019" y="978437"/>
                <a:ext cx="415512" cy="194969"/>
              </a:xfrm>
              <a:custGeom>
                <a:avLst/>
                <a:gdLst>
                  <a:gd name="connsiteX0" fmla="*/ 207619 w 415512"/>
                  <a:gd name="connsiteY0" fmla="*/ 0 h 194969"/>
                  <a:gd name="connsiteX1" fmla="*/ 415513 w 415512"/>
                  <a:gd name="connsiteY1" fmla="*/ 172695 h 194969"/>
                  <a:gd name="connsiteX2" fmla="*/ 347590 w 415512"/>
                  <a:gd name="connsiteY2" fmla="*/ 194969 h 194969"/>
                  <a:gd name="connsiteX3" fmla="*/ 347590 w 415512"/>
                  <a:gd name="connsiteY3" fmla="*/ 194969 h 194969"/>
                  <a:gd name="connsiteX4" fmla="*/ 67648 w 415512"/>
                  <a:gd name="connsiteY4" fmla="*/ 194969 h 194969"/>
                  <a:gd name="connsiteX5" fmla="*/ 67648 w 415512"/>
                  <a:gd name="connsiteY5" fmla="*/ 194969 h 194969"/>
                  <a:gd name="connsiteX6" fmla="*/ 0 w 415512"/>
                  <a:gd name="connsiteY6" fmla="*/ 172695 h 194969"/>
                  <a:gd name="connsiteX7" fmla="*/ 207619 w 415512"/>
                  <a:gd name="connsiteY7" fmla="*/ 0 h 194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512" h="194969">
                    <a:moveTo>
                      <a:pt x="207619" y="0"/>
                    </a:moveTo>
                    <a:cubicBezTo>
                      <a:pt x="288741" y="50873"/>
                      <a:pt x="357489" y="109172"/>
                      <a:pt x="415513" y="172695"/>
                    </a:cubicBezTo>
                    <a:lnTo>
                      <a:pt x="347590" y="194969"/>
                    </a:lnTo>
                    <a:lnTo>
                      <a:pt x="347590" y="194969"/>
                    </a:lnTo>
                    <a:lnTo>
                      <a:pt x="67648" y="194969"/>
                    </a:lnTo>
                    <a:lnTo>
                      <a:pt x="67648" y="194969"/>
                    </a:lnTo>
                    <a:lnTo>
                      <a:pt x="0" y="172695"/>
                    </a:lnTo>
                    <a:cubicBezTo>
                      <a:pt x="57748" y="109172"/>
                      <a:pt x="126496" y="50873"/>
                      <a:pt x="207619" y="0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239079AA-217E-4039-922D-D4BCFA0CD39A}"/>
                  </a:ext>
                </a:extLst>
              </p:cNvPr>
              <p:cNvSpPr/>
              <p:nvPr/>
            </p:nvSpPr>
            <p:spPr>
              <a:xfrm>
                <a:off x="9609246" y="1542445"/>
                <a:ext cx="552183" cy="552183"/>
              </a:xfrm>
              <a:custGeom>
                <a:avLst/>
                <a:gdLst>
                  <a:gd name="connsiteX0" fmla="*/ 0 w 552183"/>
                  <a:gd name="connsiteY0" fmla="*/ 276092 h 552183"/>
                  <a:gd name="connsiteX1" fmla="*/ 276092 w 552183"/>
                  <a:gd name="connsiteY1" fmla="*/ 0 h 552183"/>
                  <a:gd name="connsiteX2" fmla="*/ 552184 w 552183"/>
                  <a:gd name="connsiteY2" fmla="*/ 276092 h 552183"/>
                  <a:gd name="connsiteX3" fmla="*/ 276092 w 552183"/>
                  <a:gd name="connsiteY3" fmla="*/ 552184 h 552183"/>
                  <a:gd name="connsiteX4" fmla="*/ 0 w 552183"/>
                  <a:gd name="connsiteY4" fmla="*/ 276092 h 552183"/>
                  <a:gd name="connsiteX5" fmla="*/ 36299 w 552183"/>
                  <a:gd name="connsiteY5" fmla="*/ 276092 h 552183"/>
                  <a:gd name="connsiteX6" fmla="*/ 276092 w 552183"/>
                  <a:gd name="connsiteY6" fmla="*/ 515885 h 552183"/>
                  <a:gd name="connsiteX7" fmla="*/ 515885 w 552183"/>
                  <a:gd name="connsiteY7" fmla="*/ 276092 h 552183"/>
                  <a:gd name="connsiteX8" fmla="*/ 276092 w 552183"/>
                  <a:gd name="connsiteY8" fmla="*/ 36299 h 552183"/>
                  <a:gd name="connsiteX9" fmla="*/ 36299 w 552183"/>
                  <a:gd name="connsiteY9" fmla="*/ 276092 h 55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183" h="552183">
                    <a:moveTo>
                      <a:pt x="0" y="276092"/>
                    </a:moveTo>
                    <a:cubicBezTo>
                      <a:pt x="0" y="124021"/>
                      <a:pt x="123746" y="0"/>
                      <a:pt x="276092" y="0"/>
                    </a:cubicBezTo>
                    <a:cubicBezTo>
                      <a:pt x="428162" y="0"/>
                      <a:pt x="552184" y="123746"/>
                      <a:pt x="552184" y="276092"/>
                    </a:cubicBezTo>
                    <a:cubicBezTo>
                      <a:pt x="552184" y="428162"/>
                      <a:pt x="428437" y="552184"/>
                      <a:pt x="276092" y="552184"/>
                    </a:cubicBezTo>
                    <a:cubicBezTo>
                      <a:pt x="124021" y="552184"/>
                      <a:pt x="0" y="428437"/>
                      <a:pt x="0" y="276092"/>
                    </a:cubicBezTo>
                    <a:close/>
                    <a:moveTo>
                      <a:pt x="36299" y="276092"/>
                    </a:moveTo>
                    <a:cubicBezTo>
                      <a:pt x="36299" y="408363"/>
                      <a:pt x="143821" y="515885"/>
                      <a:pt x="276092" y="515885"/>
                    </a:cubicBezTo>
                    <a:cubicBezTo>
                      <a:pt x="408363" y="515885"/>
                      <a:pt x="515885" y="408363"/>
                      <a:pt x="515885" y="276092"/>
                    </a:cubicBezTo>
                    <a:cubicBezTo>
                      <a:pt x="515885" y="143821"/>
                      <a:pt x="408363" y="36299"/>
                      <a:pt x="276092" y="36299"/>
                    </a:cubicBezTo>
                    <a:cubicBezTo>
                      <a:pt x="143821" y="36299"/>
                      <a:pt x="36299" y="143821"/>
                      <a:pt x="36299" y="2760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E0ABC243-A6FD-42BF-BBE3-5577B0C0046D}"/>
                  </a:ext>
                </a:extLst>
              </p:cNvPr>
              <p:cNvSpPr/>
              <p:nvPr/>
            </p:nvSpPr>
            <p:spPr>
              <a:xfrm>
                <a:off x="9625746" y="1570494"/>
                <a:ext cx="503785" cy="503785"/>
              </a:xfrm>
              <a:custGeom>
                <a:avLst/>
                <a:gdLst>
                  <a:gd name="connsiteX0" fmla="*/ 503785 w 503785"/>
                  <a:gd name="connsiteY0" fmla="*/ 251893 h 503785"/>
                  <a:gd name="connsiteX1" fmla="*/ 251893 w 503785"/>
                  <a:gd name="connsiteY1" fmla="*/ 503785 h 503785"/>
                  <a:gd name="connsiteX2" fmla="*/ 0 w 503785"/>
                  <a:gd name="connsiteY2" fmla="*/ 251893 h 503785"/>
                  <a:gd name="connsiteX3" fmla="*/ 251893 w 503785"/>
                  <a:gd name="connsiteY3" fmla="*/ 0 h 503785"/>
                  <a:gd name="connsiteX4" fmla="*/ 503785 w 503785"/>
                  <a:gd name="connsiteY4" fmla="*/ 251893 h 50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03785">
                    <a:moveTo>
                      <a:pt x="503785" y="251893"/>
                    </a:moveTo>
                    <a:cubicBezTo>
                      <a:pt x="503785" y="391009"/>
                      <a:pt x="391009" y="503785"/>
                      <a:pt x="251893" y="503785"/>
                    </a:cubicBezTo>
                    <a:cubicBezTo>
                      <a:pt x="112776" y="503785"/>
                      <a:pt x="0" y="391009"/>
                      <a:pt x="0" y="251893"/>
                    </a:cubicBezTo>
                    <a:cubicBezTo>
                      <a:pt x="0" y="112776"/>
                      <a:pt x="112776" y="0"/>
                      <a:pt x="251893" y="0"/>
                    </a:cubicBezTo>
                    <a:cubicBezTo>
                      <a:pt x="391009" y="0"/>
                      <a:pt x="503785" y="112776"/>
                      <a:pt x="503785" y="251893"/>
                    </a:cubicBezTo>
                    <a:close/>
                  </a:path>
                </a:pathLst>
              </a:custGeom>
              <a:solidFill>
                <a:srgbClr val="86B2CD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0E05D05-E26C-4122-9CA5-C182C170EF2D}"/>
                  </a:ext>
                </a:extLst>
              </p:cNvPr>
              <p:cNvSpPr/>
              <p:nvPr/>
            </p:nvSpPr>
            <p:spPr>
              <a:xfrm>
                <a:off x="9601546" y="1546295"/>
                <a:ext cx="552183" cy="552183"/>
              </a:xfrm>
              <a:custGeom>
                <a:avLst/>
                <a:gdLst>
                  <a:gd name="connsiteX0" fmla="*/ 0 w 552183"/>
                  <a:gd name="connsiteY0" fmla="*/ 276092 h 552183"/>
                  <a:gd name="connsiteX1" fmla="*/ 276092 w 552183"/>
                  <a:gd name="connsiteY1" fmla="*/ 0 h 552183"/>
                  <a:gd name="connsiteX2" fmla="*/ 552184 w 552183"/>
                  <a:gd name="connsiteY2" fmla="*/ 276092 h 552183"/>
                  <a:gd name="connsiteX3" fmla="*/ 276092 w 552183"/>
                  <a:gd name="connsiteY3" fmla="*/ 552184 h 552183"/>
                  <a:gd name="connsiteX4" fmla="*/ 0 w 552183"/>
                  <a:gd name="connsiteY4" fmla="*/ 276092 h 552183"/>
                  <a:gd name="connsiteX5" fmla="*/ 36299 w 552183"/>
                  <a:gd name="connsiteY5" fmla="*/ 276092 h 552183"/>
                  <a:gd name="connsiteX6" fmla="*/ 276092 w 552183"/>
                  <a:gd name="connsiteY6" fmla="*/ 515885 h 552183"/>
                  <a:gd name="connsiteX7" fmla="*/ 515885 w 552183"/>
                  <a:gd name="connsiteY7" fmla="*/ 276092 h 552183"/>
                  <a:gd name="connsiteX8" fmla="*/ 276092 w 552183"/>
                  <a:gd name="connsiteY8" fmla="*/ 36299 h 552183"/>
                  <a:gd name="connsiteX9" fmla="*/ 36299 w 552183"/>
                  <a:gd name="connsiteY9" fmla="*/ 276092 h 55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183" h="552183">
                    <a:moveTo>
                      <a:pt x="0" y="276092"/>
                    </a:moveTo>
                    <a:cubicBezTo>
                      <a:pt x="0" y="124021"/>
                      <a:pt x="123746" y="0"/>
                      <a:pt x="276092" y="0"/>
                    </a:cubicBezTo>
                    <a:cubicBezTo>
                      <a:pt x="428162" y="0"/>
                      <a:pt x="552184" y="123746"/>
                      <a:pt x="552184" y="276092"/>
                    </a:cubicBezTo>
                    <a:cubicBezTo>
                      <a:pt x="552184" y="428162"/>
                      <a:pt x="428437" y="552184"/>
                      <a:pt x="276092" y="552184"/>
                    </a:cubicBezTo>
                    <a:cubicBezTo>
                      <a:pt x="124021" y="552184"/>
                      <a:pt x="0" y="428437"/>
                      <a:pt x="0" y="276092"/>
                    </a:cubicBezTo>
                    <a:close/>
                    <a:moveTo>
                      <a:pt x="36299" y="276092"/>
                    </a:moveTo>
                    <a:cubicBezTo>
                      <a:pt x="36299" y="408363"/>
                      <a:pt x="143821" y="515885"/>
                      <a:pt x="276092" y="515885"/>
                    </a:cubicBezTo>
                    <a:cubicBezTo>
                      <a:pt x="408363" y="515885"/>
                      <a:pt x="515885" y="408363"/>
                      <a:pt x="515885" y="276092"/>
                    </a:cubicBezTo>
                    <a:cubicBezTo>
                      <a:pt x="515885" y="143821"/>
                      <a:pt x="408363" y="36299"/>
                      <a:pt x="276092" y="36299"/>
                    </a:cubicBezTo>
                    <a:cubicBezTo>
                      <a:pt x="143821" y="36299"/>
                      <a:pt x="36299" y="143821"/>
                      <a:pt x="36299" y="276092"/>
                    </a:cubicBezTo>
                    <a:close/>
                  </a:path>
                </a:pathLst>
              </a:custGeom>
              <a:solidFill>
                <a:srgbClr val="312C2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A2625289-88A7-4445-A9BD-8ABD053F9C39}"/>
                  </a:ext>
                </a:extLst>
              </p:cNvPr>
              <p:cNvSpPr/>
              <p:nvPr/>
            </p:nvSpPr>
            <p:spPr>
              <a:xfrm>
                <a:off x="9953536" y="1667841"/>
                <a:ext cx="56098" cy="56098"/>
              </a:xfrm>
              <a:custGeom>
                <a:avLst/>
                <a:gdLst>
                  <a:gd name="connsiteX0" fmla="*/ 28049 w 56098"/>
                  <a:gd name="connsiteY0" fmla="*/ 56098 h 56098"/>
                  <a:gd name="connsiteX1" fmla="*/ 28049 w 56098"/>
                  <a:gd name="connsiteY1" fmla="*/ 56098 h 56098"/>
                  <a:gd name="connsiteX2" fmla="*/ 56098 w 56098"/>
                  <a:gd name="connsiteY2" fmla="*/ 28049 h 56098"/>
                  <a:gd name="connsiteX3" fmla="*/ 56098 w 56098"/>
                  <a:gd name="connsiteY3" fmla="*/ 28049 h 56098"/>
                  <a:gd name="connsiteX4" fmla="*/ 28049 w 56098"/>
                  <a:gd name="connsiteY4" fmla="*/ 0 h 56098"/>
                  <a:gd name="connsiteX5" fmla="*/ 28049 w 56098"/>
                  <a:gd name="connsiteY5" fmla="*/ 0 h 56098"/>
                  <a:gd name="connsiteX6" fmla="*/ 0 w 56098"/>
                  <a:gd name="connsiteY6" fmla="*/ 28049 h 56098"/>
                  <a:gd name="connsiteX7" fmla="*/ 0 w 56098"/>
                  <a:gd name="connsiteY7" fmla="*/ 28049 h 56098"/>
                  <a:gd name="connsiteX8" fmla="*/ 28049 w 56098"/>
                  <a:gd name="connsiteY8" fmla="*/ 56098 h 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098" h="56098">
                    <a:moveTo>
                      <a:pt x="28049" y="56098"/>
                    </a:moveTo>
                    <a:lnTo>
                      <a:pt x="28049" y="56098"/>
                    </a:lnTo>
                    <a:cubicBezTo>
                      <a:pt x="43449" y="56098"/>
                      <a:pt x="56098" y="43449"/>
                      <a:pt x="56098" y="28049"/>
                    </a:cubicBezTo>
                    <a:lnTo>
                      <a:pt x="56098" y="28049"/>
                    </a:lnTo>
                    <a:cubicBezTo>
                      <a:pt x="56098" y="12650"/>
                      <a:pt x="43449" y="0"/>
                      <a:pt x="28049" y="0"/>
                    </a:cubicBezTo>
                    <a:lnTo>
                      <a:pt x="28049" y="0"/>
                    </a:lnTo>
                    <a:cubicBezTo>
                      <a:pt x="12650" y="0"/>
                      <a:pt x="0" y="12650"/>
                      <a:pt x="0" y="28049"/>
                    </a:cubicBezTo>
                    <a:lnTo>
                      <a:pt x="0" y="28049"/>
                    </a:lnTo>
                    <a:cubicBezTo>
                      <a:pt x="0" y="43449"/>
                      <a:pt x="12650" y="56098"/>
                      <a:pt x="28049" y="56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15" name="Graphic 2">
                <a:extLst>
                  <a:ext uri="{FF2B5EF4-FFF2-40B4-BE49-F238E27FC236}">
                    <a16:creationId xmlns:a16="http://schemas.microsoft.com/office/drawing/2014/main" id="{ADBD3159-D19A-4DC1-A69F-C685E920C624}"/>
                  </a:ext>
                </a:extLst>
              </p:cNvPr>
              <p:cNvGrpSpPr/>
              <p:nvPr/>
            </p:nvGrpSpPr>
            <p:grpSpPr>
              <a:xfrm>
                <a:off x="9319130" y="2301147"/>
                <a:ext cx="183969" cy="469686"/>
                <a:chOff x="9319130" y="2301147"/>
                <a:chExt cx="183969" cy="469686"/>
              </a:xfrm>
            </p:grpSpPr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576A4307-39F0-4B35-99D8-CD2A8DFD1D39}"/>
                    </a:ext>
                  </a:extLst>
                </p:cNvPr>
                <p:cNvSpPr/>
                <p:nvPr/>
              </p:nvSpPr>
              <p:spPr>
                <a:xfrm>
                  <a:off x="9319130" y="2301147"/>
                  <a:ext cx="175169" cy="465011"/>
                </a:xfrm>
                <a:custGeom>
                  <a:avLst/>
                  <a:gdLst>
                    <a:gd name="connsiteX0" fmla="*/ 116047 w 175169"/>
                    <a:gd name="connsiteY0" fmla="*/ 0 h 465011"/>
                    <a:gd name="connsiteX1" fmla="*/ 97072 w 175169"/>
                    <a:gd name="connsiteY1" fmla="*/ 23374 h 465011"/>
                    <a:gd name="connsiteX2" fmla="*/ 82498 w 175169"/>
                    <a:gd name="connsiteY2" fmla="*/ 39874 h 465011"/>
                    <a:gd name="connsiteX3" fmla="*/ 18424 w 175169"/>
                    <a:gd name="connsiteY3" fmla="*/ 112197 h 465011"/>
                    <a:gd name="connsiteX4" fmla="*/ 0 w 175169"/>
                    <a:gd name="connsiteY4" fmla="*/ 133096 h 465011"/>
                    <a:gd name="connsiteX5" fmla="*/ 48399 w 175169"/>
                    <a:gd name="connsiteY5" fmla="*/ 465011 h 465011"/>
                    <a:gd name="connsiteX6" fmla="*/ 74248 w 175169"/>
                    <a:gd name="connsiteY6" fmla="*/ 369314 h 465011"/>
                    <a:gd name="connsiteX7" fmla="*/ 135021 w 175169"/>
                    <a:gd name="connsiteY7" fmla="*/ 300016 h 465011"/>
                    <a:gd name="connsiteX8" fmla="*/ 175170 w 175169"/>
                    <a:gd name="connsiteY8" fmla="*/ 277192 h 465011"/>
                    <a:gd name="connsiteX9" fmla="*/ 116047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116047" y="0"/>
                      </a:moveTo>
                      <a:lnTo>
                        <a:pt x="97072" y="23374"/>
                      </a:lnTo>
                      <a:lnTo>
                        <a:pt x="82498" y="39874"/>
                      </a:lnTo>
                      <a:lnTo>
                        <a:pt x="18424" y="112197"/>
                      </a:lnTo>
                      <a:lnTo>
                        <a:pt x="0" y="133096"/>
                      </a:lnTo>
                      <a:lnTo>
                        <a:pt x="48399" y="465011"/>
                      </a:lnTo>
                      <a:cubicBezTo>
                        <a:pt x="48399" y="465011"/>
                        <a:pt x="47849" y="418812"/>
                        <a:pt x="74248" y="369314"/>
                      </a:cubicBezTo>
                      <a:cubicBezTo>
                        <a:pt x="87172" y="345390"/>
                        <a:pt x="106422" y="320366"/>
                        <a:pt x="135021" y="300016"/>
                      </a:cubicBezTo>
                      <a:cubicBezTo>
                        <a:pt x="146846" y="291766"/>
                        <a:pt x="160045" y="284067"/>
                        <a:pt x="175170" y="277192"/>
                      </a:cubicBezTo>
                      <a:lnTo>
                        <a:pt x="116047" y="0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F98A8E39-BA2A-445B-9127-215B4DED98C6}"/>
                    </a:ext>
                  </a:extLst>
                </p:cNvPr>
                <p:cNvSpPr/>
                <p:nvPr/>
              </p:nvSpPr>
              <p:spPr>
                <a:xfrm>
                  <a:off x="9367116" y="2724910"/>
                  <a:ext cx="9211" cy="45648"/>
                </a:xfrm>
                <a:custGeom>
                  <a:avLst/>
                  <a:gdLst>
                    <a:gd name="connsiteX0" fmla="*/ 687 w 9211"/>
                    <a:gd name="connsiteY0" fmla="*/ 40974 h 45648"/>
                    <a:gd name="connsiteX1" fmla="*/ 9212 w 9211"/>
                    <a:gd name="connsiteY1" fmla="*/ 45649 h 45648"/>
                    <a:gd name="connsiteX2" fmla="*/ 8387 w 9211"/>
                    <a:gd name="connsiteY2" fmla="*/ 0 h 45648"/>
                    <a:gd name="connsiteX3" fmla="*/ 687 w 9211"/>
                    <a:gd name="connsiteY3" fmla="*/ 40974 h 4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11" h="45648">
                      <a:moveTo>
                        <a:pt x="687" y="40974"/>
                      </a:moveTo>
                      <a:lnTo>
                        <a:pt x="9212" y="45649"/>
                      </a:lnTo>
                      <a:lnTo>
                        <a:pt x="8387" y="0"/>
                      </a:lnTo>
                      <a:cubicBezTo>
                        <a:pt x="8662" y="275"/>
                        <a:pt x="-2888" y="9350"/>
                        <a:pt x="687" y="40974"/>
                      </a:cubicBez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ACCA1A5E-4052-431E-83B1-94E28186D8B3}"/>
                    </a:ext>
                  </a:extLst>
                </p:cNvPr>
                <p:cNvSpPr/>
                <p:nvPr/>
              </p:nvSpPr>
              <p:spPr>
                <a:xfrm>
                  <a:off x="9435176" y="2301147"/>
                  <a:ext cx="8524" cy="25574"/>
                </a:xfrm>
                <a:custGeom>
                  <a:avLst/>
                  <a:gdLst>
                    <a:gd name="connsiteX0" fmla="*/ 0 w 8524"/>
                    <a:gd name="connsiteY0" fmla="*/ 0 h 25574"/>
                    <a:gd name="connsiteX1" fmla="*/ 8525 w 8524"/>
                    <a:gd name="connsiteY1" fmla="*/ 4675 h 25574"/>
                    <a:gd name="connsiteX2" fmla="*/ 3025 w 8524"/>
                    <a:gd name="connsiteY2" fmla="*/ 25574 h 25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24" h="25574">
                      <a:moveTo>
                        <a:pt x="0" y="0"/>
                      </a:moveTo>
                      <a:lnTo>
                        <a:pt x="8525" y="4675"/>
                      </a:lnTo>
                      <a:lnTo>
                        <a:pt x="3025" y="25574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D661F281-65AD-474B-AB23-FBA16FB1CB2A}"/>
                    </a:ext>
                  </a:extLst>
                </p:cNvPr>
                <p:cNvSpPr/>
                <p:nvPr/>
              </p:nvSpPr>
              <p:spPr>
                <a:xfrm>
                  <a:off x="9327929" y="2305822"/>
                  <a:ext cx="175169" cy="465011"/>
                </a:xfrm>
                <a:custGeom>
                  <a:avLst/>
                  <a:gdLst>
                    <a:gd name="connsiteX0" fmla="*/ 115772 w 175169"/>
                    <a:gd name="connsiteY0" fmla="*/ 0 h 465011"/>
                    <a:gd name="connsiteX1" fmla="*/ 97072 w 175169"/>
                    <a:gd name="connsiteY1" fmla="*/ 23374 h 465011"/>
                    <a:gd name="connsiteX2" fmla="*/ 82498 w 175169"/>
                    <a:gd name="connsiteY2" fmla="*/ 39874 h 465011"/>
                    <a:gd name="connsiteX3" fmla="*/ 18424 w 175169"/>
                    <a:gd name="connsiteY3" fmla="*/ 112197 h 465011"/>
                    <a:gd name="connsiteX4" fmla="*/ 0 w 175169"/>
                    <a:gd name="connsiteY4" fmla="*/ 133096 h 465011"/>
                    <a:gd name="connsiteX5" fmla="*/ 48399 w 175169"/>
                    <a:gd name="connsiteY5" fmla="*/ 465011 h 465011"/>
                    <a:gd name="connsiteX6" fmla="*/ 74248 w 175169"/>
                    <a:gd name="connsiteY6" fmla="*/ 369314 h 465011"/>
                    <a:gd name="connsiteX7" fmla="*/ 135021 w 175169"/>
                    <a:gd name="connsiteY7" fmla="*/ 300016 h 465011"/>
                    <a:gd name="connsiteX8" fmla="*/ 175170 w 175169"/>
                    <a:gd name="connsiteY8" fmla="*/ 277192 h 465011"/>
                    <a:gd name="connsiteX9" fmla="*/ 115772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115772" y="0"/>
                      </a:moveTo>
                      <a:lnTo>
                        <a:pt x="97072" y="23374"/>
                      </a:lnTo>
                      <a:lnTo>
                        <a:pt x="82498" y="39874"/>
                      </a:lnTo>
                      <a:lnTo>
                        <a:pt x="18424" y="112197"/>
                      </a:lnTo>
                      <a:lnTo>
                        <a:pt x="0" y="133096"/>
                      </a:lnTo>
                      <a:lnTo>
                        <a:pt x="48399" y="465011"/>
                      </a:lnTo>
                      <a:cubicBezTo>
                        <a:pt x="48399" y="465011"/>
                        <a:pt x="47849" y="418813"/>
                        <a:pt x="74248" y="369314"/>
                      </a:cubicBezTo>
                      <a:cubicBezTo>
                        <a:pt x="87172" y="345390"/>
                        <a:pt x="106422" y="320366"/>
                        <a:pt x="135021" y="300016"/>
                      </a:cubicBezTo>
                      <a:cubicBezTo>
                        <a:pt x="146846" y="291766"/>
                        <a:pt x="160045" y="284067"/>
                        <a:pt x="175170" y="277192"/>
                      </a:cubicBezTo>
                      <a:lnTo>
                        <a:pt x="11577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43B95A8-DABE-4739-915B-5D1DEAC17E43}"/>
                  </a:ext>
                </a:extLst>
              </p:cNvPr>
              <p:cNvSpPr/>
              <p:nvPr/>
            </p:nvSpPr>
            <p:spPr>
              <a:xfrm>
                <a:off x="9099957" y="2959203"/>
                <a:ext cx="344019" cy="52798"/>
              </a:xfrm>
              <a:custGeom>
                <a:avLst/>
                <a:gdLst>
                  <a:gd name="connsiteX0" fmla="*/ 26404 w 344019"/>
                  <a:gd name="connsiteY0" fmla="*/ 52798 h 52798"/>
                  <a:gd name="connsiteX1" fmla="*/ 317620 w 344019"/>
                  <a:gd name="connsiteY1" fmla="*/ 52798 h 52798"/>
                  <a:gd name="connsiteX2" fmla="*/ 344019 w 344019"/>
                  <a:gd name="connsiteY2" fmla="*/ 26399 h 52798"/>
                  <a:gd name="connsiteX3" fmla="*/ 344019 w 344019"/>
                  <a:gd name="connsiteY3" fmla="*/ 26399 h 52798"/>
                  <a:gd name="connsiteX4" fmla="*/ 317620 w 344019"/>
                  <a:gd name="connsiteY4" fmla="*/ 0 h 52798"/>
                  <a:gd name="connsiteX5" fmla="*/ 26404 w 344019"/>
                  <a:gd name="connsiteY5" fmla="*/ 0 h 52798"/>
                  <a:gd name="connsiteX6" fmla="*/ 5 w 344019"/>
                  <a:gd name="connsiteY6" fmla="*/ 26399 h 52798"/>
                  <a:gd name="connsiteX7" fmla="*/ 5 w 344019"/>
                  <a:gd name="connsiteY7" fmla="*/ 26399 h 52798"/>
                  <a:gd name="connsiteX8" fmla="*/ 26404 w 344019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019" h="52798">
                    <a:moveTo>
                      <a:pt x="26404" y="52798"/>
                    </a:moveTo>
                    <a:lnTo>
                      <a:pt x="317620" y="52798"/>
                    </a:lnTo>
                    <a:cubicBezTo>
                      <a:pt x="332195" y="52798"/>
                      <a:pt x="344019" y="40974"/>
                      <a:pt x="344019" y="26399"/>
                    </a:cubicBezTo>
                    <a:lnTo>
                      <a:pt x="344019" y="26399"/>
                    </a:lnTo>
                    <a:cubicBezTo>
                      <a:pt x="344019" y="11825"/>
                      <a:pt x="332195" y="0"/>
                      <a:pt x="317620" y="0"/>
                    </a:cubicBezTo>
                    <a:lnTo>
                      <a:pt x="26404" y="0"/>
                    </a:lnTo>
                    <a:cubicBezTo>
                      <a:pt x="11829" y="0"/>
                      <a:pt x="5" y="11825"/>
                      <a:pt x="5" y="26399"/>
                    </a:cubicBezTo>
                    <a:lnTo>
                      <a:pt x="5" y="26399"/>
                    </a:lnTo>
                    <a:cubicBezTo>
                      <a:pt x="-270" y="40699"/>
                      <a:pt x="11829" y="52798"/>
                      <a:pt x="26404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9CCDBA2E-1240-4E19-BFD2-EBC80091210C}"/>
                  </a:ext>
                </a:extLst>
              </p:cNvPr>
              <p:cNvSpPr/>
              <p:nvPr/>
            </p:nvSpPr>
            <p:spPr>
              <a:xfrm>
                <a:off x="10311300" y="2959203"/>
                <a:ext cx="344014" cy="52798"/>
              </a:xfrm>
              <a:custGeom>
                <a:avLst/>
                <a:gdLst>
                  <a:gd name="connsiteX0" fmla="*/ 26399 w 344014"/>
                  <a:gd name="connsiteY0" fmla="*/ 52798 h 52798"/>
                  <a:gd name="connsiteX1" fmla="*/ 317616 w 344014"/>
                  <a:gd name="connsiteY1" fmla="*/ 52798 h 52798"/>
                  <a:gd name="connsiteX2" fmla="*/ 344015 w 344014"/>
                  <a:gd name="connsiteY2" fmla="*/ 26399 h 52798"/>
                  <a:gd name="connsiteX3" fmla="*/ 344015 w 344014"/>
                  <a:gd name="connsiteY3" fmla="*/ 26399 h 52798"/>
                  <a:gd name="connsiteX4" fmla="*/ 317616 w 344014"/>
                  <a:gd name="connsiteY4" fmla="*/ 0 h 52798"/>
                  <a:gd name="connsiteX5" fmla="*/ 26399 w 344014"/>
                  <a:gd name="connsiteY5" fmla="*/ 0 h 52798"/>
                  <a:gd name="connsiteX6" fmla="*/ 0 w 344014"/>
                  <a:gd name="connsiteY6" fmla="*/ 26399 h 52798"/>
                  <a:gd name="connsiteX7" fmla="*/ 0 w 344014"/>
                  <a:gd name="connsiteY7" fmla="*/ 26399 h 52798"/>
                  <a:gd name="connsiteX8" fmla="*/ 26399 w 344014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014" h="52798">
                    <a:moveTo>
                      <a:pt x="26399" y="52798"/>
                    </a:moveTo>
                    <a:lnTo>
                      <a:pt x="317616" y="52798"/>
                    </a:lnTo>
                    <a:cubicBezTo>
                      <a:pt x="332190" y="52798"/>
                      <a:pt x="344015" y="40974"/>
                      <a:pt x="344015" y="26399"/>
                    </a:cubicBezTo>
                    <a:lnTo>
                      <a:pt x="344015" y="26399"/>
                    </a:lnTo>
                    <a:cubicBezTo>
                      <a:pt x="344015" y="11825"/>
                      <a:pt x="332190" y="0"/>
                      <a:pt x="317616" y="0"/>
                    </a:cubicBezTo>
                    <a:lnTo>
                      <a:pt x="26399" y="0"/>
                    </a:lnTo>
                    <a:cubicBezTo>
                      <a:pt x="11825" y="0"/>
                      <a:pt x="0" y="11825"/>
                      <a:pt x="0" y="26399"/>
                    </a:cubicBezTo>
                    <a:lnTo>
                      <a:pt x="0" y="26399"/>
                    </a:lnTo>
                    <a:cubicBezTo>
                      <a:pt x="0" y="40699"/>
                      <a:pt x="11825" y="52798"/>
                      <a:pt x="26399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2D0EBCB1-6FF6-470A-831A-98A088C35E40}"/>
                  </a:ext>
                </a:extLst>
              </p:cNvPr>
              <p:cNvSpPr/>
              <p:nvPr/>
            </p:nvSpPr>
            <p:spPr>
              <a:xfrm>
                <a:off x="9861139" y="784636"/>
                <a:ext cx="32998" cy="205625"/>
              </a:xfrm>
              <a:custGeom>
                <a:avLst/>
                <a:gdLst>
                  <a:gd name="connsiteX0" fmla="*/ 20349 w 32998"/>
                  <a:gd name="connsiteY0" fmla="*/ 3506 h 205625"/>
                  <a:gd name="connsiteX1" fmla="*/ 32999 w 32998"/>
                  <a:gd name="connsiteY1" fmla="*/ 205625 h 205625"/>
                  <a:gd name="connsiteX2" fmla="*/ 16499 w 32998"/>
                  <a:gd name="connsiteY2" fmla="*/ 205625 h 205625"/>
                  <a:gd name="connsiteX3" fmla="*/ 0 w 32998"/>
                  <a:gd name="connsiteY3" fmla="*/ 205625 h 205625"/>
                  <a:gd name="connsiteX4" fmla="*/ 12650 w 32998"/>
                  <a:gd name="connsiteY4" fmla="*/ 3506 h 205625"/>
                  <a:gd name="connsiteX5" fmla="*/ 20349 w 32998"/>
                  <a:gd name="connsiteY5" fmla="*/ 3506 h 20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998" h="205625">
                    <a:moveTo>
                      <a:pt x="20349" y="3506"/>
                    </a:moveTo>
                    <a:lnTo>
                      <a:pt x="32999" y="205625"/>
                    </a:lnTo>
                    <a:lnTo>
                      <a:pt x="16499" y="205625"/>
                    </a:lnTo>
                    <a:lnTo>
                      <a:pt x="0" y="205625"/>
                    </a:lnTo>
                    <a:lnTo>
                      <a:pt x="12650" y="3506"/>
                    </a:lnTo>
                    <a:cubicBezTo>
                      <a:pt x="12925" y="-1169"/>
                      <a:pt x="20074" y="-1169"/>
                      <a:pt x="20349" y="35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9646701-0B5B-42CE-BA89-D6C6BCA2EA00}"/>
                </a:ext>
              </a:extLst>
            </p:cNvPr>
            <p:cNvSpPr/>
            <p:nvPr/>
          </p:nvSpPr>
          <p:spPr>
            <a:xfrm>
              <a:off x="9857014" y="985037"/>
              <a:ext cx="41523" cy="9349"/>
            </a:xfrm>
            <a:custGeom>
              <a:avLst/>
              <a:gdLst>
                <a:gd name="connsiteX0" fmla="*/ 4675 w 41523"/>
                <a:gd name="connsiteY0" fmla="*/ 9350 h 9349"/>
                <a:gd name="connsiteX1" fmla="*/ 36849 w 41523"/>
                <a:gd name="connsiteY1" fmla="*/ 9350 h 9349"/>
                <a:gd name="connsiteX2" fmla="*/ 41524 w 41523"/>
                <a:gd name="connsiteY2" fmla="*/ 4675 h 9349"/>
                <a:gd name="connsiteX3" fmla="*/ 41524 w 41523"/>
                <a:gd name="connsiteY3" fmla="*/ 4675 h 9349"/>
                <a:gd name="connsiteX4" fmla="*/ 36849 w 41523"/>
                <a:gd name="connsiteY4" fmla="*/ 0 h 9349"/>
                <a:gd name="connsiteX5" fmla="*/ 4675 w 41523"/>
                <a:gd name="connsiteY5" fmla="*/ 0 h 9349"/>
                <a:gd name="connsiteX6" fmla="*/ 0 w 41523"/>
                <a:gd name="connsiteY6" fmla="*/ 4675 h 9349"/>
                <a:gd name="connsiteX7" fmla="*/ 0 w 41523"/>
                <a:gd name="connsiteY7" fmla="*/ 4675 h 9349"/>
                <a:gd name="connsiteX8" fmla="*/ 4675 w 41523"/>
                <a:gd name="connsiteY8" fmla="*/ 9350 h 9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23" h="9349">
                  <a:moveTo>
                    <a:pt x="4675" y="9350"/>
                  </a:moveTo>
                  <a:lnTo>
                    <a:pt x="36849" y="9350"/>
                  </a:lnTo>
                  <a:cubicBezTo>
                    <a:pt x="39324" y="9350"/>
                    <a:pt x="41524" y="7150"/>
                    <a:pt x="41524" y="4675"/>
                  </a:cubicBezTo>
                  <a:lnTo>
                    <a:pt x="41524" y="4675"/>
                  </a:lnTo>
                  <a:cubicBezTo>
                    <a:pt x="41524" y="2200"/>
                    <a:pt x="39324" y="0"/>
                    <a:pt x="36849" y="0"/>
                  </a:cubicBezTo>
                  <a:lnTo>
                    <a:pt x="4675" y="0"/>
                  </a:lnTo>
                  <a:cubicBezTo>
                    <a:pt x="2200" y="0"/>
                    <a:pt x="0" y="2200"/>
                    <a:pt x="0" y="4675"/>
                  </a:cubicBezTo>
                  <a:lnTo>
                    <a:pt x="0" y="4675"/>
                  </a:lnTo>
                  <a:cubicBezTo>
                    <a:pt x="0" y="7150"/>
                    <a:pt x="1925" y="9350"/>
                    <a:pt x="4675" y="9350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201" name="Graphic 47">
            <a:extLst>
              <a:ext uri="{FF2B5EF4-FFF2-40B4-BE49-F238E27FC236}">
                <a16:creationId xmlns:a16="http://schemas.microsoft.com/office/drawing/2014/main" id="{CC109F55-A6DE-4DFF-9A1A-D8E894D954C1}"/>
              </a:ext>
            </a:extLst>
          </p:cNvPr>
          <p:cNvGrpSpPr/>
          <p:nvPr/>
        </p:nvGrpSpPr>
        <p:grpSpPr>
          <a:xfrm>
            <a:off x="6851648" y="1998986"/>
            <a:ext cx="669660" cy="1147989"/>
            <a:chOff x="569159" y="4748162"/>
            <a:chExt cx="1050925" cy="1801586"/>
          </a:xfrm>
        </p:grpSpPr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FAF198C-58A0-4036-BEF3-E2F2FE78EACD}"/>
                </a:ext>
              </a:extLst>
            </p:cNvPr>
            <p:cNvSpPr/>
            <p:nvPr/>
          </p:nvSpPr>
          <p:spPr>
            <a:xfrm>
              <a:off x="722794" y="6175168"/>
              <a:ext cx="375392" cy="375142"/>
            </a:xfrm>
            <a:custGeom>
              <a:avLst/>
              <a:gdLst>
                <a:gd name="connsiteX0" fmla="*/ 351559 w 375392"/>
                <a:gd name="connsiteY0" fmla="*/ 235958 h 375142"/>
                <a:gd name="connsiteX1" fmla="*/ 351559 w 375392"/>
                <a:gd name="connsiteY1" fmla="*/ 351309 h 375142"/>
                <a:gd name="connsiteX2" fmla="*/ 236208 w 375392"/>
                <a:gd name="connsiteY2" fmla="*/ 351309 h 375142"/>
                <a:gd name="connsiteX3" fmla="*/ 0 w 375392"/>
                <a:gd name="connsiteY3" fmla="*/ 0 h 375142"/>
                <a:gd name="connsiteX4" fmla="*/ 351559 w 375392"/>
                <a:gd name="connsiteY4" fmla="*/ 235958 h 37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92" h="375142">
                  <a:moveTo>
                    <a:pt x="351559" y="235958"/>
                  </a:moveTo>
                  <a:cubicBezTo>
                    <a:pt x="383337" y="267736"/>
                    <a:pt x="383337" y="319531"/>
                    <a:pt x="351559" y="351309"/>
                  </a:cubicBezTo>
                  <a:cubicBezTo>
                    <a:pt x="319781" y="383087"/>
                    <a:pt x="267986" y="383087"/>
                    <a:pt x="236208" y="351309"/>
                  </a:cubicBezTo>
                  <a:cubicBezTo>
                    <a:pt x="204430" y="319531"/>
                    <a:pt x="0" y="0"/>
                    <a:pt x="0" y="0"/>
                  </a:cubicBezTo>
                  <a:cubicBezTo>
                    <a:pt x="0" y="0"/>
                    <a:pt x="319781" y="204180"/>
                    <a:pt x="351559" y="235958"/>
                  </a:cubicBezTo>
                  <a:close/>
                </a:path>
              </a:pathLst>
            </a:custGeom>
            <a:solidFill>
              <a:srgbClr val="F6931E"/>
            </a:solidFill>
            <a:ln w="249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116C7037-FBBA-4E45-857F-F6C058DCA672}"/>
                </a:ext>
              </a:extLst>
            </p:cNvPr>
            <p:cNvSpPr/>
            <p:nvPr/>
          </p:nvSpPr>
          <p:spPr>
            <a:xfrm>
              <a:off x="665493" y="4748162"/>
              <a:ext cx="490494" cy="490494"/>
            </a:xfrm>
            <a:custGeom>
              <a:avLst/>
              <a:gdLst>
                <a:gd name="connsiteX0" fmla="*/ 473417 w 490494"/>
                <a:gd name="connsiteY0" fmla="*/ 391345 h 490494"/>
                <a:gd name="connsiteX1" fmla="*/ 473417 w 490494"/>
                <a:gd name="connsiteY1" fmla="*/ 473417 h 490494"/>
                <a:gd name="connsiteX2" fmla="*/ 391344 w 490494"/>
                <a:gd name="connsiteY2" fmla="*/ 473417 h 490494"/>
                <a:gd name="connsiteX3" fmla="*/ 0 w 490494"/>
                <a:gd name="connsiteY3" fmla="*/ 0 h 490494"/>
                <a:gd name="connsiteX4" fmla="*/ 473417 w 490494"/>
                <a:gd name="connsiteY4" fmla="*/ 391345 h 49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494" h="490494">
                  <a:moveTo>
                    <a:pt x="473417" y="391345"/>
                  </a:moveTo>
                  <a:cubicBezTo>
                    <a:pt x="496187" y="414115"/>
                    <a:pt x="496187" y="450647"/>
                    <a:pt x="473417" y="473417"/>
                  </a:cubicBezTo>
                  <a:cubicBezTo>
                    <a:pt x="450647" y="496187"/>
                    <a:pt x="414115" y="496187"/>
                    <a:pt x="391344" y="473417"/>
                  </a:cubicBezTo>
                  <a:cubicBezTo>
                    <a:pt x="368574" y="450647"/>
                    <a:pt x="0" y="0"/>
                    <a:pt x="0" y="0"/>
                  </a:cubicBezTo>
                  <a:cubicBezTo>
                    <a:pt x="0" y="0"/>
                    <a:pt x="450647" y="368825"/>
                    <a:pt x="473417" y="391345"/>
                  </a:cubicBezTo>
                  <a:close/>
                </a:path>
              </a:pathLst>
            </a:custGeom>
            <a:solidFill>
              <a:srgbClr val="FFEDCF"/>
            </a:solidFill>
            <a:ln w="249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204" name="Graphic 47">
              <a:extLst>
                <a:ext uri="{FF2B5EF4-FFF2-40B4-BE49-F238E27FC236}">
                  <a16:creationId xmlns:a16="http://schemas.microsoft.com/office/drawing/2014/main" id="{D3ACF00E-9238-4AC4-B6E1-B727EA15BF73}"/>
                </a:ext>
              </a:extLst>
            </p:cNvPr>
            <p:cNvGrpSpPr/>
            <p:nvPr/>
          </p:nvGrpSpPr>
          <p:grpSpPr>
            <a:xfrm>
              <a:off x="569159" y="5204563"/>
              <a:ext cx="1040141" cy="1040141"/>
              <a:chOff x="569159" y="5204563"/>
              <a:chExt cx="1040141" cy="1040141"/>
            </a:xfrm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870E8113-2A89-485E-893F-275C59B29D89}"/>
                  </a:ext>
                </a:extLst>
              </p:cNvPr>
              <p:cNvSpPr/>
              <p:nvPr/>
            </p:nvSpPr>
            <p:spPr>
              <a:xfrm>
                <a:off x="569159" y="5204563"/>
                <a:ext cx="1040141" cy="1040141"/>
              </a:xfrm>
              <a:custGeom>
                <a:avLst/>
                <a:gdLst>
                  <a:gd name="connsiteX0" fmla="*/ 865011 w 1040141"/>
                  <a:gd name="connsiteY0" fmla="*/ 449145 h 1040141"/>
                  <a:gd name="connsiteX1" fmla="*/ 874770 w 1040141"/>
                  <a:gd name="connsiteY1" fmla="*/ 628553 h 1040141"/>
                  <a:gd name="connsiteX2" fmla="*/ 829230 w 1040141"/>
                  <a:gd name="connsiteY2" fmla="*/ 593773 h 1040141"/>
                  <a:gd name="connsiteX3" fmla="*/ 781188 w 1040141"/>
                  <a:gd name="connsiteY3" fmla="*/ 522460 h 1040141"/>
                  <a:gd name="connsiteX4" fmla="*/ 660331 w 1040141"/>
                  <a:gd name="connsiteY4" fmla="*/ 345054 h 1040141"/>
                  <a:gd name="connsiteX5" fmla="*/ 688606 w 1040141"/>
                  <a:gd name="connsiteY5" fmla="*/ 489181 h 1040141"/>
                  <a:gd name="connsiteX6" fmla="*/ 0 w 1040141"/>
                  <a:gd name="connsiteY6" fmla="*/ 0 h 1040141"/>
                  <a:gd name="connsiteX7" fmla="*/ 478922 w 1040141"/>
                  <a:gd name="connsiteY7" fmla="*/ 674594 h 1040141"/>
                  <a:gd name="connsiteX8" fmla="*/ 329290 w 1040141"/>
                  <a:gd name="connsiteY8" fmla="*/ 645318 h 1040141"/>
                  <a:gd name="connsiteX9" fmla="*/ 520208 w 1040141"/>
                  <a:gd name="connsiteY9" fmla="*/ 775683 h 1040141"/>
                  <a:gd name="connsiteX10" fmla="*/ 589018 w 1040141"/>
                  <a:gd name="connsiteY10" fmla="*/ 823225 h 1040141"/>
                  <a:gd name="connsiteX11" fmla="*/ 628553 w 1040141"/>
                  <a:gd name="connsiteY11" fmla="*/ 874770 h 1040141"/>
                  <a:gd name="connsiteX12" fmla="*/ 449145 w 1040141"/>
                  <a:gd name="connsiteY12" fmla="*/ 865012 h 1040141"/>
                  <a:gd name="connsiteX13" fmla="*/ 903295 w 1040141"/>
                  <a:gd name="connsiteY13" fmla="*/ 1015394 h 1040141"/>
                  <a:gd name="connsiteX14" fmla="*/ 903045 w 1040141"/>
                  <a:gd name="connsiteY14" fmla="*/ 1015394 h 1040141"/>
                  <a:gd name="connsiteX15" fmla="*/ 971855 w 1040141"/>
                  <a:gd name="connsiteY15" fmla="*/ 971856 h 1040141"/>
                  <a:gd name="connsiteX16" fmla="*/ 1015394 w 1040141"/>
                  <a:gd name="connsiteY16" fmla="*/ 903045 h 1040141"/>
                  <a:gd name="connsiteX17" fmla="*/ 1015394 w 1040141"/>
                  <a:gd name="connsiteY17" fmla="*/ 903295 h 1040141"/>
                  <a:gd name="connsiteX18" fmla="*/ 865011 w 1040141"/>
                  <a:gd name="connsiteY18" fmla="*/ 449145 h 10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40141" h="1040141">
                    <a:moveTo>
                      <a:pt x="865011" y="449145"/>
                    </a:moveTo>
                    <a:cubicBezTo>
                      <a:pt x="905797" y="544229"/>
                      <a:pt x="874770" y="628553"/>
                      <a:pt x="874770" y="628553"/>
                    </a:cubicBezTo>
                    <a:cubicBezTo>
                      <a:pt x="860507" y="617544"/>
                      <a:pt x="845244" y="605783"/>
                      <a:pt x="829230" y="593773"/>
                    </a:cubicBezTo>
                    <a:cubicBezTo>
                      <a:pt x="805709" y="576007"/>
                      <a:pt x="788694" y="550985"/>
                      <a:pt x="781188" y="522460"/>
                    </a:cubicBezTo>
                    <a:cubicBezTo>
                      <a:pt x="755915" y="426375"/>
                      <a:pt x="660331" y="345054"/>
                      <a:pt x="660331" y="345054"/>
                    </a:cubicBezTo>
                    <a:lnTo>
                      <a:pt x="688606" y="489181"/>
                    </a:lnTo>
                    <a:cubicBezTo>
                      <a:pt x="395848" y="274742"/>
                      <a:pt x="0" y="0"/>
                      <a:pt x="0" y="0"/>
                    </a:cubicBezTo>
                    <a:cubicBezTo>
                      <a:pt x="0" y="0"/>
                      <a:pt x="266234" y="383838"/>
                      <a:pt x="478922" y="674594"/>
                    </a:cubicBezTo>
                    <a:lnTo>
                      <a:pt x="329290" y="645318"/>
                    </a:lnTo>
                    <a:cubicBezTo>
                      <a:pt x="329290" y="645318"/>
                      <a:pt x="416617" y="748409"/>
                      <a:pt x="520208" y="775683"/>
                    </a:cubicBezTo>
                    <a:cubicBezTo>
                      <a:pt x="547732" y="782939"/>
                      <a:pt x="571753" y="800455"/>
                      <a:pt x="589018" y="823225"/>
                    </a:cubicBezTo>
                    <a:cubicBezTo>
                      <a:pt x="602781" y="841491"/>
                      <a:pt x="616042" y="858756"/>
                      <a:pt x="628553" y="874770"/>
                    </a:cubicBezTo>
                    <a:cubicBezTo>
                      <a:pt x="628553" y="874770"/>
                      <a:pt x="544229" y="905547"/>
                      <a:pt x="449145" y="865012"/>
                    </a:cubicBezTo>
                    <a:cubicBezTo>
                      <a:pt x="449145" y="865012"/>
                      <a:pt x="702869" y="1118735"/>
                      <a:pt x="903295" y="1015394"/>
                    </a:cubicBezTo>
                    <a:cubicBezTo>
                      <a:pt x="903295" y="1015394"/>
                      <a:pt x="903045" y="1015394"/>
                      <a:pt x="903045" y="1015394"/>
                    </a:cubicBezTo>
                    <a:cubicBezTo>
                      <a:pt x="928067" y="1006386"/>
                      <a:pt x="951588" y="992123"/>
                      <a:pt x="971855" y="971856"/>
                    </a:cubicBezTo>
                    <a:cubicBezTo>
                      <a:pt x="991873" y="951838"/>
                      <a:pt x="1006386" y="928067"/>
                      <a:pt x="1015394" y="903045"/>
                    </a:cubicBezTo>
                    <a:cubicBezTo>
                      <a:pt x="1015394" y="903045"/>
                      <a:pt x="1015394" y="903295"/>
                      <a:pt x="1015394" y="903295"/>
                    </a:cubicBezTo>
                    <a:cubicBezTo>
                      <a:pt x="1118735" y="702619"/>
                      <a:pt x="865011" y="449145"/>
                      <a:pt x="865011" y="449145"/>
                    </a:cubicBezTo>
                    <a:close/>
                  </a:path>
                </a:pathLst>
              </a:custGeom>
              <a:solidFill>
                <a:srgbClr val="F6931E"/>
              </a:solidFill>
              <a:ln w="249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4279854-9DE3-48EF-885E-5E2499E6CC25}"/>
                  </a:ext>
                </a:extLst>
              </p:cNvPr>
              <p:cNvSpPr/>
              <p:nvPr/>
            </p:nvSpPr>
            <p:spPr>
              <a:xfrm>
                <a:off x="913962" y="5549617"/>
                <a:ext cx="630179" cy="629929"/>
              </a:xfrm>
              <a:custGeom>
                <a:avLst/>
                <a:gdLst>
                  <a:gd name="connsiteX0" fmla="*/ 590019 w 630179"/>
                  <a:gd name="connsiteY0" fmla="*/ 396099 h 629929"/>
                  <a:gd name="connsiteX1" fmla="*/ 590019 w 630179"/>
                  <a:gd name="connsiteY1" fmla="*/ 589769 h 629929"/>
                  <a:gd name="connsiteX2" fmla="*/ 396349 w 630179"/>
                  <a:gd name="connsiteY2" fmla="*/ 589769 h 629929"/>
                  <a:gd name="connsiteX3" fmla="*/ 0 w 630179"/>
                  <a:gd name="connsiteY3" fmla="*/ 0 h 629929"/>
                  <a:gd name="connsiteX4" fmla="*/ 590019 w 630179"/>
                  <a:gd name="connsiteY4" fmla="*/ 396099 h 629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179" h="629929">
                    <a:moveTo>
                      <a:pt x="590019" y="396099"/>
                    </a:moveTo>
                    <a:cubicBezTo>
                      <a:pt x="643566" y="449646"/>
                      <a:pt x="643566" y="536222"/>
                      <a:pt x="590019" y="589769"/>
                    </a:cubicBezTo>
                    <a:cubicBezTo>
                      <a:pt x="536472" y="643316"/>
                      <a:pt x="449896" y="643316"/>
                      <a:pt x="396349" y="589769"/>
                    </a:cubicBezTo>
                    <a:cubicBezTo>
                      <a:pt x="342802" y="536222"/>
                      <a:pt x="0" y="0"/>
                      <a:pt x="0" y="0"/>
                    </a:cubicBezTo>
                    <a:cubicBezTo>
                      <a:pt x="0" y="0"/>
                      <a:pt x="536472" y="342802"/>
                      <a:pt x="590019" y="396099"/>
                    </a:cubicBezTo>
                    <a:close/>
                  </a:path>
                </a:pathLst>
              </a:custGeom>
              <a:solidFill>
                <a:srgbClr val="FFEDCF"/>
              </a:solidFill>
              <a:ln w="249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207" name="Graphic 47">
                <a:extLst>
                  <a:ext uri="{FF2B5EF4-FFF2-40B4-BE49-F238E27FC236}">
                    <a16:creationId xmlns:a16="http://schemas.microsoft.com/office/drawing/2014/main" id="{EA281808-2583-4E23-9427-9521FE08EB78}"/>
                  </a:ext>
                </a:extLst>
              </p:cNvPr>
              <p:cNvGrpSpPr/>
              <p:nvPr/>
            </p:nvGrpSpPr>
            <p:grpSpPr>
              <a:xfrm>
                <a:off x="1285539" y="5921194"/>
                <a:ext cx="227700" cy="227200"/>
                <a:chOff x="1285539" y="5921194"/>
                <a:chExt cx="227700" cy="227200"/>
              </a:xfrm>
            </p:grpSpPr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D8C25195-6F51-4E39-8C34-55C1F11B1D93}"/>
                    </a:ext>
                  </a:extLst>
                </p:cNvPr>
                <p:cNvSpPr/>
                <p:nvPr/>
              </p:nvSpPr>
              <p:spPr>
                <a:xfrm>
                  <a:off x="1285539" y="5921194"/>
                  <a:ext cx="227199" cy="227200"/>
                </a:xfrm>
                <a:custGeom>
                  <a:avLst/>
                  <a:gdLst>
                    <a:gd name="connsiteX0" fmla="*/ 215940 w 227199"/>
                    <a:gd name="connsiteY0" fmla="*/ 94083 h 227200"/>
                    <a:gd name="connsiteX1" fmla="*/ 215940 w 227199"/>
                    <a:gd name="connsiteY1" fmla="*/ 94083 h 227200"/>
                    <a:gd name="connsiteX2" fmla="*/ 211436 w 227199"/>
                    <a:gd name="connsiteY2" fmla="*/ 88078 h 227200"/>
                    <a:gd name="connsiteX3" fmla="*/ 200677 w 227199"/>
                    <a:gd name="connsiteY3" fmla="*/ 62305 h 227200"/>
                    <a:gd name="connsiteX4" fmla="*/ 199676 w 227199"/>
                    <a:gd name="connsiteY4" fmla="*/ 55049 h 227200"/>
                    <a:gd name="connsiteX5" fmla="*/ 199676 w 227199"/>
                    <a:gd name="connsiteY5" fmla="*/ 55049 h 227200"/>
                    <a:gd name="connsiteX6" fmla="*/ 172151 w 227199"/>
                    <a:gd name="connsiteY6" fmla="*/ 27524 h 227200"/>
                    <a:gd name="connsiteX7" fmla="*/ 172151 w 227199"/>
                    <a:gd name="connsiteY7" fmla="*/ 27524 h 227200"/>
                    <a:gd name="connsiteX8" fmla="*/ 164895 w 227199"/>
                    <a:gd name="connsiteY8" fmla="*/ 26523 h 227200"/>
                    <a:gd name="connsiteX9" fmla="*/ 139122 w 227199"/>
                    <a:gd name="connsiteY9" fmla="*/ 15764 h 227200"/>
                    <a:gd name="connsiteX10" fmla="*/ 133117 w 227199"/>
                    <a:gd name="connsiteY10" fmla="*/ 11260 h 227200"/>
                    <a:gd name="connsiteX11" fmla="*/ 133117 w 227199"/>
                    <a:gd name="connsiteY11" fmla="*/ 11260 h 227200"/>
                    <a:gd name="connsiteX12" fmla="*/ 94083 w 227199"/>
                    <a:gd name="connsiteY12" fmla="*/ 11260 h 227200"/>
                    <a:gd name="connsiteX13" fmla="*/ 94083 w 227199"/>
                    <a:gd name="connsiteY13" fmla="*/ 11260 h 227200"/>
                    <a:gd name="connsiteX14" fmla="*/ 88078 w 227199"/>
                    <a:gd name="connsiteY14" fmla="*/ 15764 h 227200"/>
                    <a:gd name="connsiteX15" fmla="*/ 62305 w 227199"/>
                    <a:gd name="connsiteY15" fmla="*/ 26523 h 227200"/>
                    <a:gd name="connsiteX16" fmla="*/ 55048 w 227199"/>
                    <a:gd name="connsiteY16" fmla="*/ 27524 h 227200"/>
                    <a:gd name="connsiteX17" fmla="*/ 55048 w 227199"/>
                    <a:gd name="connsiteY17" fmla="*/ 27524 h 227200"/>
                    <a:gd name="connsiteX18" fmla="*/ 27524 w 227199"/>
                    <a:gd name="connsiteY18" fmla="*/ 55049 h 227200"/>
                    <a:gd name="connsiteX19" fmla="*/ 27524 w 227199"/>
                    <a:gd name="connsiteY19" fmla="*/ 55049 h 227200"/>
                    <a:gd name="connsiteX20" fmla="*/ 26523 w 227199"/>
                    <a:gd name="connsiteY20" fmla="*/ 62305 h 227200"/>
                    <a:gd name="connsiteX21" fmla="*/ 15764 w 227199"/>
                    <a:gd name="connsiteY21" fmla="*/ 88078 h 227200"/>
                    <a:gd name="connsiteX22" fmla="*/ 11260 w 227199"/>
                    <a:gd name="connsiteY22" fmla="*/ 94083 h 227200"/>
                    <a:gd name="connsiteX23" fmla="*/ 11260 w 227199"/>
                    <a:gd name="connsiteY23" fmla="*/ 94083 h 227200"/>
                    <a:gd name="connsiteX24" fmla="*/ 11260 w 227199"/>
                    <a:gd name="connsiteY24" fmla="*/ 133117 h 227200"/>
                    <a:gd name="connsiteX25" fmla="*/ 11260 w 227199"/>
                    <a:gd name="connsiteY25" fmla="*/ 133117 h 227200"/>
                    <a:gd name="connsiteX26" fmla="*/ 15764 w 227199"/>
                    <a:gd name="connsiteY26" fmla="*/ 139122 h 227200"/>
                    <a:gd name="connsiteX27" fmla="*/ 26523 w 227199"/>
                    <a:gd name="connsiteY27" fmla="*/ 164895 h 227200"/>
                    <a:gd name="connsiteX28" fmla="*/ 27524 w 227199"/>
                    <a:gd name="connsiteY28" fmla="*/ 172152 h 227200"/>
                    <a:gd name="connsiteX29" fmla="*/ 27524 w 227199"/>
                    <a:gd name="connsiteY29" fmla="*/ 172152 h 227200"/>
                    <a:gd name="connsiteX30" fmla="*/ 55048 w 227199"/>
                    <a:gd name="connsiteY30" fmla="*/ 199676 h 227200"/>
                    <a:gd name="connsiteX31" fmla="*/ 55048 w 227199"/>
                    <a:gd name="connsiteY31" fmla="*/ 199676 h 227200"/>
                    <a:gd name="connsiteX32" fmla="*/ 62305 w 227199"/>
                    <a:gd name="connsiteY32" fmla="*/ 200677 h 227200"/>
                    <a:gd name="connsiteX33" fmla="*/ 88078 w 227199"/>
                    <a:gd name="connsiteY33" fmla="*/ 211436 h 227200"/>
                    <a:gd name="connsiteX34" fmla="*/ 94083 w 227199"/>
                    <a:gd name="connsiteY34" fmla="*/ 215940 h 227200"/>
                    <a:gd name="connsiteX35" fmla="*/ 94083 w 227199"/>
                    <a:gd name="connsiteY35" fmla="*/ 215940 h 227200"/>
                    <a:gd name="connsiteX36" fmla="*/ 133117 w 227199"/>
                    <a:gd name="connsiteY36" fmla="*/ 215940 h 227200"/>
                    <a:gd name="connsiteX37" fmla="*/ 133117 w 227199"/>
                    <a:gd name="connsiteY37" fmla="*/ 215940 h 227200"/>
                    <a:gd name="connsiteX38" fmla="*/ 139122 w 227199"/>
                    <a:gd name="connsiteY38" fmla="*/ 211436 h 227200"/>
                    <a:gd name="connsiteX39" fmla="*/ 164895 w 227199"/>
                    <a:gd name="connsiteY39" fmla="*/ 200677 h 227200"/>
                    <a:gd name="connsiteX40" fmla="*/ 172151 w 227199"/>
                    <a:gd name="connsiteY40" fmla="*/ 199676 h 227200"/>
                    <a:gd name="connsiteX41" fmla="*/ 172151 w 227199"/>
                    <a:gd name="connsiteY41" fmla="*/ 199676 h 227200"/>
                    <a:gd name="connsiteX42" fmla="*/ 199676 w 227199"/>
                    <a:gd name="connsiteY42" fmla="*/ 172152 h 227200"/>
                    <a:gd name="connsiteX43" fmla="*/ 199676 w 227199"/>
                    <a:gd name="connsiteY43" fmla="*/ 172152 h 227200"/>
                    <a:gd name="connsiteX44" fmla="*/ 200677 w 227199"/>
                    <a:gd name="connsiteY44" fmla="*/ 164895 h 227200"/>
                    <a:gd name="connsiteX45" fmla="*/ 211436 w 227199"/>
                    <a:gd name="connsiteY45" fmla="*/ 139122 h 227200"/>
                    <a:gd name="connsiteX46" fmla="*/ 215940 w 227199"/>
                    <a:gd name="connsiteY46" fmla="*/ 133117 h 227200"/>
                    <a:gd name="connsiteX47" fmla="*/ 215940 w 227199"/>
                    <a:gd name="connsiteY47" fmla="*/ 133117 h 227200"/>
                    <a:gd name="connsiteX48" fmla="*/ 215940 w 227199"/>
                    <a:gd name="connsiteY48" fmla="*/ 94083 h 22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227199" h="227200">
                      <a:moveTo>
                        <a:pt x="215940" y="94083"/>
                      </a:moveTo>
                      <a:lnTo>
                        <a:pt x="215940" y="94083"/>
                      </a:lnTo>
                      <a:cubicBezTo>
                        <a:pt x="213688" y="92832"/>
                        <a:pt x="212187" y="90580"/>
                        <a:pt x="211436" y="88078"/>
                      </a:cubicBezTo>
                      <a:cubicBezTo>
                        <a:pt x="209184" y="79070"/>
                        <a:pt x="205681" y="70312"/>
                        <a:pt x="200677" y="62305"/>
                      </a:cubicBezTo>
                      <a:cubicBezTo>
                        <a:pt x="199426" y="60053"/>
                        <a:pt x="198925" y="57551"/>
                        <a:pt x="199676" y="55049"/>
                      </a:cubicBezTo>
                      <a:lnTo>
                        <a:pt x="199676" y="55049"/>
                      </a:lnTo>
                      <a:cubicBezTo>
                        <a:pt x="204180" y="38284"/>
                        <a:pt x="188916" y="23020"/>
                        <a:pt x="172151" y="27524"/>
                      </a:cubicBezTo>
                      <a:lnTo>
                        <a:pt x="172151" y="27524"/>
                      </a:lnTo>
                      <a:cubicBezTo>
                        <a:pt x="169649" y="28275"/>
                        <a:pt x="167147" y="27774"/>
                        <a:pt x="164895" y="26523"/>
                      </a:cubicBezTo>
                      <a:cubicBezTo>
                        <a:pt x="156638" y="21769"/>
                        <a:pt x="148130" y="18266"/>
                        <a:pt x="139122" y="15764"/>
                      </a:cubicBezTo>
                      <a:cubicBezTo>
                        <a:pt x="136620" y="15013"/>
                        <a:pt x="134368" y="13512"/>
                        <a:pt x="133117" y="11260"/>
                      </a:cubicBezTo>
                      <a:lnTo>
                        <a:pt x="133117" y="11260"/>
                      </a:lnTo>
                      <a:cubicBezTo>
                        <a:pt x="124359" y="-3753"/>
                        <a:pt x="102841" y="-3753"/>
                        <a:pt x="94083" y="11260"/>
                      </a:cubicBezTo>
                      <a:lnTo>
                        <a:pt x="94083" y="11260"/>
                      </a:lnTo>
                      <a:cubicBezTo>
                        <a:pt x="92832" y="13512"/>
                        <a:pt x="90580" y="15013"/>
                        <a:pt x="88078" y="15764"/>
                      </a:cubicBezTo>
                      <a:cubicBezTo>
                        <a:pt x="79070" y="18016"/>
                        <a:pt x="70312" y="21519"/>
                        <a:pt x="62305" y="26523"/>
                      </a:cubicBezTo>
                      <a:cubicBezTo>
                        <a:pt x="60053" y="27774"/>
                        <a:pt x="57551" y="28275"/>
                        <a:pt x="55048" y="27524"/>
                      </a:cubicBezTo>
                      <a:lnTo>
                        <a:pt x="55048" y="27524"/>
                      </a:lnTo>
                      <a:cubicBezTo>
                        <a:pt x="38284" y="23020"/>
                        <a:pt x="23020" y="38284"/>
                        <a:pt x="27524" y="55049"/>
                      </a:cubicBezTo>
                      <a:lnTo>
                        <a:pt x="27524" y="55049"/>
                      </a:lnTo>
                      <a:cubicBezTo>
                        <a:pt x="28275" y="57551"/>
                        <a:pt x="27774" y="60053"/>
                        <a:pt x="26523" y="62305"/>
                      </a:cubicBezTo>
                      <a:cubicBezTo>
                        <a:pt x="21769" y="70562"/>
                        <a:pt x="18266" y="79070"/>
                        <a:pt x="15764" y="88078"/>
                      </a:cubicBezTo>
                      <a:cubicBezTo>
                        <a:pt x="15013" y="90580"/>
                        <a:pt x="13512" y="92832"/>
                        <a:pt x="11260" y="94083"/>
                      </a:cubicBezTo>
                      <a:lnTo>
                        <a:pt x="11260" y="94083"/>
                      </a:lnTo>
                      <a:cubicBezTo>
                        <a:pt x="-3753" y="102841"/>
                        <a:pt x="-3753" y="124359"/>
                        <a:pt x="11260" y="133117"/>
                      </a:cubicBezTo>
                      <a:lnTo>
                        <a:pt x="11260" y="133117"/>
                      </a:lnTo>
                      <a:cubicBezTo>
                        <a:pt x="13512" y="134368"/>
                        <a:pt x="15013" y="136620"/>
                        <a:pt x="15764" y="139122"/>
                      </a:cubicBezTo>
                      <a:cubicBezTo>
                        <a:pt x="18016" y="148130"/>
                        <a:pt x="21519" y="156888"/>
                        <a:pt x="26523" y="164895"/>
                      </a:cubicBezTo>
                      <a:cubicBezTo>
                        <a:pt x="27774" y="167147"/>
                        <a:pt x="28275" y="169649"/>
                        <a:pt x="27524" y="172152"/>
                      </a:cubicBezTo>
                      <a:lnTo>
                        <a:pt x="27524" y="172152"/>
                      </a:lnTo>
                      <a:cubicBezTo>
                        <a:pt x="23020" y="188916"/>
                        <a:pt x="38284" y="204180"/>
                        <a:pt x="55048" y="199676"/>
                      </a:cubicBezTo>
                      <a:lnTo>
                        <a:pt x="55048" y="199676"/>
                      </a:lnTo>
                      <a:cubicBezTo>
                        <a:pt x="57551" y="198925"/>
                        <a:pt x="60053" y="199426"/>
                        <a:pt x="62305" y="200677"/>
                      </a:cubicBezTo>
                      <a:cubicBezTo>
                        <a:pt x="70562" y="205431"/>
                        <a:pt x="79070" y="208934"/>
                        <a:pt x="88078" y="211436"/>
                      </a:cubicBezTo>
                      <a:cubicBezTo>
                        <a:pt x="90580" y="212187"/>
                        <a:pt x="92832" y="213688"/>
                        <a:pt x="94083" y="215940"/>
                      </a:cubicBezTo>
                      <a:lnTo>
                        <a:pt x="94083" y="215940"/>
                      </a:lnTo>
                      <a:cubicBezTo>
                        <a:pt x="102841" y="230953"/>
                        <a:pt x="124359" y="230953"/>
                        <a:pt x="133117" y="215940"/>
                      </a:cubicBezTo>
                      <a:lnTo>
                        <a:pt x="133117" y="215940"/>
                      </a:lnTo>
                      <a:cubicBezTo>
                        <a:pt x="134368" y="213688"/>
                        <a:pt x="136620" y="212187"/>
                        <a:pt x="139122" y="211436"/>
                      </a:cubicBezTo>
                      <a:cubicBezTo>
                        <a:pt x="148130" y="209184"/>
                        <a:pt x="156888" y="205681"/>
                        <a:pt x="164895" y="200677"/>
                      </a:cubicBezTo>
                      <a:cubicBezTo>
                        <a:pt x="167147" y="199426"/>
                        <a:pt x="169649" y="198925"/>
                        <a:pt x="172151" y="199676"/>
                      </a:cubicBezTo>
                      <a:lnTo>
                        <a:pt x="172151" y="199676"/>
                      </a:lnTo>
                      <a:cubicBezTo>
                        <a:pt x="188916" y="204180"/>
                        <a:pt x="204180" y="188916"/>
                        <a:pt x="199676" y="172152"/>
                      </a:cubicBezTo>
                      <a:lnTo>
                        <a:pt x="199676" y="172152"/>
                      </a:lnTo>
                      <a:cubicBezTo>
                        <a:pt x="198925" y="169649"/>
                        <a:pt x="199426" y="167147"/>
                        <a:pt x="200677" y="164895"/>
                      </a:cubicBezTo>
                      <a:cubicBezTo>
                        <a:pt x="205431" y="156638"/>
                        <a:pt x="208934" y="148130"/>
                        <a:pt x="211436" y="139122"/>
                      </a:cubicBezTo>
                      <a:cubicBezTo>
                        <a:pt x="212187" y="136620"/>
                        <a:pt x="213688" y="134368"/>
                        <a:pt x="215940" y="133117"/>
                      </a:cubicBezTo>
                      <a:lnTo>
                        <a:pt x="215940" y="133117"/>
                      </a:lnTo>
                      <a:cubicBezTo>
                        <a:pt x="230953" y="124359"/>
                        <a:pt x="230953" y="102841"/>
                        <a:pt x="215940" y="94083"/>
                      </a:cubicBezTo>
                      <a:close/>
                    </a:path>
                  </a:pathLst>
                </a:custGeom>
                <a:solidFill>
                  <a:srgbClr val="8A5E3C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B107DCF4-77D9-4263-8978-4902685CEA43}"/>
                    </a:ext>
                  </a:extLst>
                </p:cNvPr>
                <p:cNvSpPr/>
                <p:nvPr/>
              </p:nvSpPr>
              <p:spPr>
                <a:xfrm>
                  <a:off x="1318631" y="5976806"/>
                  <a:ext cx="47416" cy="47416"/>
                </a:xfrm>
                <a:custGeom>
                  <a:avLst/>
                  <a:gdLst>
                    <a:gd name="connsiteX0" fmla="*/ 40473 w 47416"/>
                    <a:gd name="connsiteY0" fmla="*/ 6944 h 47416"/>
                    <a:gd name="connsiteX1" fmla="*/ 40473 w 47416"/>
                    <a:gd name="connsiteY1" fmla="*/ 40473 h 47416"/>
                    <a:gd name="connsiteX2" fmla="*/ 6944 w 47416"/>
                    <a:gd name="connsiteY2" fmla="*/ 40473 h 47416"/>
                    <a:gd name="connsiteX3" fmla="*/ 6944 w 47416"/>
                    <a:gd name="connsiteY3" fmla="*/ 6944 h 47416"/>
                    <a:gd name="connsiteX4" fmla="*/ 40473 w 47416"/>
                    <a:gd name="connsiteY4" fmla="*/ 6944 h 47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16" h="47416">
                      <a:moveTo>
                        <a:pt x="40473" y="6944"/>
                      </a:moveTo>
                      <a:cubicBezTo>
                        <a:pt x="49731" y="16202"/>
                        <a:pt x="49731" y="31215"/>
                        <a:pt x="40473" y="40473"/>
                      </a:cubicBezTo>
                      <a:cubicBezTo>
                        <a:pt x="31215" y="49731"/>
                        <a:pt x="16202" y="49731"/>
                        <a:pt x="6944" y="40473"/>
                      </a:cubicBezTo>
                      <a:cubicBezTo>
                        <a:pt x="-2315" y="31215"/>
                        <a:pt x="-2315" y="16202"/>
                        <a:pt x="6944" y="6944"/>
                      </a:cubicBezTo>
                      <a:cubicBezTo>
                        <a:pt x="16202" y="-2315"/>
                        <a:pt x="31215" y="-2315"/>
                        <a:pt x="40473" y="694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99F6AC0D-3E94-4B8D-9B69-C07C47000E4C}"/>
                    </a:ext>
                  </a:extLst>
                </p:cNvPr>
                <p:cNvSpPr/>
                <p:nvPr/>
              </p:nvSpPr>
              <p:spPr>
                <a:xfrm>
                  <a:off x="1442740" y="6012087"/>
                  <a:ext cx="47416" cy="47416"/>
                </a:xfrm>
                <a:custGeom>
                  <a:avLst/>
                  <a:gdLst>
                    <a:gd name="connsiteX0" fmla="*/ 40473 w 47416"/>
                    <a:gd name="connsiteY0" fmla="*/ 6944 h 47416"/>
                    <a:gd name="connsiteX1" fmla="*/ 40473 w 47416"/>
                    <a:gd name="connsiteY1" fmla="*/ 40473 h 47416"/>
                    <a:gd name="connsiteX2" fmla="*/ 6944 w 47416"/>
                    <a:gd name="connsiteY2" fmla="*/ 40473 h 47416"/>
                    <a:gd name="connsiteX3" fmla="*/ 6944 w 47416"/>
                    <a:gd name="connsiteY3" fmla="*/ 6944 h 47416"/>
                    <a:gd name="connsiteX4" fmla="*/ 40473 w 47416"/>
                    <a:gd name="connsiteY4" fmla="*/ 6944 h 47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16" h="47416">
                      <a:moveTo>
                        <a:pt x="40473" y="6944"/>
                      </a:moveTo>
                      <a:cubicBezTo>
                        <a:pt x="49731" y="16202"/>
                        <a:pt x="49731" y="31215"/>
                        <a:pt x="40473" y="40473"/>
                      </a:cubicBezTo>
                      <a:cubicBezTo>
                        <a:pt x="31215" y="49731"/>
                        <a:pt x="16202" y="49731"/>
                        <a:pt x="6944" y="40473"/>
                      </a:cubicBezTo>
                      <a:cubicBezTo>
                        <a:pt x="-2315" y="31215"/>
                        <a:pt x="-2315" y="16202"/>
                        <a:pt x="6944" y="6944"/>
                      </a:cubicBezTo>
                      <a:cubicBezTo>
                        <a:pt x="16202" y="-2315"/>
                        <a:pt x="31215" y="-2315"/>
                        <a:pt x="40473" y="694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9660E9EF-E683-410E-BFDE-5149A97527BF}"/>
                    </a:ext>
                  </a:extLst>
                </p:cNvPr>
                <p:cNvSpPr/>
                <p:nvPr/>
              </p:nvSpPr>
              <p:spPr>
                <a:xfrm>
                  <a:off x="1386378" y="6014777"/>
                  <a:ext cx="25522" cy="25522"/>
                </a:xfrm>
                <a:custGeom>
                  <a:avLst/>
                  <a:gdLst>
                    <a:gd name="connsiteX0" fmla="*/ 21769 w 25522"/>
                    <a:gd name="connsiteY0" fmla="*/ 3753 h 25522"/>
                    <a:gd name="connsiteX1" fmla="*/ 21769 w 25522"/>
                    <a:gd name="connsiteY1" fmla="*/ 21769 h 25522"/>
                    <a:gd name="connsiteX2" fmla="*/ 3753 w 25522"/>
                    <a:gd name="connsiteY2" fmla="*/ 21769 h 25522"/>
                    <a:gd name="connsiteX3" fmla="*/ 3753 w 25522"/>
                    <a:gd name="connsiteY3" fmla="*/ 3753 h 25522"/>
                    <a:gd name="connsiteX4" fmla="*/ 21769 w 25522"/>
                    <a:gd name="connsiteY4" fmla="*/ 3753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522">
                      <a:moveTo>
                        <a:pt x="21769" y="3753"/>
                      </a:moveTo>
                      <a:cubicBezTo>
                        <a:pt x="26774" y="8758"/>
                        <a:pt x="26774" y="16765"/>
                        <a:pt x="21769" y="21769"/>
                      </a:cubicBezTo>
                      <a:cubicBezTo>
                        <a:pt x="16765" y="26774"/>
                        <a:pt x="8758" y="26774"/>
                        <a:pt x="3753" y="21769"/>
                      </a:cubicBezTo>
                      <a:cubicBezTo>
                        <a:pt x="-1251" y="16765"/>
                        <a:pt x="-1251" y="8758"/>
                        <a:pt x="3753" y="3753"/>
                      </a:cubicBezTo>
                      <a:cubicBezTo>
                        <a:pt x="8758" y="-1251"/>
                        <a:pt x="16765" y="-1251"/>
                        <a:pt x="21769" y="3753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96556095-7F41-4A3D-B243-B58C1C02B5C1}"/>
                    </a:ext>
                  </a:extLst>
                </p:cNvPr>
                <p:cNvSpPr/>
                <p:nvPr/>
              </p:nvSpPr>
              <p:spPr>
                <a:xfrm>
                  <a:off x="1337835" y="6070576"/>
                  <a:ext cx="25522" cy="25522"/>
                </a:xfrm>
                <a:custGeom>
                  <a:avLst/>
                  <a:gdLst>
                    <a:gd name="connsiteX0" fmla="*/ 25522 w 25522"/>
                    <a:gd name="connsiteY0" fmla="*/ 12761 h 25522"/>
                    <a:gd name="connsiteX1" fmla="*/ 12761 w 25522"/>
                    <a:gd name="connsiteY1" fmla="*/ 25522 h 25522"/>
                    <a:gd name="connsiteX2" fmla="*/ 0 w 25522"/>
                    <a:gd name="connsiteY2" fmla="*/ 12761 h 25522"/>
                    <a:gd name="connsiteX3" fmla="*/ 12761 w 25522"/>
                    <a:gd name="connsiteY3" fmla="*/ 0 h 25522"/>
                    <a:gd name="connsiteX4" fmla="*/ 25522 w 25522"/>
                    <a:gd name="connsiteY4" fmla="*/ 12761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522">
                      <a:moveTo>
                        <a:pt x="25522" y="12761"/>
                      </a:moveTo>
                      <a:cubicBezTo>
                        <a:pt x="25522" y="19809"/>
                        <a:pt x="19809" y="25522"/>
                        <a:pt x="12761" y="25522"/>
                      </a:cubicBezTo>
                      <a:cubicBezTo>
                        <a:pt x="5713" y="25522"/>
                        <a:pt x="0" y="19809"/>
                        <a:pt x="0" y="12761"/>
                      </a:cubicBezTo>
                      <a:cubicBezTo>
                        <a:pt x="0" y="5713"/>
                        <a:pt x="5713" y="0"/>
                        <a:pt x="12761" y="0"/>
                      </a:cubicBezTo>
                      <a:cubicBezTo>
                        <a:pt x="19809" y="0"/>
                        <a:pt x="25522" y="5713"/>
                        <a:pt x="25522" y="12761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48F37B69-E1DC-444A-83A3-8E900F904A6B}"/>
                    </a:ext>
                  </a:extLst>
                </p:cNvPr>
                <p:cNvSpPr/>
                <p:nvPr/>
              </p:nvSpPr>
              <p:spPr>
                <a:xfrm>
                  <a:off x="1394072" y="6070169"/>
                  <a:ext cx="44914" cy="45008"/>
                </a:xfrm>
                <a:custGeom>
                  <a:avLst/>
                  <a:gdLst>
                    <a:gd name="connsiteX0" fmla="*/ 38346 w 44914"/>
                    <a:gd name="connsiteY0" fmla="*/ 6662 h 45008"/>
                    <a:gd name="connsiteX1" fmla="*/ 38346 w 44914"/>
                    <a:gd name="connsiteY1" fmla="*/ 38440 h 45008"/>
                    <a:gd name="connsiteX2" fmla="*/ 6568 w 44914"/>
                    <a:gd name="connsiteY2" fmla="*/ 38440 h 45008"/>
                    <a:gd name="connsiteX3" fmla="*/ 6568 w 44914"/>
                    <a:gd name="connsiteY3" fmla="*/ 6662 h 45008"/>
                    <a:gd name="connsiteX4" fmla="*/ 38346 w 44914"/>
                    <a:gd name="connsiteY4" fmla="*/ 6662 h 45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914" h="45008">
                      <a:moveTo>
                        <a:pt x="38346" y="6662"/>
                      </a:moveTo>
                      <a:cubicBezTo>
                        <a:pt x="47104" y="15420"/>
                        <a:pt x="47104" y="29683"/>
                        <a:pt x="38346" y="38440"/>
                      </a:cubicBezTo>
                      <a:cubicBezTo>
                        <a:pt x="29589" y="47198"/>
                        <a:pt x="15326" y="47198"/>
                        <a:pt x="6568" y="38440"/>
                      </a:cubicBezTo>
                      <a:cubicBezTo>
                        <a:pt x="-2189" y="29683"/>
                        <a:pt x="-2189" y="15420"/>
                        <a:pt x="6568" y="6662"/>
                      </a:cubicBezTo>
                      <a:cubicBezTo>
                        <a:pt x="15326" y="-2095"/>
                        <a:pt x="29589" y="-2345"/>
                        <a:pt x="38346" y="6662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A06214BF-8971-4342-85D2-FE12D3F85865}"/>
                    </a:ext>
                  </a:extLst>
                </p:cNvPr>
                <p:cNvSpPr/>
                <p:nvPr/>
              </p:nvSpPr>
              <p:spPr>
                <a:xfrm>
                  <a:off x="1397638" y="5949156"/>
                  <a:ext cx="25522" cy="25334"/>
                </a:xfrm>
                <a:custGeom>
                  <a:avLst/>
                  <a:gdLst>
                    <a:gd name="connsiteX0" fmla="*/ 21769 w 25522"/>
                    <a:gd name="connsiteY0" fmla="*/ 3566 h 25334"/>
                    <a:gd name="connsiteX1" fmla="*/ 21769 w 25522"/>
                    <a:gd name="connsiteY1" fmla="*/ 21582 h 25334"/>
                    <a:gd name="connsiteX2" fmla="*/ 3753 w 25522"/>
                    <a:gd name="connsiteY2" fmla="*/ 21582 h 25334"/>
                    <a:gd name="connsiteX3" fmla="*/ 3753 w 25522"/>
                    <a:gd name="connsiteY3" fmla="*/ 3566 h 25334"/>
                    <a:gd name="connsiteX4" fmla="*/ 21769 w 25522"/>
                    <a:gd name="connsiteY4" fmla="*/ 3566 h 2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334">
                      <a:moveTo>
                        <a:pt x="21769" y="3566"/>
                      </a:moveTo>
                      <a:cubicBezTo>
                        <a:pt x="26774" y="8570"/>
                        <a:pt x="26774" y="16577"/>
                        <a:pt x="21769" y="21582"/>
                      </a:cubicBezTo>
                      <a:cubicBezTo>
                        <a:pt x="16765" y="26586"/>
                        <a:pt x="8758" y="26586"/>
                        <a:pt x="3753" y="21582"/>
                      </a:cubicBezTo>
                      <a:cubicBezTo>
                        <a:pt x="-1251" y="16577"/>
                        <a:pt x="-1251" y="8570"/>
                        <a:pt x="3753" y="3566"/>
                      </a:cubicBezTo>
                      <a:cubicBezTo>
                        <a:pt x="8758" y="-1189"/>
                        <a:pt x="16765" y="-1189"/>
                        <a:pt x="21769" y="3566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8F5A8307-D483-4360-AB34-683F45064BAC}"/>
                    </a:ext>
                  </a:extLst>
                </p:cNvPr>
                <p:cNvSpPr/>
                <p:nvPr/>
              </p:nvSpPr>
              <p:spPr>
                <a:xfrm>
                  <a:off x="1374117" y="5936708"/>
                  <a:ext cx="139122" cy="211436"/>
                </a:xfrm>
                <a:custGeom>
                  <a:avLst/>
                  <a:gdLst>
                    <a:gd name="connsiteX0" fmla="*/ 83824 w 139122"/>
                    <a:gd name="connsiteY0" fmla="*/ 12011 h 211436"/>
                    <a:gd name="connsiteX1" fmla="*/ 83824 w 139122"/>
                    <a:gd name="connsiteY1" fmla="*/ 12011 h 211436"/>
                    <a:gd name="connsiteX2" fmla="*/ 76567 w 139122"/>
                    <a:gd name="connsiteY2" fmla="*/ 11010 h 211436"/>
                    <a:gd name="connsiteX3" fmla="*/ 50795 w 139122"/>
                    <a:gd name="connsiteY3" fmla="*/ 250 h 211436"/>
                    <a:gd name="connsiteX4" fmla="*/ 50294 w 139122"/>
                    <a:gd name="connsiteY4" fmla="*/ 0 h 211436"/>
                    <a:gd name="connsiteX5" fmla="*/ 90079 w 139122"/>
                    <a:gd name="connsiteY5" fmla="*/ 103841 h 211436"/>
                    <a:gd name="connsiteX6" fmla="*/ 0 w 139122"/>
                    <a:gd name="connsiteY6" fmla="*/ 195672 h 211436"/>
                    <a:gd name="connsiteX7" fmla="*/ 6005 w 139122"/>
                    <a:gd name="connsiteY7" fmla="*/ 200176 h 211436"/>
                    <a:gd name="connsiteX8" fmla="*/ 6005 w 139122"/>
                    <a:gd name="connsiteY8" fmla="*/ 200176 h 211436"/>
                    <a:gd name="connsiteX9" fmla="*/ 45040 w 139122"/>
                    <a:gd name="connsiteY9" fmla="*/ 200176 h 211436"/>
                    <a:gd name="connsiteX10" fmla="*/ 45040 w 139122"/>
                    <a:gd name="connsiteY10" fmla="*/ 200176 h 211436"/>
                    <a:gd name="connsiteX11" fmla="*/ 51045 w 139122"/>
                    <a:gd name="connsiteY11" fmla="*/ 195672 h 211436"/>
                    <a:gd name="connsiteX12" fmla="*/ 76818 w 139122"/>
                    <a:gd name="connsiteY12" fmla="*/ 184913 h 211436"/>
                    <a:gd name="connsiteX13" fmla="*/ 84074 w 139122"/>
                    <a:gd name="connsiteY13" fmla="*/ 183912 h 211436"/>
                    <a:gd name="connsiteX14" fmla="*/ 84074 w 139122"/>
                    <a:gd name="connsiteY14" fmla="*/ 183912 h 211436"/>
                    <a:gd name="connsiteX15" fmla="*/ 111598 w 139122"/>
                    <a:gd name="connsiteY15" fmla="*/ 156388 h 211436"/>
                    <a:gd name="connsiteX16" fmla="*/ 112599 w 139122"/>
                    <a:gd name="connsiteY16" fmla="*/ 149131 h 211436"/>
                    <a:gd name="connsiteX17" fmla="*/ 123359 w 139122"/>
                    <a:gd name="connsiteY17" fmla="*/ 123359 h 211436"/>
                    <a:gd name="connsiteX18" fmla="*/ 127863 w 139122"/>
                    <a:gd name="connsiteY18" fmla="*/ 117353 h 211436"/>
                    <a:gd name="connsiteX19" fmla="*/ 127863 w 139122"/>
                    <a:gd name="connsiteY19" fmla="*/ 117353 h 211436"/>
                    <a:gd name="connsiteX20" fmla="*/ 127863 w 139122"/>
                    <a:gd name="connsiteY20" fmla="*/ 78319 h 211436"/>
                    <a:gd name="connsiteX21" fmla="*/ 127863 w 139122"/>
                    <a:gd name="connsiteY21" fmla="*/ 78319 h 211436"/>
                    <a:gd name="connsiteX22" fmla="*/ 123359 w 139122"/>
                    <a:gd name="connsiteY22" fmla="*/ 72314 h 211436"/>
                    <a:gd name="connsiteX23" fmla="*/ 112599 w 139122"/>
                    <a:gd name="connsiteY23" fmla="*/ 46541 h 211436"/>
                    <a:gd name="connsiteX24" fmla="*/ 111598 w 139122"/>
                    <a:gd name="connsiteY24" fmla="*/ 39285 h 211436"/>
                    <a:gd name="connsiteX25" fmla="*/ 111598 w 139122"/>
                    <a:gd name="connsiteY25" fmla="*/ 39285 h 211436"/>
                    <a:gd name="connsiteX26" fmla="*/ 83824 w 139122"/>
                    <a:gd name="connsiteY26" fmla="*/ 12011 h 21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39122" h="211436">
                      <a:moveTo>
                        <a:pt x="83824" y="12011"/>
                      </a:moveTo>
                      <a:lnTo>
                        <a:pt x="83824" y="12011"/>
                      </a:lnTo>
                      <a:cubicBezTo>
                        <a:pt x="81322" y="12761"/>
                        <a:pt x="78819" y="12261"/>
                        <a:pt x="76567" y="11010"/>
                      </a:cubicBezTo>
                      <a:cubicBezTo>
                        <a:pt x="68310" y="6256"/>
                        <a:pt x="59803" y="2752"/>
                        <a:pt x="50795" y="250"/>
                      </a:cubicBezTo>
                      <a:cubicBezTo>
                        <a:pt x="50545" y="250"/>
                        <a:pt x="50294" y="0"/>
                        <a:pt x="50294" y="0"/>
                      </a:cubicBezTo>
                      <a:cubicBezTo>
                        <a:pt x="64807" y="12261"/>
                        <a:pt x="103341" y="50545"/>
                        <a:pt x="90079" y="103841"/>
                      </a:cubicBezTo>
                      <a:cubicBezTo>
                        <a:pt x="73815" y="169399"/>
                        <a:pt x="13762" y="191919"/>
                        <a:pt x="0" y="195672"/>
                      </a:cubicBezTo>
                      <a:cubicBezTo>
                        <a:pt x="2502" y="196423"/>
                        <a:pt x="4754" y="197924"/>
                        <a:pt x="6005" y="200176"/>
                      </a:cubicBezTo>
                      <a:lnTo>
                        <a:pt x="6005" y="200176"/>
                      </a:lnTo>
                      <a:cubicBezTo>
                        <a:pt x="14763" y="215189"/>
                        <a:pt x="36282" y="215189"/>
                        <a:pt x="45040" y="200176"/>
                      </a:cubicBezTo>
                      <a:lnTo>
                        <a:pt x="45040" y="200176"/>
                      </a:lnTo>
                      <a:cubicBezTo>
                        <a:pt x="46291" y="197924"/>
                        <a:pt x="48543" y="196423"/>
                        <a:pt x="51045" y="195672"/>
                      </a:cubicBezTo>
                      <a:cubicBezTo>
                        <a:pt x="60053" y="193420"/>
                        <a:pt x="68811" y="189917"/>
                        <a:pt x="76818" y="184913"/>
                      </a:cubicBezTo>
                      <a:cubicBezTo>
                        <a:pt x="79070" y="183662"/>
                        <a:pt x="81572" y="183161"/>
                        <a:pt x="84074" y="183912"/>
                      </a:cubicBezTo>
                      <a:lnTo>
                        <a:pt x="84074" y="183912"/>
                      </a:lnTo>
                      <a:cubicBezTo>
                        <a:pt x="100839" y="188416"/>
                        <a:pt x="116102" y="173152"/>
                        <a:pt x="111598" y="156388"/>
                      </a:cubicBezTo>
                      <a:cubicBezTo>
                        <a:pt x="110848" y="153886"/>
                        <a:pt x="111348" y="151383"/>
                        <a:pt x="112599" y="149131"/>
                      </a:cubicBezTo>
                      <a:cubicBezTo>
                        <a:pt x="117353" y="140874"/>
                        <a:pt x="120856" y="132367"/>
                        <a:pt x="123359" y="123359"/>
                      </a:cubicBezTo>
                      <a:cubicBezTo>
                        <a:pt x="124109" y="120856"/>
                        <a:pt x="125611" y="118604"/>
                        <a:pt x="127863" y="117353"/>
                      </a:cubicBezTo>
                      <a:lnTo>
                        <a:pt x="127863" y="117353"/>
                      </a:lnTo>
                      <a:cubicBezTo>
                        <a:pt x="142876" y="108596"/>
                        <a:pt x="142876" y="87077"/>
                        <a:pt x="127863" y="78319"/>
                      </a:cubicBezTo>
                      <a:lnTo>
                        <a:pt x="127863" y="78319"/>
                      </a:lnTo>
                      <a:cubicBezTo>
                        <a:pt x="125611" y="77068"/>
                        <a:pt x="124109" y="74816"/>
                        <a:pt x="123359" y="72314"/>
                      </a:cubicBezTo>
                      <a:cubicBezTo>
                        <a:pt x="121107" y="63306"/>
                        <a:pt x="117604" y="54548"/>
                        <a:pt x="112599" y="46541"/>
                      </a:cubicBezTo>
                      <a:cubicBezTo>
                        <a:pt x="111348" y="44289"/>
                        <a:pt x="110848" y="41787"/>
                        <a:pt x="111598" y="39285"/>
                      </a:cubicBezTo>
                      <a:lnTo>
                        <a:pt x="111598" y="39285"/>
                      </a:lnTo>
                      <a:cubicBezTo>
                        <a:pt x="115852" y="22770"/>
                        <a:pt x="100338" y="7507"/>
                        <a:pt x="83824" y="12011"/>
                      </a:cubicBezTo>
                      <a:close/>
                    </a:path>
                  </a:pathLst>
                </a:custGeom>
                <a:solidFill>
                  <a:srgbClr val="8A5E3C">
                    <a:alpha val="50000"/>
                  </a:srgbClr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</p:grpSp>
      </p:grpSp>
      <p:grpSp>
        <p:nvGrpSpPr>
          <p:cNvPr id="216" name="Graphic 241">
            <a:extLst>
              <a:ext uri="{FF2B5EF4-FFF2-40B4-BE49-F238E27FC236}">
                <a16:creationId xmlns:a16="http://schemas.microsoft.com/office/drawing/2014/main" id="{85CFC857-170C-4699-80ED-05B42EFCF5FD}"/>
              </a:ext>
            </a:extLst>
          </p:cNvPr>
          <p:cNvGrpSpPr/>
          <p:nvPr/>
        </p:nvGrpSpPr>
        <p:grpSpPr>
          <a:xfrm>
            <a:off x="7703570" y="1857400"/>
            <a:ext cx="241992" cy="239150"/>
            <a:chOff x="2434505" y="2932122"/>
            <a:chExt cx="322656" cy="318867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C626FA6D-CEC2-4C95-BEC2-16694D565852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764CDA6-543B-46BC-A514-7D0784629729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219" name="Graphic 241">
            <a:extLst>
              <a:ext uri="{FF2B5EF4-FFF2-40B4-BE49-F238E27FC236}">
                <a16:creationId xmlns:a16="http://schemas.microsoft.com/office/drawing/2014/main" id="{7A20F9E5-1465-4E69-82D8-361EAC6AE197}"/>
              </a:ext>
            </a:extLst>
          </p:cNvPr>
          <p:cNvGrpSpPr/>
          <p:nvPr/>
        </p:nvGrpSpPr>
        <p:grpSpPr>
          <a:xfrm rot="1433983">
            <a:off x="5674883" y="1156274"/>
            <a:ext cx="159704" cy="157829"/>
            <a:chOff x="2434505" y="2932122"/>
            <a:chExt cx="322656" cy="318867"/>
          </a:xfrm>
        </p:grpSpPr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734D61F-357E-44D2-84C9-BA59ABCDAE33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5ED612C7-39AE-4802-8ED5-5CFBF6A57ADA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222" name="Graphic 3">
            <a:extLst>
              <a:ext uri="{FF2B5EF4-FFF2-40B4-BE49-F238E27FC236}">
                <a16:creationId xmlns:a16="http://schemas.microsoft.com/office/drawing/2014/main" id="{AE4942C5-E60B-4332-A3A5-4540C8CA9DD1}"/>
              </a:ext>
            </a:extLst>
          </p:cNvPr>
          <p:cNvGrpSpPr/>
          <p:nvPr/>
        </p:nvGrpSpPr>
        <p:grpSpPr>
          <a:xfrm>
            <a:off x="5776562" y="2142810"/>
            <a:ext cx="861784" cy="567570"/>
            <a:chOff x="10128276" y="388922"/>
            <a:chExt cx="2832852" cy="1865713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75E25C08-E40E-4B88-9A3A-534F00EE4C8B}"/>
                </a:ext>
              </a:extLst>
            </p:cNvPr>
            <p:cNvSpPr/>
            <p:nvPr/>
          </p:nvSpPr>
          <p:spPr>
            <a:xfrm>
              <a:off x="10615796" y="389128"/>
              <a:ext cx="1865095" cy="1865095"/>
            </a:xfrm>
            <a:custGeom>
              <a:avLst/>
              <a:gdLst>
                <a:gd name="connsiteX0" fmla="*/ 1865096 w 1865095"/>
                <a:gd name="connsiteY0" fmla="*/ 932548 h 1865095"/>
                <a:gd name="connsiteX1" fmla="*/ 932548 w 1865095"/>
                <a:gd name="connsiteY1" fmla="*/ 1865096 h 1865095"/>
                <a:gd name="connsiteX2" fmla="*/ 0 w 1865095"/>
                <a:gd name="connsiteY2" fmla="*/ 932548 h 1865095"/>
                <a:gd name="connsiteX3" fmla="*/ 932548 w 1865095"/>
                <a:gd name="connsiteY3" fmla="*/ 0 h 1865095"/>
                <a:gd name="connsiteX4" fmla="*/ 1865096 w 1865095"/>
                <a:gd name="connsiteY4" fmla="*/ 932548 h 186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95" h="1865095">
                  <a:moveTo>
                    <a:pt x="1865096" y="932548"/>
                  </a:moveTo>
                  <a:cubicBezTo>
                    <a:pt x="1865096" y="1447580"/>
                    <a:pt x="1447580" y="1865096"/>
                    <a:pt x="932548" y="1865096"/>
                  </a:cubicBezTo>
                  <a:cubicBezTo>
                    <a:pt x="417516" y="1865096"/>
                    <a:pt x="0" y="1447580"/>
                    <a:pt x="0" y="932548"/>
                  </a:cubicBezTo>
                  <a:cubicBezTo>
                    <a:pt x="0" y="417516"/>
                    <a:pt x="417516" y="0"/>
                    <a:pt x="932548" y="0"/>
                  </a:cubicBezTo>
                  <a:cubicBezTo>
                    <a:pt x="1447580" y="0"/>
                    <a:pt x="1865096" y="417516"/>
                    <a:pt x="1865096" y="932548"/>
                  </a:cubicBezTo>
                  <a:close/>
                </a:path>
              </a:pathLst>
            </a:custGeom>
            <a:solidFill>
              <a:srgbClr val="EFCE79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224" name="Graphic 3">
              <a:extLst>
                <a:ext uri="{FF2B5EF4-FFF2-40B4-BE49-F238E27FC236}">
                  <a16:creationId xmlns:a16="http://schemas.microsoft.com/office/drawing/2014/main" id="{FE1532D5-760F-4FFE-BB2F-0363FA331752}"/>
                </a:ext>
              </a:extLst>
            </p:cNvPr>
            <p:cNvGrpSpPr/>
            <p:nvPr/>
          </p:nvGrpSpPr>
          <p:grpSpPr>
            <a:xfrm>
              <a:off x="10615906" y="412126"/>
              <a:ext cx="1865136" cy="1820250"/>
              <a:chOff x="10615906" y="412126"/>
              <a:chExt cx="1865136" cy="1820250"/>
            </a:xfrm>
            <a:solidFill>
              <a:srgbClr val="E4AF70"/>
            </a:solidFill>
          </p:grpSpPr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08F15330-E4A9-4E1E-89F7-8960EF804E82}"/>
                  </a:ext>
                </a:extLst>
              </p:cNvPr>
              <p:cNvSpPr/>
              <p:nvPr/>
            </p:nvSpPr>
            <p:spPr>
              <a:xfrm>
                <a:off x="10799009" y="412126"/>
                <a:ext cx="1103879" cy="354736"/>
              </a:xfrm>
              <a:custGeom>
                <a:avLst/>
                <a:gdLst>
                  <a:gd name="connsiteX0" fmla="*/ 0 w 1103879"/>
                  <a:gd name="connsiteY0" fmla="*/ 354736 h 354736"/>
                  <a:gd name="connsiteX1" fmla="*/ 1103879 w 1103879"/>
                  <a:gd name="connsiteY1" fmla="*/ 46953 h 354736"/>
                  <a:gd name="connsiteX2" fmla="*/ 955737 w 1103879"/>
                  <a:gd name="connsiteY2" fmla="*/ 0 h 354736"/>
                  <a:gd name="connsiteX3" fmla="*/ 102339 w 1103879"/>
                  <a:gd name="connsiteY3" fmla="*/ 238024 h 354736"/>
                  <a:gd name="connsiteX4" fmla="*/ 0 w 1103879"/>
                  <a:gd name="connsiteY4" fmla="*/ 354736 h 35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879" h="354736">
                    <a:moveTo>
                      <a:pt x="0" y="354736"/>
                    </a:moveTo>
                    <a:lnTo>
                      <a:pt x="1103879" y="46953"/>
                    </a:lnTo>
                    <a:cubicBezTo>
                      <a:pt x="1056159" y="27214"/>
                      <a:pt x="1006523" y="11499"/>
                      <a:pt x="955737" y="0"/>
                    </a:cubicBezTo>
                    <a:lnTo>
                      <a:pt x="102339" y="238024"/>
                    </a:lnTo>
                    <a:cubicBezTo>
                      <a:pt x="64776" y="274053"/>
                      <a:pt x="30663" y="313149"/>
                      <a:pt x="0" y="35473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FEEB4AC-9F20-453F-B720-75D99891BA94}"/>
                  </a:ext>
                </a:extLst>
              </p:cNvPr>
              <p:cNvSpPr/>
              <p:nvPr/>
            </p:nvSpPr>
            <p:spPr>
              <a:xfrm>
                <a:off x="10615906" y="826847"/>
                <a:ext cx="1766288" cy="568037"/>
              </a:xfrm>
              <a:custGeom>
                <a:avLst/>
                <a:gdLst>
                  <a:gd name="connsiteX0" fmla="*/ 1723168 w 1766288"/>
                  <a:gd name="connsiteY0" fmla="*/ 0 h 568037"/>
                  <a:gd name="connsiteX1" fmla="*/ 82 w 1766288"/>
                  <a:gd name="connsiteY1" fmla="*/ 480456 h 568037"/>
                  <a:gd name="connsiteX2" fmla="*/ 2957 w 1766288"/>
                  <a:gd name="connsiteY2" fmla="*/ 568038 h 568037"/>
                  <a:gd name="connsiteX3" fmla="*/ 1766289 w 1766288"/>
                  <a:gd name="connsiteY3" fmla="*/ 76467 h 568037"/>
                  <a:gd name="connsiteX4" fmla="*/ 1723168 w 1766288"/>
                  <a:gd name="connsiteY4" fmla="*/ 0 h 5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6288" h="568037">
                    <a:moveTo>
                      <a:pt x="1723168" y="0"/>
                    </a:moveTo>
                    <a:lnTo>
                      <a:pt x="82" y="480456"/>
                    </a:lnTo>
                    <a:cubicBezTo>
                      <a:pt x="-301" y="509394"/>
                      <a:pt x="657" y="538716"/>
                      <a:pt x="2957" y="568038"/>
                    </a:cubicBezTo>
                    <a:lnTo>
                      <a:pt x="1766289" y="76467"/>
                    </a:lnTo>
                    <a:cubicBezTo>
                      <a:pt x="1752874" y="50019"/>
                      <a:pt x="1738692" y="24722"/>
                      <a:pt x="172316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FBC7B455-7A6A-4A78-893B-5813BA4011E4}"/>
                  </a:ext>
                </a:extLst>
              </p:cNvPr>
              <p:cNvSpPr/>
              <p:nvPr/>
            </p:nvSpPr>
            <p:spPr>
              <a:xfrm>
                <a:off x="10649909" y="513506"/>
                <a:ext cx="1454015" cy="558838"/>
              </a:xfrm>
              <a:custGeom>
                <a:avLst/>
                <a:gdLst>
                  <a:gd name="connsiteX0" fmla="*/ 1454016 w 1454015"/>
                  <a:gd name="connsiteY0" fmla="*/ 59027 h 558838"/>
                  <a:gd name="connsiteX1" fmla="*/ 1363942 w 1454015"/>
                  <a:gd name="connsiteY1" fmla="*/ 0 h 558838"/>
                  <a:gd name="connsiteX2" fmla="*/ 34880 w 1454015"/>
                  <a:gd name="connsiteY2" fmla="*/ 456883 h 558838"/>
                  <a:gd name="connsiteX3" fmla="*/ 0 w 1454015"/>
                  <a:gd name="connsiteY3" fmla="*/ 558839 h 558838"/>
                  <a:gd name="connsiteX4" fmla="*/ 1454016 w 1454015"/>
                  <a:gd name="connsiteY4" fmla="*/ 59027 h 55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015" h="558838">
                    <a:moveTo>
                      <a:pt x="1454016" y="59027"/>
                    </a:moveTo>
                    <a:cubicBezTo>
                      <a:pt x="1425077" y="37563"/>
                      <a:pt x="1394989" y="18015"/>
                      <a:pt x="1363942" y="0"/>
                    </a:cubicBezTo>
                    <a:lnTo>
                      <a:pt x="34880" y="456883"/>
                    </a:lnTo>
                    <a:cubicBezTo>
                      <a:pt x="21273" y="490038"/>
                      <a:pt x="9582" y="524151"/>
                      <a:pt x="0" y="558839"/>
                    </a:cubicBezTo>
                    <a:lnTo>
                      <a:pt x="1454016" y="59027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E5A9922-0E7F-4E33-A21A-B80E34EBC280}"/>
                  </a:ext>
                </a:extLst>
              </p:cNvPr>
              <p:cNvSpPr/>
              <p:nvPr/>
            </p:nvSpPr>
            <p:spPr>
              <a:xfrm>
                <a:off x="10620971" y="639609"/>
                <a:ext cx="1598899" cy="583944"/>
              </a:xfrm>
              <a:custGeom>
                <a:avLst/>
                <a:gdLst>
                  <a:gd name="connsiteX0" fmla="*/ 0 w 1598899"/>
                  <a:gd name="connsiteY0" fmla="*/ 583944 h 583944"/>
                  <a:gd name="connsiteX1" fmla="*/ 1598900 w 1598899"/>
                  <a:gd name="connsiteY1" fmla="*/ 34496 h 583944"/>
                  <a:gd name="connsiteX2" fmla="*/ 1563829 w 1598899"/>
                  <a:gd name="connsiteY2" fmla="*/ 0 h 583944"/>
                  <a:gd name="connsiteX3" fmla="*/ 6516 w 1598899"/>
                  <a:gd name="connsiteY3" fmla="*/ 535075 h 583944"/>
                  <a:gd name="connsiteX4" fmla="*/ 0 w 1598899"/>
                  <a:gd name="connsiteY4" fmla="*/ 583944 h 5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899" h="583944">
                    <a:moveTo>
                      <a:pt x="0" y="583944"/>
                    </a:moveTo>
                    <a:lnTo>
                      <a:pt x="1598900" y="34496"/>
                    </a:lnTo>
                    <a:cubicBezTo>
                      <a:pt x="1587401" y="22614"/>
                      <a:pt x="1575711" y="11307"/>
                      <a:pt x="1563829" y="0"/>
                    </a:cubicBezTo>
                    <a:lnTo>
                      <a:pt x="6516" y="535075"/>
                    </a:lnTo>
                    <a:cubicBezTo>
                      <a:pt x="3833" y="551365"/>
                      <a:pt x="1725" y="567655"/>
                      <a:pt x="0" y="583944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42AA92A2-3DB4-448B-9745-E21A1A6AD6A3}"/>
                  </a:ext>
                </a:extLst>
              </p:cNvPr>
              <p:cNvSpPr/>
              <p:nvPr/>
            </p:nvSpPr>
            <p:spPr>
              <a:xfrm>
                <a:off x="10774479" y="1269548"/>
                <a:ext cx="1706562" cy="644695"/>
              </a:xfrm>
              <a:custGeom>
                <a:avLst/>
                <a:gdLst>
                  <a:gd name="connsiteX0" fmla="*/ 53661 w 1706562"/>
                  <a:gd name="connsiteY0" fmla="*/ 644696 h 644695"/>
                  <a:gd name="connsiteX1" fmla="*/ 1705838 w 1706562"/>
                  <a:gd name="connsiteY1" fmla="*/ 89498 h 644695"/>
                  <a:gd name="connsiteX2" fmla="*/ 1705072 w 1706562"/>
                  <a:gd name="connsiteY2" fmla="*/ 0 h 644695"/>
                  <a:gd name="connsiteX3" fmla="*/ 0 w 1706562"/>
                  <a:gd name="connsiteY3" fmla="*/ 573021 h 644695"/>
                  <a:gd name="connsiteX4" fmla="*/ 53661 w 1706562"/>
                  <a:gd name="connsiteY4" fmla="*/ 644696 h 64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6562" h="644695">
                    <a:moveTo>
                      <a:pt x="53661" y="644696"/>
                    </a:moveTo>
                    <a:lnTo>
                      <a:pt x="1705838" y="89498"/>
                    </a:lnTo>
                    <a:cubicBezTo>
                      <a:pt x="1706988" y="59793"/>
                      <a:pt x="1706796" y="30088"/>
                      <a:pt x="1705072" y="0"/>
                    </a:cubicBezTo>
                    <a:lnTo>
                      <a:pt x="0" y="573021"/>
                    </a:lnTo>
                    <a:cubicBezTo>
                      <a:pt x="17056" y="597743"/>
                      <a:pt x="34880" y="621699"/>
                      <a:pt x="53661" y="64469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A87CE8D6-5282-413E-99FB-EE0C9657A5B0}"/>
                  </a:ext>
                </a:extLst>
              </p:cNvPr>
              <p:cNvSpPr/>
              <p:nvPr/>
            </p:nvSpPr>
            <p:spPr>
              <a:xfrm>
                <a:off x="10633044" y="972881"/>
                <a:ext cx="1808560" cy="608858"/>
              </a:xfrm>
              <a:custGeom>
                <a:avLst/>
                <a:gdLst>
                  <a:gd name="connsiteX0" fmla="*/ 0 w 1808560"/>
                  <a:gd name="connsiteY0" fmla="*/ 526259 h 608858"/>
                  <a:gd name="connsiteX1" fmla="*/ 17248 w 1808560"/>
                  <a:gd name="connsiteY1" fmla="*/ 599084 h 608858"/>
                  <a:gd name="connsiteX2" fmla="*/ 20123 w 1808560"/>
                  <a:gd name="connsiteY2" fmla="*/ 608858 h 608858"/>
                  <a:gd name="connsiteX3" fmla="*/ 1808560 w 1808560"/>
                  <a:gd name="connsiteY3" fmla="*/ 80300 h 608858"/>
                  <a:gd name="connsiteX4" fmla="*/ 1780388 w 1808560"/>
                  <a:gd name="connsiteY4" fmla="*/ 0 h 608858"/>
                  <a:gd name="connsiteX5" fmla="*/ 0 w 1808560"/>
                  <a:gd name="connsiteY5" fmla="*/ 526259 h 60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8560" h="608858">
                    <a:moveTo>
                      <a:pt x="0" y="526259"/>
                    </a:moveTo>
                    <a:cubicBezTo>
                      <a:pt x="4791" y="550598"/>
                      <a:pt x="10540" y="574937"/>
                      <a:pt x="17248" y="599084"/>
                    </a:cubicBezTo>
                    <a:cubicBezTo>
                      <a:pt x="18206" y="602342"/>
                      <a:pt x="19165" y="605600"/>
                      <a:pt x="20123" y="608858"/>
                    </a:cubicBezTo>
                    <a:lnTo>
                      <a:pt x="1808560" y="80300"/>
                    </a:lnTo>
                    <a:cubicBezTo>
                      <a:pt x="1800320" y="52894"/>
                      <a:pt x="1790929" y="26064"/>
                      <a:pt x="1780388" y="0"/>
                    </a:cubicBezTo>
                    <a:lnTo>
                      <a:pt x="0" y="526259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E6ACE1BF-9AC3-475D-B151-0AF04123D290}"/>
                  </a:ext>
                </a:extLst>
              </p:cNvPr>
              <p:cNvSpPr/>
              <p:nvPr/>
            </p:nvSpPr>
            <p:spPr>
              <a:xfrm>
                <a:off x="10682297" y="1140571"/>
                <a:ext cx="1788629" cy="567271"/>
              </a:xfrm>
              <a:custGeom>
                <a:avLst/>
                <a:gdLst>
                  <a:gd name="connsiteX0" fmla="*/ 0 w 1788629"/>
                  <a:gd name="connsiteY0" fmla="*/ 526451 h 567271"/>
                  <a:gd name="connsiteX1" fmla="*/ 17248 w 1788629"/>
                  <a:gd name="connsiteY1" fmla="*/ 567271 h 567271"/>
                  <a:gd name="connsiteX2" fmla="*/ 1788629 w 1788629"/>
                  <a:gd name="connsiteY2" fmla="*/ 43695 h 567271"/>
                  <a:gd name="connsiteX3" fmla="*/ 1780963 w 1788629"/>
                  <a:gd name="connsiteY3" fmla="*/ 0 h 567271"/>
                  <a:gd name="connsiteX4" fmla="*/ 0 w 1788629"/>
                  <a:gd name="connsiteY4" fmla="*/ 526451 h 56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629" h="567271">
                    <a:moveTo>
                      <a:pt x="0" y="526451"/>
                    </a:moveTo>
                    <a:cubicBezTo>
                      <a:pt x="5558" y="540249"/>
                      <a:pt x="11307" y="553856"/>
                      <a:pt x="17248" y="567271"/>
                    </a:cubicBezTo>
                    <a:lnTo>
                      <a:pt x="1788629" y="43695"/>
                    </a:lnTo>
                    <a:cubicBezTo>
                      <a:pt x="1786521" y="29130"/>
                      <a:pt x="1784030" y="14565"/>
                      <a:pt x="1780963" y="0"/>
                    </a:cubicBezTo>
                    <a:lnTo>
                      <a:pt x="0" y="526451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F20DE35-691D-4170-A27E-47D6D37CBB21}"/>
                  </a:ext>
                </a:extLst>
              </p:cNvPr>
              <p:cNvSpPr/>
              <p:nvPr/>
            </p:nvSpPr>
            <p:spPr>
              <a:xfrm>
                <a:off x="11195908" y="1894313"/>
                <a:ext cx="1088547" cy="338062"/>
              </a:xfrm>
              <a:custGeom>
                <a:avLst/>
                <a:gdLst>
                  <a:gd name="connsiteX0" fmla="*/ 1088548 w 1088547"/>
                  <a:gd name="connsiteY0" fmla="*/ 0 h 338062"/>
                  <a:gd name="connsiteX1" fmla="*/ 0 w 1088547"/>
                  <a:gd name="connsiteY1" fmla="*/ 290535 h 338062"/>
                  <a:gd name="connsiteX2" fmla="*/ 151783 w 1088547"/>
                  <a:gd name="connsiteY2" fmla="*/ 338063 h 338062"/>
                  <a:gd name="connsiteX3" fmla="*/ 980651 w 1088547"/>
                  <a:gd name="connsiteY3" fmla="*/ 116904 h 338062"/>
                  <a:gd name="connsiteX4" fmla="*/ 1088548 w 1088547"/>
                  <a:gd name="connsiteY4" fmla="*/ 0 h 33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547" h="338062">
                    <a:moveTo>
                      <a:pt x="1088548" y="0"/>
                    </a:moveTo>
                    <a:lnTo>
                      <a:pt x="0" y="290535"/>
                    </a:lnTo>
                    <a:cubicBezTo>
                      <a:pt x="49061" y="310658"/>
                      <a:pt x="99847" y="326564"/>
                      <a:pt x="151783" y="338063"/>
                    </a:cubicBezTo>
                    <a:lnTo>
                      <a:pt x="980651" y="116904"/>
                    </a:lnTo>
                    <a:cubicBezTo>
                      <a:pt x="1019938" y="80874"/>
                      <a:pt x="1056159" y="41779"/>
                      <a:pt x="108854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378E6C11-E7DD-4BD7-ABD5-A8B3BD3D19F9}"/>
                  </a:ext>
                </a:extLst>
              </p:cNvPr>
              <p:cNvSpPr/>
              <p:nvPr/>
            </p:nvSpPr>
            <p:spPr>
              <a:xfrm>
                <a:off x="10869152" y="1428614"/>
                <a:ext cx="1605990" cy="598509"/>
              </a:xfrm>
              <a:custGeom>
                <a:avLst/>
                <a:gdLst>
                  <a:gd name="connsiteX0" fmla="*/ 0 w 1605990"/>
                  <a:gd name="connsiteY0" fmla="*/ 532008 h 598509"/>
                  <a:gd name="connsiteX1" fmla="*/ 69567 w 1605990"/>
                  <a:gd name="connsiteY1" fmla="*/ 598510 h 598509"/>
                  <a:gd name="connsiteX2" fmla="*/ 1590084 w 1605990"/>
                  <a:gd name="connsiteY2" fmla="*/ 94865 h 598509"/>
                  <a:gd name="connsiteX3" fmla="*/ 1605991 w 1605990"/>
                  <a:gd name="connsiteY3" fmla="*/ 0 h 598509"/>
                  <a:gd name="connsiteX4" fmla="*/ 0 w 1605990"/>
                  <a:gd name="connsiteY4" fmla="*/ 532008 h 59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990" h="598509">
                    <a:moveTo>
                      <a:pt x="0" y="532008"/>
                    </a:moveTo>
                    <a:cubicBezTo>
                      <a:pt x="22039" y="555389"/>
                      <a:pt x="45228" y="577620"/>
                      <a:pt x="69567" y="598510"/>
                    </a:cubicBezTo>
                    <a:lnTo>
                      <a:pt x="1590084" y="94865"/>
                    </a:lnTo>
                    <a:cubicBezTo>
                      <a:pt x="1596983" y="63626"/>
                      <a:pt x="1602349" y="32005"/>
                      <a:pt x="1605991" y="0"/>
                    </a:cubicBezTo>
                    <a:lnTo>
                      <a:pt x="0" y="532008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DED1537D-5B73-4B0B-AA5C-57E12DCD0ACA}"/>
                  </a:ext>
                </a:extLst>
              </p:cNvPr>
              <p:cNvSpPr/>
              <p:nvPr/>
            </p:nvSpPr>
            <p:spPr>
              <a:xfrm>
                <a:off x="11024768" y="1627734"/>
                <a:ext cx="1404762" cy="495787"/>
              </a:xfrm>
              <a:custGeom>
                <a:avLst/>
                <a:gdLst>
                  <a:gd name="connsiteX0" fmla="*/ 0 w 1404762"/>
                  <a:gd name="connsiteY0" fmla="*/ 465316 h 495787"/>
                  <a:gd name="connsiteX1" fmla="*/ 47911 w 1404762"/>
                  <a:gd name="connsiteY1" fmla="*/ 495787 h 495787"/>
                  <a:gd name="connsiteX2" fmla="*/ 1384448 w 1404762"/>
                  <a:gd name="connsiteY2" fmla="*/ 53086 h 495787"/>
                  <a:gd name="connsiteX3" fmla="*/ 1404763 w 1404762"/>
                  <a:gd name="connsiteY3" fmla="*/ 0 h 495787"/>
                  <a:gd name="connsiteX4" fmla="*/ 0 w 1404762"/>
                  <a:gd name="connsiteY4" fmla="*/ 465316 h 49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762" h="495787">
                    <a:moveTo>
                      <a:pt x="0" y="465316"/>
                    </a:moveTo>
                    <a:cubicBezTo>
                      <a:pt x="15715" y="475856"/>
                      <a:pt x="31622" y="486205"/>
                      <a:pt x="47911" y="495787"/>
                    </a:cubicBezTo>
                    <a:lnTo>
                      <a:pt x="1384448" y="53086"/>
                    </a:lnTo>
                    <a:cubicBezTo>
                      <a:pt x="1391731" y="35646"/>
                      <a:pt x="1398439" y="18015"/>
                      <a:pt x="1404763" y="0"/>
                    </a:cubicBezTo>
                    <a:lnTo>
                      <a:pt x="0" y="465316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BE1FC4C6-2898-45AA-A626-0779360724B9}"/>
                </a:ext>
              </a:extLst>
            </p:cNvPr>
            <p:cNvSpPr/>
            <p:nvPr/>
          </p:nvSpPr>
          <p:spPr>
            <a:xfrm>
              <a:off x="10615561" y="790243"/>
              <a:ext cx="1813970" cy="1464392"/>
            </a:xfrm>
            <a:custGeom>
              <a:avLst/>
              <a:gdLst>
                <a:gd name="connsiteX0" fmla="*/ 149527 w 1813970"/>
                <a:gd name="connsiteY0" fmla="*/ 555581 h 1464392"/>
                <a:gd name="connsiteX1" fmla="*/ 166584 w 1813970"/>
                <a:gd name="connsiteY1" fmla="*/ 0 h 1464392"/>
                <a:gd name="connsiteX2" fmla="*/ 34540 w 1813970"/>
                <a:gd name="connsiteY2" fmla="*/ 782106 h 1464392"/>
                <a:gd name="connsiteX3" fmla="*/ 1183264 w 1813970"/>
                <a:gd name="connsiteY3" fmla="*/ 1429868 h 1464392"/>
                <a:gd name="connsiteX4" fmla="*/ 1813970 w 1813970"/>
                <a:gd name="connsiteY4" fmla="*/ 836725 h 1464392"/>
                <a:gd name="connsiteX5" fmla="*/ 1298252 w 1813970"/>
                <a:gd name="connsiteY5" fmla="*/ 1203343 h 1464392"/>
                <a:gd name="connsiteX6" fmla="*/ 149527 w 1813970"/>
                <a:gd name="connsiteY6" fmla="*/ 555581 h 146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92">
                  <a:moveTo>
                    <a:pt x="149527" y="555581"/>
                  </a:moveTo>
                  <a:cubicBezTo>
                    <a:pt x="96633" y="365660"/>
                    <a:pt x="106407" y="173056"/>
                    <a:pt x="166584" y="0"/>
                  </a:cubicBezTo>
                  <a:cubicBezTo>
                    <a:pt x="14034" y="220009"/>
                    <a:pt x="-43077" y="503836"/>
                    <a:pt x="34540" y="782106"/>
                  </a:cubicBezTo>
                  <a:cubicBezTo>
                    <a:pt x="172908" y="1278277"/>
                    <a:pt x="687093" y="1568237"/>
                    <a:pt x="1183264" y="1429868"/>
                  </a:cubicBezTo>
                  <a:cubicBezTo>
                    <a:pt x="1489514" y="1344586"/>
                    <a:pt x="1716997" y="1115953"/>
                    <a:pt x="1813970" y="836725"/>
                  </a:cubicBezTo>
                  <a:cubicBezTo>
                    <a:pt x="1694383" y="1009206"/>
                    <a:pt x="1516153" y="1142591"/>
                    <a:pt x="1298252" y="1203343"/>
                  </a:cubicBezTo>
                  <a:cubicBezTo>
                    <a:pt x="802273" y="1341711"/>
                    <a:pt x="287896" y="1051560"/>
                    <a:pt x="149527" y="555581"/>
                  </a:cubicBezTo>
                  <a:close/>
                </a:path>
              </a:pathLst>
            </a:custGeom>
            <a:solidFill>
              <a:srgbClr val="D25B30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ECA255D7-413F-4F02-B878-95A39A766048}"/>
                </a:ext>
              </a:extLst>
            </p:cNvPr>
            <p:cNvSpPr/>
            <p:nvPr/>
          </p:nvSpPr>
          <p:spPr>
            <a:xfrm>
              <a:off x="10667157" y="388922"/>
              <a:ext cx="1813970" cy="1464379"/>
            </a:xfrm>
            <a:custGeom>
              <a:avLst/>
              <a:gdLst>
                <a:gd name="connsiteX0" fmla="*/ 1664443 w 1813970"/>
                <a:gd name="connsiteY0" fmla="*/ 908798 h 1464379"/>
                <a:gd name="connsiteX1" fmla="*/ 1647386 w 1813970"/>
                <a:gd name="connsiteY1" fmla="*/ 1464379 h 1464379"/>
                <a:gd name="connsiteX2" fmla="*/ 1779430 w 1813970"/>
                <a:gd name="connsiteY2" fmla="*/ 682273 h 1464379"/>
                <a:gd name="connsiteX3" fmla="*/ 630706 w 1813970"/>
                <a:gd name="connsiteY3" fmla="*/ 34511 h 1464379"/>
                <a:gd name="connsiteX4" fmla="*/ 0 w 1813970"/>
                <a:gd name="connsiteY4" fmla="*/ 627654 h 1464379"/>
                <a:gd name="connsiteX5" fmla="*/ 515718 w 1813970"/>
                <a:gd name="connsiteY5" fmla="*/ 261036 h 1464379"/>
                <a:gd name="connsiteX6" fmla="*/ 1664443 w 1813970"/>
                <a:gd name="connsiteY6" fmla="*/ 908798 h 14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79">
                  <a:moveTo>
                    <a:pt x="1664443" y="908798"/>
                  </a:moveTo>
                  <a:cubicBezTo>
                    <a:pt x="1717337" y="1098719"/>
                    <a:pt x="1707563" y="1291323"/>
                    <a:pt x="1647386" y="1464379"/>
                  </a:cubicBezTo>
                  <a:cubicBezTo>
                    <a:pt x="1799936" y="1244370"/>
                    <a:pt x="1857047" y="960543"/>
                    <a:pt x="1779430" y="682273"/>
                  </a:cubicBezTo>
                  <a:cubicBezTo>
                    <a:pt x="1641254" y="186294"/>
                    <a:pt x="1126877" y="-103857"/>
                    <a:pt x="630706" y="34511"/>
                  </a:cubicBezTo>
                  <a:cubicBezTo>
                    <a:pt x="324648" y="119793"/>
                    <a:pt x="96973" y="348426"/>
                    <a:pt x="0" y="627654"/>
                  </a:cubicBezTo>
                  <a:cubicBezTo>
                    <a:pt x="119587" y="455173"/>
                    <a:pt x="297817" y="321788"/>
                    <a:pt x="515718" y="261036"/>
                  </a:cubicBezTo>
                  <a:cubicBezTo>
                    <a:pt x="1011889" y="122668"/>
                    <a:pt x="1526075" y="412628"/>
                    <a:pt x="1664443" y="908798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D9D6B3C3-E22C-41D5-899D-ED4140DD34CC}"/>
                </a:ext>
              </a:extLst>
            </p:cNvPr>
            <p:cNvSpPr/>
            <p:nvPr/>
          </p:nvSpPr>
          <p:spPr>
            <a:xfrm>
              <a:off x="10128276" y="768653"/>
              <a:ext cx="2832852" cy="1079427"/>
            </a:xfrm>
            <a:custGeom>
              <a:avLst/>
              <a:gdLst>
                <a:gd name="connsiteX0" fmla="*/ 2179752 w 2832852"/>
                <a:gd name="connsiteY0" fmla="*/ 8366 h 1079427"/>
                <a:gd name="connsiteX1" fmla="*/ 2242611 w 2832852"/>
                <a:gd name="connsiteY1" fmla="*/ 110896 h 1079427"/>
                <a:gd name="connsiteX2" fmla="*/ 2488110 w 2832852"/>
                <a:gd name="connsiteY2" fmla="*/ 161107 h 1079427"/>
                <a:gd name="connsiteX3" fmla="*/ 2322911 w 2832852"/>
                <a:gd name="connsiteY3" fmla="*/ 320748 h 1079427"/>
                <a:gd name="connsiteX4" fmla="*/ 1447090 w 2832852"/>
                <a:gd name="connsiteY4" fmla="*/ 650762 h 1079427"/>
                <a:gd name="connsiteX5" fmla="*/ 526999 w 2832852"/>
                <a:gd name="connsiteY5" fmla="*/ 821518 h 1079427"/>
                <a:gd name="connsiteX6" fmla="*/ 303157 w 2832852"/>
                <a:gd name="connsiteY6" fmla="*/ 770349 h 1079427"/>
                <a:gd name="connsiteX7" fmla="*/ 487137 w 2832852"/>
                <a:gd name="connsiteY7" fmla="*/ 600359 h 1079427"/>
                <a:gd name="connsiteX8" fmla="*/ 487904 w 2832852"/>
                <a:gd name="connsiteY8" fmla="*/ 480197 h 1079427"/>
                <a:gd name="connsiteX9" fmla="*/ 3807 w 2832852"/>
                <a:gd name="connsiteY9" fmla="*/ 933631 h 1079427"/>
                <a:gd name="connsiteX10" fmla="*/ 646969 w 2832852"/>
                <a:gd name="connsiteY10" fmla="*/ 1071616 h 1079427"/>
                <a:gd name="connsiteX11" fmla="*/ 1519149 w 2832852"/>
                <a:gd name="connsiteY11" fmla="*/ 908717 h 1079427"/>
                <a:gd name="connsiteX12" fmla="*/ 2349933 w 2832852"/>
                <a:gd name="connsiteY12" fmla="*/ 596718 h 1079427"/>
                <a:gd name="connsiteX13" fmla="*/ 2829047 w 2832852"/>
                <a:gd name="connsiteY13" fmla="*/ 145776 h 1079427"/>
                <a:gd name="connsiteX14" fmla="*/ 2179752 w 2832852"/>
                <a:gd name="connsiteY14" fmla="*/ 8366 h 107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2852" h="1079427">
                  <a:moveTo>
                    <a:pt x="2179752" y="8366"/>
                  </a:moveTo>
                  <a:cubicBezTo>
                    <a:pt x="2202749" y="40945"/>
                    <a:pt x="2223830" y="75058"/>
                    <a:pt x="2242611" y="110896"/>
                  </a:cubicBezTo>
                  <a:cubicBezTo>
                    <a:pt x="2386154" y="103997"/>
                    <a:pt x="2476611" y="119903"/>
                    <a:pt x="2488110" y="161107"/>
                  </a:cubicBezTo>
                  <a:cubicBezTo>
                    <a:pt x="2499033" y="200203"/>
                    <a:pt x="2437324" y="256547"/>
                    <a:pt x="2322911" y="320748"/>
                  </a:cubicBezTo>
                  <a:cubicBezTo>
                    <a:pt x="2139123" y="423854"/>
                    <a:pt x="1819266" y="547082"/>
                    <a:pt x="1447090" y="650762"/>
                  </a:cubicBezTo>
                  <a:cubicBezTo>
                    <a:pt x="1074914" y="754442"/>
                    <a:pt x="737618" y="814619"/>
                    <a:pt x="526999" y="821518"/>
                  </a:cubicBezTo>
                  <a:cubicBezTo>
                    <a:pt x="396105" y="825735"/>
                    <a:pt x="314081" y="809445"/>
                    <a:pt x="303157" y="770349"/>
                  </a:cubicBezTo>
                  <a:cubicBezTo>
                    <a:pt x="291658" y="729145"/>
                    <a:pt x="360843" y="668585"/>
                    <a:pt x="487137" y="600359"/>
                  </a:cubicBezTo>
                  <a:cubicBezTo>
                    <a:pt x="484837" y="559922"/>
                    <a:pt x="485029" y="519868"/>
                    <a:pt x="487904" y="480197"/>
                  </a:cubicBezTo>
                  <a:cubicBezTo>
                    <a:pt x="162873" y="643288"/>
                    <a:pt x="-29923" y="812703"/>
                    <a:pt x="3807" y="933631"/>
                  </a:cubicBezTo>
                  <a:cubicBezTo>
                    <a:pt x="37345" y="1053793"/>
                    <a:pt x="287442" y="1099213"/>
                    <a:pt x="646969" y="1071616"/>
                  </a:cubicBezTo>
                  <a:cubicBezTo>
                    <a:pt x="896875" y="1052451"/>
                    <a:pt x="1199484" y="998024"/>
                    <a:pt x="1519149" y="908717"/>
                  </a:cubicBezTo>
                  <a:cubicBezTo>
                    <a:pt x="1838814" y="819410"/>
                    <a:pt x="2126091" y="709597"/>
                    <a:pt x="2349933" y="596718"/>
                  </a:cubicBezTo>
                  <a:cubicBezTo>
                    <a:pt x="2672089" y="434394"/>
                    <a:pt x="2862585" y="266129"/>
                    <a:pt x="2829047" y="145776"/>
                  </a:cubicBezTo>
                  <a:cubicBezTo>
                    <a:pt x="2795318" y="24847"/>
                    <a:pt x="2542729" y="-20381"/>
                    <a:pt x="2179752" y="8366"/>
                  </a:cubicBezTo>
                  <a:close/>
                </a:path>
              </a:pathLst>
            </a:custGeom>
            <a:solidFill>
              <a:srgbClr val="BE6748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238" name="Graphic 38">
            <a:extLst>
              <a:ext uri="{FF2B5EF4-FFF2-40B4-BE49-F238E27FC236}">
                <a16:creationId xmlns:a16="http://schemas.microsoft.com/office/drawing/2014/main" id="{7AE1C35D-5723-4002-ACE8-0EB8B495BA8E}"/>
              </a:ext>
            </a:extLst>
          </p:cNvPr>
          <p:cNvGrpSpPr/>
          <p:nvPr/>
        </p:nvGrpSpPr>
        <p:grpSpPr>
          <a:xfrm>
            <a:off x="7221582" y="169011"/>
            <a:ext cx="1713622" cy="1374612"/>
            <a:chOff x="923775" y="2325619"/>
            <a:chExt cx="2742747" cy="2200142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0C3E7D01-885D-4DDE-A31A-8CC61EDD11DA}"/>
                </a:ext>
              </a:extLst>
            </p:cNvPr>
            <p:cNvSpPr/>
            <p:nvPr/>
          </p:nvSpPr>
          <p:spPr>
            <a:xfrm>
              <a:off x="1325814" y="2328494"/>
              <a:ext cx="2140371" cy="2140371"/>
            </a:xfrm>
            <a:custGeom>
              <a:avLst/>
              <a:gdLst>
                <a:gd name="connsiteX0" fmla="*/ 2140372 w 2140371"/>
                <a:gd name="connsiteY0" fmla="*/ 1070186 h 2140371"/>
                <a:gd name="connsiteX1" fmla="*/ 1070186 w 2140371"/>
                <a:gd name="connsiteY1" fmla="*/ 2140371 h 2140371"/>
                <a:gd name="connsiteX2" fmla="*/ 0 w 2140371"/>
                <a:gd name="connsiteY2" fmla="*/ 1070186 h 2140371"/>
                <a:gd name="connsiteX3" fmla="*/ 1070186 w 2140371"/>
                <a:gd name="connsiteY3" fmla="*/ 0 h 2140371"/>
                <a:gd name="connsiteX4" fmla="*/ 2140372 w 2140371"/>
                <a:gd name="connsiteY4" fmla="*/ 1070186 h 21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371" h="2140371">
                  <a:moveTo>
                    <a:pt x="2140372" y="1070186"/>
                  </a:moveTo>
                  <a:cubicBezTo>
                    <a:pt x="2140372" y="1661233"/>
                    <a:pt x="1661234" y="2140371"/>
                    <a:pt x="1070186" y="2140371"/>
                  </a:cubicBezTo>
                  <a:cubicBezTo>
                    <a:pt x="479139" y="2140371"/>
                    <a:pt x="0" y="1661233"/>
                    <a:pt x="0" y="1070186"/>
                  </a:cubicBezTo>
                  <a:cubicBezTo>
                    <a:pt x="0" y="479138"/>
                    <a:pt x="479139" y="0"/>
                    <a:pt x="1070186" y="0"/>
                  </a:cubicBezTo>
                  <a:cubicBezTo>
                    <a:pt x="1661234" y="0"/>
                    <a:pt x="2140372" y="479138"/>
                    <a:pt x="2140372" y="1070186"/>
                  </a:cubicBezTo>
                  <a:close/>
                </a:path>
              </a:pathLst>
            </a:custGeom>
            <a:solidFill>
              <a:srgbClr val="8FC8CB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240" name="Graphic 38">
              <a:extLst>
                <a:ext uri="{FF2B5EF4-FFF2-40B4-BE49-F238E27FC236}">
                  <a16:creationId xmlns:a16="http://schemas.microsoft.com/office/drawing/2014/main" id="{0FAE9A50-E65E-4526-8376-AC393ACC62A2}"/>
                </a:ext>
              </a:extLst>
            </p:cNvPr>
            <p:cNvGrpSpPr/>
            <p:nvPr/>
          </p:nvGrpSpPr>
          <p:grpSpPr>
            <a:xfrm>
              <a:off x="1359659" y="2325619"/>
              <a:ext cx="2114492" cy="2200142"/>
              <a:chOff x="1359659" y="2325619"/>
              <a:chExt cx="2114492" cy="2200142"/>
            </a:xfrm>
            <a:solidFill>
              <a:srgbClr val="637B36"/>
            </a:solidFill>
          </p:grpSpPr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C32139E1-CBF5-4559-A2B3-ED22040D01C1}"/>
                  </a:ext>
                </a:extLst>
              </p:cNvPr>
              <p:cNvSpPr/>
              <p:nvPr/>
            </p:nvSpPr>
            <p:spPr>
              <a:xfrm>
                <a:off x="1359659" y="2325619"/>
                <a:ext cx="1069219" cy="979165"/>
              </a:xfrm>
              <a:custGeom>
                <a:avLst/>
                <a:gdLst>
                  <a:gd name="connsiteX0" fmla="*/ 1036342 w 1069219"/>
                  <a:gd name="connsiteY0" fmla="*/ 2875 h 979165"/>
                  <a:gd name="connsiteX1" fmla="*/ 1036342 w 1069219"/>
                  <a:gd name="connsiteY1" fmla="*/ 307984 h 979165"/>
                  <a:gd name="connsiteX2" fmla="*/ 717992 w 1069219"/>
                  <a:gd name="connsiteY2" fmla="*/ 934610 h 979165"/>
                  <a:gd name="connsiteX3" fmla="*/ 121 w 1069219"/>
                  <a:gd name="connsiteY3" fmla="*/ 804506 h 979165"/>
                  <a:gd name="connsiteX4" fmla="*/ 1036342 w 1069219"/>
                  <a:gd name="connsiteY4" fmla="*/ 2875 h 979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9219" h="979165">
                    <a:moveTo>
                      <a:pt x="1036342" y="2875"/>
                    </a:moveTo>
                    <a:cubicBezTo>
                      <a:pt x="1036342" y="2875"/>
                      <a:pt x="1110317" y="261354"/>
                      <a:pt x="1036342" y="307984"/>
                    </a:cubicBezTo>
                    <a:cubicBezTo>
                      <a:pt x="600553" y="582582"/>
                      <a:pt x="877167" y="797598"/>
                      <a:pt x="717992" y="934610"/>
                    </a:cubicBezTo>
                    <a:cubicBezTo>
                      <a:pt x="558817" y="1071621"/>
                      <a:pt x="394173" y="853439"/>
                      <a:pt x="121" y="804506"/>
                    </a:cubicBezTo>
                    <a:cubicBezTo>
                      <a:pt x="121" y="804506"/>
                      <a:pt x="-33844" y="-55845"/>
                      <a:pt x="1036342" y="2875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17A3FBE0-C736-4AB9-B3CC-AB6342C5BBD6}"/>
                  </a:ext>
                </a:extLst>
              </p:cNvPr>
              <p:cNvSpPr/>
              <p:nvPr/>
            </p:nvSpPr>
            <p:spPr>
              <a:xfrm>
                <a:off x="3008901" y="3028519"/>
                <a:ext cx="465249" cy="667786"/>
              </a:xfrm>
              <a:custGeom>
                <a:avLst/>
                <a:gdLst>
                  <a:gd name="connsiteX0" fmla="*/ 391370 w 465249"/>
                  <a:gd name="connsiteY0" fmla="*/ 0 h 667786"/>
                  <a:gd name="connsiteX1" fmla="*/ 25527 w 465249"/>
                  <a:gd name="connsiteY1" fmla="*/ 132406 h 667786"/>
                  <a:gd name="connsiteX2" fmla="*/ 176642 w 465249"/>
                  <a:gd name="connsiteY2" fmla="*/ 370161 h 667786"/>
                  <a:gd name="connsiteX3" fmla="*/ 414973 w 465249"/>
                  <a:gd name="connsiteY3" fmla="*/ 667787 h 667786"/>
                  <a:gd name="connsiteX4" fmla="*/ 391370 w 465249"/>
                  <a:gd name="connsiteY4" fmla="*/ 0 h 667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5249" h="667786">
                    <a:moveTo>
                      <a:pt x="391370" y="0"/>
                    </a:moveTo>
                    <a:cubicBezTo>
                      <a:pt x="391370" y="0"/>
                      <a:pt x="113030" y="44903"/>
                      <a:pt x="25527" y="132406"/>
                    </a:cubicBezTo>
                    <a:cubicBezTo>
                      <a:pt x="-61977" y="219909"/>
                      <a:pt x="97198" y="265676"/>
                      <a:pt x="176642" y="370161"/>
                    </a:cubicBezTo>
                    <a:cubicBezTo>
                      <a:pt x="256086" y="474647"/>
                      <a:pt x="414973" y="667787"/>
                      <a:pt x="414973" y="667787"/>
                    </a:cubicBezTo>
                    <a:cubicBezTo>
                      <a:pt x="414973" y="667787"/>
                      <a:pt x="542486" y="275750"/>
                      <a:pt x="391370" y="0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2935404A-1FE2-4E43-B409-48524D78B184}"/>
                  </a:ext>
                </a:extLst>
              </p:cNvPr>
              <p:cNvSpPr/>
              <p:nvPr/>
            </p:nvSpPr>
            <p:spPr>
              <a:xfrm>
                <a:off x="1804258" y="3395052"/>
                <a:ext cx="1049681" cy="1130709"/>
              </a:xfrm>
              <a:custGeom>
                <a:avLst/>
                <a:gdLst>
                  <a:gd name="connsiteX0" fmla="*/ 159984 w 1049681"/>
                  <a:gd name="connsiteY0" fmla="*/ 126822 h 1130709"/>
                  <a:gd name="connsiteX1" fmla="*/ 613619 w 1049681"/>
                  <a:gd name="connsiteY1" fmla="*/ 3627 h 1130709"/>
                  <a:gd name="connsiteX2" fmla="*/ 1049407 w 1049681"/>
                  <a:gd name="connsiteY2" fmla="*/ 434235 h 1130709"/>
                  <a:gd name="connsiteX3" fmla="*/ 681261 w 1049681"/>
                  <a:gd name="connsiteY3" fmla="*/ 1070071 h 1130709"/>
                  <a:gd name="connsiteX4" fmla="*/ 190207 w 1049681"/>
                  <a:gd name="connsiteY4" fmla="*/ 1070071 h 1130709"/>
                  <a:gd name="connsiteX5" fmla="*/ 5127 w 1049681"/>
                  <a:gd name="connsiteY5" fmla="*/ 724664 h 1130709"/>
                  <a:gd name="connsiteX6" fmla="*/ 159984 w 1049681"/>
                  <a:gd name="connsiteY6" fmla="*/ 126822 h 1130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681" h="1130709">
                    <a:moveTo>
                      <a:pt x="159984" y="126822"/>
                    </a:moveTo>
                    <a:cubicBezTo>
                      <a:pt x="159984" y="126822"/>
                      <a:pt x="506255" y="-25157"/>
                      <a:pt x="613619" y="3627"/>
                    </a:cubicBezTo>
                    <a:cubicBezTo>
                      <a:pt x="720983" y="32411"/>
                      <a:pt x="1037318" y="376379"/>
                      <a:pt x="1049407" y="434235"/>
                    </a:cubicBezTo>
                    <a:cubicBezTo>
                      <a:pt x="1061209" y="492090"/>
                      <a:pt x="688745" y="931908"/>
                      <a:pt x="681261" y="1070071"/>
                    </a:cubicBezTo>
                    <a:cubicBezTo>
                      <a:pt x="681261" y="1070071"/>
                      <a:pt x="318008" y="1206507"/>
                      <a:pt x="190207" y="1070071"/>
                    </a:cubicBezTo>
                    <a:cubicBezTo>
                      <a:pt x="190207" y="1070071"/>
                      <a:pt x="-36610" y="844118"/>
                      <a:pt x="5127" y="724664"/>
                    </a:cubicBezTo>
                    <a:cubicBezTo>
                      <a:pt x="46575" y="605211"/>
                      <a:pt x="-78635" y="394225"/>
                      <a:pt x="159984" y="126822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934DA069-1E29-4CBB-A11B-E86A173BB91C}"/>
                  </a:ext>
                </a:extLst>
              </p:cNvPr>
              <p:cNvSpPr/>
              <p:nvPr/>
            </p:nvSpPr>
            <p:spPr>
              <a:xfrm>
                <a:off x="1359811" y="3269494"/>
                <a:ext cx="492450" cy="180259"/>
              </a:xfrm>
              <a:custGeom>
                <a:avLst/>
                <a:gdLst>
                  <a:gd name="connsiteX0" fmla="*/ 228513 w 492450"/>
                  <a:gd name="connsiteY0" fmla="*/ 14626 h 180259"/>
                  <a:gd name="connsiteX1" fmla="*/ 485265 w 492450"/>
                  <a:gd name="connsiteY1" fmla="*/ 92918 h 180259"/>
                  <a:gd name="connsiteX2" fmla="*/ 270537 w 492450"/>
                  <a:gd name="connsiteY2" fmla="*/ 175815 h 180259"/>
                  <a:gd name="connsiteX3" fmla="*/ 256 w 492450"/>
                  <a:gd name="connsiteY3" fmla="*/ 14626 h 180259"/>
                  <a:gd name="connsiteX4" fmla="*/ 228513 w 492450"/>
                  <a:gd name="connsiteY4" fmla="*/ 14626 h 18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450" h="180259">
                    <a:moveTo>
                      <a:pt x="228513" y="14626"/>
                    </a:moveTo>
                    <a:cubicBezTo>
                      <a:pt x="228513" y="14626"/>
                      <a:pt x="443241" y="57514"/>
                      <a:pt x="485265" y="92918"/>
                    </a:cubicBezTo>
                    <a:cubicBezTo>
                      <a:pt x="527002" y="128034"/>
                      <a:pt x="377901" y="140123"/>
                      <a:pt x="270537" y="175815"/>
                    </a:cubicBezTo>
                    <a:cubicBezTo>
                      <a:pt x="163173" y="211507"/>
                      <a:pt x="-7515" y="20670"/>
                      <a:pt x="256" y="14626"/>
                    </a:cubicBezTo>
                    <a:cubicBezTo>
                      <a:pt x="8028" y="8581"/>
                      <a:pt x="101576" y="-15022"/>
                      <a:pt x="228513" y="14626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4E053113-41A7-4F56-B17C-54348C6B72B8}"/>
                </a:ext>
              </a:extLst>
            </p:cNvPr>
            <p:cNvSpPr/>
            <p:nvPr/>
          </p:nvSpPr>
          <p:spPr>
            <a:xfrm>
              <a:off x="1325527" y="2574884"/>
              <a:ext cx="1950110" cy="1893981"/>
            </a:xfrm>
            <a:custGeom>
              <a:avLst/>
              <a:gdLst>
                <a:gd name="connsiteX0" fmla="*/ 197170 w 1950110"/>
                <a:gd name="connsiteY0" fmla="*/ 608780 h 1893981"/>
                <a:gd name="connsiteX1" fmla="*/ 387144 w 1950110"/>
                <a:gd name="connsiteY1" fmla="*/ 0 h 1893981"/>
                <a:gd name="connsiteX2" fmla="*/ 0 w 1950110"/>
                <a:gd name="connsiteY2" fmla="*/ 823795 h 1893981"/>
                <a:gd name="connsiteX3" fmla="*/ 1070186 w 1950110"/>
                <a:gd name="connsiteY3" fmla="*/ 1893981 h 1893981"/>
                <a:gd name="connsiteX4" fmla="*/ 1950110 w 1950110"/>
                <a:gd name="connsiteY4" fmla="*/ 1432863 h 1893981"/>
                <a:gd name="connsiteX5" fmla="*/ 1267068 w 1950110"/>
                <a:gd name="connsiteY5" fmla="*/ 1679253 h 1893981"/>
                <a:gd name="connsiteX6" fmla="*/ 197170 w 1950110"/>
                <a:gd name="connsiteY6" fmla="*/ 608780 h 189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110" h="1893981">
                  <a:moveTo>
                    <a:pt x="197170" y="608780"/>
                  </a:moveTo>
                  <a:cubicBezTo>
                    <a:pt x="197170" y="382538"/>
                    <a:pt x="267403" y="172703"/>
                    <a:pt x="387144" y="0"/>
                  </a:cubicBezTo>
                  <a:cubicBezTo>
                    <a:pt x="150828" y="196306"/>
                    <a:pt x="0" y="492493"/>
                    <a:pt x="0" y="823795"/>
                  </a:cubicBezTo>
                  <a:cubicBezTo>
                    <a:pt x="0" y="1414729"/>
                    <a:pt x="479252" y="1893981"/>
                    <a:pt x="1070186" y="1893981"/>
                  </a:cubicBezTo>
                  <a:cubicBezTo>
                    <a:pt x="1434878" y="1893981"/>
                    <a:pt x="1756970" y="1711491"/>
                    <a:pt x="1950110" y="1432863"/>
                  </a:cubicBezTo>
                  <a:cubicBezTo>
                    <a:pt x="1764742" y="1586857"/>
                    <a:pt x="1526699" y="1679253"/>
                    <a:pt x="1267068" y="1679253"/>
                  </a:cubicBezTo>
                  <a:cubicBezTo>
                    <a:pt x="676422" y="1678965"/>
                    <a:pt x="197170" y="1200001"/>
                    <a:pt x="197170" y="608780"/>
                  </a:cubicBezTo>
                  <a:close/>
                </a:path>
              </a:pathLst>
            </a:custGeom>
            <a:solidFill>
              <a:srgbClr val="395D6B">
                <a:alpha val="50000"/>
              </a:srgbClr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3107DD14-7B69-4DED-B3C4-D69155A71242}"/>
                </a:ext>
              </a:extLst>
            </p:cNvPr>
            <p:cNvSpPr/>
            <p:nvPr/>
          </p:nvSpPr>
          <p:spPr>
            <a:xfrm>
              <a:off x="1516076" y="2328494"/>
              <a:ext cx="1950398" cy="1893693"/>
            </a:xfrm>
            <a:custGeom>
              <a:avLst/>
              <a:gdLst>
                <a:gd name="connsiteX0" fmla="*/ 1753228 w 1950398"/>
                <a:gd name="connsiteY0" fmla="*/ 1284914 h 1893693"/>
                <a:gd name="connsiteX1" fmla="*/ 1563255 w 1950398"/>
                <a:gd name="connsiteY1" fmla="*/ 1893693 h 1893693"/>
                <a:gd name="connsiteX2" fmla="*/ 1950398 w 1950398"/>
                <a:gd name="connsiteY2" fmla="*/ 1069898 h 1893693"/>
                <a:gd name="connsiteX3" fmla="*/ 879924 w 1950398"/>
                <a:gd name="connsiteY3" fmla="*/ 0 h 1893693"/>
                <a:gd name="connsiteX4" fmla="*/ 0 w 1950398"/>
                <a:gd name="connsiteY4" fmla="*/ 461118 h 1893693"/>
                <a:gd name="connsiteX5" fmla="*/ 683042 w 1950398"/>
                <a:gd name="connsiteY5" fmla="*/ 214728 h 1893693"/>
                <a:gd name="connsiteX6" fmla="*/ 1753228 w 1950398"/>
                <a:gd name="connsiteY6" fmla="*/ 1284914 h 18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398" h="1893693">
                  <a:moveTo>
                    <a:pt x="1753228" y="1284914"/>
                  </a:moveTo>
                  <a:cubicBezTo>
                    <a:pt x="1753228" y="1511155"/>
                    <a:pt x="1682996" y="1720990"/>
                    <a:pt x="1563255" y="1893693"/>
                  </a:cubicBezTo>
                  <a:cubicBezTo>
                    <a:pt x="1799571" y="1697387"/>
                    <a:pt x="1950398" y="1401201"/>
                    <a:pt x="1950398" y="1069898"/>
                  </a:cubicBezTo>
                  <a:cubicBezTo>
                    <a:pt x="1950110" y="479252"/>
                    <a:pt x="1470858" y="0"/>
                    <a:pt x="879924" y="0"/>
                  </a:cubicBezTo>
                  <a:cubicBezTo>
                    <a:pt x="515232" y="0"/>
                    <a:pt x="193140" y="182490"/>
                    <a:pt x="0" y="461118"/>
                  </a:cubicBezTo>
                  <a:cubicBezTo>
                    <a:pt x="185368" y="307124"/>
                    <a:pt x="423411" y="214728"/>
                    <a:pt x="683042" y="214728"/>
                  </a:cubicBezTo>
                  <a:cubicBezTo>
                    <a:pt x="1273976" y="214728"/>
                    <a:pt x="1753228" y="693980"/>
                    <a:pt x="1753228" y="1284914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C89FFBA7-724E-4E15-86CE-E7C623B885B1}"/>
                </a:ext>
              </a:extLst>
            </p:cNvPr>
            <p:cNvSpPr/>
            <p:nvPr/>
          </p:nvSpPr>
          <p:spPr>
            <a:xfrm>
              <a:off x="923775" y="357771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8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19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8" y="123771"/>
                  </a:cubicBezTo>
                  <a:cubicBezTo>
                    <a:pt x="419598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19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178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6C661876-7726-48A9-AD72-DAC0E19FC70D}"/>
                </a:ext>
              </a:extLst>
            </p:cNvPr>
            <p:cNvSpPr/>
            <p:nvPr/>
          </p:nvSpPr>
          <p:spPr>
            <a:xfrm>
              <a:off x="1818667" y="2446508"/>
              <a:ext cx="535021" cy="291868"/>
            </a:xfrm>
            <a:custGeom>
              <a:avLst/>
              <a:gdLst>
                <a:gd name="connsiteX0" fmla="*/ 535021 w 535021"/>
                <a:gd name="connsiteY0" fmla="*/ 205517 h 291868"/>
                <a:gd name="connsiteX1" fmla="*/ 448669 w 535021"/>
                <a:gd name="connsiteY1" fmla="*/ 119165 h 291868"/>
                <a:gd name="connsiteX2" fmla="*/ 419885 w 535021"/>
                <a:gd name="connsiteY2" fmla="*/ 124059 h 291868"/>
                <a:gd name="connsiteX3" fmla="*/ 420173 w 535021"/>
                <a:gd name="connsiteY3" fmla="*/ 119165 h 291868"/>
                <a:gd name="connsiteX4" fmla="*/ 333821 w 535021"/>
                <a:gd name="connsiteY4" fmla="*/ 32814 h 291868"/>
                <a:gd name="connsiteX5" fmla="*/ 275102 w 535021"/>
                <a:gd name="connsiteY5" fmla="*/ 55841 h 291868"/>
                <a:gd name="connsiteX6" fmla="*/ 194220 w 535021"/>
                <a:gd name="connsiteY6" fmla="*/ 0 h 291868"/>
                <a:gd name="connsiteX7" fmla="*/ 107868 w 535021"/>
                <a:gd name="connsiteY7" fmla="*/ 86352 h 291868"/>
                <a:gd name="connsiteX8" fmla="*/ 116791 w 535021"/>
                <a:gd name="connsiteY8" fmla="*/ 124347 h 291868"/>
                <a:gd name="connsiteX9" fmla="*/ 25258 w 535021"/>
                <a:gd name="connsiteY9" fmla="*/ 144207 h 291868"/>
                <a:gd name="connsiteX10" fmla="*/ 25258 w 535021"/>
                <a:gd name="connsiteY10" fmla="*/ 266539 h 291868"/>
                <a:gd name="connsiteX11" fmla="*/ 86280 w 535021"/>
                <a:gd name="connsiteY11" fmla="*/ 291869 h 291868"/>
                <a:gd name="connsiteX12" fmla="*/ 452987 w 535021"/>
                <a:gd name="connsiteY12" fmla="*/ 291869 h 291868"/>
                <a:gd name="connsiteX13" fmla="*/ 452987 w 535021"/>
                <a:gd name="connsiteY13" fmla="*/ 291581 h 291868"/>
                <a:gd name="connsiteX14" fmla="*/ 535021 w 535021"/>
                <a:gd name="connsiteY14" fmla="*/ 205517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5021" h="291868">
                  <a:moveTo>
                    <a:pt x="535021" y="205517"/>
                  </a:moveTo>
                  <a:cubicBezTo>
                    <a:pt x="535021" y="157736"/>
                    <a:pt x="496163" y="119165"/>
                    <a:pt x="448669" y="119165"/>
                  </a:cubicBezTo>
                  <a:cubicBezTo>
                    <a:pt x="438595" y="119165"/>
                    <a:pt x="429096" y="120892"/>
                    <a:pt x="419885" y="124059"/>
                  </a:cubicBezTo>
                  <a:cubicBezTo>
                    <a:pt x="419885" y="122332"/>
                    <a:pt x="420173" y="120892"/>
                    <a:pt x="420173" y="119165"/>
                  </a:cubicBezTo>
                  <a:cubicBezTo>
                    <a:pt x="420173" y="71384"/>
                    <a:pt x="381315" y="32814"/>
                    <a:pt x="333821" y="32814"/>
                  </a:cubicBezTo>
                  <a:cubicBezTo>
                    <a:pt x="311082" y="32814"/>
                    <a:pt x="290646" y="41737"/>
                    <a:pt x="275102" y="55841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7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2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5" y="289278"/>
                    <a:pt x="535021" y="251571"/>
                    <a:pt x="535021" y="205517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FC736E11-F7E4-4D3A-9D40-FBCF6D59A738}"/>
                </a:ext>
              </a:extLst>
            </p:cNvPr>
            <p:cNvSpPr/>
            <p:nvPr/>
          </p:nvSpPr>
          <p:spPr>
            <a:xfrm>
              <a:off x="3131789" y="357771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7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7" y="123771"/>
                  </a:cubicBezTo>
                  <a:cubicBezTo>
                    <a:pt x="419597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6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C073AFC1-7173-4115-ADE8-396A249FCB32}"/>
                </a:ext>
              </a:extLst>
            </p:cNvPr>
            <p:cNvSpPr/>
            <p:nvPr/>
          </p:nvSpPr>
          <p:spPr>
            <a:xfrm>
              <a:off x="2284391" y="4076541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7 h 291868"/>
                <a:gd name="connsiteX2" fmla="*/ 419598 w 534733"/>
                <a:gd name="connsiteY2" fmla="*/ 123771 h 291868"/>
                <a:gd name="connsiteX3" fmla="*/ 419885 w 534733"/>
                <a:gd name="connsiteY3" fmla="*/ 118877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7"/>
                    <a:pt x="448381" y="118877"/>
                  </a:cubicBezTo>
                  <a:cubicBezTo>
                    <a:pt x="438307" y="118877"/>
                    <a:pt x="428808" y="120604"/>
                    <a:pt x="419598" y="123771"/>
                  </a:cubicBezTo>
                  <a:cubicBezTo>
                    <a:pt x="419598" y="122044"/>
                    <a:pt x="419885" y="120604"/>
                    <a:pt x="419885" y="118877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178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EA0E4F7D-001C-45AD-A800-49322B8E0872}"/>
                </a:ext>
              </a:extLst>
            </p:cNvPr>
            <p:cNvSpPr/>
            <p:nvPr/>
          </p:nvSpPr>
          <p:spPr>
            <a:xfrm>
              <a:off x="2786382" y="266670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7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7" y="123771"/>
                  </a:cubicBezTo>
                  <a:cubicBezTo>
                    <a:pt x="419597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2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6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E81B6CE1-222C-9ADC-8041-D0220E112F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19" y="94420"/>
            <a:ext cx="4212488" cy="662895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EA9D919-01D3-EA40-3C17-D8D42E6356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3619" y="402677"/>
            <a:ext cx="1957195" cy="290944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BE38FB3-1200-647F-A33D-FE680096C2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1408" y="3655840"/>
            <a:ext cx="1957195" cy="29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5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5">
            <a:extLst>
              <a:ext uri="{FF2B5EF4-FFF2-40B4-BE49-F238E27FC236}">
                <a16:creationId xmlns:a16="http://schemas.microsoft.com/office/drawing/2014/main" id="{1A2C1CDF-AB6B-491E-A95D-DE36EFEFBF9E}"/>
              </a:ext>
            </a:extLst>
          </p:cNvPr>
          <p:cNvSpPr/>
          <p:nvPr/>
        </p:nvSpPr>
        <p:spPr>
          <a:xfrm rot="1246700">
            <a:off x="-325644" y="5159589"/>
            <a:ext cx="5201530" cy="602075"/>
          </a:xfrm>
          <a:custGeom>
            <a:avLst/>
            <a:gdLst>
              <a:gd name="connsiteX0" fmla="*/ 2149018 w 6935373"/>
              <a:gd name="connsiteY0" fmla="*/ 802767 h 802766"/>
              <a:gd name="connsiteX1" fmla="*/ 2130618 w 6935373"/>
              <a:gd name="connsiteY1" fmla="*/ 793337 h 802766"/>
              <a:gd name="connsiteX2" fmla="*/ 2148834 w 6935373"/>
              <a:gd name="connsiteY2" fmla="*/ 783717 h 802766"/>
              <a:gd name="connsiteX3" fmla="*/ 2240101 w 6935373"/>
              <a:gd name="connsiteY3" fmla="*/ 782193 h 802766"/>
              <a:gd name="connsiteX4" fmla="*/ 2259422 w 6935373"/>
              <a:gd name="connsiteY4" fmla="*/ 791242 h 802766"/>
              <a:gd name="connsiteX5" fmla="*/ 2241941 w 6935373"/>
              <a:gd name="connsiteY5" fmla="*/ 801243 h 802766"/>
              <a:gd name="connsiteX6" fmla="*/ 2149386 w 6935373"/>
              <a:gd name="connsiteY6" fmla="*/ 802767 h 802766"/>
              <a:gd name="connsiteX7" fmla="*/ 2149018 w 6935373"/>
              <a:gd name="connsiteY7" fmla="*/ 802767 h 802766"/>
              <a:gd name="connsiteX8" fmla="*/ 2057016 w 6935373"/>
              <a:gd name="connsiteY8" fmla="*/ 802481 h 802766"/>
              <a:gd name="connsiteX9" fmla="*/ 2056648 w 6935373"/>
              <a:gd name="connsiteY9" fmla="*/ 802481 h 802766"/>
              <a:gd name="connsiteX10" fmla="*/ 1964093 w 6935373"/>
              <a:gd name="connsiteY10" fmla="*/ 800386 h 802766"/>
              <a:gd name="connsiteX11" fmla="*/ 1946980 w 6935373"/>
              <a:gd name="connsiteY11" fmla="*/ 790289 h 802766"/>
              <a:gd name="connsiteX12" fmla="*/ 1966485 w 6935373"/>
              <a:gd name="connsiteY12" fmla="*/ 781431 h 802766"/>
              <a:gd name="connsiteX13" fmla="*/ 2057568 w 6935373"/>
              <a:gd name="connsiteY13" fmla="*/ 783527 h 802766"/>
              <a:gd name="connsiteX14" fmla="*/ 2075600 w 6935373"/>
              <a:gd name="connsiteY14" fmla="*/ 793242 h 802766"/>
              <a:gd name="connsiteX15" fmla="*/ 2057016 w 6935373"/>
              <a:gd name="connsiteY15" fmla="*/ 802481 h 802766"/>
              <a:gd name="connsiteX16" fmla="*/ 2332840 w 6935373"/>
              <a:gd name="connsiteY16" fmla="*/ 798005 h 802766"/>
              <a:gd name="connsiteX17" fmla="*/ 2314439 w 6935373"/>
              <a:gd name="connsiteY17" fmla="*/ 789242 h 802766"/>
              <a:gd name="connsiteX18" fmla="*/ 2331184 w 6935373"/>
              <a:gd name="connsiteY18" fmla="*/ 778955 h 802766"/>
              <a:gd name="connsiteX19" fmla="*/ 2422083 w 6935373"/>
              <a:gd name="connsiteY19" fmla="*/ 774383 h 802766"/>
              <a:gd name="connsiteX20" fmla="*/ 2442323 w 6935373"/>
              <a:gd name="connsiteY20" fmla="*/ 782765 h 802766"/>
              <a:gd name="connsiteX21" fmla="*/ 2426131 w 6935373"/>
              <a:gd name="connsiteY21" fmla="*/ 793242 h 802766"/>
              <a:gd name="connsiteX22" fmla="*/ 2334128 w 6935373"/>
              <a:gd name="connsiteY22" fmla="*/ 797814 h 802766"/>
              <a:gd name="connsiteX23" fmla="*/ 2332840 w 6935373"/>
              <a:gd name="connsiteY23" fmla="*/ 798005 h 802766"/>
              <a:gd name="connsiteX24" fmla="*/ 1873562 w 6935373"/>
              <a:gd name="connsiteY24" fmla="*/ 796385 h 802766"/>
              <a:gd name="connsiteX25" fmla="*/ 1871538 w 6935373"/>
              <a:gd name="connsiteY25" fmla="*/ 796290 h 802766"/>
              <a:gd name="connsiteX26" fmla="*/ 1779535 w 6935373"/>
              <a:gd name="connsiteY26" fmla="*/ 790289 h 802766"/>
              <a:gd name="connsiteX27" fmla="*/ 1764079 w 6935373"/>
              <a:gd name="connsiteY27" fmla="*/ 779526 h 802766"/>
              <a:gd name="connsiteX28" fmla="*/ 1784871 w 6935373"/>
              <a:gd name="connsiteY28" fmla="*/ 771525 h 802766"/>
              <a:gd name="connsiteX29" fmla="*/ 1875218 w 6935373"/>
              <a:gd name="connsiteY29" fmla="*/ 777431 h 802766"/>
              <a:gd name="connsiteX30" fmla="*/ 1891595 w 6935373"/>
              <a:gd name="connsiteY30" fmla="*/ 787908 h 802766"/>
              <a:gd name="connsiteX31" fmla="*/ 1873562 w 6935373"/>
              <a:gd name="connsiteY31" fmla="*/ 796385 h 802766"/>
              <a:gd name="connsiteX32" fmla="*/ 2515373 w 6935373"/>
              <a:gd name="connsiteY32" fmla="*/ 787527 h 802766"/>
              <a:gd name="connsiteX33" fmla="*/ 2497157 w 6935373"/>
              <a:gd name="connsiteY33" fmla="*/ 779336 h 802766"/>
              <a:gd name="connsiteX34" fmla="*/ 2512797 w 6935373"/>
              <a:gd name="connsiteY34" fmla="*/ 768572 h 802766"/>
              <a:gd name="connsiteX35" fmla="*/ 2603144 w 6935373"/>
              <a:gd name="connsiteY35" fmla="*/ 761333 h 802766"/>
              <a:gd name="connsiteX36" fmla="*/ 2624305 w 6935373"/>
              <a:gd name="connsiteY36" fmla="*/ 769144 h 802766"/>
              <a:gd name="connsiteX37" fmla="*/ 2609216 w 6935373"/>
              <a:gd name="connsiteY37" fmla="*/ 780098 h 802766"/>
              <a:gd name="connsiteX38" fmla="*/ 2517766 w 6935373"/>
              <a:gd name="connsiteY38" fmla="*/ 787337 h 802766"/>
              <a:gd name="connsiteX39" fmla="*/ 2515373 w 6935373"/>
              <a:gd name="connsiteY39" fmla="*/ 787527 h 802766"/>
              <a:gd name="connsiteX40" fmla="*/ 1691765 w 6935373"/>
              <a:gd name="connsiteY40" fmla="*/ 782479 h 802766"/>
              <a:gd name="connsiteX41" fmla="*/ 1688269 w 6935373"/>
              <a:gd name="connsiteY41" fmla="*/ 782288 h 802766"/>
              <a:gd name="connsiteX42" fmla="*/ 1597554 w 6935373"/>
              <a:gd name="connsiteY42" fmla="*/ 772287 h 802766"/>
              <a:gd name="connsiteX43" fmla="*/ 1583937 w 6935373"/>
              <a:gd name="connsiteY43" fmla="*/ 760857 h 802766"/>
              <a:gd name="connsiteX44" fmla="*/ 1606018 w 6935373"/>
              <a:gd name="connsiteY44" fmla="*/ 753809 h 802766"/>
              <a:gd name="connsiteX45" fmla="*/ 1695077 w 6935373"/>
              <a:gd name="connsiteY45" fmla="*/ 763619 h 802766"/>
              <a:gd name="connsiteX46" fmla="*/ 1709613 w 6935373"/>
              <a:gd name="connsiteY46" fmla="*/ 774763 h 802766"/>
              <a:gd name="connsiteX47" fmla="*/ 1691765 w 6935373"/>
              <a:gd name="connsiteY47" fmla="*/ 782479 h 802766"/>
              <a:gd name="connsiteX48" fmla="*/ 2696803 w 6935373"/>
              <a:gd name="connsiteY48" fmla="*/ 771715 h 802766"/>
              <a:gd name="connsiteX49" fmla="*/ 2678770 w 6935373"/>
              <a:gd name="connsiteY49" fmla="*/ 764000 h 802766"/>
              <a:gd name="connsiteX50" fmla="*/ 2693307 w 6935373"/>
              <a:gd name="connsiteY50" fmla="*/ 752856 h 802766"/>
              <a:gd name="connsiteX51" fmla="*/ 2782733 w 6935373"/>
              <a:gd name="connsiteY51" fmla="*/ 743140 h 802766"/>
              <a:gd name="connsiteX52" fmla="*/ 2804630 w 6935373"/>
              <a:gd name="connsiteY52" fmla="*/ 750380 h 802766"/>
              <a:gd name="connsiteX53" fmla="*/ 2790646 w 6935373"/>
              <a:gd name="connsiteY53" fmla="*/ 761714 h 802766"/>
              <a:gd name="connsiteX54" fmla="*/ 2700115 w 6935373"/>
              <a:gd name="connsiteY54" fmla="*/ 771525 h 802766"/>
              <a:gd name="connsiteX55" fmla="*/ 2696803 w 6935373"/>
              <a:gd name="connsiteY55" fmla="*/ 771715 h 802766"/>
              <a:gd name="connsiteX56" fmla="*/ 1512911 w 6935373"/>
              <a:gd name="connsiteY56" fmla="*/ 760571 h 802766"/>
              <a:gd name="connsiteX57" fmla="*/ 1507943 w 6935373"/>
              <a:gd name="connsiteY57" fmla="*/ 760190 h 802766"/>
              <a:gd name="connsiteX58" fmla="*/ 1419252 w 6935373"/>
              <a:gd name="connsiteY58" fmla="*/ 746093 h 802766"/>
              <a:gd name="connsiteX59" fmla="*/ 1407660 w 6935373"/>
              <a:gd name="connsiteY59" fmla="*/ 734092 h 802766"/>
              <a:gd name="connsiteX60" fmla="*/ 1430845 w 6935373"/>
              <a:gd name="connsiteY60" fmla="*/ 728091 h 802766"/>
              <a:gd name="connsiteX61" fmla="*/ 1517879 w 6935373"/>
              <a:gd name="connsiteY61" fmla="*/ 741998 h 802766"/>
              <a:gd name="connsiteX62" fmla="*/ 1530576 w 6935373"/>
              <a:gd name="connsiteY62" fmla="*/ 753713 h 802766"/>
              <a:gd name="connsiteX63" fmla="*/ 1512911 w 6935373"/>
              <a:gd name="connsiteY63" fmla="*/ 760571 h 802766"/>
              <a:gd name="connsiteX64" fmla="*/ 2876208 w 6935373"/>
              <a:gd name="connsiteY64" fmla="*/ 751046 h 802766"/>
              <a:gd name="connsiteX65" fmla="*/ 2858360 w 6935373"/>
              <a:gd name="connsiteY65" fmla="*/ 743807 h 802766"/>
              <a:gd name="connsiteX66" fmla="*/ 2871792 w 6935373"/>
              <a:gd name="connsiteY66" fmla="*/ 732282 h 802766"/>
              <a:gd name="connsiteX67" fmla="*/ 2960299 w 6935373"/>
              <a:gd name="connsiteY67" fmla="*/ 720185 h 802766"/>
              <a:gd name="connsiteX68" fmla="*/ 2982932 w 6935373"/>
              <a:gd name="connsiteY68" fmla="*/ 726853 h 802766"/>
              <a:gd name="connsiteX69" fmla="*/ 2970051 w 6935373"/>
              <a:gd name="connsiteY69" fmla="*/ 738569 h 802766"/>
              <a:gd name="connsiteX70" fmla="*/ 2880808 w 6935373"/>
              <a:gd name="connsiteY70" fmla="*/ 750761 h 802766"/>
              <a:gd name="connsiteX71" fmla="*/ 2876208 w 6935373"/>
              <a:gd name="connsiteY71" fmla="*/ 751046 h 802766"/>
              <a:gd name="connsiteX72" fmla="*/ 1338658 w 6935373"/>
              <a:gd name="connsiteY72" fmla="*/ 730568 h 802766"/>
              <a:gd name="connsiteX73" fmla="*/ 1332034 w 6935373"/>
              <a:gd name="connsiteY73" fmla="*/ 729901 h 802766"/>
              <a:gd name="connsiteX74" fmla="*/ 1246103 w 6935373"/>
              <a:gd name="connsiteY74" fmla="*/ 711708 h 802766"/>
              <a:gd name="connsiteX75" fmla="*/ 1236535 w 6935373"/>
              <a:gd name="connsiteY75" fmla="*/ 699135 h 802766"/>
              <a:gd name="connsiteX76" fmla="*/ 1260824 w 6935373"/>
              <a:gd name="connsiteY76" fmla="*/ 694182 h 802766"/>
              <a:gd name="connsiteX77" fmla="*/ 1345098 w 6935373"/>
              <a:gd name="connsiteY77" fmla="*/ 712089 h 802766"/>
              <a:gd name="connsiteX78" fmla="*/ 1355771 w 6935373"/>
              <a:gd name="connsiteY78" fmla="*/ 724376 h 802766"/>
              <a:gd name="connsiteX79" fmla="*/ 1338658 w 6935373"/>
              <a:gd name="connsiteY79" fmla="*/ 730568 h 802766"/>
              <a:gd name="connsiteX80" fmla="*/ 3053774 w 6935373"/>
              <a:gd name="connsiteY80" fmla="*/ 725615 h 802766"/>
              <a:gd name="connsiteX81" fmla="*/ 3036109 w 6935373"/>
              <a:gd name="connsiteY81" fmla="*/ 718852 h 802766"/>
              <a:gd name="connsiteX82" fmla="*/ 3048438 w 6935373"/>
              <a:gd name="connsiteY82" fmla="*/ 706946 h 802766"/>
              <a:gd name="connsiteX83" fmla="*/ 3136024 w 6935373"/>
              <a:gd name="connsiteY83" fmla="*/ 692658 h 802766"/>
              <a:gd name="connsiteX84" fmla="*/ 3159209 w 6935373"/>
              <a:gd name="connsiteY84" fmla="*/ 698754 h 802766"/>
              <a:gd name="connsiteX85" fmla="*/ 3147433 w 6935373"/>
              <a:gd name="connsiteY85" fmla="*/ 710756 h 802766"/>
              <a:gd name="connsiteX86" fmla="*/ 3059110 w 6935373"/>
              <a:gd name="connsiteY86" fmla="*/ 725138 h 802766"/>
              <a:gd name="connsiteX87" fmla="*/ 3053774 w 6935373"/>
              <a:gd name="connsiteY87" fmla="*/ 725615 h 802766"/>
              <a:gd name="connsiteX88" fmla="*/ 3228947 w 6935373"/>
              <a:gd name="connsiteY88" fmla="*/ 695992 h 802766"/>
              <a:gd name="connsiteX89" fmla="*/ 3211650 w 6935373"/>
              <a:gd name="connsiteY89" fmla="*/ 689610 h 802766"/>
              <a:gd name="connsiteX90" fmla="*/ 3222875 w 6935373"/>
              <a:gd name="connsiteY90" fmla="*/ 677513 h 802766"/>
              <a:gd name="connsiteX91" fmla="*/ 3309173 w 6935373"/>
              <a:gd name="connsiteY91" fmla="*/ 661416 h 802766"/>
              <a:gd name="connsiteX92" fmla="*/ 3332910 w 6935373"/>
              <a:gd name="connsiteY92" fmla="*/ 667036 h 802766"/>
              <a:gd name="connsiteX93" fmla="*/ 3322054 w 6935373"/>
              <a:gd name="connsiteY93" fmla="*/ 679323 h 802766"/>
              <a:gd name="connsiteX94" fmla="*/ 3235203 w 6935373"/>
              <a:gd name="connsiteY94" fmla="*/ 695611 h 802766"/>
              <a:gd name="connsiteX95" fmla="*/ 3228947 w 6935373"/>
              <a:gd name="connsiteY95" fmla="*/ 695992 h 802766"/>
              <a:gd name="connsiteX96" fmla="*/ 1170109 w 6935373"/>
              <a:gd name="connsiteY96" fmla="*/ 692468 h 802766"/>
              <a:gd name="connsiteX97" fmla="*/ 1162013 w 6935373"/>
              <a:gd name="connsiteY97" fmla="*/ 691515 h 802766"/>
              <a:gd name="connsiteX98" fmla="*/ 1079578 w 6935373"/>
              <a:gd name="connsiteY98" fmla="*/ 669417 h 802766"/>
              <a:gd name="connsiteX99" fmla="*/ 1072218 w 6935373"/>
              <a:gd name="connsiteY99" fmla="*/ 656463 h 802766"/>
              <a:gd name="connsiteX100" fmla="*/ 1097243 w 6935373"/>
              <a:gd name="connsiteY100" fmla="*/ 652653 h 802766"/>
              <a:gd name="connsiteX101" fmla="*/ 1178205 w 6935373"/>
              <a:gd name="connsiteY101" fmla="*/ 674370 h 802766"/>
              <a:gd name="connsiteX102" fmla="*/ 1186669 w 6935373"/>
              <a:gd name="connsiteY102" fmla="*/ 687134 h 802766"/>
              <a:gd name="connsiteX103" fmla="*/ 1170109 w 6935373"/>
              <a:gd name="connsiteY103" fmla="*/ 692468 h 802766"/>
              <a:gd name="connsiteX104" fmla="*/ 3401544 w 6935373"/>
              <a:gd name="connsiteY104" fmla="*/ 662750 h 802766"/>
              <a:gd name="connsiteX105" fmla="*/ 3384432 w 6935373"/>
              <a:gd name="connsiteY105" fmla="*/ 656749 h 802766"/>
              <a:gd name="connsiteX106" fmla="*/ 3394736 w 6935373"/>
              <a:gd name="connsiteY106" fmla="*/ 644366 h 802766"/>
              <a:gd name="connsiteX107" fmla="*/ 3479747 w 6935373"/>
              <a:gd name="connsiteY107" fmla="*/ 626650 h 802766"/>
              <a:gd name="connsiteX108" fmla="*/ 3503851 w 6935373"/>
              <a:gd name="connsiteY108" fmla="*/ 631793 h 802766"/>
              <a:gd name="connsiteX109" fmla="*/ 3493915 w 6935373"/>
              <a:gd name="connsiteY109" fmla="*/ 644271 h 802766"/>
              <a:gd name="connsiteX110" fmla="*/ 3408352 w 6935373"/>
              <a:gd name="connsiteY110" fmla="*/ 662178 h 802766"/>
              <a:gd name="connsiteX111" fmla="*/ 3401544 w 6935373"/>
              <a:gd name="connsiteY111" fmla="*/ 662750 h 802766"/>
              <a:gd name="connsiteX112" fmla="*/ 1008736 w 6935373"/>
              <a:gd name="connsiteY112" fmla="*/ 646843 h 802766"/>
              <a:gd name="connsiteX113" fmla="*/ 999168 w 6935373"/>
              <a:gd name="connsiteY113" fmla="*/ 645509 h 802766"/>
              <a:gd name="connsiteX114" fmla="*/ 920781 w 6935373"/>
              <a:gd name="connsiteY114" fmla="*/ 619792 h 802766"/>
              <a:gd name="connsiteX115" fmla="*/ 915629 w 6935373"/>
              <a:gd name="connsiteY115" fmla="*/ 606552 h 802766"/>
              <a:gd name="connsiteX116" fmla="*/ 941206 w 6935373"/>
              <a:gd name="connsiteY116" fmla="*/ 603885 h 802766"/>
              <a:gd name="connsiteX117" fmla="*/ 1018120 w 6935373"/>
              <a:gd name="connsiteY117" fmla="*/ 629222 h 802766"/>
              <a:gd name="connsiteX118" fmla="*/ 1024376 w 6935373"/>
              <a:gd name="connsiteY118" fmla="*/ 642271 h 802766"/>
              <a:gd name="connsiteX119" fmla="*/ 1008736 w 6935373"/>
              <a:gd name="connsiteY119" fmla="*/ 646843 h 802766"/>
              <a:gd name="connsiteX120" fmla="*/ 3571565 w 6935373"/>
              <a:gd name="connsiteY120" fmla="*/ 626459 h 802766"/>
              <a:gd name="connsiteX121" fmla="*/ 3554637 w 6935373"/>
              <a:gd name="connsiteY121" fmla="*/ 620744 h 802766"/>
              <a:gd name="connsiteX122" fmla="*/ 3564205 w 6935373"/>
              <a:gd name="connsiteY122" fmla="*/ 608267 h 802766"/>
              <a:gd name="connsiteX123" fmla="*/ 3648112 w 6935373"/>
              <a:gd name="connsiteY123" fmla="*/ 589217 h 802766"/>
              <a:gd name="connsiteX124" fmla="*/ 3672400 w 6935373"/>
              <a:gd name="connsiteY124" fmla="*/ 593979 h 802766"/>
              <a:gd name="connsiteX125" fmla="*/ 3663200 w 6935373"/>
              <a:gd name="connsiteY125" fmla="*/ 606552 h 802766"/>
              <a:gd name="connsiteX126" fmla="*/ 3578742 w 6935373"/>
              <a:gd name="connsiteY126" fmla="*/ 625793 h 802766"/>
              <a:gd name="connsiteX127" fmla="*/ 3571565 w 6935373"/>
              <a:gd name="connsiteY127" fmla="*/ 626459 h 802766"/>
              <a:gd name="connsiteX128" fmla="*/ 855643 w 6935373"/>
              <a:gd name="connsiteY128" fmla="*/ 594074 h 802766"/>
              <a:gd name="connsiteX129" fmla="*/ 844787 w 6935373"/>
              <a:gd name="connsiteY129" fmla="*/ 592265 h 802766"/>
              <a:gd name="connsiteX130" fmla="*/ 771001 w 6935373"/>
              <a:gd name="connsiteY130" fmla="*/ 563213 h 802766"/>
              <a:gd name="connsiteX131" fmla="*/ 768057 w 6935373"/>
              <a:gd name="connsiteY131" fmla="*/ 549783 h 802766"/>
              <a:gd name="connsiteX132" fmla="*/ 794002 w 6935373"/>
              <a:gd name="connsiteY132" fmla="*/ 548259 h 802766"/>
              <a:gd name="connsiteX133" fmla="*/ 866500 w 6935373"/>
              <a:gd name="connsiteY133" fmla="*/ 576834 h 802766"/>
              <a:gd name="connsiteX134" fmla="*/ 870548 w 6935373"/>
              <a:gd name="connsiteY134" fmla="*/ 590169 h 802766"/>
              <a:gd name="connsiteX135" fmla="*/ 855643 w 6935373"/>
              <a:gd name="connsiteY135" fmla="*/ 594074 h 802766"/>
              <a:gd name="connsiteX136" fmla="*/ 3739378 w 6935373"/>
              <a:gd name="connsiteY136" fmla="*/ 587597 h 802766"/>
              <a:gd name="connsiteX137" fmla="*/ 3722634 w 6935373"/>
              <a:gd name="connsiteY137" fmla="*/ 582073 h 802766"/>
              <a:gd name="connsiteX138" fmla="*/ 3731650 w 6935373"/>
              <a:gd name="connsiteY138" fmla="*/ 569405 h 802766"/>
              <a:gd name="connsiteX139" fmla="*/ 3814637 w 6935373"/>
              <a:gd name="connsiteY139" fmla="*/ 549212 h 802766"/>
              <a:gd name="connsiteX140" fmla="*/ 3839109 w 6935373"/>
              <a:gd name="connsiteY140" fmla="*/ 553688 h 802766"/>
              <a:gd name="connsiteX141" fmla="*/ 3830461 w 6935373"/>
              <a:gd name="connsiteY141" fmla="*/ 566357 h 802766"/>
              <a:gd name="connsiteX142" fmla="*/ 3747107 w 6935373"/>
              <a:gd name="connsiteY142" fmla="*/ 586550 h 802766"/>
              <a:gd name="connsiteX143" fmla="*/ 3739378 w 6935373"/>
              <a:gd name="connsiteY143" fmla="*/ 587597 h 802766"/>
              <a:gd name="connsiteX144" fmla="*/ 3905351 w 6935373"/>
              <a:gd name="connsiteY144" fmla="*/ 546830 h 802766"/>
              <a:gd name="connsiteX145" fmla="*/ 3888791 w 6935373"/>
              <a:gd name="connsiteY145" fmla="*/ 541496 h 802766"/>
              <a:gd name="connsiteX146" fmla="*/ 3897255 w 6935373"/>
              <a:gd name="connsiteY146" fmla="*/ 528733 h 802766"/>
              <a:gd name="connsiteX147" fmla="*/ 3979506 w 6935373"/>
              <a:gd name="connsiteY147" fmla="*/ 507778 h 802766"/>
              <a:gd name="connsiteX148" fmla="*/ 4004162 w 6935373"/>
              <a:gd name="connsiteY148" fmla="*/ 512064 h 802766"/>
              <a:gd name="connsiteX149" fmla="*/ 3995882 w 6935373"/>
              <a:gd name="connsiteY149" fmla="*/ 524828 h 802766"/>
              <a:gd name="connsiteX150" fmla="*/ 3913264 w 6935373"/>
              <a:gd name="connsiteY150" fmla="*/ 545878 h 802766"/>
              <a:gd name="connsiteX151" fmla="*/ 3905351 w 6935373"/>
              <a:gd name="connsiteY151" fmla="*/ 546830 h 802766"/>
              <a:gd name="connsiteX152" fmla="*/ 711567 w 6935373"/>
              <a:gd name="connsiteY152" fmla="*/ 534829 h 802766"/>
              <a:gd name="connsiteX153" fmla="*/ 699607 w 6935373"/>
              <a:gd name="connsiteY153" fmla="*/ 532543 h 802766"/>
              <a:gd name="connsiteX154" fmla="*/ 630605 w 6935373"/>
              <a:gd name="connsiteY154" fmla="*/ 500444 h 802766"/>
              <a:gd name="connsiteX155" fmla="*/ 629685 w 6935373"/>
              <a:gd name="connsiteY155" fmla="*/ 487013 h 802766"/>
              <a:gd name="connsiteX156" fmla="*/ 655629 w 6935373"/>
              <a:gd name="connsiteY156" fmla="*/ 486537 h 802766"/>
              <a:gd name="connsiteX157" fmla="*/ 723527 w 6935373"/>
              <a:gd name="connsiteY157" fmla="*/ 518065 h 802766"/>
              <a:gd name="connsiteX158" fmla="*/ 725367 w 6935373"/>
              <a:gd name="connsiteY158" fmla="*/ 531495 h 802766"/>
              <a:gd name="connsiteX159" fmla="*/ 711567 w 6935373"/>
              <a:gd name="connsiteY159" fmla="*/ 534829 h 802766"/>
              <a:gd name="connsiteX160" fmla="*/ 4070036 w 6935373"/>
              <a:gd name="connsiteY160" fmla="*/ 504539 h 802766"/>
              <a:gd name="connsiteX161" fmla="*/ 4053660 w 6935373"/>
              <a:gd name="connsiteY161" fmla="*/ 499300 h 802766"/>
              <a:gd name="connsiteX162" fmla="*/ 4061756 w 6935373"/>
              <a:gd name="connsiteY162" fmla="*/ 486537 h 802766"/>
              <a:gd name="connsiteX163" fmla="*/ 4143639 w 6935373"/>
              <a:gd name="connsiteY163" fmla="*/ 465011 h 802766"/>
              <a:gd name="connsiteX164" fmla="*/ 4168479 w 6935373"/>
              <a:gd name="connsiteY164" fmla="*/ 469201 h 802766"/>
              <a:gd name="connsiteX165" fmla="*/ 4160383 w 6935373"/>
              <a:gd name="connsiteY165" fmla="*/ 482060 h 802766"/>
              <a:gd name="connsiteX166" fmla="*/ 4078317 w 6935373"/>
              <a:gd name="connsiteY166" fmla="*/ 503587 h 802766"/>
              <a:gd name="connsiteX167" fmla="*/ 4070036 w 6935373"/>
              <a:gd name="connsiteY167" fmla="*/ 504539 h 802766"/>
              <a:gd name="connsiteX168" fmla="*/ 577059 w 6935373"/>
              <a:gd name="connsiteY168" fmla="*/ 469868 h 802766"/>
              <a:gd name="connsiteX169" fmla="*/ 563995 w 6935373"/>
              <a:gd name="connsiteY169" fmla="*/ 467011 h 802766"/>
              <a:gd name="connsiteX170" fmla="*/ 499961 w 6935373"/>
              <a:gd name="connsiteY170" fmla="*/ 432340 h 802766"/>
              <a:gd name="connsiteX171" fmla="*/ 501065 w 6935373"/>
              <a:gd name="connsiteY171" fmla="*/ 418910 h 802766"/>
              <a:gd name="connsiteX172" fmla="*/ 527009 w 6935373"/>
              <a:gd name="connsiteY172" fmla="*/ 419481 h 802766"/>
              <a:gd name="connsiteX173" fmla="*/ 590123 w 6935373"/>
              <a:gd name="connsiteY173" fmla="*/ 453676 h 802766"/>
              <a:gd name="connsiteX174" fmla="*/ 590123 w 6935373"/>
              <a:gd name="connsiteY174" fmla="*/ 467106 h 802766"/>
              <a:gd name="connsiteX175" fmla="*/ 577059 w 6935373"/>
              <a:gd name="connsiteY175" fmla="*/ 469868 h 802766"/>
              <a:gd name="connsiteX176" fmla="*/ 4233617 w 6935373"/>
              <a:gd name="connsiteY176" fmla="*/ 461391 h 802766"/>
              <a:gd name="connsiteX177" fmla="*/ 4217241 w 6935373"/>
              <a:gd name="connsiteY177" fmla="*/ 456248 h 802766"/>
              <a:gd name="connsiteX178" fmla="*/ 4225153 w 6935373"/>
              <a:gd name="connsiteY178" fmla="*/ 443389 h 802766"/>
              <a:gd name="connsiteX179" fmla="*/ 4306852 w 6935373"/>
              <a:gd name="connsiteY179" fmla="*/ 421576 h 802766"/>
              <a:gd name="connsiteX180" fmla="*/ 4331692 w 6935373"/>
              <a:gd name="connsiteY180" fmla="*/ 425672 h 802766"/>
              <a:gd name="connsiteX181" fmla="*/ 4323780 w 6935373"/>
              <a:gd name="connsiteY181" fmla="*/ 438531 h 802766"/>
              <a:gd name="connsiteX182" fmla="*/ 4242082 w 6935373"/>
              <a:gd name="connsiteY182" fmla="*/ 460343 h 802766"/>
              <a:gd name="connsiteX183" fmla="*/ 4233617 w 6935373"/>
              <a:gd name="connsiteY183" fmla="*/ 461391 h 802766"/>
              <a:gd name="connsiteX184" fmla="*/ 4396830 w 6935373"/>
              <a:gd name="connsiteY184" fmla="*/ 417767 h 802766"/>
              <a:gd name="connsiteX185" fmla="*/ 4380454 w 6935373"/>
              <a:gd name="connsiteY185" fmla="*/ 412623 h 802766"/>
              <a:gd name="connsiteX186" fmla="*/ 4388366 w 6935373"/>
              <a:gd name="connsiteY186" fmla="*/ 399764 h 802766"/>
              <a:gd name="connsiteX187" fmla="*/ 4470064 w 6935373"/>
              <a:gd name="connsiteY187" fmla="*/ 377952 h 802766"/>
              <a:gd name="connsiteX188" fmla="*/ 4494905 w 6935373"/>
              <a:gd name="connsiteY188" fmla="*/ 382048 h 802766"/>
              <a:gd name="connsiteX189" fmla="*/ 4486993 w 6935373"/>
              <a:gd name="connsiteY189" fmla="*/ 394907 h 802766"/>
              <a:gd name="connsiteX190" fmla="*/ 4405479 w 6935373"/>
              <a:gd name="connsiteY190" fmla="*/ 416719 h 802766"/>
              <a:gd name="connsiteX191" fmla="*/ 4396830 w 6935373"/>
              <a:gd name="connsiteY191" fmla="*/ 417767 h 802766"/>
              <a:gd name="connsiteX192" fmla="*/ 452303 w 6935373"/>
              <a:gd name="connsiteY192" fmla="*/ 399764 h 802766"/>
              <a:gd name="connsiteX193" fmla="*/ 438319 w 6935373"/>
              <a:gd name="connsiteY193" fmla="*/ 396431 h 802766"/>
              <a:gd name="connsiteX194" fmla="*/ 379253 w 6935373"/>
              <a:gd name="connsiteY194" fmla="*/ 359474 h 802766"/>
              <a:gd name="connsiteX195" fmla="*/ 382197 w 6935373"/>
              <a:gd name="connsiteY195" fmla="*/ 346043 h 802766"/>
              <a:gd name="connsiteX196" fmla="*/ 408142 w 6935373"/>
              <a:gd name="connsiteY196" fmla="*/ 347567 h 802766"/>
              <a:gd name="connsiteX197" fmla="*/ 466472 w 6935373"/>
              <a:gd name="connsiteY197" fmla="*/ 384048 h 802766"/>
              <a:gd name="connsiteX198" fmla="*/ 464448 w 6935373"/>
              <a:gd name="connsiteY198" fmla="*/ 397478 h 802766"/>
              <a:gd name="connsiteX199" fmla="*/ 452303 w 6935373"/>
              <a:gd name="connsiteY199" fmla="*/ 399764 h 802766"/>
              <a:gd name="connsiteX200" fmla="*/ 4560227 w 6935373"/>
              <a:gd name="connsiteY200" fmla="*/ 374237 h 802766"/>
              <a:gd name="connsiteX201" fmla="*/ 4543851 w 6935373"/>
              <a:gd name="connsiteY201" fmla="*/ 369094 h 802766"/>
              <a:gd name="connsiteX202" fmla="*/ 4551763 w 6935373"/>
              <a:gd name="connsiteY202" fmla="*/ 356235 h 802766"/>
              <a:gd name="connsiteX203" fmla="*/ 4633646 w 6935373"/>
              <a:gd name="connsiteY203" fmla="*/ 334613 h 802766"/>
              <a:gd name="connsiteX204" fmla="*/ 4658302 w 6935373"/>
              <a:gd name="connsiteY204" fmla="*/ 338804 h 802766"/>
              <a:gd name="connsiteX205" fmla="*/ 4650206 w 6935373"/>
              <a:gd name="connsiteY205" fmla="*/ 351568 h 802766"/>
              <a:gd name="connsiteX206" fmla="*/ 4568507 w 6935373"/>
              <a:gd name="connsiteY206" fmla="*/ 373094 h 802766"/>
              <a:gd name="connsiteX207" fmla="*/ 4560227 w 6935373"/>
              <a:gd name="connsiteY207" fmla="*/ 374237 h 802766"/>
              <a:gd name="connsiteX208" fmla="*/ 4723992 w 6935373"/>
              <a:gd name="connsiteY208" fmla="*/ 331280 h 802766"/>
              <a:gd name="connsiteX209" fmla="*/ 4707432 w 6935373"/>
              <a:gd name="connsiteY209" fmla="*/ 326041 h 802766"/>
              <a:gd name="connsiteX210" fmla="*/ 4715712 w 6935373"/>
              <a:gd name="connsiteY210" fmla="*/ 313277 h 802766"/>
              <a:gd name="connsiteX211" fmla="*/ 4797962 w 6935373"/>
              <a:gd name="connsiteY211" fmla="*/ 292132 h 802766"/>
              <a:gd name="connsiteX212" fmla="*/ 4822619 w 6935373"/>
              <a:gd name="connsiteY212" fmla="*/ 296513 h 802766"/>
              <a:gd name="connsiteX213" fmla="*/ 4814155 w 6935373"/>
              <a:gd name="connsiteY213" fmla="*/ 309277 h 802766"/>
              <a:gd name="connsiteX214" fmla="*/ 4732089 w 6935373"/>
              <a:gd name="connsiteY214" fmla="*/ 330422 h 802766"/>
              <a:gd name="connsiteX215" fmla="*/ 4723992 w 6935373"/>
              <a:gd name="connsiteY215" fmla="*/ 331280 h 802766"/>
              <a:gd name="connsiteX216" fmla="*/ 337300 w 6935373"/>
              <a:gd name="connsiteY216" fmla="*/ 325279 h 802766"/>
              <a:gd name="connsiteX217" fmla="*/ 322579 w 6935373"/>
              <a:gd name="connsiteY217" fmla="*/ 321469 h 802766"/>
              <a:gd name="connsiteX218" fmla="*/ 268482 w 6935373"/>
              <a:gd name="connsiteY218" fmla="*/ 282416 h 802766"/>
              <a:gd name="connsiteX219" fmla="*/ 273082 w 6935373"/>
              <a:gd name="connsiteY219" fmla="*/ 269177 h 802766"/>
              <a:gd name="connsiteX220" fmla="*/ 298659 w 6935373"/>
              <a:gd name="connsiteY220" fmla="*/ 271558 h 802766"/>
              <a:gd name="connsiteX221" fmla="*/ 352020 w 6935373"/>
              <a:gd name="connsiteY221" fmla="*/ 310039 h 802766"/>
              <a:gd name="connsiteX222" fmla="*/ 348156 w 6935373"/>
              <a:gd name="connsiteY222" fmla="*/ 323374 h 802766"/>
              <a:gd name="connsiteX223" fmla="*/ 337300 w 6935373"/>
              <a:gd name="connsiteY223" fmla="*/ 325279 h 802766"/>
              <a:gd name="connsiteX224" fmla="*/ 4888493 w 6935373"/>
              <a:gd name="connsiteY224" fmla="*/ 289370 h 802766"/>
              <a:gd name="connsiteX225" fmla="*/ 4871932 w 6935373"/>
              <a:gd name="connsiteY225" fmla="*/ 283940 h 802766"/>
              <a:gd name="connsiteX226" fmla="*/ 4880581 w 6935373"/>
              <a:gd name="connsiteY226" fmla="*/ 271272 h 802766"/>
              <a:gd name="connsiteX227" fmla="*/ 4963567 w 6935373"/>
              <a:gd name="connsiteY227" fmla="*/ 250793 h 802766"/>
              <a:gd name="connsiteX228" fmla="*/ 4988040 w 6935373"/>
              <a:gd name="connsiteY228" fmla="*/ 255365 h 802766"/>
              <a:gd name="connsiteX229" fmla="*/ 4979208 w 6935373"/>
              <a:gd name="connsiteY229" fmla="*/ 268034 h 802766"/>
              <a:gd name="connsiteX230" fmla="*/ 4896589 w 6935373"/>
              <a:gd name="connsiteY230" fmla="*/ 288417 h 802766"/>
              <a:gd name="connsiteX231" fmla="*/ 4888493 w 6935373"/>
              <a:gd name="connsiteY231" fmla="*/ 289370 h 802766"/>
              <a:gd name="connsiteX232" fmla="*/ 5054650 w 6935373"/>
              <a:gd name="connsiteY232" fmla="*/ 248888 h 802766"/>
              <a:gd name="connsiteX233" fmla="*/ 5037906 w 6935373"/>
              <a:gd name="connsiteY233" fmla="*/ 243364 h 802766"/>
              <a:gd name="connsiteX234" fmla="*/ 5046922 w 6935373"/>
              <a:gd name="connsiteY234" fmla="*/ 230696 h 802766"/>
              <a:gd name="connsiteX235" fmla="*/ 5130828 w 6935373"/>
              <a:gd name="connsiteY235" fmla="*/ 211169 h 802766"/>
              <a:gd name="connsiteX236" fmla="*/ 5155117 w 6935373"/>
              <a:gd name="connsiteY236" fmla="*/ 216027 h 802766"/>
              <a:gd name="connsiteX237" fmla="*/ 5145733 w 6935373"/>
              <a:gd name="connsiteY237" fmla="*/ 228600 h 802766"/>
              <a:gd name="connsiteX238" fmla="*/ 5062378 w 6935373"/>
              <a:gd name="connsiteY238" fmla="*/ 248031 h 802766"/>
              <a:gd name="connsiteX239" fmla="*/ 5054650 w 6935373"/>
              <a:gd name="connsiteY239" fmla="*/ 248888 h 802766"/>
              <a:gd name="connsiteX240" fmla="*/ 232417 w 6935373"/>
              <a:gd name="connsiteY240" fmla="*/ 246888 h 802766"/>
              <a:gd name="connsiteX241" fmla="*/ 216960 w 6935373"/>
              <a:gd name="connsiteY241" fmla="*/ 242506 h 802766"/>
              <a:gd name="connsiteX242" fmla="*/ 168015 w 6935373"/>
              <a:gd name="connsiteY242" fmla="*/ 201740 h 802766"/>
              <a:gd name="connsiteX243" fmla="*/ 174455 w 6935373"/>
              <a:gd name="connsiteY243" fmla="*/ 188690 h 802766"/>
              <a:gd name="connsiteX244" fmla="*/ 199664 w 6935373"/>
              <a:gd name="connsiteY244" fmla="*/ 192024 h 802766"/>
              <a:gd name="connsiteX245" fmla="*/ 247873 w 6935373"/>
              <a:gd name="connsiteY245" fmla="*/ 232315 h 802766"/>
              <a:gd name="connsiteX246" fmla="*/ 242353 w 6935373"/>
              <a:gd name="connsiteY246" fmla="*/ 245459 h 802766"/>
              <a:gd name="connsiteX247" fmla="*/ 232417 w 6935373"/>
              <a:gd name="connsiteY247" fmla="*/ 246888 h 802766"/>
              <a:gd name="connsiteX248" fmla="*/ 5222463 w 6935373"/>
              <a:gd name="connsiteY248" fmla="*/ 210503 h 802766"/>
              <a:gd name="connsiteX249" fmla="*/ 5205535 w 6935373"/>
              <a:gd name="connsiteY249" fmla="*/ 204692 h 802766"/>
              <a:gd name="connsiteX250" fmla="*/ 5215287 w 6935373"/>
              <a:gd name="connsiteY250" fmla="*/ 192215 h 802766"/>
              <a:gd name="connsiteX251" fmla="*/ 5300481 w 6935373"/>
              <a:gd name="connsiteY251" fmla="*/ 173831 h 802766"/>
              <a:gd name="connsiteX252" fmla="*/ 5324402 w 6935373"/>
              <a:gd name="connsiteY252" fmla="*/ 179070 h 802766"/>
              <a:gd name="connsiteX253" fmla="*/ 5314282 w 6935373"/>
              <a:gd name="connsiteY253" fmla="*/ 191453 h 802766"/>
              <a:gd name="connsiteX254" fmla="*/ 5229639 w 6935373"/>
              <a:gd name="connsiteY254" fmla="*/ 209741 h 802766"/>
              <a:gd name="connsiteX255" fmla="*/ 5222463 w 6935373"/>
              <a:gd name="connsiteY255" fmla="*/ 210503 h 802766"/>
              <a:gd name="connsiteX256" fmla="*/ 5392852 w 6935373"/>
              <a:gd name="connsiteY256" fmla="*/ 174403 h 802766"/>
              <a:gd name="connsiteX257" fmla="*/ 5375740 w 6935373"/>
              <a:gd name="connsiteY257" fmla="*/ 168307 h 802766"/>
              <a:gd name="connsiteX258" fmla="*/ 5386228 w 6935373"/>
              <a:gd name="connsiteY258" fmla="*/ 155924 h 802766"/>
              <a:gd name="connsiteX259" fmla="*/ 5472527 w 6935373"/>
              <a:gd name="connsiteY259" fmla="*/ 138875 h 802766"/>
              <a:gd name="connsiteX260" fmla="*/ 5496264 w 6935373"/>
              <a:gd name="connsiteY260" fmla="*/ 144494 h 802766"/>
              <a:gd name="connsiteX261" fmla="*/ 5485407 w 6935373"/>
              <a:gd name="connsiteY261" fmla="*/ 156781 h 802766"/>
              <a:gd name="connsiteX262" fmla="*/ 5399844 w 6935373"/>
              <a:gd name="connsiteY262" fmla="*/ 173736 h 802766"/>
              <a:gd name="connsiteX263" fmla="*/ 5392852 w 6935373"/>
              <a:gd name="connsiteY263" fmla="*/ 174403 h 802766"/>
              <a:gd name="connsiteX264" fmla="*/ 137838 w 6935373"/>
              <a:gd name="connsiteY264" fmla="*/ 164973 h 802766"/>
              <a:gd name="connsiteX265" fmla="*/ 121645 w 6935373"/>
              <a:gd name="connsiteY265" fmla="*/ 160020 h 802766"/>
              <a:gd name="connsiteX266" fmla="*/ 78220 w 6935373"/>
              <a:gd name="connsiteY266" fmla="*/ 117539 h 802766"/>
              <a:gd name="connsiteX267" fmla="*/ 86316 w 6935373"/>
              <a:gd name="connsiteY267" fmla="*/ 104775 h 802766"/>
              <a:gd name="connsiteX268" fmla="*/ 110973 w 6935373"/>
              <a:gd name="connsiteY268" fmla="*/ 108966 h 802766"/>
              <a:gd name="connsiteX269" fmla="*/ 153846 w 6935373"/>
              <a:gd name="connsiteY269" fmla="*/ 150876 h 802766"/>
              <a:gd name="connsiteX270" fmla="*/ 146670 w 6935373"/>
              <a:gd name="connsiteY270" fmla="*/ 163830 h 802766"/>
              <a:gd name="connsiteX271" fmla="*/ 137838 w 6935373"/>
              <a:gd name="connsiteY271" fmla="*/ 164973 h 802766"/>
              <a:gd name="connsiteX272" fmla="*/ 5565082 w 6935373"/>
              <a:gd name="connsiteY272" fmla="*/ 141161 h 802766"/>
              <a:gd name="connsiteX273" fmla="*/ 5547785 w 6935373"/>
              <a:gd name="connsiteY273" fmla="*/ 134779 h 802766"/>
              <a:gd name="connsiteX274" fmla="*/ 5559009 w 6935373"/>
              <a:gd name="connsiteY274" fmla="*/ 122682 h 802766"/>
              <a:gd name="connsiteX275" fmla="*/ 5646412 w 6935373"/>
              <a:gd name="connsiteY275" fmla="*/ 107252 h 802766"/>
              <a:gd name="connsiteX276" fmla="*/ 5669597 w 6935373"/>
              <a:gd name="connsiteY276" fmla="*/ 113348 h 802766"/>
              <a:gd name="connsiteX277" fmla="*/ 5657821 w 6935373"/>
              <a:gd name="connsiteY277" fmla="*/ 125349 h 802766"/>
              <a:gd name="connsiteX278" fmla="*/ 5571153 w 6935373"/>
              <a:gd name="connsiteY278" fmla="*/ 140684 h 802766"/>
              <a:gd name="connsiteX279" fmla="*/ 5565082 w 6935373"/>
              <a:gd name="connsiteY279" fmla="*/ 141161 h 802766"/>
              <a:gd name="connsiteX280" fmla="*/ 5739703 w 6935373"/>
              <a:gd name="connsiteY280" fmla="*/ 111347 h 802766"/>
              <a:gd name="connsiteX281" fmla="*/ 5722038 w 6935373"/>
              <a:gd name="connsiteY281" fmla="*/ 104584 h 802766"/>
              <a:gd name="connsiteX282" fmla="*/ 5734183 w 6935373"/>
              <a:gd name="connsiteY282" fmla="*/ 92678 h 802766"/>
              <a:gd name="connsiteX283" fmla="*/ 5822689 w 6935373"/>
              <a:gd name="connsiteY283" fmla="*/ 79058 h 802766"/>
              <a:gd name="connsiteX284" fmla="*/ 5845506 w 6935373"/>
              <a:gd name="connsiteY284" fmla="*/ 85630 h 802766"/>
              <a:gd name="connsiteX285" fmla="*/ 5832809 w 6935373"/>
              <a:gd name="connsiteY285" fmla="*/ 97441 h 802766"/>
              <a:gd name="connsiteX286" fmla="*/ 5745039 w 6935373"/>
              <a:gd name="connsiteY286" fmla="*/ 110966 h 802766"/>
              <a:gd name="connsiteX287" fmla="*/ 5739703 w 6935373"/>
              <a:gd name="connsiteY287" fmla="*/ 111347 h 802766"/>
              <a:gd name="connsiteX288" fmla="*/ 5916532 w 6935373"/>
              <a:gd name="connsiteY288" fmla="*/ 85249 h 802766"/>
              <a:gd name="connsiteX289" fmla="*/ 5898684 w 6935373"/>
              <a:gd name="connsiteY289" fmla="*/ 78105 h 802766"/>
              <a:gd name="connsiteX290" fmla="*/ 5911748 w 6935373"/>
              <a:gd name="connsiteY290" fmla="*/ 66485 h 802766"/>
              <a:gd name="connsiteX291" fmla="*/ 6001359 w 6935373"/>
              <a:gd name="connsiteY291" fmla="*/ 54864 h 802766"/>
              <a:gd name="connsiteX292" fmla="*/ 6023439 w 6935373"/>
              <a:gd name="connsiteY292" fmla="*/ 61913 h 802766"/>
              <a:gd name="connsiteX293" fmla="*/ 6009823 w 6935373"/>
              <a:gd name="connsiteY293" fmla="*/ 73343 h 802766"/>
              <a:gd name="connsiteX294" fmla="*/ 5920948 w 6935373"/>
              <a:gd name="connsiteY294" fmla="*/ 84868 h 802766"/>
              <a:gd name="connsiteX295" fmla="*/ 5916532 w 6935373"/>
              <a:gd name="connsiteY295" fmla="*/ 85249 h 802766"/>
              <a:gd name="connsiteX296" fmla="*/ 54667 w 6935373"/>
              <a:gd name="connsiteY296" fmla="*/ 79820 h 802766"/>
              <a:gd name="connsiteX297" fmla="*/ 37923 w 6935373"/>
              <a:gd name="connsiteY297" fmla="*/ 74295 h 802766"/>
              <a:gd name="connsiteX298" fmla="*/ 1122 w 6935373"/>
              <a:gd name="connsiteY298" fmla="*/ 29432 h 802766"/>
              <a:gd name="connsiteX299" fmla="*/ 11978 w 6935373"/>
              <a:gd name="connsiteY299" fmla="*/ 17145 h 802766"/>
              <a:gd name="connsiteX300" fmla="*/ 35531 w 6935373"/>
              <a:gd name="connsiteY300" fmla="*/ 22765 h 802766"/>
              <a:gd name="connsiteX301" fmla="*/ 71228 w 6935373"/>
              <a:gd name="connsiteY301" fmla="*/ 66294 h 802766"/>
              <a:gd name="connsiteX302" fmla="*/ 62211 w 6935373"/>
              <a:gd name="connsiteY302" fmla="*/ 78962 h 802766"/>
              <a:gd name="connsiteX303" fmla="*/ 54667 w 6935373"/>
              <a:gd name="connsiteY303" fmla="*/ 79820 h 802766"/>
              <a:gd name="connsiteX304" fmla="*/ 6095386 w 6935373"/>
              <a:gd name="connsiteY304" fmla="*/ 63151 h 802766"/>
              <a:gd name="connsiteX305" fmla="*/ 6077353 w 6935373"/>
              <a:gd name="connsiteY305" fmla="*/ 55626 h 802766"/>
              <a:gd name="connsiteX306" fmla="*/ 6091521 w 6935373"/>
              <a:gd name="connsiteY306" fmla="*/ 44291 h 802766"/>
              <a:gd name="connsiteX307" fmla="*/ 6182052 w 6935373"/>
              <a:gd name="connsiteY307" fmla="*/ 34766 h 802766"/>
              <a:gd name="connsiteX308" fmla="*/ 6203581 w 6935373"/>
              <a:gd name="connsiteY308" fmla="*/ 42386 h 802766"/>
              <a:gd name="connsiteX309" fmla="*/ 6188860 w 6935373"/>
              <a:gd name="connsiteY309" fmla="*/ 53531 h 802766"/>
              <a:gd name="connsiteX310" fmla="*/ 6099250 w 6935373"/>
              <a:gd name="connsiteY310" fmla="*/ 62960 h 802766"/>
              <a:gd name="connsiteX311" fmla="*/ 6095386 w 6935373"/>
              <a:gd name="connsiteY311" fmla="*/ 63151 h 802766"/>
              <a:gd name="connsiteX312" fmla="*/ 6276079 w 6935373"/>
              <a:gd name="connsiteY312" fmla="*/ 45339 h 802766"/>
              <a:gd name="connsiteX313" fmla="*/ 6257862 w 6935373"/>
              <a:gd name="connsiteY313" fmla="*/ 37338 h 802766"/>
              <a:gd name="connsiteX314" fmla="*/ 6272951 w 6935373"/>
              <a:gd name="connsiteY314" fmla="*/ 26384 h 802766"/>
              <a:gd name="connsiteX315" fmla="*/ 6364217 w 6935373"/>
              <a:gd name="connsiteY315" fmla="*/ 19145 h 802766"/>
              <a:gd name="connsiteX316" fmla="*/ 6385010 w 6935373"/>
              <a:gd name="connsiteY316" fmla="*/ 27241 h 802766"/>
              <a:gd name="connsiteX317" fmla="*/ 6369370 w 6935373"/>
              <a:gd name="connsiteY317" fmla="*/ 38005 h 802766"/>
              <a:gd name="connsiteX318" fmla="*/ 6279023 w 6935373"/>
              <a:gd name="connsiteY318" fmla="*/ 45148 h 802766"/>
              <a:gd name="connsiteX319" fmla="*/ 6276079 w 6935373"/>
              <a:gd name="connsiteY319" fmla="*/ 45339 h 802766"/>
              <a:gd name="connsiteX320" fmla="*/ 6458060 w 6935373"/>
              <a:gd name="connsiteY320" fmla="*/ 32099 h 802766"/>
              <a:gd name="connsiteX321" fmla="*/ 6439844 w 6935373"/>
              <a:gd name="connsiteY321" fmla="*/ 23717 h 802766"/>
              <a:gd name="connsiteX322" fmla="*/ 6456036 w 6935373"/>
              <a:gd name="connsiteY322" fmla="*/ 13145 h 802766"/>
              <a:gd name="connsiteX323" fmla="*/ 6547855 w 6935373"/>
              <a:gd name="connsiteY323" fmla="*/ 8192 h 802766"/>
              <a:gd name="connsiteX324" fmla="*/ 6567912 w 6935373"/>
              <a:gd name="connsiteY324" fmla="*/ 16764 h 802766"/>
              <a:gd name="connsiteX325" fmla="*/ 6551167 w 6935373"/>
              <a:gd name="connsiteY325" fmla="*/ 27146 h 802766"/>
              <a:gd name="connsiteX326" fmla="*/ 6460268 w 6935373"/>
              <a:gd name="connsiteY326" fmla="*/ 32004 h 802766"/>
              <a:gd name="connsiteX327" fmla="*/ 6458060 w 6935373"/>
              <a:gd name="connsiteY327" fmla="*/ 32099 h 802766"/>
              <a:gd name="connsiteX328" fmla="*/ 6641146 w 6935373"/>
              <a:gd name="connsiteY328" fmla="*/ 23432 h 802766"/>
              <a:gd name="connsiteX329" fmla="*/ 6622746 w 6935373"/>
              <a:gd name="connsiteY329" fmla="*/ 14573 h 802766"/>
              <a:gd name="connsiteX330" fmla="*/ 6639858 w 6935373"/>
              <a:gd name="connsiteY330" fmla="*/ 4477 h 802766"/>
              <a:gd name="connsiteX331" fmla="*/ 6732044 w 6935373"/>
              <a:gd name="connsiteY331" fmla="*/ 1905 h 802766"/>
              <a:gd name="connsiteX332" fmla="*/ 6751181 w 6935373"/>
              <a:gd name="connsiteY332" fmla="*/ 11049 h 802766"/>
              <a:gd name="connsiteX333" fmla="*/ 6733517 w 6935373"/>
              <a:gd name="connsiteY333" fmla="*/ 20955 h 802766"/>
              <a:gd name="connsiteX334" fmla="*/ 6642250 w 6935373"/>
              <a:gd name="connsiteY334" fmla="*/ 23527 h 802766"/>
              <a:gd name="connsiteX335" fmla="*/ 6641146 w 6935373"/>
              <a:gd name="connsiteY335" fmla="*/ 23432 h 802766"/>
              <a:gd name="connsiteX336" fmla="*/ 6824968 w 6935373"/>
              <a:gd name="connsiteY336" fmla="*/ 19336 h 802766"/>
              <a:gd name="connsiteX337" fmla="*/ 6806567 w 6935373"/>
              <a:gd name="connsiteY337" fmla="*/ 10001 h 802766"/>
              <a:gd name="connsiteX338" fmla="*/ 6824600 w 6935373"/>
              <a:gd name="connsiteY338" fmla="*/ 286 h 802766"/>
              <a:gd name="connsiteX339" fmla="*/ 6893602 w 6935373"/>
              <a:gd name="connsiteY339" fmla="*/ 0 h 802766"/>
              <a:gd name="connsiteX340" fmla="*/ 6895074 w 6935373"/>
              <a:gd name="connsiteY340" fmla="*/ 0 h 802766"/>
              <a:gd name="connsiteX341" fmla="*/ 6917154 w 6935373"/>
              <a:gd name="connsiteY341" fmla="*/ 0 h 802766"/>
              <a:gd name="connsiteX342" fmla="*/ 6935371 w 6935373"/>
              <a:gd name="connsiteY342" fmla="*/ 9620 h 802766"/>
              <a:gd name="connsiteX343" fmla="*/ 6916970 w 6935373"/>
              <a:gd name="connsiteY343" fmla="*/ 19050 h 802766"/>
              <a:gd name="connsiteX344" fmla="*/ 6916786 w 6935373"/>
              <a:gd name="connsiteY344" fmla="*/ 19050 h 802766"/>
              <a:gd name="connsiteX345" fmla="*/ 6894889 w 6935373"/>
              <a:gd name="connsiteY345" fmla="*/ 19050 h 802766"/>
              <a:gd name="connsiteX346" fmla="*/ 6825152 w 6935373"/>
              <a:gd name="connsiteY346" fmla="*/ 19336 h 802766"/>
              <a:gd name="connsiteX347" fmla="*/ 6824968 w 6935373"/>
              <a:gd name="connsiteY347" fmla="*/ 19336 h 80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</a:cxnLst>
            <a:rect l="l" t="t" r="r" b="b"/>
            <a:pathLst>
              <a:path w="6935373" h="802766">
                <a:moveTo>
                  <a:pt x="2149018" y="802767"/>
                </a:moveTo>
                <a:cubicBezTo>
                  <a:pt x="2138898" y="802767"/>
                  <a:pt x="2130802" y="798576"/>
                  <a:pt x="2130618" y="793337"/>
                </a:cubicBezTo>
                <a:cubicBezTo>
                  <a:pt x="2130434" y="788099"/>
                  <a:pt x="2138530" y="783717"/>
                  <a:pt x="2148834" y="783717"/>
                </a:cubicBezTo>
                <a:cubicBezTo>
                  <a:pt x="2178827" y="783527"/>
                  <a:pt x="2209556" y="783050"/>
                  <a:pt x="2240101" y="782193"/>
                </a:cubicBezTo>
                <a:cubicBezTo>
                  <a:pt x="2250037" y="781907"/>
                  <a:pt x="2258870" y="786003"/>
                  <a:pt x="2259422" y="791242"/>
                </a:cubicBezTo>
                <a:cubicBezTo>
                  <a:pt x="2259974" y="796481"/>
                  <a:pt x="2252062" y="800957"/>
                  <a:pt x="2241941" y="801243"/>
                </a:cubicBezTo>
                <a:cubicBezTo>
                  <a:pt x="2211028" y="802005"/>
                  <a:pt x="2179747" y="802577"/>
                  <a:pt x="2149386" y="802767"/>
                </a:cubicBezTo>
                <a:cubicBezTo>
                  <a:pt x="2149203" y="802767"/>
                  <a:pt x="2149203" y="802767"/>
                  <a:pt x="2149018" y="802767"/>
                </a:cubicBezTo>
                <a:close/>
                <a:moveTo>
                  <a:pt x="2057016" y="802481"/>
                </a:moveTo>
                <a:cubicBezTo>
                  <a:pt x="2056832" y="802481"/>
                  <a:pt x="2056648" y="802481"/>
                  <a:pt x="2056648" y="802481"/>
                </a:cubicBezTo>
                <a:cubicBezTo>
                  <a:pt x="2025735" y="802100"/>
                  <a:pt x="1994638" y="801338"/>
                  <a:pt x="1964093" y="800386"/>
                </a:cubicBezTo>
                <a:cubicBezTo>
                  <a:pt x="1953973" y="800005"/>
                  <a:pt x="1946244" y="795528"/>
                  <a:pt x="1946980" y="790289"/>
                </a:cubicBezTo>
                <a:cubicBezTo>
                  <a:pt x="1947716" y="785051"/>
                  <a:pt x="1956365" y="781145"/>
                  <a:pt x="1966485" y="781431"/>
                </a:cubicBezTo>
                <a:cubicBezTo>
                  <a:pt x="1996662" y="782384"/>
                  <a:pt x="2027207" y="783146"/>
                  <a:pt x="2057568" y="783527"/>
                </a:cubicBezTo>
                <a:cubicBezTo>
                  <a:pt x="2067688" y="783622"/>
                  <a:pt x="2075784" y="788003"/>
                  <a:pt x="2075600" y="793242"/>
                </a:cubicBezTo>
                <a:cubicBezTo>
                  <a:pt x="2075232" y="798386"/>
                  <a:pt x="2066952" y="802481"/>
                  <a:pt x="2057016" y="802481"/>
                </a:cubicBezTo>
                <a:close/>
                <a:moveTo>
                  <a:pt x="2332840" y="798005"/>
                </a:moveTo>
                <a:cubicBezTo>
                  <a:pt x="2323272" y="798005"/>
                  <a:pt x="2315360" y="794195"/>
                  <a:pt x="2314439" y="789242"/>
                </a:cubicBezTo>
                <a:cubicBezTo>
                  <a:pt x="2313519" y="784003"/>
                  <a:pt x="2321064" y="779431"/>
                  <a:pt x="2331184" y="778955"/>
                </a:cubicBezTo>
                <a:cubicBezTo>
                  <a:pt x="2361177" y="777716"/>
                  <a:pt x="2391906" y="776097"/>
                  <a:pt x="2422083" y="774383"/>
                </a:cubicBezTo>
                <a:cubicBezTo>
                  <a:pt x="2432019" y="773811"/>
                  <a:pt x="2441219" y="777526"/>
                  <a:pt x="2442323" y="782765"/>
                </a:cubicBezTo>
                <a:cubicBezTo>
                  <a:pt x="2443427" y="788003"/>
                  <a:pt x="2436251" y="792671"/>
                  <a:pt x="2426131" y="793242"/>
                </a:cubicBezTo>
                <a:cubicBezTo>
                  <a:pt x="2395402" y="795052"/>
                  <a:pt x="2364489" y="796576"/>
                  <a:pt x="2334128" y="797814"/>
                </a:cubicBezTo>
                <a:cubicBezTo>
                  <a:pt x="2333760" y="798005"/>
                  <a:pt x="2333208" y="798005"/>
                  <a:pt x="2332840" y="798005"/>
                </a:cubicBezTo>
                <a:close/>
                <a:moveTo>
                  <a:pt x="1873562" y="796385"/>
                </a:moveTo>
                <a:cubicBezTo>
                  <a:pt x="1872826" y="796385"/>
                  <a:pt x="1872274" y="796385"/>
                  <a:pt x="1871538" y="796290"/>
                </a:cubicBezTo>
                <a:cubicBezTo>
                  <a:pt x="1840809" y="794671"/>
                  <a:pt x="1809896" y="792575"/>
                  <a:pt x="1779535" y="790289"/>
                </a:cubicBezTo>
                <a:cubicBezTo>
                  <a:pt x="1769415" y="789527"/>
                  <a:pt x="1762607" y="784670"/>
                  <a:pt x="1764079" y="779526"/>
                </a:cubicBezTo>
                <a:cubicBezTo>
                  <a:pt x="1765551" y="774287"/>
                  <a:pt x="1774935" y="770668"/>
                  <a:pt x="1784871" y="771525"/>
                </a:cubicBezTo>
                <a:cubicBezTo>
                  <a:pt x="1814680" y="773811"/>
                  <a:pt x="1845041" y="775811"/>
                  <a:pt x="1875218" y="777431"/>
                </a:cubicBezTo>
                <a:cubicBezTo>
                  <a:pt x="1885338" y="778002"/>
                  <a:pt x="1892699" y="782669"/>
                  <a:pt x="1891595" y="787908"/>
                </a:cubicBezTo>
                <a:cubicBezTo>
                  <a:pt x="1890859" y="792766"/>
                  <a:pt x="1882946" y="796385"/>
                  <a:pt x="1873562" y="796385"/>
                </a:cubicBezTo>
                <a:close/>
                <a:moveTo>
                  <a:pt x="2515373" y="787527"/>
                </a:moveTo>
                <a:cubicBezTo>
                  <a:pt x="2506357" y="787527"/>
                  <a:pt x="2498445" y="784098"/>
                  <a:pt x="2497157" y="779336"/>
                </a:cubicBezTo>
                <a:cubicBezTo>
                  <a:pt x="2495685" y="774097"/>
                  <a:pt x="2502677" y="769334"/>
                  <a:pt x="2512797" y="768572"/>
                </a:cubicBezTo>
                <a:cubicBezTo>
                  <a:pt x="2542790" y="766382"/>
                  <a:pt x="2573335" y="764000"/>
                  <a:pt x="2603144" y="761333"/>
                </a:cubicBezTo>
                <a:cubicBezTo>
                  <a:pt x="2613265" y="760476"/>
                  <a:pt x="2622649" y="764000"/>
                  <a:pt x="2624305" y="769144"/>
                </a:cubicBezTo>
                <a:cubicBezTo>
                  <a:pt x="2625961" y="774287"/>
                  <a:pt x="2619153" y="779240"/>
                  <a:pt x="2609216" y="780098"/>
                </a:cubicBezTo>
                <a:cubicBezTo>
                  <a:pt x="2579039" y="782765"/>
                  <a:pt x="2548311" y="785146"/>
                  <a:pt x="2517766" y="787337"/>
                </a:cubicBezTo>
                <a:cubicBezTo>
                  <a:pt x="2517214" y="787527"/>
                  <a:pt x="2516294" y="787527"/>
                  <a:pt x="2515373" y="787527"/>
                </a:cubicBezTo>
                <a:close/>
                <a:moveTo>
                  <a:pt x="1691765" y="782479"/>
                </a:moveTo>
                <a:cubicBezTo>
                  <a:pt x="1690661" y="782479"/>
                  <a:pt x="1689373" y="782384"/>
                  <a:pt x="1688269" y="782288"/>
                </a:cubicBezTo>
                <a:cubicBezTo>
                  <a:pt x="1658092" y="779336"/>
                  <a:pt x="1627547" y="775907"/>
                  <a:pt x="1597554" y="772287"/>
                </a:cubicBezTo>
                <a:cubicBezTo>
                  <a:pt x="1587617" y="771049"/>
                  <a:pt x="1581545" y="765905"/>
                  <a:pt x="1583937" y="760857"/>
                </a:cubicBezTo>
                <a:cubicBezTo>
                  <a:pt x="1586329" y="755713"/>
                  <a:pt x="1596266" y="752570"/>
                  <a:pt x="1606018" y="753809"/>
                </a:cubicBezTo>
                <a:cubicBezTo>
                  <a:pt x="1635459" y="757428"/>
                  <a:pt x="1665452" y="760762"/>
                  <a:pt x="1695077" y="763619"/>
                </a:cubicBezTo>
                <a:cubicBezTo>
                  <a:pt x="1705013" y="764572"/>
                  <a:pt x="1711637" y="769620"/>
                  <a:pt x="1709613" y="774763"/>
                </a:cubicBezTo>
                <a:cubicBezTo>
                  <a:pt x="1708141" y="779336"/>
                  <a:pt x="1700413" y="782479"/>
                  <a:pt x="1691765" y="782479"/>
                </a:cubicBezTo>
                <a:close/>
                <a:moveTo>
                  <a:pt x="2696803" y="771715"/>
                </a:moveTo>
                <a:cubicBezTo>
                  <a:pt x="2688155" y="771715"/>
                  <a:pt x="2680426" y="768572"/>
                  <a:pt x="2678770" y="764000"/>
                </a:cubicBezTo>
                <a:cubicBezTo>
                  <a:pt x="2676746" y="758857"/>
                  <a:pt x="2683371" y="753809"/>
                  <a:pt x="2693307" y="752856"/>
                </a:cubicBezTo>
                <a:cubicBezTo>
                  <a:pt x="2723300" y="749808"/>
                  <a:pt x="2753109" y="746570"/>
                  <a:pt x="2782733" y="743140"/>
                </a:cubicBezTo>
                <a:cubicBezTo>
                  <a:pt x="2792670" y="741998"/>
                  <a:pt x="2802422" y="745236"/>
                  <a:pt x="2804630" y="750380"/>
                </a:cubicBezTo>
                <a:cubicBezTo>
                  <a:pt x="2806838" y="755523"/>
                  <a:pt x="2800582" y="760571"/>
                  <a:pt x="2790646" y="761714"/>
                </a:cubicBezTo>
                <a:cubicBezTo>
                  <a:pt x="2760653" y="765238"/>
                  <a:pt x="2730108" y="768477"/>
                  <a:pt x="2700115" y="771525"/>
                </a:cubicBezTo>
                <a:cubicBezTo>
                  <a:pt x="2699195" y="771715"/>
                  <a:pt x="2697907" y="771715"/>
                  <a:pt x="2696803" y="771715"/>
                </a:cubicBezTo>
                <a:close/>
                <a:moveTo>
                  <a:pt x="1512911" y="760571"/>
                </a:moveTo>
                <a:cubicBezTo>
                  <a:pt x="1511255" y="760571"/>
                  <a:pt x="1509599" y="760476"/>
                  <a:pt x="1507943" y="760190"/>
                </a:cubicBezTo>
                <a:cubicBezTo>
                  <a:pt x="1478318" y="755809"/>
                  <a:pt x="1448509" y="751046"/>
                  <a:pt x="1419252" y="746093"/>
                </a:cubicBezTo>
                <a:cubicBezTo>
                  <a:pt x="1409684" y="744474"/>
                  <a:pt x="1404348" y="739045"/>
                  <a:pt x="1407660" y="734092"/>
                </a:cubicBezTo>
                <a:cubicBezTo>
                  <a:pt x="1410788" y="729139"/>
                  <a:pt x="1421276" y="726377"/>
                  <a:pt x="1430845" y="728091"/>
                </a:cubicBezTo>
                <a:cubicBezTo>
                  <a:pt x="1459550" y="733044"/>
                  <a:pt x="1488807" y="737711"/>
                  <a:pt x="1517879" y="741998"/>
                </a:cubicBezTo>
                <a:cubicBezTo>
                  <a:pt x="1527632" y="743426"/>
                  <a:pt x="1533336" y="748665"/>
                  <a:pt x="1530576" y="753713"/>
                </a:cubicBezTo>
                <a:cubicBezTo>
                  <a:pt x="1528368" y="757809"/>
                  <a:pt x="1521008" y="760571"/>
                  <a:pt x="1512911" y="760571"/>
                </a:cubicBezTo>
                <a:close/>
                <a:moveTo>
                  <a:pt x="2876208" y="751046"/>
                </a:moveTo>
                <a:cubicBezTo>
                  <a:pt x="2867928" y="751046"/>
                  <a:pt x="2860384" y="748189"/>
                  <a:pt x="2858360" y="743807"/>
                </a:cubicBezTo>
                <a:cubicBezTo>
                  <a:pt x="2855968" y="738664"/>
                  <a:pt x="2861856" y="733520"/>
                  <a:pt x="2871792" y="732282"/>
                </a:cubicBezTo>
                <a:cubicBezTo>
                  <a:pt x="2901417" y="728472"/>
                  <a:pt x="2930858" y="724376"/>
                  <a:pt x="2960299" y="720185"/>
                </a:cubicBezTo>
                <a:cubicBezTo>
                  <a:pt x="2970051" y="718757"/>
                  <a:pt x="2980172" y="721805"/>
                  <a:pt x="2982932" y="726853"/>
                </a:cubicBezTo>
                <a:cubicBezTo>
                  <a:pt x="2985692" y="731901"/>
                  <a:pt x="2979804" y="737140"/>
                  <a:pt x="2970051" y="738569"/>
                </a:cubicBezTo>
                <a:cubicBezTo>
                  <a:pt x="2940426" y="742760"/>
                  <a:pt x="2910617" y="746855"/>
                  <a:pt x="2880808" y="750761"/>
                </a:cubicBezTo>
                <a:cubicBezTo>
                  <a:pt x="2879152" y="750951"/>
                  <a:pt x="2877680" y="751046"/>
                  <a:pt x="2876208" y="751046"/>
                </a:cubicBezTo>
                <a:close/>
                <a:moveTo>
                  <a:pt x="1338658" y="730568"/>
                </a:moveTo>
                <a:cubicBezTo>
                  <a:pt x="1336450" y="730568"/>
                  <a:pt x="1334242" y="730377"/>
                  <a:pt x="1332034" y="729901"/>
                </a:cubicBezTo>
                <a:cubicBezTo>
                  <a:pt x="1303329" y="724186"/>
                  <a:pt x="1274440" y="718090"/>
                  <a:pt x="1246103" y="711708"/>
                </a:cubicBezTo>
                <a:cubicBezTo>
                  <a:pt x="1236719" y="709613"/>
                  <a:pt x="1232487" y="703993"/>
                  <a:pt x="1236535" y="699135"/>
                </a:cubicBezTo>
                <a:cubicBezTo>
                  <a:pt x="1240583" y="694277"/>
                  <a:pt x="1251439" y="692087"/>
                  <a:pt x="1260824" y="694182"/>
                </a:cubicBezTo>
                <a:cubicBezTo>
                  <a:pt x="1288424" y="700469"/>
                  <a:pt x="1316945" y="706469"/>
                  <a:pt x="1345098" y="712089"/>
                </a:cubicBezTo>
                <a:cubicBezTo>
                  <a:pt x="1354667" y="713994"/>
                  <a:pt x="1359267" y="719519"/>
                  <a:pt x="1355771" y="724376"/>
                </a:cubicBezTo>
                <a:cubicBezTo>
                  <a:pt x="1353010" y="728186"/>
                  <a:pt x="1346018" y="730568"/>
                  <a:pt x="1338658" y="730568"/>
                </a:cubicBezTo>
                <a:close/>
                <a:moveTo>
                  <a:pt x="3053774" y="725615"/>
                </a:moveTo>
                <a:cubicBezTo>
                  <a:pt x="3045861" y="725615"/>
                  <a:pt x="3038501" y="722948"/>
                  <a:pt x="3036109" y="718852"/>
                </a:cubicBezTo>
                <a:cubicBezTo>
                  <a:pt x="3033165" y="713804"/>
                  <a:pt x="3038685" y="708470"/>
                  <a:pt x="3048438" y="706946"/>
                </a:cubicBezTo>
                <a:cubicBezTo>
                  <a:pt x="3077694" y="702374"/>
                  <a:pt x="3106951" y="697611"/>
                  <a:pt x="3136024" y="692658"/>
                </a:cubicBezTo>
                <a:cubicBezTo>
                  <a:pt x="3145777" y="691039"/>
                  <a:pt x="3156081" y="693801"/>
                  <a:pt x="3159209" y="698754"/>
                </a:cubicBezTo>
                <a:cubicBezTo>
                  <a:pt x="3162337" y="703707"/>
                  <a:pt x="3157001" y="709136"/>
                  <a:pt x="3147433" y="710756"/>
                </a:cubicBezTo>
                <a:cubicBezTo>
                  <a:pt x="3118176" y="715709"/>
                  <a:pt x="3088735" y="720471"/>
                  <a:pt x="3059110" y="725138"/>
                </a:cubicBezTo>
                <a:cubicBezTo>
                  <a:pt x="3057270" y="725519"/>
                  <a:pt x="3055430" y="725615"/>
                  <a:pt x="3053774" y="725615"/>
                </a:cubicBezTo>
                <a:close/>
                <a:moveTo>
                  <a:pt x="3228947" y="695992"/>
                </a:moveTo>
                <a:cubicBezTo>
                  <a:pt x="3221403" y="695992"/>
                  <a:pt x="3214226" y="693515"/>
                  <a:pt x="3211650" y="689610"/>
                </a:cubicBezTo>
                <a:cubicBezTo>
                  <a:pt x="3208338" y="684657"/>
                  <a:pt x="3213307" y="679228"/>
                  <a:pt x="3222875" y="677513"/>
                </a:cubicBezTo>
                <a:cubicBezTo>
                  <a:pt x="3251764" y="672275"/>
                  <a:pt x="3280469" y="666940"/>
                  <a:pt x="3309173" y="661416"/>
                </a:cubicBezTo>
                <a:cubicBezTo>
                  <a:pt x="3318558" y="659606"/>
                  <a:pt x="3329230" y="662083"/>
                  <a:pt x="3332910" y="667036"/>
                </a:cubicBezTo>
                <a:cubicBezTo>
                  <a:pt x="3336406" y="671989"/>
                  <a:pt x="3331622" y="677418"/>
                  <a:pt x="3322054" y="679323"/>
                </a:cubicBezTo>
                <a:cubicBezTo>
                  <a:pt x="3293165" y="684848"/>
                  <a:pt x="3264276" y="690277"/>
                  <a:pt x="3235203" y="695611"/>
                </a:cubicBezTo>
                <a:cubicBezTo>
                  <a:pt x="3232995" y="695801"/>
                  <a:pt x="3230971" y="695992"/>
                  <a:pt x="3228947" y="695992"/>
                </a:cubicBezTo>
                <a:close/>
                <a:moveTo>
                  <a:pt x="1170109" y="692468"/>
                </a:moveTo>
                <a:cubicBezTo>
                  <a:pt x="1167349" y="692468"/>
                  <a:pt x="1164589" y="692182"/>
                  <a:pt x="1162013" y="691515"/>
                </a:cubicBezTo>
                <a:cubicBezTo>
                  <a:pt x="1134412" y="684467"/>
                  <a:pt x="1106627" y="677037"/>
                  <a:pt x="1079578" y="669417"/>
                </a:cubicBezTo>
                <a:cubicBezTo>
                  <a:pt x="1070746" y="666845"/>
                  <a:pt x="1067434" y="661130"/>
                  <a:pt x="1072218" y="656463"/>
                </a:cubicBezTo>
                <a:cubicBezTo>
                  <a:pt x="1077186" y="651891"/>
                  <a:pt x="1088226" y="650177"/>
                  <a:pt x="1097243" y="652653"/>
                </a:cubicBezTo>
                <a:cubicBezTo>
                  <a:pt x="1123740" y="660178"/>
                  <a:pt x="1150972" y="667512"/>
                  <a:pt x="1178205" y="674370"/>
                </a:cubicBezTo>
                <a:cubicBezTo>
                  <a:pt x="1187405" y="676656"/>
                  <a:pt x="1191086" y="682371"/>
                  <a:pt x="1186669" y="687134"/>
                </a:cubicBezTo>
                <a:cubicBezTo>
                  <a:pt x="1183357" y="690563"/>
                  <a:pt x="1176917" y="692468"/>
                  <a:pt x="1170109" y="692468"/>
                </a:cubicBezTo>
                <a:close/>
                <a:moveTo>
                  <a:pt x="3401544" y="662750"/>
                </a:moveTo>
                <a:cubicBezTo>
                  <a:pt x="3394184" y="662750"/>
                  <a:pt x="3387192" y="660463"/>
                  <a:pt x="3384432" y="656749"/>
                </a:cubicBezTo>
                <a:cubicBezTo>
                  <a:pt x="3380751" y="651891"/>
                  <a:pt x="3385352" y="646367"/>
                  <a:pt x="3394736" y="644366"/>
                </a:cubicBezTo>
                <a:cubicBezTo>
                  <a:pt x="3423257" y="638556"/>
                  <a:pt x="3451594" y="632651"/>
                  <a:pt x="3479747" y="626650"/>
                </a:cubicBezTo>
                <a:cubicBezTo>
                  <a:pt x="3489131" y="624650"/>
                  <a:pt x="3499987" y="626936"/>
                  <a:pt x="3503851" y="631793"/>
                </a:cubicBezTo>
                <a:cubicBezTo>
                  <a:pt x="3507715" y="636651"/>
                  <a:pt x="3503299" y="642176"/>
                  <a:pt x="3493915" y="644271"/>
                </a:cubicBezTo>
                <a:cubicBezTo>
                  <a:pt x="3465578" y="650367"/>
                  <a:pt x="3436873" y="656273"/>
                  <a:pt x="3408352" y="662178"/>
                </a:cubicBezTo>
                <a:cubicBezTo>
                  <a:pt x="3405960" y="662559"/>
                  <a:pt x="3403752" y="662750"/>
                  <a:pt x="3401544" y="662750"/>
                </a:cubicBezTo>
                <a:close/>
                <a:moveTo>
                  <a:pt x="1008736" y="646843"/>
                </a:moveTo>
                <a:cubicBezTo>
                  <a:pt x="1005424" y="646843"/>
                  <a:pt x="1002296" y="646367"/>
                  <a:pt x="999168" y="645509"/>
                </a:cubicBezTo>
                <a:cubicBezTo>
                  <a:pt x="973039" y="637318"/>
                  <a:pt x="946542" y="628650"/>
                  <a:pt x="920781" y="619792"/>
                </a:cubicBezTo>
                <a:cubicBezTo>
                  <a:pt x="912317" y="616839"/>
                  <a:pt x="910109" y="610934"/>
                  <a:pt x="915629" y="606552"/>
                </a:cubicBezTo>
                <a:cubicBezTo>
                  <a:pt x="921333" y="602171"/>
                  <a:pt x="932742" y="600932"/>
                  <a:pt x="941206" y="603885"/>
                </a:cubicBezTo>
                <a:cubicBezTo>
                  <a:pt x="966599" y="612648"/>
                  <a:pt x="992360" y="621125"/>
                  <a:pt x="1018120" y="629222"/>
                </a:cubicBezTo>
                <a:cubicBezTo>
                  <a:pt x="1026769" y="631984"/>
                  <a:pt x="1029529" y="637794"/>
                  <a:pt x="1024376" y="642271"/>
                </a:cubicBezTo>
                <a:cubicBezTo>
                  <a:pt x="1021064" y="645224"/>
                  <a:pt x="1014992" y="646843"/>
                  <a:pt x="1008736" y="646843"/>
                </a:cubicBezTo>
                <a:close/>
                <a:moveTo>
                  <a:pt x="3571565" y="626459"/>
                </a:moveTo>
                <a:cubicBezTo>
                  <a:pt x="3564389" y="626459"/>
                  <a:pt x="3557581" y="624269"/>
                  <a:pt x="3554637" y="620744"/>
                </a:cubicBezTo>
                <a:cubicBezTo>
                  <a:pt x="3550589" y="615887"/>
                  <a:pt x="3555005" y="610267"/>
                  <a:pt x="3564205" y="608267"/>
                </a:cubicBezTo>
                <a:cubicBezTo>
                  <a:pt x="3592174" y="601980"/>
                  <a:pt x="3620143" y="595694"/>
                  <a:pt x="3648112" y="589217"/>
                </a:cubicBezTo>
                <a:cubicBezTo>
                  <a:pt x="3657312" y="587026"/>
                  <a:pt x="3668352" y="589217"/>
                  <a:pt x="3672400" y="593979"/>
                </a:cubicBezTo>
                <a:cubicBezTo>
                  <a:pt x="3676632" y="598742"/>
                  <a:pt x="3672400" y="604457"/>
                  <a:pt x="3663200" y="606552"/>
                </a:cubicBezTo>
                <a:cubicBezTo>
                  <a:pt x="3635231" y="613029"/>
                  <a:pt x="3607078" y="619411"/>
                  <a:pt x="3578742" y="625793"/>
                </a:cubicBezTo>
                <a:cubicBezTo>
                  <a:pt x="3576533" y="626174"/>
                  <a:pt x="3573957" y="626459"/>
                  <a:pt x="3571565" y="626459"/>
                </a:cubicBezTo>
                <a:close/>
                <a:moveTo>
                  <a:pt x="855643" y="594074"/>
                </a:moveTo>
                <a:cubicBezTo>
                  <a:pt x="851963" y="594074"/>
                  <a:pt x="848099" y="593503"/>
                  <a:pt x="844787" y="592265"/>
                </a:cubicBezTo>
                <a:cubicBezTo>
                  <a:pt x="820130" y="582930"/>
                  <a:pt x="795290" y="573215"/>
                  <a:pt x="771001" y="563213"/>
                </a:cubicBezTo>
                <a:cubicBezTo>
                  <a:pt x="763089" y="559975"/>
                  <a:pt x="761801" y="553974"/>
                  <a:pt x="768057" y="549783"/>
                </a:cubicBezTo>
                <a:cubicBezTo>
                  <a:pt x="774313" y="545687"/>
                  <a:pt x="785905" y="545021"/>
                  <a:pt x="794002" y="548259"/>
                </a:cubicBezTo>
                <a:cubicBezTo>
                  <a:pt x="817922" y="558070"/>
                  <a:pt x="842395" y="567690"/>
                  <a:pt x="866500" y="576834"/>
                </a:cubicBezTo>
                <a:cubicBezTo>
                  <a:pt x="874780" y="579977"/>
                  <a:pt x="876436" y="585883"/>
                  <a:pt x="870548" y="590169"/>
                </a:cubicBezTo>
                <a:cubicBezTo>
                  <a:pt x="867052" y="592646"/>
                  <a:pt x="861348" y="594074"/>
                  <a:pt x="855643" y="594074"/>
                </a:cubicBezTo>
                <a:close/>
                <a:moveTo>
                  <a:pt x="3739378" y="587597"/>
                </a:moveTo>
                <a:cubicBezTo>
                  <a:pt x="3732386" y="587597"/>
                  <a:pt x="3725762" y="585597"/>
                  <a:pt x="3722634" y="582073"/>
                </a:cubicBezTo>
                <a:cubicBezTo>
                  <a:pt x="3718402" y="577310"/>
                  <a:pt x="3722450" y="571595"/>
                  <a:pt x="3731650" y="569405"/>
                </a:cubicBezTo>
                <a:cubicBezTo>
                  <a:pt x="3759435" y="562737"/>
                  <a:pt x="3787036" y="556070"/>
                  <a:pt x="3814637" y="549212"/>
                </a:cubicBezTo>
                <a:cubicBezTo>
                  <a:pt x="3823837" y="546926"/>
                  <a:pt x="3834877" y="549021"/>
                  <a:pt x="3839109" y="553688"/>
                </a:cubicBezTo>
                <a:cubicBezTo>
                  <a:pt x="3843526" y="558451"/>
                  <a:pt x="3839477" y="564166"/>
                  <a:pt x="3830461" y="566357"/>
                </a:cubicBezTo>
                <a:cubicBezTo>
                  <a:pt x="3802676" y="573215"/>
                  <a:pt x="3774891" y="579882"/>
                  <a:pt x="3747107" y="586550"/>
                </a:cubicBezTo>
                <a:cubicBezTo>
                  <a:pt x="3744714" y="587312"/>
                  <a:pt x="3741954" y="587597"/>
                  <a:pt x="3739378" y="587597"/>
                </a:cubicBezTo>
                <a:close/>
                <a:moveTo>
                  <a:pt x="3905351" y="546830"/>
                </a:moveTo>
                <a:cubicBezTo>
                  <a:pt x="3898543" y="546830"/>
                  <a:pt x="3891919" y="544830"/>
                  <a:pt x="3888791" y="541496"/>
                </a:cubicBezTo>
                <a:cubicBezTo>
                  <a:pt x="3884375" y="536734"/>
                  <a:pt x="3888055" y="531114"/>
                  <a:pt x="3897255" y="528733"/>
                </a:cubicBezTo>
                <a:cubicBezTo>
                  <a:pt x="3924672" y="521780"/>
                  <a:pt x="3952089" y="514826"/>
                  <a:pt x="3979506" y="507778"/>
                </a:cubicBezTo>
                <a:cubicBezTo>
                  <a:pt x="3988522" y="505397"/>
                  <a:pt x="3999562" y="507397"/>
                  <a:pt x="4004162" y="512064"/>
                </a:cubicBezTo>
                <a:cubicBezTo>
                  <a:pt x="4008763" y="516731"/>
                  <a:pt x="4004898" y="522446"/>
                  <a:pt x="3995882" y="524828"/>
                </a:cubicBezTo>
                <a:cubicBezTo>
                  <a:pt x="3968465" y="531876"/>
                  <a:pt x="3940864" y="538925"/>
                  <a:pt x="3913264" y="545878"/>
                </a:cubicBezTo>
                <a:cubicBezTo>
                  <a:pt x="3910871" y="546545"/>
                  <a:pt x="3908111" y="546830"/>
                  <a:pt x="3905351" y="546830"/>
                </a:cubicBezTo>
                <a:close/>
                <a:moveTo>
                  <a:pt x="711567" y="534829"/>
                </a:moveTo>
                <a:cubicBezTo>
                  <a:pt x="707335" y="534829"/>
                  <a:pt x="703103" y="534067"/>
                  <a:pt x="699607" y="532543"/>
                </a:cubicBezTo>
                <a:cubicBezTo>
                  <a:pt x="676422" y="522161"/>
                  <a:pt x="653237" y="511397"/>
                  <a:pt x="630605" y="500444"/>
                </a:cubicBezTo>
                <a:cubicBezTo>
                  <a:pt x="623244" y="496824"/>
                  <a:pt x="622692" y="490823"/>
                  <a:pt x="629685" y="487013"/>
                </a:cubicBezTo>
                <a:cubicBezTo>
                  <a:pt x="636677" y="483203"/>
                  <a:pt x="648269" y="482918"/>
                  <a:pt x="655629" y="486537"/>
                </a:cubicBezTo>
                <a:cubicBezTo>
                  <a:pt x="677894" y="497300"/>
                  <a:pt x="700711" y="507873"/>
                  <a:pt x="723527" y="518065"/>
                </a:cubicBezTo>
                <a:cubicBezTo>
                  <a:pt x="731256" y="521494"/>
                  <a:pt x="732176" y="527495"/>
                  <a:pt x="725367" y="531495"/>
                </a:cubicBezTo>
                <a:cubicBezTo>
                  <a:pt x="721871" y="533686"/>
                  <a:pt x="716719" y="534829"/>
                  <a:pt x="711567" y="534829"/>
                </a:cubicBezTo>
                <a:close/>
                <a:moveTo>
                  <a:pt x="4070036" y="504539"/>
                </a:moveTo>
                <a:cubicBezTo>
                  <a:pt x="4063228" y="504539"/>
                  <a:pt x="4056788" y="502634"/>
                  <a:pt x="4053660" y="499300"/>
                </a:cubicBezTo>
                <a:cubicBezTo>
                  <a:pt x="4049060" y="494633"/>
                  <a:pt x="4052740" y="488918"/>
                  <a:pt x="4061756" y="486537"/>
                </a:cubicBezTo>
                <a:cubicBezTo>
                  <a:pt x="4088989" y="479393"/>
                  <a:pt x="4116406" y="472250"/>
                  <a:pt x="4143639" y="465011"/>
                </a:cubicBezTo>
                <a:cubicBezTo>
                  <a:pt x="4152655" y="462629"/>
                  <a:pt x="4163695" y="464439"/>
                  <a:pt x="4168479" y="469201"/>
                </a:cubicBezTo>
                <a:cubicBezTo>
                  <a:pt x="4173264" y="473964"/>
                  <a:pt x="4169583" y="479584"/>
                  <a:pt x="4160383" y="482060"/>
                </a:cubicBezTo>
                <a:cubicBezTo>
                  <a:pt x="4133150" y="489299"/>
                  <a:pt x="4105734" y="496443"/>
                  <a:pt x="4078317" y="503587"/>
                </a:cubicBezTo>
                <a:cubicBezTo>
                  <a:pt x="4075557" y="504254"/>
                  <a:pt x="4072796" y="504539"/>
                  <a:pt x="4070036" y="504539"/>
                </a:cubicBezTo>
                <a:close/>
                <a:moveTo>
                  <a:pt x="577059" y="469868"/>
                </a:moveTo>
                <a:cubicBezTo>
                  <a:pt x="572275" y="469868"/>
                  <a:pt x="567675" y="468916"/>
                  <a:pt x="563995" y="467011"/>
                </a:cubicBezTo>
                <a:cubicBezTo>
                  <a:pt x="542466" y="455867"/>
                  <a:pt x="520937" y="444151"/>
                  <a:pt x="499961" y="432340"/>
                </a:cubicBezTo>
                <a:cubicBezTo>
                  <a:pt x="493152" y="428435"/>
                  <a:pt x="493520" y="422434"/>
                  <a:pt x="501065" y="418910"/>
                </a:cubicBezTo>
                <a:cubicBezTo>
                  <a:pt x="508609" y="415290"/>
                  <a:pt x="520201" y="415576"/>
                  <a:pt x="527009" y="419481"/>
                </a:cubicBezTo>
                <a:cubicBezTo>
                  <a:pt x="547802" y="431101"/>
                  <a:pt x="568963" y="442627"/>
                  <a:pt x="590123" y="453676"/>
                </a:cubicBezTo>
                <a:cubicBezTo>
                  <a:pt x="597300" y="457391"/>
                  <a:pt x="597300" y="463391"/>
                  <a:pt x="590123" y="467106"/>
                </a:cubicBezTo>
                <a:cubicBezTo>
                  <a:pt x="586443" y="468916"/>
                  <a:pt x="581659" y="469868"/>
                  <a:pt x="577059" y="469868"/>
                </a:cubicBezTo>
                <a:close/>
                <a:moveTo>
                  <a:pt x="4233617" y="461391"/>
                </a:moveTo>
                <a:cubicBezTo>
                  <a:pt x="4226993" y="461391"/>
                  <a:pt x="4220553" y="459486"/>
                  <a:pt x="4217241" y="456248"/>
                </a:cubicBezTo>
                <a:cubicBezTo>
                  <a:pt x="4212641" y="451580"/>
                  <a:pt x="4216137" y="445865"/>
                  <a:pt x="4225153" y="443389"/>
                </a:cubicBezTo>
                <a:lnTo>
                  <a:pt x="4306852" y="421576"/>
                </a:lnTo>
                <a:cubicBezTo>
                  <a:pt x="4315868" y="419195"/>
                  <a:pt x="4326908" y="421005"/>
                  <a:pt x="4331692" y="425672"/>
                </a:cubicBezTo>
                <a:cubicBezTo>
                  <a:pt x="4336293" y="430340"/>
                  <a:pt x="4332796" y="436055"/>
                  <a:pt x="4323780" y="438531"/>
                </a:cubicBezTo>
                <a:lnTo>
                  <a:pt x="4242082" y="460343"/>
                </a:lnTo>
                <a:cubicBezTo>
                  <a:pt x="4239322" y="461010"/>
                  <a:pt x="4236562" y="461391"/>
                  <a:pt x="4233617" y="461391"/>
                </a:cubicBezTo>
                <a:close/>
                <a:moveTo>
                  <a:pt x="4396830" y="417767"/>
                </a:moveTo>
                <a:cubicBezTo>
                  <a:pt x="4390206" y="417767"/>
                  <a:pt x="4383766" y="415862"/>
                  <a:pt x="4380454" y="412623"/>
                </a:cubicBezTo>
                <a:cubicBezTo>
                  <a:pt x="4375854" y="407956"/>
                  <a:pt x="4379350" y="402241"/>
                  <a:pt x="4388366" y="399764"/>
                </a:cubicBezTo>
                <a:lnTo>
                  <a:pt x="4470064" y="377952"/>
                </a:lnTo>
                <a:cubicBezTo>
                  <a:pt x="4479081" y="375571"/>
                  <a:pt x="4490121" y="377381"/>
                  <a:pt x="4494905" y="382048"/>
                </a:cubicBezTo>
                <a:cubicBezTo>
                  <a:pt x="4499505" y="386715"/>
                  <a:pt x="4496009" y="392430"/>
                  <a:pt x="4486993" y="394907"/>
                </a:cubicBezTo>
                <a:lnTo>
                  <a:pt x="4405479" y="416719"/>
                </a:lnTo>
                <a:cubicBezTo>
                  <a:pt x="4402534" y="417386"/>
                  <a:pt x="4399774" y="417767"/>
                  <a:pt x="4396830" y="417767"/>
                </a:cubicBezTo>
                <a:close/>
                <a:moveTo>
                  <a:pt x="452303" y="399764"/>
                </a:moveTo>
                <a:cubicBezTo>
                  <a:pt x="447151" y="399764"/>
                  <a:pt x="441999" y="398621"/>
                  <a:pt x="438319" y="396431"/>
                </a:cubicBezTo>
                <a:cubicBezTo>
                  <a:pt x="418446" y="384429"/>
                  <a:pt x="398574" y="371951"/>
                  <a:pt x="379253" y="359474"/>
                </a:cubicBezTo>
                <a:cubicBezTo>
                  <a:pt x="372997" y="355378"/>
                  <a:pt x="374285" y="349377"/>
                  <a:pt x="382197" y="346043"/>
                </a:cubicBezTo>
                <a:cubicBezTo>
                  <a:pt x="390109" y="342805"/>
                  <a:pt x="401702" y="343472"/>
                  <a:pt x="408142" y="347567"/>
                </a:cubicBezTo>
                <a:cubicBezTo>
                  <a:pt x="427094" y="359950"/>
                  <a:pt x="446783" y="372142"/>
                  <a:pt x="466472" y="384048"/>
                </a:cubicBezTo>
                <a:cubicBezTo>
                  <a:pt x="473096" y="388049"/>
                  <a:pt x="472176" y="394049"/>
                  <a:pt x="464448" y="397478"/>
                </a:cubicBezTo>
                <a:cubicBezTo>
                  <a:pt x="460768" y="399098"/>
                  <a:pt x="456535" y="399764"/>
                  <a:pt x="452303" y="399764"/>
                </a:cubicBezTo>
                <a:close/>
                <a:moveTo>
                  <a:pt x="4560227" y="374237"/>
                </a:moveTo>
                <a:cubicBezTo>
                  <a:pt x="4553603" y="374237"/>
                  <a:pt x="4547163" y="372332"/>
                  <a:pt x="4543851" y="369094"/>
                </a:cubicBezTo>
                <a:cubicBezTo>
                  <a:pt x="4539251" y="364426"/>
                  <a:pt x="4542747" y="358712"/>
                  <a:pt x="4551763" y="356235"/>
                </a:cubicBezTo>
                <a:cubicBezTo>
                  <a:pt x="4578996" y="348996"/>
                  <a:pt x="4606229" y="341852"/>
                  <a:pt x="4633646" y="334613"/>
                </a:cubicBezTo>
                <a:cubicBezTo>
                  <a:pt x="4642662" y="332232"/>
                  <a:pt x="4653702" y="334137"/>
                  <a:pt x="4658302" y="338804"/>
                </a:cubicBezTo>
                <a:cubicBezTo>
                  <a:pt x="4662902" y="343472"/>
                  <a:pt x="4659222" y="349187"/>
                  <a:pt x="4650206" y="351568"/>
                </a:cubicBezTo>
                <a:cubicBezTo>
                  <a:pt x="4622973" y="358712"/>
                  <a:pt x="4595740" y="365950"/>
                  <a:pt x="4568507" y="373094"/>
                </a:cubicBezTo>
                <a:cubicBezTo>
                  <a:pt x="4565747" y="373856"/>
                  <a:pt x="4562987" y="374237"/>
                  <a:pt x="4560227" y="374237"/>
                </a:cubicBezTo>
                <a:close/>
                <a:moveTo>
                  <a:pt x="4723992" y="331280"/>
                </a:moveTo>
                <a:cubicBezTo>
                  <a:pt x="4717184" y="331280"/>
                  <a:pt x="4710744" y="329375"/>
                  <a:pt x="4707432" y="326041"/>
                </a:cubicBezTo>
                <a:cubicBezTo>
                  <a:pt x="4702832" y="321374"/>
                  <a:pt x="4706512" y="315659"/>
                  <a:pt x="4715712" y="313277"/>
                </a:cubicBezTo>
                <a:cubicBezTo>
                  <a:pt x="4743129" y="306229"/>
                  <a:pt x="4770546" y="299085"/>
                  <a:pt x="4797962" y="292132"/>
                </a:cubicBezTo>
                <a:cubicBezTo>
                  <a:pt x="4806978" y="289846"/>
                  <a:pt x="4818019" y="291751"/>
                  <a:pt x="4822619" y="296513"/>
                </a:cubicBezTo>
                <a:cubicBezTo>
                  <a:pt x="4827035" y="301276"/>
                  <a:pt x="4823355" y="306896"/>
                  <a:pt x="4814155" y="309277"/>
                </a:cubicBezTo>
                <a:cubicBezTo>
                  <a:pt x="4786738" y="316230"/>
                  <a:pt x="4759321" y="323279"/>
                  <a:pt x="4732089" y="330422"/>
                </a:cubicBezTo>
                <a:cubicBezTo>
                  <a:pt x="4729512" y="330899"/>
                  <a:pt x="4726752" y="331280"/>
                  <a:pt x="4723992" y="331280"/>
                </a:cubicBezTo>
                <a:close/>
                <a:moveTo>
                  <a:pt x="337300" y="325279"/>
                </a:moveTo>
                <a:cubicBezTo>
                  <a:pt x="331596" y="325279"/>
                  <a:pt x="326075" y="323945"/>
                  <a:pt x="322579" y="321469"/>
                </a:cubicBezTo>
                <a:cubicBezTo>
                  <a:pt x="304179" y="308705"/>
                  <a:pt x="286146" y="295561"/>
                  <a:pt x="268482" y="282416"/>
                </a:cubicBezTo>
                <a:cubicBezTo>
                  <a:pt x="262778" y="278130"/>
                  <a:pt x="264802" y="272129"/>
                  <a:pt x="273082" y="269177"/>
                </a:cubicBezTo>
                <a:cubicBezTo>
                  <a:pt x="281362" y="266224"/>
                  <a:pt x="292954" y="267272"/>
                  <a:pt x="298659" y="271558"/>
                </a:cubicBezTo>
                <a:cubicBezTo>
                  <a:pt x="315955" y="284512"/>
                  <a:pt x="333988" y="297466"/>
                  <a:pt x="352020" y="310039"/>
                </a:cubicBezTo>
                <a:cubicBezTo>
                  <a:pt x="358092" y="314230"/>
                  <a:pt x="356436" y="320231"/>
                  <a:pt x="348156" y="323374"/>
                </a:cubicBezTo>
                <a:cubicBezTo>
                  <a:pt x="345028" y="324707"/>
                  <a:pt x="341164" y="325279"/>
                  <a:pt x="337300" y="325279"/>
                </a:cubicBezTo>
                <a:close/>
                <a:moveTo>
                  <a:pt x="4888493" y="289370"/>
                </a:moveTo>
                <a:cubicBezTo>
                  <a:pt x="4881685" y="289370"/>
                  <a:pt x="4875061" y="287369"/>
                  <a:pt x="4871932" y="283940"/>
                </a:cubicBezTo>
                <a:cubicBezTo>
                  <a:pt x="4867516" y="279178"/>
                  <a:pt x="4871380" y="273463"/>
                  <a:pt x="4880581" y="271272"/>
                </a:cubicBezTo>
                <a:cubicBezTo>
                  <a:pt x="4908182" y="264414"/>
                  <a:pt x="4935782" y="257556"/>
                  <a:pt x="4963567" y="250793"/>
                </a:cubicBezTo>
                <a:cubicBezTo>
                  <a:pt x="4972768" y="248507"/>
                  <a:pt x="4983624" y="250603"/>
                  <a:pt x="4988040" y="255365"/>
                </a:cubicBezTo>
                <a:cubicBezTo>
                  <a:pt x="4992272" y="260128"/>
                  <a:pt x="4988408" y="265843"/>
                  <a:pt x="4979208" y="268034"/>
                </a:cubicBezTo>
                <a:cubicBezTo>
                  <a:pt x="4951607" y="274796"/>
                  <a:pt x="4924006" y="281559"/>
                  <a:pt x="4896589" y="288417"/>
                </a:cubicBezTo>
                <a:cubicBezTo>
                  <a:pt x="4894013" y="288989"/>
                  <a:pt x="4891253" y="289370"/>
                  <a:pt x="4888493" y="289370"/>
                </a:cubicBezTo>
                <a:close/>
                <a:moveTo>
                  <a:pt x="5054650" y="248888"/>
                </a:moveTo>
                <a:cubicBezTo>
                  <a:pt x="5047658" y="248888"/>
                  <a:pt x="5041034" y="246793"/>
                  <a:pt x="5037906" y="243364"/>
                </a:cubicBezTo>
                <a:cubicBezTo>
                  <a:pt x="5033673" y="238601"/>
                  <a:pt x="5037722" y="232886"/>
                  <a:pt x="5046922" y="230696"/>
                </a:cubicBezTo>
                <a:cubicBezTo>
                  <a:pt x="5074707" y="224123"/>
                  <a:pt x="5102676" y="217551"/>
                  <a:pt x="5130828" y="211169"/>
                </a:cubicBezTo>
                <a:cubicBezTo>
                  <a:pt x="5140029" y="208979"/>
                  <a:pt x="5150885" y="211169"/>
                  <a:pt x="5155117" y="216027"/>
                </a:cubicBezTo>
                <a:cubicBezTo>
                  <a:pt x="5159165" y="220790"/>
                  <a:pt x="5155117" y="226505"/>
                  <a:pt x="5145733" y="228600"/>
                </a:cubicBezTo>
                <a:cubicBezTo>
                  <a:pt x="5117764" y="234982"/>
                  <a:pt x="5089979" y="241459"/>
                  <a:pt x="5062378" y="248031"/>
                </a:cubicBezTo>
                <a:cubicBezTo>
                  <a:pt x="5059802" y="248698"/>
                  <a:pt x="5057226" y="248888"/>
                  <a:pt x="5054650" y="248888"/>
                </a:cubicBezTo>
                <a:close/>
                <a:moveTo>
                  <a:pt x="232417" y="246888"/>
                </a:moveTo>
                <a:cubicBezTo>
                  <a:pt x="226344" y="246888"/>
                  <a:pt x="220456" y="245364"/>
                  <a:pt x="216960" y="242506"/>
                </a:cubicBezTo>
                <a:cubicBezTo>
                  <a:pt x="200216" y="229076"/>
                  <a:pt x="183839" y="215265"/>
                  <a:pt x="168015" y="201740"/>
                </a:cubicBezTo>
                <a:cubicBezTo>
                  <a:pt x="162863" y="197168"/>
                  <a:pt x="165623" y="191357"/>
                  <a:pt x="174455" y="188690"/>
                </a:cubicBezTo>
                <a:cubicBezTo>
                  <a:pt x="183103" y="186023"/>
                  <a:pt x="194511" y="187452"/>
                  <a:pt x="199664" y="192024"/>
                </a:cubicBezTo>
                <a:cubicBezTo>
                  <a:pt x="215120" y="205454"/>
                  <a:pt x="231497" y="218980"/>
                  <a:pt x="247873" y="232315"/>
                </a:cubicBezTo>
                <a:cubicBezTo>
                  <a:pt x="253393" y="236696"/>
                  <a:pt x="250817" y="242602"/>
                  <a:pt x="242353" y="245459"/>
                </a:cubicBezTo>
                <a:cubicBezTo>
                  <a:pt x="239409" y="246412"/>
                  <a:pt x="235913" y="246888"/>
                  <a:pt x="232417" y="246888"/>
                </a:cubicBezTo>
                <a:close/>
                <a:moveTo>
                  <a:pt x="5222463" y="210503"/>
                </a:moveTo>
                <a:cubicBezTo>
                  <a:pt x="5215287" y="210503"/>
                  <a:pt x="5208479" y="208312"/>
                  <a:pt x="5205535" y="204692"/>
                </a:cubicBezTo>
                <a:cubicBezTo>
                  <a:pt x="5201486" y="199835"/>
                  <a:pt x="5205903" y="194215"/>
                  <a:pt x="5215287" y="192215"/>
                </a:cubicBezTo>
                <a:cubicBezTo>
                  <a:pt x="5243624" y="185928"/>
                  <a:pt x="5271961" y="179832"/>
                  <a:pt x="5300481" y="173831"/>
                </a:cubicBezTo>
                <a:cubicBezTo>
                  <a:pt x="5309866" y="171831"/>
                  <a:pt x="5320538" y="174117"/>
                  <a:pt x="5324402" y="179070"/>
                </a:cubicBezTo>
                <a:cubicBezTo>
                  <a:pt x="5328267" y="183928"/>
                  <a:pt x="5323666" y="189548"/>
                  <a:pt x="5314282" y="191453"/>
                </a:cubicBezTo>
                <a:cubicBezTo>
                  <a:pt x="5285945" y="197453"/>
                  <a:pt x="5257792" y="203549"/>
                  <a:pt x="5229639" y="209741"/>
                </a:cubicBezTo>
                <a:cubicBezTo>
                  <a:pt x="5227431" y="210217"/>
                  <a:pt x="5225039" y="210503"/>
                  <a:pt x="5222463" y="210503"/>
                </a:cubicBezTo>
                <a:close/>
                <a:moveTo>
                  <a:pt x="5392852" y="174403"/>
                </a:moveTo>
                <a:cubicBezTo>
                  <a:pt x="5385492" y="174403"/>
                  <a:pt x="5378500" y="172117"/>
                  <a:pt x="5375740" y="168307"/>
                </a:cubicBezTo>
                <a:cubicBezTo>
                  <a:pt x="5372060" y="163449"/>
                  <a:pt x="5376660" y="157925"/>
                  <a:pt x="5386228" y="155924"/>
                </a:cubicBezTo>
                <a:cubicBezTo>
                  <a:pt x="5414749" y="150114"/>
                  <a:pt x="5443638" y="144399"/>
                  <a:pt x="5472527" y="138875"/>
                </a:cubicBezTo>
                <a:cubicBezTo>
                  <a:pt x="5482095" y="137065"/>
                  <a:pt x="5492583" y="139541"/>
                  <a:pt x="5496264" y="144494"/>
                </a:cubicBezTo>
                <a:cubicBezTo>
                  <a:pt x="5499760" y="149447"/>
                  <a:pt x="5494975" y="154877"/>
                  <a:pt x="5485407" y="156781"/>
                </a:cubicBezTo>
                <a:cubicBezTo>
                  <a:pt x="5456702" y="162306"/>
                  <a:pt x="5428181" y="167926"/>
                  <a:pt x="5399844" y="173736"/>
                </a:cubicBezTo>
                <a:cubicBezTo>
                  <a:pt x="5397269" y="174212"/>
                  <a:pt x="5395061" y="174403"/>
                  <a:pt x="5392852" y="174403"/>
                </a:cubicBezTo>
                <a:close/>
                <a:moveTo>
                  <a:pt x="137838" y="164973"/>
                </a:moveTo>
                <a:cubicBezTo>
                  <a:pt x="131398" y="164973"/>
                  <a:pt x="125141" y="163163"/>
                  <a:pt x="121645" y="160020"/>
                </a:cubicBezTo>
                <a:cubicBezTo>
                  <a:pt x="106741" y="145923"/>
                  <a:pt x="92020" y="131636"/>
                  <a:pt x="78220" y="117539"/>
                </a:cubicBezTo>
                <a:cubicBezTo>
                  <a:pt x="73620" y="112871"/>
                  <a:pt x="77300" y="107156"/>
                  <a:pt x="86316" y="104775"/>
                </a:cubicBezTo>
                <a:cubicBezTo>
                  <a:pt x="95332" y="102394"/>
                  <a:pt x="106373" y="104299"/>
                  <a:pt x="110973" y="108966"/>
                </a:cubicBezTo>
                <a:cubicBezTo>
                  <a:pt x="124589" y="122873"/>
                  <a:pt x="138942" y="136970"/>
                  <a:pt x="153846" y="150876"/>
                </a:cubicBezTo>
                <a:cubicBezTo>
                  <a:pt x="158814" y="155448"/>
                  <a:pt x="155502" y="161258"/>
                  <a:pt x="146670" y="163830"/>
                </a:cubicBezTo>
                <a:cubicBezTo>
                  <a:pt x="143910" y="164592"/>
                  <a:pt x="140966" y="164973"/>
                  <a:pt x="137838" y="164973"/>
                </a:cubicBezTo>
                <a:close/>
                <a:moveTo>
                  <a:pt x="5565082" y="141161"/>
                </a:moveTo>
                <a:cubicBezTo>
                  <a:pt x="5557537" y="141161"/>
                  <a:pt x="5550361" y="138684"/>
                  <a:pt x="5547785" y="134779"/>
                </a:cubicBezTo>
                <a:cubicBezTo>
                  <a:pt x="5544473" y="129826"/>
                  <a:pt x="5549441" y="124397"/>
                  <a:pt x="5559009" y="122682"/>
                </a:cubicBezTo>
                <a:cubicBezTo>
                  <a:pt x="5587898" y="117443"/>
                  <a:pt x="5617155" y="112300"/>
                  <a:pt x="5646412" y="107252"/>
                </a:cubicBezTo>
                <a:cubicBezTo>
                  <a:pt x="5656165" y="105632"/>
                  <a:pt x="5666469" y="108299"/>
                  <a:pt x="5669597" y="113348"/>
                </a:cubicBezTo>
                <a:cubicBezTo>
                  <a:pt x="5672725" y="118301"/>
                  <a:pt x="5667573" y="123730"/>
                  <a:pt x="5657821" y="125349"/>
                </a:cubicBezTo>
                <a:cubicBezTo>
                  <a:pt x="5628747" y="130302"/>
                  <a:pt x="5599858" y="135446"/>
                  <a:pt x="5571153" y="140684"/>
                </a:cubicBezTo>
                <a:cubicBezTo>
                  <a:pt x="5569314" y="141065"/>
                  <a:pt x="5567105" y="141161"/>
                  <a:pt x="5565082" y="141161"/>
                </a:cubicBezTo>
                <a:close/>
                <a:moveTo>
                  <a:pt x="5739703" y="111347"/>
                </a:moveTo>
                <a:cubicBezTo>
                  <a:pt x="5731791" y="111347"/>
                  <a:pt x="5724614" y="108680"/>
                  <a:pt x="5722038" y="104584"/>
                </a:cubicBezTo>
                <a:cubicBezTo>
                  <a:pt x="5719094" y="99536"/>
                  <a:pt x="5724430" y="94202"/>
                  <a:pt x="5734183" y="92678"/>
                </a:cubicBezTo>
                <a:cubicBezTo>
                  <a:pt x="5763440" y="88011"/>
                  <a:pt x="5793064" y="83439"/>
                  <a:pt x="5822689" y="79058"/>
                </a:cubicBezTo>
                <a:cubicBezTo>
                  <a:pt x="5832442" y="77629"/>
                  <a:pt x="5842562" y="80582"/>
                  <a:pt x="5845506" y="85630"/>
                </a:cubicBezTo>
                <a:cubicBezTo>
                  <a:pt x="5848266" y="90678"/>
                  <a:pt x="5842562" y="95917"/>
                  <a:pt x="5832809" y="97441"/>
                </a:cubicBezTo>
                <a:cubicBezTo>
                  <a:pt x="5803369" y="101822"/>
                  <a:pt x="5774112" y="106299"/>
                  <a:pt x="5745039" y="110966"/>
                </a:cubicBezTo>
                <a:cubicBezTo>
                  <a:pt x="5743383" y="111252"/>
                  <a:pt x="5741543" y="111347"/>
                  <a:pt x="5739703" y="111347"/>
                </a:cubicBezTo>
                <a:close/>
                <a:moveTo>
                  <a:pt x="5916532" y="85249"/>
                </a:moveTo>
                <a:cubicBezTo>
                  <a:pt x="5908436" y="85249"/>
                  <a:pt x="5900892" y="82391"/>
                  <a:pt x="5898684" y="78105"/>
                </a:cubicBezTo>
                <a:cubicBezTo>
                  <a:pt x="5896107" y="73057"/>
                  <a:pt x="5901996" y="67818"/>
                  <a:pt x="5911748" y="66485"/>
                </a:cubicBezTo>
                <a:cubicBezTo>
                  <a:pt x="5941373" y="62484"/>
                  <a:pt x="5971366" y="58579"/>
                  <a:pt x="6001359" y="54864"/>
                </a:cubicBezTo>
                <a:cubicBezTo>
                  <a:pt x="6011111" y="53626"/>
                  <a:pt x="6021231" y="56769"/>
                  <a:pt x="6023439" y="61913"/>
                </a:cubicBezTo>
                <a:cubicBezTo>
                  <a:pt x="6025832" y="67056"/>
                  <a:pt x="6019759" y="72200"/>
                  <a:pt x="6009823" y="73343"/>
                </a:cubicBezTo>
                <a:cubicBezTo>
                  <a:pt x="5980014" y="77057"/>
                  <a:pt x="5950389" y="80867"/>
                  <a:pt x="5920948" y="84868"/>
                </a:cubicBezTo>
                <a:cubicBezTo>
                  <a:pt x="5919660" y="85153"/>
                  <a:pt x="5918188" y="85249"/>
                  <a:pt x="5916532" y="85249"/>
                </a:cubicBezTo>
                <a:close/>
                <a:moveTo>
                  <a:pt x="54667" y="79820"/>
                </a:moveTo>
                <a:cubicBezTo>
                  <a:pt x="47675" y="79820"/>
                  <a:pt x="41051" y="77724"/>
                  <a:pt x="37923" y="74295"/>
                </a:cubicBezTo>
                <a:cubicBezTo>
                  <a:pt x="13266" y="46387"/>
                  <a:pt x="1674" y="30099"/>
                  <a:pt x="1122" y="29432"/>
                </a:cubicBezTo>
                <a:cubicBezTo>
                  <a:pt x="-2374" y="24384"/>
                  <a:pt x="2594" y="18955"/>
                  <a:pt x="11978" y="17145"/>
                </a:cubicBezTo>
                <a:cubicBezTo>
                  <a:pt x="21546" y="15335"/>
                  <a:pt x="32035" y="17907"/>
                  <a:pt x="35531" y="22765"/>
                </a:cubicBezTo>
                <a:cubicBezTo>
                  <a:pt x="35715" y="22955"/>
                  <a:pt x="47307" y="39148"/>
                  <a:pt x="71228" y="66294"/>
                </a:cubicBezTo>
                <a:cubicBezTo>
                  <a:pt x="75460" y="71057"/>
                  <a:pt x="71412" y="76772"/>
                  <a:pt x="62211" y="78962"/>
                </a:cubicBezTo>
                <a:cubicBezTo>
                  <a:pt x="59819" y="79534"/>
                  <a:pt x="57243" y="79820"/>
                  <a:pt x="54667" y="79820"/>
                </a:cubicBezTo>
                <a:close/>
                <a:moveTo>
                  <a:pt x="6095386" y="63151"/>
                </a:moveTo>
                <a:cubicBezTo>
                  <a:pt x="6086921" y="63151"/>
                  <a:pt x="6079193" y="60103"/>
                  <a:pt x="6077353" y="55626"/>
                </a:cubicBezTo>
                <a:cubicBezTo>
                  <a:pt x="6075145" y="50483"/>
                  <a:pt x="6081585" y="45434"/>
                  <a:pt x="6091521" y="44291"/>
                </a:cubicBezTo>
                <a:cubicBezTo>
                  <a:pt x="6121514" y="40958"/>
                  <a:pt x="6151691" y="37814"/>
                  <a:pt x="6182052" y="34766"/>
                </a:cubicBezTo>
                <a:cubicBezTo>
                  <a:pt x="6191989" y="33814"/>
                  <a:pt x="6201741" y="37148"/>
                  <a:pt x="6203581" y="42386"/>
                </a:cubicBezTo>
                <a:cubicBezTo>
                  <a:pt x="6205421" y="47530"/>
                  <a:pt x="6198981" y="52578"/>
                  <a:pt x="6188860" y="53531"/>
                </a:cubicBezTo>
                <a:cubicBezTo>
                  <a:pt x="6158684" y="56483"/>
                  <a:pt x="6128874" y="59627"/>
                  <a:pt x="6099250" y="62960"/>
                </a:cubicBezTo>
                <a:cubicBezTo>
                  <a:pt x="6097961" y="63056"/>
                  <a:pt x="6096673" y="63151"/>
                  <a:pt x="6095386" y="63151"/>
                </a:cubicBezTo>
                <a:close/>
                <a:moveTo>
                  <a:pt x="6276079" y="45339"/>
                </a:moveTo>
                <a:cubicBezTo>
                  <a:pt x="6267247" y="45339"/>
                  <a:pt x="6259518" y="42005"/>
                  <a:pt x="6257862" y="37338"/>
                </a:cubicBezTo>
                <a:cubicBezTo>
                  <a:pt x="6256206" y="32195"/>
                  <a:pt x="6263014" y="27241"/>
                  <a:pt x="6272951" y="26384"/>
                </a:cubicBezTo>
                <a:cubicBezTo>
                  <a:pt x="6303128" y="23813"/>
                  <a:pt x="6333673" y="21336"/>
                  <a:pt x="6364217" y="19145"/>
                </a:cubicBezTo>
                <a:cubicBezTo>
                  <a:pt x="6374522" y="18383"/>
                  <a:pt x="6383538" y="22003"/>
                  <a:pt x="6385010" y="27241"/>
                </a:cubicBezTo>
                <a:cubicBezTo>
                  <a:pt x="6386482" y="32480"/>
                  <a:pt x="6379490" y="37243"/>
                  <a:pt x="6369370" y="38005"/>
                </a:cubicBezTo>
                <a:cubicBezTo>
                  <a:pt x="6339009" y="40195"/>
                  <a:pt x="6308832" y="42577"/>
                  <a:pt x="6279023" y="45148"/>
                </a:cubicBezTo>
                <a:cubicBezTo>
                  <a:pt x="6278103" y="45339"/>
                  <a:pt x="6276999" y="45339"/>
                  <a:pt x="6276079" y="45339"/>
                </a:cubicBezTo>
                <a:close/>
                <a:moveTo>
                  <a:pt x="6458060" y="32099"/>
                </a:moveTo>
                <a:cubicBezTo>
                  <a:pt x="6448860" y="32099"/>
                  <a:pt x="6440948" y="28480"/>
                  <a:pt x="6439844" y="23717"/>
                </a:cubicBezTo>
                <a:cubicBezTo>
                  <a:pt x="6438740" y="18479"/>
                  <a:pt x="6445916" y="13811"/>
                  <a:pt x="6456036" y="13145"/>
                </a:cubicBezTo>
                <a:cubicBezTo>
                  <a:pt x="6486397" y="11335"/>
                  <a:pt x="6517126" y="9620"/>
                  <a:pt x="6547855" y="8192"/>
                </a:cubicBezTo>
                <a:cubicBezTo>
                  <a:pt x="6557792" y="7715"/>
                  <a:pt x="6566992" y="11525"/>
                  <a:pt x="6567912" y="16764"/>
                </a:cubicBezTo>
                <a:cubicBezTo>
                  <a:pt x="6568832" y="22003"/>
                  <a:pt x="6561287" y="26670"/>
                  <a:pt x="6551167" y="27146"/>
                </a:cubicBezTo>
                <a:cubicBezTo>
                  <a:pt x="6520622" y="28575"/>
                  <a:pt x="6490261" y="30194"/>
                  <a:pt x="6460268" y="32004"/>
                </a:cubicBezTo>
                <a:cubicBezTo>
                  <a:pt x="6459532" y="32099"/>
                  <a:pt x="6458797" y="32099"/>
                  <a:pt x="6458060" y="32099"/>
                </a:cubicBezTo>
                <a:close/>
                <a:moveTo>
                  <a:pt x="6641146" y="23432"/>
                </a:moveTo>
                <a:cubicBezTo>
                  <a:pt x="6631578" y="23432"/>
                  <a:pt x="6623481" y="19622"/>
                  <a:pt x="6622746" y="14573"/>
                </a:cubicBezTo>
                <a:cubicBezTo>
                  <a:pt x="6622009" y="9335"/>
                  <a:pt x="6629737" y="4763"/>
                  <a:pt x="6639858" y="4477"/>
                </a:cubicBezTo>
                <a:cubicBezTo>
                  <a:pt x="6670403" y="3429"/>
                  <a:pt x="6701132" y="2572"/>
                  <a:pt x="6732044" y="1905"/>
                </a:cubicBezTo>
                <a:cubicBezTo>
                  <a:pt x="6741613" y="1810"/>
                  <a:pt x="6750813" y="5715"/>
                  <a:pt x="6751181" y="11049"/>
                </a:cubicBezTo>
                <a:cubicBezTo>
                  <a:pt x="6751550" y="16288"/>
                  <a:pt x="6743637" y="20765"/>
                  <a:pt x="6733517" y="20955"/>
                </a:cubicBezTo>
                <a:cubicBezTo>
                  <a:pt x="6702788" y="21622"/>
                  <a:pt x="6672427" y="22479"/>
                  <a:pt x="6642250" y="23527"/>
                </a:cubicBezTo>
                <a:cubicBezTo>
                  <a:pt x="6642066" y="23432"/>
                  <a:pt x="6641698" y="23432"/>
                  <a:pt x="6641146" y="23432"/>
                </a:cubicBezTo>
                <a:close/>
                <a:moveTo>
                  <a:pt x="6824968" y="19336"/>
                </a:moveTo>
                <a:cubicBezTo>
                  <a:pt x="6815031" y="19336"/>
                  <a:pt x="6806751" y="15145"/>
                  <a:pt x="6806567" y="10001"/>
                </a:cubicBezTo>
                <a:cubicBezTo>
                  <a:pt x="6806383" y="4763"/>
                  <a:pt x="6814479" y="381"/>
                  <a:pt x="6824600" y="286"/>
                </a:cubicBezTo>
                <a:cubicBezTo>
                  <a:pt x="6847416" y="95"/>
                  <a:pt x="6870417" y="0"/>
                  <a:pt x="6893602" y="0"/>
                </a:cubicBezTo>
                <a:cubicBezTo>
                  <a:pt x="6894154" y="0"/>
                  <a:pt x="6894522" y="0"/>
                  <a:pt x="6895074" y="0"/>
                </a:cubicBezTo>
                <a:lnTo>
                  <a:pt x="6917154" y="0"/>
                </a:lnTo>
                <a:cubicBezTo>
                  <a:pt x="6927275" y="0"/>
                  <a:pt x="6935555" y="4286"/>
                  <a:pt x="6935371" y="9620"/>
                </a:cubicBezTo>
                <a:cubicBezTo>
                  <a:pt x="6935371" y="14859"/>
                  <a:pt x="6927090" y="19050"/>
                  <a:pt x="6916970" y="19050"/>
                </a:cubicBezTo>
                <a:cubicBezTo>
                  <a:pt x="6916970" y="19050"/>
                  <a:pt x="6916970" y="19050"/>
                  <a:pt x="6916786" y="19050"/>
                </a:cubicBezTo>
                <a:lnTo>
                  <a:pt x="6894889" y="19050"/>
                </a:lnTo>
                <a:cubicBezTo>
                  <a:pt x="6871705" y="19050"/>
                  <a:pt x="6848336" y="19145"/>
                  <a:pt x="6825152" y="19336"/>
                </a:cubicBezTo>
                <a:cubicBezTo>
                  <a:pt x="6825152" y="19336"/>
                  <a:pt x="6825152" y="19336"/>
                  <a:pt x="6824968" y="19336"/>
                </a:cubicBezTo>
                <a:close/>
              </a:path>
            </a:pathLst>
          </a:custGeom>
          <a:solidFill>
            <a:srgbClr val="E2B133"/>
          </a:solidFill>
          <a:ln w="18393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10" name="Graphic 8">
            <a:extLst>
              <a:ext uri="{FF2B5EF4-FFF2-40B4-BE49-F238E27FC236}">
                <a16:creationId xmlns:a16="http://schemas.microsoft.com/office/drawing/2014/main" id="{D1E575AD-B0D0-481E-BFEC-D2D22769C53E}"/>
              </a:ext>
            </a:extLst>
          </p:cNvPr>
          <p:cNvSpPr/>
          <p:nvPr/>
        </p:nvSpPr>
        <p:spPr>
          <a:xfrm rot="514053">
            <a:off x="4794476" y="5460628"/>
            <a:ext cx="278354" cy="264697"/>
          </a:xfrm>
          <a:custGeom>
            <a:avLst/>
            <a:gdLst>
              <a:gd name="connsiteX0" fmla="*/ 185506 w 371138"/>
              <a:gd name="connsiteY0" fmla="*/ 0 h 352929"/>
              <a:gd name="connsiteX1" fmla="*/ 242916 w 371138"/>
              <a:gd name="connsiteY1" fmla="*/ 116210 h 352929"/>
              <a:gd name="connsiteX2" fmla="*/ 371139 w 371138"/>
              <a:gd name="connsiteY2" fmla="*/ 134799 h 352929"/>
              <a:gd name="connsiteX3" fmla="*/ 278323 w 371138"/>
              <a:gd name="connsiteY3" fmla="*/ 225213 h 352929"/>
              <a:gd name="connsiteX4" fmla="*/ 300199 w 371138"/>
              <a:gd name="connsiteY4" fmla="*/ 352930 h 352929"/>
              <a:gd name="connsiteX5" fmla="*/ 185506 w 371138"/>
              <a:gd name="connsiteY5" fmla="*/ 292612 h 352929"/>
              <a:gd name="connsiteX6" fmla="*/ 70814 w 371138"/>
              <a:gd name="connsiteY6" fmla="*/ 352930 h 352929"/>
              <a:gd name="connsiteX7" fmla="*/ 92816 w 371138"/>
              <a:gd name="connsiteY7" fmla="*/ 225213 h 352929"/>
              <a:gd name="connsiteX8" fmla="*/ 0 w 371138"/>
              <a:gd name="connsiteY8" fmla="*/ 134799 h 352929"/>
              <a:gd name="connsiteX9" fmla="*/ 128223 w 371138"/>
              <a:gd name="connsiteY9" fmla="*/ 116210 h 35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1138" h="352929">
                <a:moveTo>
                  <a:pt x="185506" y="0"/>
                </a:moveTo>
                <a:lnTo>
                  <a:pt x="242916" y="116210"/>
                </a:lnTo>
                <a:lnTo>
                  <a:pt x="371139" y="134799"/>
                </a:lnTo>
                <a:lnTo>
                  <a:pt x="278323" y="225213"/>
                </a:lnTo>
                <a:lnTo>
                  <a:pt x="300199" y="352930"/>
                </a:lnTo>
                <a:lnTo>
                  <a:pt x="185506" y="292612"/>
                </a:lnTo>
                <a:lnTo>
                  <a:pt x="70814" y="352930"/>
                </a:lnTo>
                <a:lnTo>
                  <a:pt x="92816" y="225213"/>
                </a:lnTo>
                <a:lnTo>
                  <a:pt x="0" y="134799"/>
                </a:lnTo>
                <a:lnTo>
                  <a:pt x="128223" y="116210"/>
                </a:lnTo>
                <a:close/>
              </a:path>
            </a:pathLst>
          </a:custGeom>
          <a:solidFill>
            <a:srgbClr val="E2B133"/>
          </a:solidFill>
          <a:ln w="12481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12" name="Graphic 10">
            <a:extLst>
              <a:ext uri="{FF2B5EF4-FFF2-40B4-BE49-F238E27FC236}">
                <a16:creationId xmlns:a16="http://schemas.microsoft.com/office/drawing/2014/main" id="{6036D7F1-2730-4920-8581-926880C2DBB8}"/>
              </a:ext>
            </a:extLst>
          </p:cNvPr>
          <p:cNvSpPr/>
          <p:nvPr/>
        </p:nvSpPr>
        <p:spPr>
          <a:xfrm rot="1370751">
            <a:off x="4364831" y="1197554"/>
            <a:ext cx="209669" cy="199382"/>
          </a:xfrm>
          <a:custGeom>
            <a:avLst/>
            <a:gdLst>
              <a:gd name="connsiteX0" fmla="*/ 139732 w 279558"/>
              <a:gd name="connsiteY0" fmla="*/ 0 h 265842"/>
              <a:gd name="connsiteX1" fmla="*/ 182975 w 279558"/>
              <a:gd name="connsiteY1" fmla="*/ 87535 h 265842"/>
              <a:gd name="connsiteX2" fmla="*/ 279559 w 279558"/>
              <a:gd name="connsiteY2" fmla="*/ 101537 h 265842"/>
              <a:gd name="connsiteX3" fmla="*/ 209645 w 279558"/>
              <a:gd name="connsiteY3" fmla="*/ 169640 h 265842"/>
              <a:gd name="connsiteX4" fmla="*/ 226124 w 279558"/>
              <a:gd name="connsiteY4" fmla="*/ 265843 h 265842"/>
              <a:gd name="connsiteX5" fmla="*/ 139732 w 279558"/>
              <a:gd name="connsiteY5" fmla="*/ 220409 h 265842"/>
              <a:gd name="connsiteX6" fmla="*/ 53340 w 279558"/>
              <a:gd name="connsiteY6" fmla="*/ 265843 h 265842"/>
              <a:gd name="connsiteX7" fmla="*/ 69914 w 279558"/>
              <a:gd name="connsiteY7" fmla="*/ 169640 h 265842"/>
              <a:gd name="connsiteX8" fmla="*/ 0 w 279558"/>
              <a:gd name="connsiteY8" fmla="*/ 101537 h 265842"/>
              <a:gd name="connsiteX9" fmla="*/ 96584 w 279558"/>
              <a:gd name="connsiteY9" fmla="*/ 87535 h 2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558" h="265842">
                <a:moveTo>
                  <a:pt x="139732" y="0"/>
                </a:moveTo>
                <a:lnTo>
                  <a:pt x="182975" y="87535"/>
                </a:lnTo>
                <a:lnTo>
                  <a:pt x="279559" y="101537"/>
                </a:lnTo>
                <a:lnTo>
                  <a:pt x="209645" y="169640"/>
                </a:lnTo>
                <a:lnTo>
                  <a:pt x="226124" y="265843"/>
                </a:lnTo>
                <a:lnTo>
                  <a:pt x="139732" y="220409"/>
                </a:lnTo>
                <a:lnTo>
                  <a:pt x="53340" y="265843"/>
                </a:lnTo>
                <a:lnTo>
                  <a:pt x="69914" y="169640"/>
                </a:lnTo>
                <a:lnTo>
                  <a:pt x="0" y="101537"/>
                </a:lnTo>
                <a:lnTo>
                  <a:pt x="96584" y="87535"/>
                </a:lnTo>
                <a:close/>
              </a:path>
            </a:pathLst>
          </a:custGeom>
          <a:solidFill>
            <a:srgbClr val="E2B1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0" name="Graphic 28">
            <a:extLst>
              <a:ext uri="{FF2B5EF4-FFF2-40B4-BE49-F238E27FC236}">
                <a16:creationId xmlns:a16="http://schemas.microsoft.com/office/drawing/2014/main" id="{27878F40-6F6F-4D0C-AB6B-D7CF3B2F6635}"/>
              </a:ext>
            </a:extLst>
          </p:cNvPr>
          <p:cNvSpPr/>
          <p:nvPr/>
        </p:nvSpPr>
        <p:spPr>
          <a:xfrm>
            <a:off x="182535" y="5653043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1" name="Graphic 28">
            <a:extLst>
              <a:ext uri="{FF2B5EF4-FFF2-40B4-BE49-F238E27FC236}">
                <a16:creationId xmlns:a16="http://schemas.microsoft.com/office/drawing/2014/main" id="{412698C1-0D2A-402F-9572-0A80F4AB97DD}"/>
              </a:ext>
            </a:extLst>
          </p:cNvPr>
          <p:cNvSpPr/>
          <p:nvPr/>
        </p:nvSpPr>
        <p:spPr>
          <a:xfrm>
            <a:off x="8663611" y="2029978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3" name="Graphic 31">
            <a:extLst>
              <a:ext uri="{FF2B5EF4-FFF2-40B4-BE49-F238E27FC236}">
                <a16:creationId xmlns:a16="http://schemas.microsoft.com/office/drawing/2014/main" id="{AFB39281-E50A-4964-994D-E2FB0BFD7AAA}"/>
              </a:ext>
            </a:extLst>
          </p:cNvPr>
          <p:cNvSpPr/>
          <p:nvPr/>
        </p:nvSpPr>
        <p:spPr>
          <a:xfrm>
            <a:off x="1095892" y="4028827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4" name="Graphic 31">
            <a:extLst>
              <a:ext uri="{FF2B5EF4-FFF2-40B4-BE49-F238E27FC236}">
                <a16:creationId xmlns:a16="http://schemas.microsoft.com/office/drawing/2014/main" id="{543D6338-8A79-45DB-87D9-E2A76E893285}"/>
              </a:ext>
            </a:extLst>
          </p:cNvPr>
          <p:cNvSpPr/>
          <p:nvPr/>
        </p:nvSpPr>
        <p:spPr>
          <a:xfrm>
            <a:off x="8157584" y="569768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5" name="Graphic 31">
            <a:extLst>
              <a:ext uri="{FF2B5EF4-FFF2-40B4-BE49-F238E27FC236}">
                <a16:creationId xmlns:a16="http://schemas.microsoft.com/office/drawing/2014/main" id="{FE08255B-AE98-4E95-9CD0-AA624FA79B58}"/>
              </a:ext>
            </a:extLst>
          </p:cNvPr>
          <p:cNvSpPr/>
          <p:nvPr/>
        </p:nvSpPr>
        <p:spPr>
          <a:xfrm>
            <a:off x="7503403" y="4538128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6" name="Graphic 31">
            <a:extLst>
              <a:ext uri="{FF2B5EF4-FFF2-40B4-BE49-F238E27FC236}">
                <a16:creationId xmlns:a16="http://schemas.microsoft.com/office/drawing/2014/main" id="{FDA2DAE7-FC71-4AEB-A847-BF5697BFCDF9}"/>
              </a:ext>
            </a:extLst>
          </p:cNvPr>
          <p:cNvSpPr/>
          <p:nvPr/>
        </p:nvSpPr>
        <p:spPr>
          <a:xfrm>
            <a:off x="543321" y="2111381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7" name="Graphic 28">
            <a:extLst>
              <a:ext uri="{FF2B5EF4-FFF2-40B4-BE49-F238E27FC236}">
                <a16:creationId xmlns:a16="http://schemas.microsoft.com/office/drawing/2014/main" id="{6794C2EB-BA7A-4D2A-B164-9BD8C8564AB2}"/>
              </a:ext>
            </a:extLst>
          </p:cNvPr>
          <p:cNvSpPr/>
          <p:nvPr/>
        </p:nvSpPr>
        <p:spPr>
          <a:xfrm>
            <a:off x="8515459" y="5653043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grpSp>
        <p:nvGrpSpPr>
          <p:cNvPr id="40" name="Graphic 38">
            <a:extLst>
              <a:ext uri="{FF2B5EF4-FFF2-40B4-BE49-F238E27FC236}">
                <a16:creationId xmlns:a16="http://schemas.microsoft.com/office/drawing/2014/main" id="{2F81FB14-492A-4377-92E3-6BD2DA9B7FD6}"/>
              </a:ext>
            </a:extLst>
          </p:cNvPr>
          <p:cNvGrpSpPr/>
          <p:nvPr/>
        </p:nvGrpSpPr>
        <p:grpSpPr>
          <a:xfrm>
            <a:off x="7443024" y="-45619"/>
            <a:ext cx="2057060" cy="1650107"/>
            <a:chOff x="923775" y="2325619"/>
            <a:chExt cx="2742747" cy="2200142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4D1F034-1015-41B8-958E-ED9F84000BE6}"/>
                </a:ext>
              </a:extLst>
            </p:cNvPr>
            <p:cNvSpPr/>
            <p:nvPr/>
          </p:nvSpPr>
          <p:spPr>
            <a:xfrm>
              <a:off x="1325814" y="2328494"/>
              <a:ext cx="2140371" cy="2140371"/>
            </a:xfrm>
            <a:custGeom>
              <a:avLst/>
              <a:gdLst>
                <a:gd name="connsiteX0" fmla="*/ 2140372 w 2140371"/>
                <a:gd name="connsiteY0" fmla="*/ 1070186 h 2140371"/>
                <a:gd name="connsiteX1" fmla="*/ 1070186 w 2140371"/>
                <a:gd name="connsiteY1" fmla="*/ 2140371 h 2140371"/>
                <a:gd name="connsiteX2" fmla="*/ 0 w 2140371"/>
                <a:gd name="connsiteY2" fmla="*/ 1070186 h 2140371"/>
                <a:gd name="connsiteX3" fmla="*/ 1070186 w 2140371"/>
                <a:gd name="connsiteY3" fmla="*/ 0 h 2140371"/>
                <a:gd name="connsiteX4" fmla="*/ 2140372 w 2140371"/>
                <a:gd name="connsiteY4" fmla="*/ 1070186 h 21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371" h="2140371">
                  <a:moveTo>
                    <a:pt x="2140372" y="1070186"/>
                  </a:moveTo>
                  <a:cubicBezTo>
                    <a:pt x="2140372" y="1661233"/>
                    <a:pt x="1661234" y="2140371"/>
                    <a:pt x="1070186" y="2140371"/>
                  </a:cubicBezTo>
                  <a:cubicBezTo>
                    <a:pt x="479139" y="2140371"/>
                    <a:pt x="0" y="1661233"/>
                    <a:pt x="0" y="1070186"/>
                  </a:cubicBezTo>
                  <a:cubicBezTo>
                    <a:pt x="0" y="479138"/>
                    <a:pt x="479139" y="0"/>
                    <a:pt x="1070186" y="0"/>
                  </a:cubicBezTo>
                  <a:cubicBezTo>
                    <a:pt x="1661234" y="0"/>
                    <a:pt x="2140372" y="479138"/>
                    <a:pt x="2140372" y="1070186"/>
                  </a:cubicBezTo>
                  <a:close/>
                </a:path>
              </a:pathLst>
            </a:custGeom>
            <a:solidFill>
              <a:srgbClr val="8FC8CB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42" name="Graphic 38">
              <a:extLst>
                <a:ext uri="{FF2B5EF4-FFF2-40B4-BE49-F238E27FC236}">
                  <a16:creationId xmlns:a16="http://schemas.microsoft.com/office/drawing/2014/main" id="{2F81FB14-492A-4377-92E3-6BD2DA9B7FD6}"/>
                </a:ext>
              </a:extLst>
            </p:cNvPr>
            <p:cNvGrpSpPr/>
            <p:nvPr/>
          </p:nvGrpSpPr>
          <p:grpSpPr>
            <a:xfrm>
              <a:off x="1359659" y="2325619"/>
              <a:ext cx="2114492" cy="2200142"/>
              <a:chOff x="1359659" y="2325619"/>
              <a:chExt cx="2114492" cy="2200142"/>
            </a:xfrm>
            <a:solidFill>
              <a:srgbClr val="637B36"/>
            </a:solidFill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632EDE6-811A-4512-B549-EA464BD75421}"/>
                  </a:ext>
                </a:extLst>
              </p:cNvPr>
              <p:cNvSpPr/>
              <p:nvPr/>
            </p:nvSpPr>
            <p:spPr>
              <a:xfrm>
                <a:off x="1359659" y="2325619"/>
                <a:ext cx="1069219" cy="979165"/>
              </a:xfrm>
              <a:custGeom>
                <a:avLst/>
                <a:gdLst>
                  <a:gd name="connsiteX0" fmla="*/ 1036342 w 1069219"/>
                  <a:gd name="connsiteY0" fmla="*/ 2875 h 979165"/>
                  <a:gd name="connsiteX1" fmla="*/ 1036342 w 1069219"/>
                  <a:gd name="connsiteY1" fmla="*/ 307984 h 979165"/>
                  <a:gd name="connsiteX2" fmla="*/ 717992 w 1069219"/>
                  <a:gd name="connsiteY2" fmla="*/ 934610 h 979165"/>
                  <a:gd name="connsiteX3" fmla="*/ 121 w 1069219"/>
                  <a:gd name="connsiteY3" fmla="*/ 804506 h 979165"/>
                  <a:gd name="connsiteX4" fmla="*/ 1036342 w 1069219"/>
                  <a:gd name="connsiteY4" fmla="*/ 2875 h 979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9219" h="979165">
                    <a:moveTo>
                      <a:pt x="1036342" y="2875"/>
                    </a:moveTo>
                    <a:cubicBezTo>
                      <a:pt x="1036342" y="2875"/>
                      <a:pt x="1110317" y="261354"/>
                      <a:pt x="1036342" y="307984"/>
                    </a:cubicBezTo>
                    <a:cubicBezTo>
                      <a:pt x="600553" y="582582"/>
                      <a:pt x="877167" y="797598"/>
                      <a:pt x="717992" y="934610"/>
                    </a:cubicBezTo>
                    <a:cubicBezTo>
                      <a:pt x="558817" y="1071621"/>
                      <a:pt x="394173" y="853439"/>
                      <a:pt x="121" y="804506"/>
                    </a:cubicBezTo>
                    <a:cubicBezTo>
                      <a:pt x="121" y="804506"/>
                      <a:pt x="-33844" y="-55845"/>
                      <a:pt x="1036342" y="2875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D4FEAD6-9BD3-4356-A797-7A6E1D4A82BB}"/>
                  </a:ext>
                </a:extLst>
              </p:cNvPr>
              <p:cNvSpPr/>
              <p:nvPr/>
            </p:nvSpPr>
            <p:spPr>
              <a:xfrm>
                <a:off x="3008901" y="3028519"/>
                <a:ext cx="465249" cy="667786"/>
              </a:xfrm>
              <a:custGeom>
                <a:avLst/>
                <a:gdLst>
                  <a:gd name="connsiteX0" fmla="*/ 391370 w 465249"/>
                  <a:gd name="connsiteY0" fmla="*/ 0 h 667786"/>
                  <a:gd name="connsiteX1" fmla="*/ 25527 w 465249"/>
                  <a:gd name="connsiteY1" fmla="*/ 132406 h 667786"/>
                  <a:gd name="connsiteX2" fmla="*/ 176642 w 465249"/>
                  <a:gd name="connsiteY2" fmla="*/ 370161 h 667786"/>
                  <a:gd name="connsiteX3" fmla="*/ 414973 w 465249"/>
                  <a:gd name="connsiteY3" fmla="*/ 667787 h 667786"/>
                  <a:gd name="connsiteX4" fmla="*/ 391370 w 465249"/>
                  <a:gd name="connsiteY4" fmla="*/ 0 h 667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5249" h="667786">
                    <a:moveTo>
                      <a:pt x="391370" y="0"/>
                    </a:moveTo>
                    <a:cubicBezTo>
                      <a:pt x="391370" y="0"/>
                      <a:pt x="113030" y="44903"/>
                      <a:pt x="25527" y="132406"/>
                    </a:cubicBezTo>
                    <a:cubicBezTo>
                      <a:pt x="-61977" y="219909"/>
                      <a:pt x="97198" y="265676"/>
                      <a:pt x="176642" y="370161"/>
                    </a:cubicBezTo>
                    <a:cubicBezTo>
                      <a:pt x="256086" y="474647"/>
                      <a:pt x="414973" y="667787"/>
                      <a:pt x="414973" y="667787"/>
                    </a:cubicBezTo>
                    <a:cubicBezTo>
                      <a:pt x="414973" y="667787"/>
                      <a:pt x="542486" y="275750"/>
                      <a:pt x="391370" y="0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4BE660E-3AD6-4CDA-9E44-E5032AD1F7C0}"/>
                  </a:ext>
                </a:extLst>
              </p:cNvPr>
              <p:cNvSpPr/>
              <p:nvPr/>
            </p:nvSpPr>
            <p:spPr>
              <a:xfrm>
                <a:off x="1804258" y="3395052"/>
                <a:ext cx="1049681" cy="1130709"/>
              </a:xfrm>
              <a:custGeom>
                <a:avLst/>
                <a:gdLst>
                  <a:gd name="connsiteX0" fmla="*/ 159984 w 1049681"/>
                  <a:gd name="connsiteY0" fmla="*/ 126822 h 1130709"/>
                  <a:gd name="connsiteX1" fmla="*/ 613619 w 1049681"/>
                  <a:gd name="connsiteY1" fmla="*/ 3627 h 1130709"/>
                  <a:gd name="connsiteX2" fmla="*/ 1049407 w 1049681"/>
                  <a:gd name="connsiteY2" fmla="*/ 434235 h 1130709"/>
                  <a:gd name="connsiteX3" fmla="*/ 681261 w 1049681"/>
                  <a:gd name="connsiteY3" fmla="*/ 1070071 h 1130709"/>
                  <a:gd name="connsiteX4" fmla="*/ 190207 w 1049681"/>
                  <a:gd name="connsiteY4" fmla="*/ 1070071 h 1130709"/>
                  <a:gd name="connsiteX5" fmla="*/ 5127 w 1049681"/>
                  <a:gd name="connsiteY5" fmla="*/ 724664 h 1130709"/>
                  <a:gd name="connsiteX6" fmla="*/ 159984 w 1049681"/>
                  <a:gd name="connsiteY6" fmla="*/ 126822 h 1130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681" h="1130709">
                    <a:moveTo>
                      <a:pt x="159984" y="126822"/>
                    </a:moveTo>
                    <a:cubicBezTo>
                      <a:pt x="159984" y="126822"/>
                      <a:pt x="506255" y="-25157"/>
                      <a:pt x="613619" y="3627"/>
                    </a:cubicBezTo>
                    <a:cubicBezTo>
                      <a:pt x="720983" y="32411"/>
                      <a:pt x="1037318" y="376379"/>
                      <a:pt x="1049407" y="434235"/>
                    </a:cubicBezTo>
                    <a:cubicBezTo>
                      <a:pt x="1061209" y="492090"/>
                      <a:pt x="688745" y="931908"/>
                      <a:pt x="681261" y="1070071"/>
                    </a:cubicBezTo>
                    <a:cubicBezTo>
                      <a:pt x="681261" y="1070071"/>
                      <a:pt x="318008" y="1206507"/>
                      <a:pt x="190207" y="1070071"/>
                    </a:cubicBezTo>
                    <a:cubicBezTo>
                      <a:pt x="190207" y="1070071"/>
                      <a:pt x="-36610" y="844118"/>
                      <a:pt x="5127" y="724664"/>
                    </a:cubicBezTo>
                    <a:cubicBezTo>
                      <a:pt x="46575" y="605211"/>
                      <a:pt x="-78635" y="394225"/>
                      <a:pt x="159984" y="126822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67BC7B0-8173-4DF8-B8F6-1675A5C09B76}"/>
                  </a:ext>
                </a:extLst>
              </p:cNvPr>
              <p:cNvSpPr/>
              <p:nvPr/>
            </p:nvSpPr>
            <p:spPr>
              <a:xfrm>
                <a:off x="1359811" y="3269494"/>
                <a:ext cx="492450" cy="180259"/>
              </a:xfrm>
              <a:custGeom>
                <a:avLst/>
                <a:gdLst>
                  <a:gd name="connsiteX0" fmla="*/ 228513 w 492450"/>
                  <a:gd name="connsiteY0" fmla="*/ 14626 h 180259"/>
                  <a:gd name="connsiteX1" fmla="*/ 485265 w 492450"/>
                  <a:gd name="connsiteY1" fmla="*/ 92918 h 180259"/>
                  <a:gd name="connsiteX2" fmla="*/ 270537 w 492450"/>
                  <a:gd name="connsiteY2" fmla="*/ 175815 h 180259"/>
                  <a:gd name="connsiteX3" fmla="*/ 256 w 492450"/>
                  <a:gd name="connsiteY3" fmla="*/ 14626 h 180259"/>
                  <a:gd name="connsiteX4" fmla="*/ 228513 w 492450"/>
                  <a:gd name="connsiteY4" fmla="*/ 14626 h 18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450" h="180259">
                    <a:moveTo>
                      <a:pt x="228513" y="14626"/>
                    </a:moveTo>
                    <a:cubicBezTo>
                      <a:pt x="228513" y="14626"/>
                      <a:pt x="443241" y="57514"/>
                      <a:pt x="485265" y="92918"/>
                    </a:cubicBezTo>
                    <a:cubicBezTo>
                      <a:pt x="527002" y="128034"/>
                      <a:pt x="377901" y="140123"/>
                      <a:pt x="270537" y="175815"/>
                    </a:cubicBezTo>
                    <a:cubicBezTo>
                      <a:pt x="163173" y="211507"/>
                      <a:pt x="-7515" y="20670"/>
                      <a:pt x="256" y="14626"/>
                    </a:cubicBezTo>
                    <a:cubicBezTo>
                      <a:pt x="8028" y="8581"/>
                      <a:pt x="101576" y="-15022"/>
                      <a:pt x="228513" y="14626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7D8603-1DE3-47E3-810A-8946D7CC6DAD}"/>
                </a:ext>
              </a:extLst>
            </p:cNvPr>
            <p:cNvSpPr/>
            <p:nvPr/>
          </p:nvSpPr>
          <p:spPr>
            <a:xfrm>
              <a:off x="1325527" y="2574884"/>
              <a:ext cx="1950110" cy="1893981"/>
            </a:xfrm>
            <a:custGeom>
              <a:avLst/>
              <a:gdLst>
                <a:gd name="connsiteX0" fmla="*/ 197170 w 1950110"/>
                <a:gd name="connsiteY0" fmla="*/ 608780 h 1893981"/>
                <a:gd name="connsiteX1" fmla="*/ 387144 w 1950110"/>
                <a:gd name="connsiteY1" fmla="*/ 0 h 1893981"/>
                <a:gd name="connsiteX2" fmla="*/ 0 w 1950110"/>
                <a:gd name="connsiteY2" fmla="*/ 823795 h 1893981"/>
                <a:gd name="connsiteX3" fmla="*/ 1070186 w 1950110"/>
                <a:gd name="connsiteY3" fmla="*/ 1893981 h 1893981"/>
                <a:gd name="connsiteX4" fmla="*/ 1950110 w 1950110"/>
                <a:gd name="connsiteY4" fmla="*/ 1432863 h 1893981"/>
                <a:gd name="connsiteX5" fmla="*/ 1267068 w 1950110"/>
                <a:gd name="connsiteY5" fmla="*/ 1679253 h 1893981"/>
                <a:gd name="connsiteX6" fmla="*/ 197170 w 1950110"/>
                <a:gd name="connsiteY6" fmla="*/ 608780 h 189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110" h="1893981">
                  <a:moveTo>
                    <a:pt x="197170" y="608780"/>
                  </a:moveTo>
                  <a:cubicBezTo>
                    <a:pt x="197170" y="382538"/>
                    <a:pt x="267403" y="172703"/>
                    <a:pt x="387144" y="0"/>
                  </a:cubicBezTo>
                  <a:cubicBezTo>
                    <a:pt x="150828" y="196306"/>
                    <a:pt x="0" y="492493"/>
                    <a:pt x="0" y="823795"/>
                  </a:cubicBezTo>
                  <a:cubicBezTo>
                    <a:pt x="0" y="1414729"/>
                    <a:pt x="479252" y="1893981"/>
                    <a:pt x="1070186" y="1893981"/>
                  </a:cubicBezTo>
                  <a:cubicBezTo>
                    <a:pt x="1434878" y="1893981"/>
                    <a:pt x="1756970" y="1711491"/>
                    <a:pt x="1950110" y="1432863"/>
                  </a:cubicBezTo>
                  <a:cubicBezTo>
                    <a:pt x="1764742" y="1586857"/>
                    <a:pt x="1526699" y="1679253"/>
                    <a:pt x="1267068" y="1679253"/>
                  </a:cubicBezTo>
                  <a:cubicBezTo>
                    <a:pt x="676422" y="1678965"/>
                    <a:pt x="197170" y="1200001"/>
                    <a:pt x="197170" y="608780"/>
                  </a:cubicBezTo>
                  <a:close/>
                </a:path>
              </a:pathLst>
            </a:custGeom>
            <a:solidFill>
              <a:srgbClr val="395D6B">
                <a:alpha val="50000"/>
              </a:srgbClr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A420263-9A8B-41E3-8499-EB1C1E19CF8D}"/>
                </a:ext>
              </a:extLst>
            </p:cNvPr>
            <p:cNvSpPr/>
            <p:nvPr/>
          </p:nvSpPr>
          <p:spPr>
            <a:xfrm>
              <a:off x="1516076" y="2328494"/>
              <a:ext cx="1950398" cy="1893693"/>
            </a:xfrm>
            <a:custGeom>
              <a:avLst/>
              <a:gdLst>
                <a:gd name="connsiteX0" fmla="*/ 1753228 w 1950398"/>
                <a:gd name="connsiteY0" fmla="*/ 1284914 h 1893693"/>
                <a:gd name="connsiteX1" fmla="*/ 1563255 w 1950398"/>
                <a:gd name="connsiteY1" fmla="*/ 1893693 h 1893693"/>
                <a:gd name="connsiteX2" fmla="*/ 1950398 w 1950398"/>
                <a:gd name="connsiteY2" fmla="*/ 1069898 h 1893693"/>
                <a:gd name="connsiteX3" fmla="*/ 879924 w 1950398"/>
                <a:gd name="connsiteY3" fmla="*/ 0 h 1893693"/>
                <a:gd name="connsiteX4" fmla="*/ 0 w 1950398"/>
                <a:gd name="connsiteY4" fmla="*/ 461118 h 1893693"/>
                <a:gd name="connsiteX5" fmla="*/ 683042 w 1950398"/>
                <a:gd name="connsiteY5" fmla="*/ 214728 h 1893693"/>
                <a:gd name="connsiteX6" fmla="*/ 1753228 w 1950398"/>
                <a:gd name="connsiteY6" fmla="*/ 1284914 h 18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398" h="1893693">
                  <a:moveTo>
                    <a:pt x="1753228" y="1284914"/>
                  </a:moveTo>
                  <a:cubicBezTo>
                    <a:pt x="1753228" y="1511155"/>
                    <a:pt x="1682996" y="1720990"/>
                    <a:pt x="1563255" y="1893693"/>
                  </a:cubicBezTo>
                  <a:cubicBezTo>
                    <a:pt x="1799571" y="1697387"/>
                    <a:pt x="1950398" y="1401201"/>
                    <a:pt x="1950398" y="1069898"/>
                  </a:cubicBezTo>
                  <a:cubicBezTo>
                    <a:pt x="1950110" y="479252"/>
                    <a:pt x="1470858" y="0"/>
                    <a:pt x="879924" y="0"/>
                  </a:cubicBezTo>
                  <a:cubicBezTo>
                    <a:pt x="515232" y="0"/>
                    <a:pt x="193140" y="182490"/>
                    <a:pt x="0" y="461118"/>
                  </a:cubicBezTo>
                  <a:cubicBezTo>
                    <a:pt x="185368" y="307124"/>
                    <a:pt x="423411" y="214728"/>
                    <a:pt x="683042" y="214728"/>
                  </a:cubicBezTo>
                  <a:cubicBezTo>
                    <a:pt x="1273976" y="214728"/>
                    <a:pt x="1753228" y="693980"/>
                    <a:pt x="1753228" y="1284914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A9ED321-66BE-4244-B556-395DA4F5BEEA}"/>
                </a:ext>
              </a:extLst>
            </p:cNvPr>
            <p:cNvSpPr/>
            <p:nvPr/>
          </p:nvSpPr>
          <p:spPr>
            <a:xfrm>
              <a:off x="923775" y="357771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8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19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8" y="123771"/>
                  </a:cubicBezTo>
                  <a:cubicBezTo>
                    <a:pt x="419598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19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178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9EDAC6B-CBDD-4DF0-A43D-12D53085415A}"/>
                </a:ext>
              </a:extLst>
            </p:cNvPr>
            <p:cNvSpPr/>
            <p:nvPr/>
          </p:nvSpPr>
          <p:spPr>
            <a:xfrm>
              <a:off x="1818667" y="2446508"/>
              <a:ext cx="535021" cy="291868"/>
            </a:xfrm>
            <a:custGeom>
              <a:avLst/>
              <a:gdLst>
                <a:gd name="connsiteX0" fmla="*/ 535021 w 535021"/>
                <a:gd name="connsiteY0" fmla="*/ 205517 h 291868"/>
                <a:gd name="connsiteX1" fmla="*/ 448669 w 535021"/>
                <a:gd name="connsiteY1" fmla="*/ 119165 h 291868"/>
                <a:gd name="connsiteX2" fmla="*/ 419885 w 535021"/>
                <a:gd name="connsiteY2" fmla="*/ 124059 h 291868"/>
                <a:gd name="connsiteX3" fmla="*/ 420173 w 535021"/>
                <a:gd name="connsiteY3" fmla="*/ 119165 h 291868"/>
                <a:gd name="connsiteX4" fmla="*/ 333821 w 535021"/>
                <a:gd name="connsiteY4" fmla="*/ 32814 h 291868"/>
                <a:gd name="connsiteX5" fmla="*/ 275102 w 535021"/>
                <a:gd name="connsiteY5" fmla="*/ 55841 h 291868"/>
                <a:gd name="connsiteX6" fmla="*/ 194220 w 535021"/>
                <a:gd name="connsiteY6" fmla="*/ 0 h 291868"/>
                <a:gd name="connsiteX7" fmla="*/ 107868 w 535021"/>
                <a:gd name="connsiteY7" fmla="*/ 86352 h 291868"/>
                <a:gd name="connsiteX8" fmla="*/ 116791 w 535021"/>
                <a:gd name="connsiteY8" fmla="*/ 124347 h 291868"/>
                <a:gd name="connsiteX9" fmla="*/ 25258 w 535021"/>
                <a:gd name="connsiteY9" fmla="*/ 144207 h 291868"/>
                <a:gd name="connsiteX10" fmla="*/ 25258 w 535021"/>
                <a:gd name="connsiteY10" fmla="*/ 266539 h 291868"/>
                <a:gd name="connsiteX11" fmla="*/ 86280 w 535021"/>
                <a:gd name="connsiteY11" fmla="*/ 291869 h 291868"/>
                <a:gd name="connsiteX12" fmla="*/ 452987 w 535021"/>
                <a:gd name="connsiteY12" fmla="*/ 291869 h 291868"/>
                <a:gd name="connsiteX13" fmla="*/ 452987 w 535021"/>
                <a:gd name="connsiteY13" fmla="*/ 291581 h 291868"/>
                <a:gd name="connsiteX14" fmla="*/ 535021 w 535021"/>
                <a:gd name="connsiteY14" fmla="*/ 205517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5021" h="291868">
                  <a:moveTo>
                    <a:pt x="535021" y="205517"/>
                  </a:moveTo>
                  <a:cubicBezTo>
                    <a:pt x="535021" y="157736"/>
                    <a:pt x="496163" y="119165"/>
                    <a:pt x="448669" y="119165"/>
                  </a:cubicBezTo>
                  <a:cubicBezTo>
                    <a:pt x="438595" y="119165"/>
                    <a:pt x="429096" y="120892"/>
                    <a:pt x="419885" y="124059"/>
                  </a:cubicBezTo>
                  <a:cubicBezTo>
                    <a:pt x="419885" y="122332"/>
                    <a:pt x="420173" y="120892"/>
                    <a:pt x="420173" y="119165"/>
                  </a:cubicBezTo>
                  <a:cubicBezTo>
                    <a:pt x="420173" y="71384"/>
                    <a:pt x="381315" y="32814"/>
                    <a:pt x="333821" y="32814"/>
                  </a:cubicBezTo>
                  <a:cubicBezTo>
                    <a:pt x="311082" y="32814"/>
                    <a:pt x="290646" y="41737"/>
                    <a:pt x="275102" y="55841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7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2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5" y="289278"/>
                    <a:pt x="535021" y="251571"/>
                    <a:pt x="535021" y="205517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AB22D4D-02E9-4A55-9B8B-EF4BBC865EC3}"/>
                </a:ext>
              </a:extLst>
            </p:cNvPr>
            <p:cNvSpPr/>
            <p:nvPr/>
          </p:nvSpPr>
          <p:spPr>
            <a:xfrm>
              <a:off x="3131789" y="357771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7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7" y="123771"/>
                  </a:cubicBezTo>
                  <a:cubicBezTo>
                    <a:pt x="419597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6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6098E8C-64BC-43D8-B865-DF482ED37D9B}"/>
                </a:ext>
              </a:extLst>
            </p:cNvPr>
            <p:cNvSpPr/>
            <p:nvPr/>
          </p:nvSpPr>
          <p:spPr>
            <a:xfrm>
              <a:off x="2284391" y="4076541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7 h 291868"/>
                <a:gd name="connsiteX2" fmla="*/ 419598 w 534733"/>
                <a:gd name="connsiteY2" fmla="*/ 123771 h 291868"/>
                <a:gd name="connsiteX3" fmla="*/ 419885 w 534733"/>
                <a:gd name="connsiteY3" fmla="*/ 118877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7"/>
                    <a:pt x="448381" y="118877"/>
                  </a:cubicBezTo>
                  <a:cubicBezTo>
                    <a:pt x="438307" y="118877"/>
                    <a:pt x="428808" y="120604"/>
                    <a:pt x="419598" y="123771"/>
                  </a:cubicBezTo>
                  <a:cubicBezTo>
                    <a:pt x="419598" y="122044"/>
                    <a:pt x="419885" y="120604"/>
                    <a:pt x="419885" y="118877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178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0ADABBE-BB56-4F75-911F-7E2851D2B953}"/>
                </a:ext>
              </a:extLst>
            </p:cNvPr>
            <p:cNvSpPr/>
            <p:nvPr/>
          </p:nvSpPr>
          <p:spPr>
            <a:xfrm>
              <a:off x="2786382" y="266670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7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7" y="123771"/>
                  </a:cubicBezTo>
                  <a:cubicBezTo>
                    <a:pt x="419597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2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6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55" name="Graphic 53">
            <a:extLst>
              <a:ext uri="{FF2B5EF4-FFF2-40B4-BE49-F238E27FC236}">
                <a16:creationId xmlns:a16="http://schemas.microsoft.com/office/drawing/2014/main" id="{6BAAF38D-7911-40AC-ADEB-13E11F0931DD}"/>
              </a:ext>
            </a:extLst>
          </p:cNvPr>
          <p:cNvSpPr/>
          <p:nvPr/>
        </p:nvSpPr>
        <p:spPr>
          <a:xfrm>
            <a:off x="3840728" y="5227553"/>
            <a:ext cx="6237802" cy="1210176"/>
          </a:xfrm>
          <a:custGeom>
            <a:avLst/>
            <a:gdLst>
              <a:gd name="connsiteX0" fmla="*/ 4094331 w 8214149"/>
              <a:gd name="connsiteY0" fmla="*/ 1558766 h 1613568"/>
              <a:gd name="connsiteX1" fmla="*/ 4081672 w 8214149"/>
              <a:gd name="connsiteY1" fmla="*/ 1561814 h 1613568"/>
              <a:gd name="connsiteX2" fmla="*/ 4060136 w 8214149"/>
              <a:gd name="connsiteY2" fmla="*/ 1556671 h 1613568"/>
              <a:gd name="connsiteX3" fmla="*/ 4068849 w 8214149"/>
              <a:gd name="connsiteY3" fmla="*/ 1544288 h 1613568"/>
              <a:gd name="connsiteX4" fmla="*/ 4069013 w 8214149"/>
              <a:gd name="connsiteY4" fmla="*/ 1544288 h 1613568"/>
              <a:gd name="connsiteX5" fmla="*/ 4081343 w 8214149"/>
              <a:gd name="connsiteY5" fmla="*/ 1541240 h 1613568"/>
              <a:gd name="connsiteX6" fmla="*/ 4142829 w 8214149"/>
              <a:gd name="connsiteY6" fmla="*/ 1524762 h 1613568"/>
              <a:gd name="connsiteX7" fmla="*/ 4164858 w 8214149"/>
              <a:gd name="connsiteY7" fmla="*/ 1529048 h 1613568"/>
              <a:gd name="connsiteX8" fmla="*/ 4157460 w 8214149"/>
              <a:gd name="connsiteY8" fmla="*/ 1541812 h 1613568"/>
              <a:gd name="connsiteX9" fmla="*/ 4094331 w 8214149"/>
              <a:gd name="connsiteY9" fmla="*/ 1558766 h 1613568"/>
              <a:gd name="connsiteX10" fmla="*/ 4005062 w 8214149"/>
              <a:gd name="connsiteY10" fmla="*/ 1578578 h 1613568"/>
              <a:gd name="connsiteX11" fmla="*/ 4003747 w 8214149"/>
              <a:gd name="connsiteY11" fmla="*/ 1578864 h 1613568"/>
              <a:gd name="connsiteX12" fmla="*/ 3923684 w 8214149"/>
              <a:gd name="connsiteY12" fmla="*/ 1592485 h 1613568"/>
              <a:gd name="connsiteX13" fmla="*/ 3903628 w 8214149"/>
              <a:gd name="connsiteY13" fmla="*/ 1585627 h 1613568"/>
              <a:gd name="connsiteX14" fmla="*/ 3915464 w 8214149"/>
              <a:gd name="connsiteY14" fmla="*/ 1574102 h 1613568"/>
              <a:gd name="connsiteX15" fmla="*/ 3993061 w 8214149"/>
              <a:gd name="connsiteY15" fmla="*/ 1560862 h 1613568"/>
              <a:gd name="connsiteX16" fmla="*/ 4013939 w 8214149"/>
              <a:gd name="connsiteY16" fmla="*/ 1566863 h 1613568"/>
              <a:gd name="connsiteX17" fmla="*/ 4005062 w 8214149"/>
              <a:gd name="connsiteY17" fmla="*/ 1578578 h 1613568"/>
              <a:gd name="connsiteX18" fmla="*/ 4229138 w 8214149"/>
              <a:gd name="connsiteY18" fmla="*/ 1519809 h 1613568"/>
              <a:gd name="connsiteX19" fmla="*/ 4208424 w 8214149"/>
              <a:gd name="connsiteY19" fmla="*/ 1515809 h 1613568"/>
              <a:gd name="connsiteX20" fmla="*/ 4214507 w 8214149"/>
              <a:gd name="connsiteY20" fmla="*/ 1502855 h 1613568"/>
              <a:gd name="connsiteX21" fmla="*/ 4283719 w 8214149"/>
              <a:gd name="connsiteY21" fmla="*/ 1478280 h 1613568"/>
              <a:gd name="connsiteX22" fmla="*/ 4306406 w 8214149"/>
              <a:gd name="connsiteY22" fmla="*/ 1481042 h 1613568"/>
              <a:gd name="connsiteX23" fmla="*/ 4301638 w 8214149"/>
              <a:gd name="connsiteY23" fmla="*/ 1494187 h 1613568"/>
              <a:gd name="connsiteX24" fmla="*/ 4230782 w 8214149"/>
              <a:gd name="connsiteY24" fmla="*/ 1519333 h 1613568"/>
              <a:gd name="connsiteX25" fmla="*/ 4229138 w 8214149"/>
              <a:gd name="connsiteY25" fmla="*/ 1519809 h 1613568"/>
              <a:gd name="connsiteX26" fmla="*/ 3846252 w 8214149"/>
              <a:gd name="connsiteY26" fmla="*/ 1602010 h 1613568"/>
              <a:gd name="connsiteX27" fmla="*/ 3842635 w 8214149"/>
              <a:gd name="connsiteY27" fmla="*/ 1602677 h 1613568"/>
              <a:gd name="connsiteX28" fmla="*/ 3760271 w 8214149"/>
              <a:gd name="connsiteY28" fmla="*/ 1609344 h 1613568"/>
              <a:gd name="connsiteX29" fmla="*/ 3742187 w 8214149"/>
              <a:gd name="connsiteY29" fmla="*/ 1600867 h 1613568"/>
              <a:gd name="connsiteX30" fmla="*/ 3756819 w 8214149"/>
              <a:gd name="connsiteY30" fmla="*/ 1590389 h 1613568"/>
              <a:gd name="connsiteX31" fmla="*/ 3836882 w 8214149"/>
              <a:gd name="connsiteY31" fmla="*/ 1583912 h 1613568"/>
              <a:gd name="connsiteX32" fmla="*/ 3855952 w 8214149"/>
              <a:gd name="connsiteY32" fmla="*/ 1591628 h 1613568"/>
              <a:gd name="connsiteX33" fmla="*/ 3846252 w 8214149"/>
              <a:gd name="connsiteY33" fmla="*/ 1602010 h 1613568"/>
              <a:gd name="connsiteX34" fmla="*/ 4366740 w 8214149"/>
              <a:gd name="connsiteY34" fmla="*/ 1467898 h 1613568"/>
              <a:gd name="connsiteX35" fmla="*/ 4347013 w 8214149"/>
              <a:gd name="connsiteY35" fmla="*/ 1464755 h 1613568"/>
              <a:gd name="connsiteX36" fmla="*/ 4350630 w 8214149"/>
              <a:gd name="connsiteY36" fmla="*/ 1451420 h 1613568"/>
              <a:gd name="connsiteX37" fmla="*/ 4415074 w 8214149"/>
              <a:gd name="connsiteY37" fmla="*/ 1422654 h 1613568"/>
              <a:gd name="connsiteX38" fmla="*/ 4438254 w 8214149"/>
              <a:gd name="connsiteY38" fmla="*/ 1424083 h 1613568"/>
              <a:gd name="connsiteX39" fmla="*/ 4435788 w 8214149"/>
              <a:gd name="connsiteY39" fmla="*/ 1437513 h 1613568"/>
              <a:gd name="connsiteX40" fmla="*/ 4370029 w 8214149"/>
              <a:gd name="connsiteY40" fmla="*/ 1466850 h 1613568"/>
              <a:gd name="connsiteX41" fmla="*/ 4366740 w 8214149"/>
              <a:gd name="connsiteY41" fmla="*/ 1467898 h 1613568"/>
              <a:gd name="connsiteX42" fmla="*/ 3683168 w 8214149"/>
              <a:gd name="connsiteY42" fmla="*/ 1612106 h 1613568"/>
              <a:gd name="connsiteX43" fmla="*/ 3677414 w 8214149"/>
              <a:gd name="connsiteY43" fmla="*/ 1612868 h 1613568"/>
              <a:gd name="connsiteX44" fmla="*/ 3594392 w 8214149"/>
              <a:gd name="connsiteY44" fmla="*/ 1613440 h 1613568"/>
              <a:gd name="connsiteX45" fmla="*/ 3578281 w 8214149"/>
              <a:gd name="connsiteY45" fmla="*/ 1603724 h 1613568"/>
              <a:gd name="connsiteX46" fmla="*/ 3595050 w 8214149"/>
              <a:gd name="connsiteY46" fmla="*/ 1594390 h 1613568"/>
              <a:gd name="connsiteX47" fmla="*/ 3676099 w 8214149"/>
              <a:gd name="connsiteY47" fmla="*/ 1593818 h 1613568"/>
              <a:gd name="connsiteX48" fmla="*/ 3693196 w 8214149"/>
              <a:gd name="connsiteY48" fmla="*/ 1602962 h 1613568"/>
              <a:gd name="connsiteX49" fmla="*/ 3683168 w 8214149"/>
              <a:gd name="connsiteY49" fmla="*/ 1612106 h 1613568"/>
              <a:gd name="connsiteX50" fmla="*/ 4494479 w 8214149"/>
              <a:gd name="connsiteY50" fmla="*/ 1408081 h 1613568"/>
              <a:gd name="connsiteX51" fmla="*/ 4475737 w 8214149"/>
              <a:gd name="connsiteY51" fmla="*/ 1405604 h 1613568"/>
              <a:gd name="connsiteX52" fmla="*/ 4477053 w 8214149"/>
              <a:gd name="connsiteY52" fmla="*/ 1392174 h 1613568"/>
              <a:gd name="connsiteX53" fmla="*/ 4536894 w 8214149"/>
              <a:gd name="connsiteY53" fmla="*/ 1360075 h 1613568"/>
              <a:gd name="connsiteX54" fmla="*/ 4560074 w 8214149"/>
              <a:gd name="connsiteY54" fmla="*/ 1360361 h 1613568"/>
              <a:gd name="connsiteX55" fmla="*/ 4559581 w 8214149"/>
              <a:gd name="connsiteY55" fmla="*/ 1373791 h 1613568"/>
              <a:gd name="connsiteX56" fmla="*/ 4498754 w 8214149"/>
              <a:gd name="connsiteY56" fmla="*/ 1406366 h 1613568"/>
              <a:gd name="connsiteX57" fmla="*/ 4494479 w 8214149"/>
              <a:gd name="connsiteY57" fmla="*/ 1408081 h 1613568"/>
              <a:gd name="connsiteX58" fmla="*/ 4612846 w 8214149"/>
              <a:gd name="connsiteY58" fmla="*/ 1342073 h 1613568"/>
              <a:gd name="connsiteX59" fmla="*/ 4594927 w 8214149"/>
              <a:gd name="connsiteY59" fmla="*/ 1340168 h 1613568"/>
              <a:gd name="connsiteX60" fmla="*/ 4594434 w 8214149"/>
              <a:gd name="connsiteY60" fmla="*/ 1326737 h 1613568"/>
              <a:gd name="connsiteX61" fmla="*/ 4650001 w 8214149"/>
              <a:gd name="connsiteY61" fmla="*/ 1292066 h 1613568"/>
              <a:gd name="connsiteX62" fmla="*/ 4673181 w 8214149"/>
              <a:gd name="connsiteY62" fmla="*/ 1291400 h 1613568"/>
              <a:gd name="connsiteX63" fmla="*/ 4674332 w 8214149"/>
              <a:gd name="connsiteY63" fmla="*/ 1304830 h 1613568"/>
              <a:gd name="connsiteX64" fmla="*/ 4617943 w 8214149"/>
              <a:gd name="connsiteY64" fmla="*/ 1339882 h 1613568"/>
              <a:gd name="connsiteX65" fmla="*/ 4612846 w 8214149"/>
              <a:gd name="connsiteY65" fmla="*/ 1342073 h 1613568"/>
              <a:gd name="connsiteX66" fmla="*/ 3519098 w 8214149"/>
              <a:gd name="connsiteY66" fmla="*/ 1610678 h 1613568"/>
              <a:gd name="connsiteX67" fmla="*/ 3511535 w 8214149"/>
              <a:gd name="connsiteY67" fmla="*/ 1611440 h 1613568"/>
              <a:gd name="connsiteX68" fmla="*/ 3429007 w 8214149"/>
              <a:gd name="connsiteY68" fmla="*/ 1607058 h 1613568"/>
              <a:gd name="connsiteX69" fmla="*/ 3414540 w 8214149"/>
              <a:gd name="connsiteY69" fmla="*/ 1596485 h 1613568"/>
              <a:gd name="connsiteX70" fmla="*/ 3432788 w 8214149"/>
              <a:gd name="connsiteY70" fmla="*/ 1588103 h 1613568"/>
              <a:gd name="connsiteX71" fmla="*/ 3513837 w 8214149"/>
              <a:gd name="connsiteY71" fmla="*/ 1592485 h 1613568"/>
              <a:gd name="connsiteX72" fmla="*/ 3529126 w 8214149"/>
              <a:gd name="connsiteY72" fmla="*/ 1602677 h 1613568"/>
              <a:gd name="connsiteX73" fmla="*/ 3519098 w 8214149"/>
              <a:gd name="connsiteY73" fmla="*/ 1610678 h 1613568"/>
              <a:gd name="connsiteX74" fmla="*/ 4722829 w 8214149"/>
              <a:gd name="connsiteY74" fmla="*/ 1271397 h 1613568"/>
              <a:gd name="connsiteX75" fmla="*/ 4705732 w 8214149"/>
              <a:gd name="connsiteY75" fmla="*/ 1269873 h 1613568"/>
              <a:gd name="connsiteX76" fmla="*/ 4703759 w 8214149"/>
              <a:gd name="connsiteY76" fmla="*/ 1256443 h 1613568"/>
              <a:gd name="connsiteX77" fmla="*/ 4755874 w 8214149"/>
              <a:gd name="connsiteY77" fmla="*/ 1219867 h 1613568"/>
              <a:gd name="connsiteX78" fmla="*/ 4779054 w 8214149"/>
              <a:gd name="connsiteY78" fmla="*/ 1218438 h 1613568"/>
              <a:gd name="connsiteX79" fmla="*/ 4781520 w 8214149"/>
              <a:gd name="connsiteY79" fmla="*/ 1231868 h 1613568"/>
              <a:gd name="connsiteX80" fmla="*/ 4728913 w 8214149"/>
              <a:gd name="connsiteY80" fmla="*/ 1268825 h 1613568"/>
              <a:gd name="connsiteX81" fmla="*/ 4722829 w 8214149"/>
              <a:gd name="connsiteY81" fmla="*/ 1271397 h 1613568"/>
              <a:gd name="connsiteX82" fmla="*/ 3355849 w 8214149"/>
              <a:gd name="connsiteY82" fmla="*/ 1599819 h 1613568"/>
              <a:gd name="connsiteX83" fmla="*/ 3346807 w 8214149"/>
              <a:gd name="connsiteY83" fmla="*/ 1600486 h 1613568"/>
              <a:gd name="connsiteX84" fmla="*/ 3265265 w 8214149"/>
              <a:gd name="connsiteY84" fmla="*/ 1592199 h 1613568"/>
              <a:gd name="connsiteX85" fmla="*/ 3252278 w 8214149"/>
              <a:gd name="connsiteY85" fmla="*/ 1581055 h 1613568"/>
              <a:gd name="connsiteX86" fmla="*/ 3271512 w 8214149"/>
              <a:gd name="connsiteY86" fmla="*/ 1573530 h 1613568"/>
              <a:gd name="connsiteX87" fmla="*/ 3351903 w 8214149"/>
              <a:gd name="connsiteY87" fmla="*/ 1581722 h 1613568"/>
              <a:gd name="connsiteX88" fmla="*/ 3365549 w 8214149"/>
              <a:gd name="connsiteY88" fmla="*/ 1592580 h 1613568"/>
              <a:gd name="connsiteX89" fmla="*/ 3355849 w 8214149"/>
              <a:gd name="connsiteY89" fmla="*/ 1599819 h 1613568"/>
              <a:gd name="connsiteX90" fmla="*/ 8204315 w 8214149"/>
              <a:gd name="connsiteY90" fmla="*/ 369094 h 1613568"/>
              <a:gd name="connsiteX91" fmla="*/ 8185737 w 8214149"/>
              <a:gd name="connsiteY91" fmla="*/ 366808 h 1613568"/>
              <a:gd name="connsiteX92" fmla="*/ 8127375 w 8214149"/>
              <a:gd name="connsiteY92" fmla="*/ 333756 h 1613568"/>
              <a:gd name="connsiteX93" fmla="*/ 8126554 w 8214149"/>
              <a:gd name="connsiteY93" fmla="*/ 320326 h 1613568"/>
              <a:gd name="connsiteX94" fmla="*/ 8149734 w 8214149"/>
              <a:gd name="connsiteY94" fmla="*/ 319850 h 1613568"/>
              <a:gd name="connsiteX95" fmla="*/ 8209740 w 8214149"/>
              <a:gd name="connsiteY95" fmla="*/ 353854 h 1613568"/>
              <a:gd name="connsiteX96" fmla="*/ 8208918 w 8214149"/>
              <a:gd name="connsiteY96" fmla="*/ 367284 h 1613568"/>
              <a:gd name="connsiteX97" fmla="*/ 8204315 w 8214149"/>
              <a:gd name="connsiteY97" fmla="*/ 369094 h 1613568"/>
              <a:gd name="connsiteX98" fmla="*/ 4825908 w 8214149"/>
              <a:gd name="connsiteY98" fmla="*/ 1197102 h 1613568"/>
              <a:gd name="connsiteX99" fmla="*/ 4809468 w 8214149"/>
              <a:gd name="connsiteY99" fmla="*/ 1195959 h 1613568"/>
              <a:gd name="connsiteX100" fmla="*/ 4806345 w 8214149"/>
              <a:gd name="connsiteY100" fmla="*/ 1182624 h 1613568"/>
              <a:gd name="connsiteX101" fmla="*/ 4855500 w 8214149"/>
              <a:gd name="connsiteY101" fmla="*/ 1144619 h 1613568"/>
              <a:gd name="connsiteX102" fmla="*/ 4878516 w 8214149"/>
              <a:gd name="connsiteY102" fmla="*/ 1142524 h 1613568"/>
              <a:gd name="connsiteX103" fmla="*/ 4882132 w 8214149"/>
              <a:gd name="connsiteY103" fmla="*/ 1155859 h 1613568"/>
              <a:gd name="connsiteX104" fmla="*/ 4832649 w 8214149"/>
              <a:gd name="connsiteY104" fmla="*/ 1194149 h 1613568"/>
              <a:gd name="connsiteX105" fmla="*/ 4825908 w 8214149"/>
              <a:gd name="connsiteY105" fmla="*/ 1197102 h 1613568"/>
              <a:gd name="connsiteX106" fmla="*/ 3194573 w 8214149"/>
              <a:gd name="connsiteY106" fmla="*/ 1581817 h 1613568"/>
              <a:gd name="connsiteX107" fmla="*/ 3184545 w 8214149"/>
              <a:gd name="connsiteY107" fmla="*/ 1582388 h 1613568"/>
              <a:gd name="connsiteX108" fmla="*/ 3104154 w 8214149"/>
              <a:gd name="connsiteY108" fmla="*/ 1571244 h 1613568"/>
              <a:gd name="connsiteX109" fmla="*/ 3092317 w 8214149"/>
              <a:gd name="connsiteY109" fmla="*/ 1559624 h 1613568"/>
              <a:gd name="connsiteX110" fmla="*/ 3112374 w 8214149"/>
              <a:gd name="connsiteY110" fmla="*/ 1552766 h 1613568"/>
              <a:gd name="connsiteX111" fmla="*/ 3191943 w 8214149"/>
              <a:gd name="connsiteY111" fmla="*/ 1563815 h 1613568"/>
              <a:gd name="connsiteX112" fmla="*/ 3204437 w 8214149"/>
              <a:gd name="connsiteY112" fmla="*/ 1575245 h 1613568"/>
              <a:gd name="connsiteX113" fmla="*/ 3194573 w 8214149"/>
              <a:gd name="connsiteY113" fmla="*/ 1581817 h 1613568"/>
              <a:gd name="connsiteX114" fmla="*/ 4923232 w 8214149"/>
              <a:gd name="connsiteY114" fmla="*/ 1120331 h 1613568"/>
              <a:gd name="connsiteX115" fmla="*/ 4907286 w 8214149"/>
              <a:gd name="connsiteY115" fmla="*/ 1119378 h 1613568"/>
              <a:gd name="connsiteX116" fmla="*/ 4903340 w 8214149"/>
              <a:gd name="connsiteY116" fmla="*/ 1106138 h 1613568"/>
              <a:gd name="connsiteX117" fmla="*/ 4950029 w 8214149"/>
              <a:gd name="connsiteY117" fmla="*/ 1067086 h 1613568"/>
              <a:gd name="connsiteX118" fmla="*/ 4972881 w 8214149"/>
              <a:gd name="connsiteY118" fmla="*/ 1064609 h 1613568"/>
              <a:gd name="connsiteX119" fmla="*/ 4977155 w 8214149"/>
              <a:gd name="connsiteY119" fmla="*/ 1077849 h 1613568"/>
              <a:gd name="connsiteX120" fmla="*/ 4930137 w 8214149"/>
              <a:gd name="connsiteY120" fmla="*/ 1117092 h 1613568"/>
              <a:gd name="connsiteX121" fmla="*/ 4923232 w 8214149"/>
              <a:gd name="connsiteY121" fmla="*/ 1120331 h 1613568"/>
              <a:gd name="connsiteX122" fmla="*/ 3035106 w 8214149"/>
              <a:gd name="connsiteY122" fmla="*/ 1558481 h 1613568"/>
              <a:gd name="connsiteX123" fmla="*/ 3024255 w 8214149"/>
              <a:gd name="connsiteY123" fmla="*/ 1558862 h 1613568"/>
              <a:gd name="connsiteX124" fmla="*/ 2945015 w 8214149"/>
              <a:gd name="connsiteY124" fmla="*/ 1545622 h 1613568"/>
              <a:gd name="connsiteX125" fmla="*/ 2934000 w 8214149"/>
              <a:gd name="connsiteY125" fmla="*/ 1533811 h 1613568"/>
              <a:gd name="connsiteX126" fmla="*/ 2954386 w 8214149"/>
              <a:gd name="connsiteY126" fmla="*/ 1527429 h 1613568"/>
              <a:gd name="connsiteX127" fmla="*/ 3033133 w 8214149"/>
              <a:gd name="connsiteY127" fmla="*/ 1540574 h 1613568"/>
              <a:gd name="connsiteX128" fmla="*/ 3044641 w 8214149"/>
              <a:gd name="connsiteY128" fmla="*/ 1552289 h 1613568"/>
              <a:gd name="connsiteX129" fmla="*/ 3035106 w 8214149"/>
              <a:gd name="connsiteY129" fmla="*/ 1558481 h 1613568"/>
              <a:gd name="connsiteX130" fmla="*/ 8083481 w 8214149"/>
              <a:gd name="connsiteY130" fmla="*/ 303848 h 1613568"/>
              <a:gd name="connsiteX131" fmla="*/ 8066383 w 8214149"/>
              <a:gd name="connsiteY131" fmla="*/ 302324 h 1613568"/>
              <a:gd name="connsiteX132" fmla="*/ 8003254 w 8214149"/>
              <a:gd name="connsiteY132" fmla="*/ 272129 h 1613568"/>
              <a:gd name="connsiteX133" fmla="*/ 8000624 w 8214149"/>
              <a:gd name="connsiteY133" fmla="*/ 258699 h 1613568"/>
              <a:gd name="connsiteX134" fmla="*/ 8023804 w 8214149"/>
              <a:gd name="connsiteY134" fmla="*/ 257175 h 1613568"/>
              <a:gd name="connsiteX135" fmla="*/ 8087756 w 8214149"/>
              <a:gd name="connsiteY135" fmla="*/ 287750 h 1613568"/>
              <a:gd name="connsiteX136" fmla="*/ 8089564 w 8214149"/>
              <a:gd name="connsiteY136" fmla="*/ 301181 h 1613568"/>
              <a:gd name="connsiteX137" fmla="*/ 8083481 w 8214149"/>
              <a:gd name="connsiteY137" fmla="*/ 303848 h 1613568"/>
              <a:gd name="connsiteX138" fmla="*/ 5015954 w 8214149"/>
              <a:gd name="connsiteY138" fmla="*/ 1041654 h 1613568"/>
              <a:gd name="connsiteX139" fmla="*/ 5000336 w 8214149"/>
              <a:gd name="connsiteY139" fmla="*/ 1040797 h 1613568"/>
              <a:gd name="connsiteX140" fmla="*/ 4995732 w 8214149"/>
              <a:gd name="connsiteY140" fmla="*/ 1027557 h 1613568"/>
              <a:gd name="connsiteX141" fmla="*/ 5040614 w 8214149"/>
              <a:gd name="connsiteY141" fmla="*/ 987743 h 1613568"/>
              <a:gd name="connsiteX142" fmla="*/ 5063301 w 8214149"/>
              <a:gd name="connsiteY142" fmla="*/ 984885 h 1613568"/>
              <a:gd name="connsiteX143" fmla="*/ 5068233 w 8214149"/>
              <a:gd name="connsiteY143" fmla="*/ 998029 h 1613568"/>
              <a:gd name="connsiteX144" fmla="*/ 5023187 w 8214149"/>
              <a:gd name="connsiteY144" fmla="*/ 1037939 h 1613568"/>
              <a:gd name="connsiteX145" fmla="*/ 5015954 w 8214149"/>
              <a:gd name="connsiteY145" fmla="*/ 1041654 h 1613568"/>
              <a:gd name="connsiteX146" fmla="*/ 2877447 w 8214149"/>
              <a:gd name="connsiteY146" fmla="*/ 1531239 h 1613568"/>
              <a:gd name="connsiteX147" fmla="*/ 2866103 w 8214149"/>
              <a:gd name="connsiteY147" fmla="*/ 1531525 h 1613568"/>
              <a:gd name="connsiteX148" fmla="*/ 2787685 w 8214149"/>
              <a:gd name="connsiteY148" fmla="*/ 1516856 h 1613568"/>
              <a:gd name="connsiteX149" fmla="*/ 2777163 w 8214149"/>
              <a:gd name="connsiteY149" fmla="*/ 1504855 h 1613568"/>
              <a:gd name="connsiteX150" fmla="*/ 2797877 w 8214149"/>
              <a:gd name="connsiteY150" fmla="*/ 1498759 h 1613568"/>
              <a:gd name="connsiteX151" fmla="*/ 2875967 w 8214149"/>
              <a:gd name="connsiteY151" fmla="*/ 1513332 h 1613568"/>
              <a:gd name="connsiteX152" fmla="*/ 2886653 w 8214149"/>
              <a:gd name="connsiteY152" fmla="*/ 1525238 h 1613568"/>
              <a:gd name="connsiteX153" fmla="*/ 2877447 w 8214149"/>
              <a:gd name="connsiteY153" fmla="*/ 1531239 h 1613568"/>
              <a:gd name="connsiteX154" fmla="*/ 5105222 w 8214149"/>
              <a:gd name="connsiteY154" fmla="*/ 961549 h 1613568"/>
              <a:gd name="connsiteX155" fmla="*/ 5089933 w 8214149"/>
              <a:gd name="connsiteY155" fmla="*/ 960882 h 1613568"/>
              <a:gd name="connsiteX156" fmla="*/ 5084837 w 8214149"/>
              <a:gd name="connsiteY156" fmla="*/ 947738 h 1613568"/>
              <a:gd name="connsiteX157" fmla="*/ 5128731 w 8214149"/>
              <a:gd name="connsiteY157" fmla="*/ 907352 h 1613568"/>
              <a:gd name="connsiteX158" fmla="*/ 5151419 w 8214149"/>
              <a:gd name="connsiteY158" fmla="*/ 904304 h 1613568"/>
              <a:gd name="connsiteX159" fmla="*/ 5156680 w 8214149"/>
              <a:gd name="connsiteY159" fmla="*/ 917448 h 1613568"/>
              <a:gd name="connsiteX160" fmla="*/ 5112785 w 8214149"/>
              <a:gd name="connsiteY160" fmla="*/ 957929 h 1613568"/>
              <a:gd name="connsiteX161" fmla="*/ 5105222 w 8214149"/>
              <a:gd name="connsiteY161" fmla="*/ 961549 h 1613568"/>
              <a:gd name="connsiteX162" fmla="*/ 7954592 w 8214149"/>
              <a:gd name="connsiteY162" fmla="*/ 244316 h 1613568"/>
              <a:gd name="connsiteX163" fmla="*/ 7938316 w 8214149"/>
              <a:gd name="connsiteY163" fmla="*/ 243173 h 1613568"/>
              <a:gd name="connsiteX164" fmla="*/ 7871735 w 8214149"/>
              <a:gd name="connsiteY164" fmla="*/ 215646 h 1613568"/>
              <a:gd name="connsiteX165" fmla="*/ 7867460 w 8214149"/>
              <a:gd name="connsiteY165" fmla="*/ 202406 h 1613568"/>
              <a:gd name="connsiteX166" fmla="*/ 7890312 w 8214149"/>
              <a:gd name="connsiteY166" fmla="*/ 199930 h 1613568"/>
              <a:gd name="connsiteX167" fmla="*/ 7957716 w 8214149"/>
              <a:gd name="connsiteY167" fmla="*/ 227838 h 1613568"/>
              <a:gd name="connsiteX168" fmla="*/ 7961168 w 8214149"/>
              <a:gd name="connsiteY168" fmla="*/ 241173 h 1613568"/>
              <a:gd name="connsiteX169" fmla="*/ 7954592 w 8214149"/>
              <a:gd name="connsiteY169" fmla="*/ 244316 h 1613568"/>
              <a:gd name="connsiteX170" fmla="*/ 2721268 w 8214149"/>
              <a:gd name="connsiteY170" fmla="*/ 1501426 h 1613568"/>
              <a:gd name="connsiteX171" fmla="*/ 2709431 w 8214149"/>
              <a:gd name="connsiteY171" fmla="*/ 1501712 h 1613568"/>
              <a:gd name="connsiteX172" fmla="*/ 2631505 w 8214149"/>
              <a:gd name="connsiteY172" fmla="*/ 1486091 h 1613568"/>
              <a:gd name="connsiteX173" fmla="*/ 2621477 w 8214149"/>
              <a:gd name="connsiteY173" fmla="*/ 1473994 h 1613568"/>
              <a:gd name="connsiteX174" fmla="*/ 2642356 w 8214149"/>
              <a:gd name="connsiteY174" fmla="*/ 1468184 h 1613568"/>
              <a:gd name="connsiteX175" fmla="*/ 2719952 w 8214149"/>
              <a:gd name="connsiteY175" fmla="*/ 1483709 h 1613568"/>
              <a:gd name="connsiteX176" fmla="*/ 2730145 w 8214149"/>
              <a:gd name="connsiteY176" fmla="*/ 1495806 h 1613568"/>
              <a:gd name="connsiteX177" fmla="*/ 2721268 w 8214149"/>
              <a:gd name="connsiteY177" fmla="*/ 1501426 h 1613568"/>
              <a:gd name="connsiteX178" fmla="*/ 5192518 w 8214149"/>
              <a:gd name="connsiteY178" fmla="*/ 880491 h 1613568"/>
              <a:gd name="connsiteX179" fmla="*/ 5177394 w 8214149"/>
              <a:gd name="connsiteY179" fmla="*/ 879824 h 1613568"/>
              <a:gd name="connsiteX180" fmla="*/ 5171969 w 8214149"/>
              <a:gd name="connsiteY180" fmla="*/ 866680 h 1613568"/>
              <a:gd name="connsiteX181" fmla="*/ 5214877 w 8214149"/>
              <a:gd name="connsiteY181" fmla="*/ 826008 h 1613568"/>
              <a:gd name="connsiteX182" fmla="*/ 5237400 w 8214149"/>
              <a:gd name="connsiteY182" fmla="*/ 822865 h 1613568"/>
              <a:gd name="connsiteX183" fmla="*/ 5242825 w 8214149"/>
              <a:gd name="connsiteY183" fmla="*/ 835914 h 1613568"/>
              <a:gd name="connsiteX184" fmla="*/ 5199752 w 8214149"/>
              <a:gd name="connsiteY184" fmla="*/ 876586 h 1613568"/>
              <a:gd name="connsiteX185" fmla="*/ 5192518 w 8214149"/>
              <a:gd name="connsiteY185" fmla="*/ 880491 h 1613568"/>
              <a:gd name="connsiteX186" fmla="*/ 7818962 w 8214149"/>
              <a:gd name="connsiteY186" fmla="*/ 190310 h 1613568"/>
              <a:gd name="connsiteX187" fmla="*/ 7803673 w 8214149"/>
              <a:gd name="connsiteY187" fmla="*/ 189548 h 1613568"/>
              <a:gd name="connsiteX188" fmla="*/ 7733968 w 8214149"/>
              <a:gd name="connsiteY188" fmla="*/ 164783 h 1613568"/>
              <a:gd name="connsiteX189" fmla="*/ 7728050 w 8214149"/>
              <a:gd name="connsiteY189" fmla="*/ 151733 h 1613568"/>
              <a:gd name="connsiteX190" fmla="*/ 7750572 w 8214149"/>
              <a:gd name="connsiteY190" fmla="*/ 148304 h 1613568"/>
              <a:gd name="connsiteX191" fmla="*/ 7821264 w 8214149"/>
              <a:gd name="connsiteY191" fmla="*/ 173355 h 1613568"/>
              <a:gd name="connsiteX192" fmla="*/ 7826360 w 8214149"/>
              <a:gd name="connsiteY192" fmla="*/ 186500 h 1613568"/>
              <a:gd name="connsiteX193" fmla="*/ 7818962 w 8214149"/>
              <a:gd name="connsiteY193" fmla="*/ 190310 h 1613568"/>
              <a:gd name="connsiteX194" fmla="*/ 5278335 w 8214149"/>
              <a:gd name="connsiteY194" fmla="*/ 799148 h 1613568"/>
              <a:gd name="connsiteX195" fmla="*/ 5263375 w 8214149"/>
              <a:gd name="connsiteY195" fmla="*/ 798576 h 1613568"/>
              <a:gd name="connsiteX196" fmla="*/ 5257950 w 8214149"/>
              <a:gd name="connsiteY196" fmla="*/ 785527 h 1613568"/>
              <a:gd name="connsiteX197" fmla="*/ 5300694 w 8214149"/>
              <a:gd name="connsiteY197" fmla="*/ 744855 h 1613568"/>
              <a:gd name="connsiteX198" fmla="*/ 5323216 w 8214149"/>
              <a:gd name="connsiteY198" fmla="*/ 741712 h 1613568"/>
              <a:gd name="connsiteX199" fmla="*/ 5328641 w 8214149"/>
              <a:gd name="connsiteY199" fmla="*/ 754761 h 1613568"/>
              <a:gd name="connsiteX200" fmla="*/ 5285897 w 8214149"/>
              <a:gd name="connsiteY200" fmla="*/ 795433 h 1613568"/>
              <a:gd name="connsiteX201" fmla="*/ 5278335 w 8214149"/>
              <a:gd name="connsiteY201" fmla="*/ 799148 h 1613568"/>
              <a:gd name="connsiteX202" fmla="*/ 2565910 w 8214149"/>
              <a:gd name="connsiteY202" fmla="*/ 1469993 h 1613568"/>
              <a:gd name="connsiteX203" fmla="*/ 2553909 w 8214149"/>
              <a:gd name="connsiteY203" fmla="*/ 1470184 h 1613568"/>
              <a:gd name="connsiteX204" fmla="*/ 2476477 w 8214149"/>
              <a:gd name="connsiteY204" fmla="*/ 1454087 h 1613568"/>
              <a:gd name="connsiteX205" fmla="*/ 2466613 w 8214149"/>
              <a:gd name="connsiteY205" fmla="*/ 1441895 h 1613568"/>
              <a:gd name="connsiteX206" fmla="*/ 2487656 w 8214149"/>
              <a:gd name="connsiteY206" fmla="*/ 1436180 h 1613568"/>
              <a:gd name="connsiteX207" fmla="*/ 2565088 w 8214149"/>
              <a:gd name="connsiteY207" fmla="*/ 1452182 h 1613568"/>
              <a:gd name="connsiteX208" fmla="*/ 2575117 w 8214149"/>
              <a:gd name="connsiteY208" fmla="*/ 1464374 h 1613568"/>
              <a:gd name="connsiteX209" fmla="*/ 2565910 w 8214149"/>
              <a:gd name="connsiteY209" fmla="*/ 1469993 h 1613568"/>
              <a:gd name="connsiteX210" fmla="*/ 5363823 w 8214149"/>
              <a:gd name="connsiteY210" fmla="*/ 717899 h 1613568"/>
              <a:gd name="connsiteX211" fmla="*/ 5348698 w 8214149"/>
              <a:gd name="connsiteY211" fmla="*/ 717233 h 1613568"/>
              <a:gd name="connsiteX212" fmla="*/ 5343273 w 8214149"/>
              <a:gd name="connsiteY212" fmla="*/ 704183 h 1613568"/>
              <a:gd name="connsiteX213" fmla="*/ 5386345 w 8214149"/>
              <a:gd name="connsiteY213" fmla="*/ 663512 h 1613568"/>
              <a:gd name="connsiteX214" fmla="*/ 5409033 w 8214149"/>
              <a:gd name="connsiteY214" fmla="*/ 660368 h 1613568"/>
              <a:gd name="connsiteX215" fmla="*/ 5414458 w 8214149"/>
              <a:gd name="connsiteY215" fmla="*/ 673513 h 1613568"/>
              <a:gd name="connsiteX216" fmla="*/ 5371385 w 8214149"/>
              <a:gd name="connsiteY216" fmla="*/ 714089 h 1613568"/>
              <a:gd name="connsiteX217" fmla="*/ 5363823 w 8214149"/>
              <a:gd name="connsiteY217" fmla="*/ 717899 h 1613568"/>
              <a:gd name="connsiteX218" fmla="*/ 7677086 w 8214149"/>
              <a:gd name="connsiteY218" fmla="*/ 142018 h 1613568"/>
              <a:gd name="connsiteX219" fmla="*/ 7662783 w 8214149"/>
              <a:gd name="connsiteY219" fmla="*/ 141637 h 1613568"/>
              <a:gd name="connsiteX220" fmla="*/ 7590118 w 8214149"/>
              <a:gd name="connsiteY220" fmla="*/ 120110 h 1613568"/>
              <a:gd name="connsiteX221" fmla="*/ 7582556 w 8214149"/>
              <a:gd name="connsiteY221" fmla="*/ 107347 h 1613568"/>
              <a:gd name="connsiteX222" fmla="*/ 7604586 w 8214149"/>
              <a:gd name="connsiteY222" fmla="*/ 102965 h 1613568"/>
              <a:gd name="connsiteX223" fmla="*/ 7678401 w 8214149"/>
              <a:gd name="connsiteY223" fmla="*/ 124873 h 1613568"/>
              <a:gd name="connsiteX224" fmla="*/ 7685141 w 8214149"/>
              <a:gd name="connsiteY224" fmla="*/ 137732 h 1613568"/>
              <a:gd name="connsiteX225" fmla="*/ 7677086 w 8214149"/>
              <a:gd name="connsiteY225" fmla="*/ 142018 h 1613568"/>
              <a:gd name="connsiteX226" fmla="*/ 2411046 w 8214149"/>
              <a:gd name="connsiteY226" fmla="*/ 1437894 h 1613568"/>
              <a:gd name="connsiteX227" fmla="*/ 2399045 w 8214149"/>
              <a:gd name="connsiteY227" fmla="*/ 1438085 h 1613568"/>
              <a:gd name="connsiteX228" fmla="*/ 2321613 w 8214149"/>
              <a:gd name="connsiteY228" fmla="*/ 1421987 h 1613568"/>
              <a:gd name="connsiteX229" fmla="*/ 2311749 w 8214149"/>
              <a:gd name="connsiteY229" fmla="*/ 1409795 h 1613568"/>
              <a:gd name="connsiteX230" fmla="*/ 2332792 w 8214149"/>
              <a:gd name="connsiteY230" fmla="*/ 1404080 h 1613568"/>
              <a:gd name="connsiteX231" fmla="*/ 2410224 w 8214149"/>
              <a:gd name="connsiteY231" fmla="*/ 1420178 h 1613568"/>
              <a:gd name="connsiteX232" fmla="*/ 2420088 w 8214149"/>
              <a:gd name="connsiteY232" fmla="*/ 1432370 h 1613568"/>
              <a:gd name="connsiteX233" fmla="*/ 2411046 w 8214149"/>
              <a:gd name="connsiteY233" fmla="*/ 1437894 h 1613568"/>
              <a:gd name="connsiteX234" fmla="*/ 5450297 w 8214149"/>
              <a:gd name="connsiteY234" fmla="*/ 636842 h 1613568"/>
              <a:gd name="connsiteX235" fmla="*/ 5435007 w 8214149"/>
              <a:gd name="connsiteY235" fmla="*/ 636175 h 1613568"/>
              <a:gd name="connsiteX236" fmla="*/ 5429747 w 8214149"/>
              <a:gd name="connsiteY236" fmla="*/ 623030 h 1613568"/>
              <a:gd name="connsiteX237" fmla="*/ 5473641 w 8214149"/>
              <a:gd name="connsiteY237" fmla="*/ 582644 h 1613568"/>
              <a:gd name="connsiteX238" fmla="*/ 5496329 w 8214149"/>
              <a:gd name="connsiteY238" fmla="*/ 579692 h 1613568"/>
              <a:gd name="connsiteX239" fmla="*/ 5501425 w 8214149"/>
              <a:gd name="connsiteY239" fmla="*/ 592836 h 1613568"/>
              <a:gd name="connsiteX240" fmla="*/ 5457530 w 8214149"/>
              <a:gd name="connsiteY240" fmla="*/ 633032 h 1613568"/>
              <a:gd name="connsiteX241" fmla="*/ 5450297 w 8214149"/>
              <a:gd name="connsiteY241" fmla="*/ 636842 h 1613568"/>
              <a:gd name="connsiteX242" fmla="*/ 7529126 w 8214149"/>
              <a:gd name="connsiteY242" fmla="*/ 100298 h 1613568"/>
              <a:gd name="connsiteX243" fmla="*/ 7516139 w 8214149"/>
              <a:gd name="connsiteY243" fmla="*/ 100298 h 1613568"/>
              <a:gd name="connsiteX244" fmla="*/ 7440679 w 8214149"/>
              <a:gd name="connsiteY244" fmla="*/ 82296 h 1613568"/>
              <a:gd name="connsiteX245" fmla="*/ 7431309 w 8214149"/>
              <a:gd name="connsiteY245" fmla="*/ 70009 h 1613568"/>
              <a:gd name="connsiteX246" fmla="*/ 7452516 w 8214149"/>
              <a:gd name="connsiteY246" fmla="*/ 64580 h 1613568"/>
              <a:gd name="connsiteX247" fmla="*/ 7529291 w 8214149"/>
              <a:gd name="connsiteY247" fmla="*/ 82867 h 1613568"/>
              <a:gd name="connsiteX248" fmla="*/ 7537840 w 8214149"/>
              <a:gd name="connsiteY248" fmla="*/ 95441 h 1613568"/>
              <a:gd name="connsiteX249" fmla="*/ 7529126 w 8214149"/>
              <a:gd name="connsiteY249" fmla="*/ 100298 h 1613568"/>
              <a:gd name="connsiteX250" fmla="*/ 2256346 w 8214149"/>
              <a:gd name="connsiteY250" fmla="*/ 1405700 h 1613568"/>
              <a:gd name="connsiteX251" fmla="*/ 2244345 w 8214149"/>
              <a:gd name="connsiteY251" fmla="*/ 1405890 h 1613568"/>
              <a:gd name="connsiteX252" fmla="*/ 2167077 w 8214149"/>
              <a:gd name="connsiteY252" fmla="*/ 1390078 h 1613568"/>
              <a:gd name="connsiteX253" fmla="*/ 2157049 w 8214149"/>
              <a:gd name="connsiteY253" fmla="*/ 1377982 h 1613568"/>
              <a:gd name="connsiteX254" fmla="*/ 2177928 w 8214149"/>
              <a:gd name="connsiteY254" fmla="*/ 1372172 h 1613568"/>
              <a:gd name="connsiteX255" fmla="*/ 2255360 w 8214149"/>
              <a:gd name="connsiteY255" fmla="*/ 1387983 h 1613568"/>
              <a:gd name="connsiteX256" fmla="*/ 2265388 w 8214149"/>
              <a:gd name="connsiteY256" fmla="*/ 1400175 h 1613568"/>
              <a:gd name="connsiteX257" fmla="*/ 2256346 w 8214149"/>
              <a:gd name="connsiteY257" fmla="*/ 1405700 h 1613568"/>
              <a:gd name="connsiteX258" fmla="*/ 5538743 w 8214149"/>
              <a:gd name="connsiteY258" fmla="*/ 556451 h 1613568"/>
              <a:gd name="connsiteX259" fmla="*/ 5523290 w 8214149"/>
              <a:gd name="connsiteY259" fmla="*/ 555689 h 1613568"/>
              <a:gd name="connsiteX260" fmla="*/ 5518523 w 8214149"/>
              <a:gd name="connsiteY260" fmla="*/ 542544 h 1613568"/>
              <a:gd name="connsiteX261" fmla="*/ 5563897 w 8214149"/>
              <a:gd name="connsiteY261" fmla="*/ 502730 h 1613568"/>
              <a:gd name="connsiteX262" fmla="*/ 5586748 w 8214149"/>
              <a:gd name="connsiteY262" fmla="*/ 500158 h 1613568"/>
              <a:gd name="connsiteX263" fmla="*/ 5591187 w 8214149"/>
              <a:gd name="connsiteY263" fmla="*/ 513398 h 1613568"/>
              <a:gd name="connsiteX264" fmla="*/ 5545977 w 8214149"/>
              <a:gd name="connsiteY264" fmla="*/ 553022 h 1613568"/>
              <a:gd name="connsiteX265" fmla="*/ 5538743 w 8214149"/>
              <a:gd name="connsiteY265" fmla="*/ 556451 h 1613568"/>
              <a:gd name="connsiteX266" fmla="*/ 7375742 w 8214149"/>
              <a:gd name="connsiteY266" fmla="*/ 66104 h 1613568"/>
              <a:gd name="connsiteX267" fmla="*/ 7364069 w 8214149"/>
              <a:gd name="connsiteY267" fmla="*/ 66389 h 1613568"/>
              <a:gd name="connsiteX268" fmla="*/ 7286309 w 8214149"/>
              <a:gd name="connsiteY268" fmla="*/ 52483 h 1613568"/>
              <a:gd name="connsiteX269" fmla="*/ 7274965 w 8214149"/>
              <a:gd name="connsiteY269" fmla="*/ 40767 h 1613568"/>
              <a:gd name="connsiteX270" fmla="*/ 7295186 w 8214149"/>
              <a:gd name="connsiteY270" fmla="*/ 34195 h 1613568"/>
              <a:gd name="connsiteX271" fmla="*/ 7374591 w 8214149"/>
              <a:gd name="connsiteY271" fmla="*/ 48292 h 1613568"/>
              <a:gd name="connsiteX272" fmla="*/ 7384948 w 8214149"/>
              <a:gd name="connsiteY272" fmla="*/ 60389 h 1613568"/>
              <a:gd name="connsiteX273" fmla="*/ 7375742 w 8214149"/>
              <a:gd name="connsiteY273" fmla="*/ 66104 h 1613568"/>
              <a:gd name="connsiteX274" fmla="*/ 2101482 w 8214149"/>
              <a:gd name="connsiteY274" fmla="*/ 1374362 h 1613568"/>
              <a:gd name="connsiteX275" fmla="*/ 2089645 w 8214149"/>
              <a:gd name="connsiteY275" fmla="*/ 1374648 h 1613568"/>
              <a:gd name="connsiteX276" fmla="*/ 2012049 w 8214149"/>
              <a:gd name="connsiteY276" fmla="*/ 1359503 h 1613568"/>
              <a:gd name="connsiteX277" fmla="*/ 2001692 w 8214149"/>
              <a:gd name="connsiteY277" fmla="*/ 1347407 h 1613568"/>
              <a:gd name="connsiteX278" fmla="*/ 2022406 w 8214149"/>
              <a:gd name="connsiteY278" fmla="*/ 1341406 h 1613568"/>
              <a:gd name="connsiteX279" fmla="*/ 2100331 w 8214149"/>
              <a:gd name="connsiteY279" fmla="*/ 1356646 h 1613568"/>
              <a:gd name="connsiteX280" fmla="*/ 2110524 w 8214149"/>
              <a:gd name="connsiteY280" fmla="*/ 1368743 h 1613568"/>
              <a:gd name="connsiteX281" fmla="*/ 2101482 w 8214149"/>
              <a:gd name="connsiteY281" fmla="*/ 1374362 h 1613568"/>
              <a:gd name="connsiteX282" fmla="*/ 5630314 w 8214149"/>
              <a:gd name="connsiteY282" fmla="*/ 477298 h 1613568"/>
              <a:gd name="connsiteX283" fmla="*/ 5614532 w 8214149"/>
              <a:gd name="connsiteY283" fmla="*/ 476345 h 1613568"/>
              <a:gd name="connsiteX284" fmla="*/ 5610422 w 8214149"/>
              <a:gd name="connsiteY284" fmla="*/ 463106 h 1613568"/>
              <a:gd name="connsiteX285" fmla="*/ 5658098 w 8214149"/>
              <a:gd name="connsiteY285" fmla="*/ 424053 h 1613568"/>
              <a:gd name="connsiteX286" fmla="*/ 5681113 w 8214149"/>
              <a:gd name="connsiteY286" fmla="*/ 421862 h 1613568"/>
              <a:gd name="connsiteX287" fmla="*/ 5684895 w 8214149"/>
              <a:gd name="connsiteY287" fmla="*/ 435197 h 1613568"/>
              <a:gd name="connsiteX288" fmla="*/ 5637548 w 8214149"/>
              <a:gd name="connsiteY288" fmla="*/ 473964 h 1613568"/>
              <a:gd name="connsiteX289" fmla="*/ 5630314 w 8214149"/>
              <a:gd name="connsiteY289" fmla="*/ 477298 h 1613568"/>
              <a:gd name="connsiteX290" fmla="*/ 7217425 w 8214149"/>
              <a:gd name="connsiteY290" fmla="*/ 40291 h 1613568"/>
              <a:gd name="connsiteX291" fmla="*/ 7207397 w 8214149"/>
              <a:gd name="connsiteY291" fmla="*/ 40862 h 1613568"/>
              <a:gd name="connsiteX292" fmla="*/ 7127663 w 8214149"/>
              <a:gd name="connsiteY292" fmla="*/ 31623 h 1613568"/>
              <a:gd name="connsiteX293" fmla="*/ 7114347 w 8214149"/>
              <a:gd name="connsiteY293" fmla="*/ 20574 h 1613568"/>
              <a:gd name="connsiteX294" fmla="*/ 7133417 w 8214149"/>
              <a:gd name="connsiteY294" fmla="*/ 12764 h 1613568"/>
              <a:gd name="connsiteX295" fmla="*/ 7214795 w 8214149"/>
              <a:gd name="connsiteY295" fmla="*/ 22193 h 1613568"/>
              <a:gd name="connsiteX296" fmla="*/ 7227125 w 8214149"/>
              <a:gd name="connsiteY296" fmla="*/ 33623 h 1613568"/>
              <a:gd name="connsiteX297" fmla="*/ 7217425 w 8214149"/>
              <a:gd name="connsiteY297" fmla="*/ 40291 h 1613568"/>
              <a:gd name="connsiteX298" fmla="*/ 1945467 w 8214149"/>
              <a:gd name="connsiteY298" fmla="*/ 1344454 h 1613568"/>
              <a:gd name="connsiteX299" fmla="*/ 1933959 w 8214149"/>
              <a:gd name="connsiteY299" fmla="*/ 1344740 h 1613568"/>
              <a:gd name="connsiteX300" fmla="*/ 1855705 w 8214149"/>
              <a:gd name="connsiteY300" fmla="*/ 1330547 h 1613568"/>
              <a:gd name="connsiteX301" fmla="*/ 1844855 w 8214149"/>
              <a:gd name="connsiteY301" fmla="*/ 1318641 h 1613568"/>
              <a:gd name="connsiteX302" fmla="*/ 1865404 w 8214149"/>
              <a:gd name="connsiteY302" fmla="*/ 1312355 h 1613568"/>
              <a:gd name="connsiteX303" fmla="*/ 1943987 w 8214149"/>
              <a:gd name="connsiteY303" fmla="*/ 1326642 h 1613568"/>
              <a:gd name="connsiteX304" fmla="*/ 1954673 w 8214149"/>
              <a:gd name="connsiteY304" fmla="*/ 1338644 h 1613568"/>
              <a:gd name="connsiteX305" fmla="*/ 1945467 w 8214149"/>
              <a:gd name="connsiteY305" fmla="*/ 1344454 h 1613568"/>
              <a:gd name="connsiteX306" fmla="*/ 5726652 w 8214149"/>
              <a:gd name="connsiteY306" fmla="*/ 400050 h 1613568"/>
              <a:gd name="connsiteX307" fmla="*/ 5710212 w 8214149"/>
              <a:gd name="connsiteY307" fmla="*/ 398907 h 1613568"/>
              <a:gd name="connsiteX308" fmla="*/ 5706924 w 8214149"/>
              <a:gd name="connsiteY308" fmla="*/ 385572 h 1613568"/>
              <a:gd name="connsiteX309" fmla="*/ 5757559 w 8214149"/>
              <a:gd name="connsiteY309" fmla="*/ 347663 h 1613568"/>
              <a:gd name="connsiteX310" fmla="*/ 5780575 w 8214149"/>
              <a:gd name="connsiteY310" fmla="*/ 346139 h 1613568"/>
              <a:gd name="connsiteX311" fmla="*/ 5783205 w 8214149"/>
              <a:gd name="connsiteY311" fmla="*/ 359474 h 1613568"/>
              <a:gd name="connsiteX312" fmla="*/ 5733228 w 8214149"/>
              <a:gd name="connsiteY312" fmla="*/ 397002 h 1613568"/>
              <a:gd name="connsiteX313" fmla="*/ 5726652 w 8214149"/>
              <a:gd name="connsiteY313" fmla="*/ 400050 h 1613568"/>
              <a:gd name="connsiteX314" fmla="*/ 7055656 w 8214149"/>
              <a:gd name="connsiteY314" fmla="*/ 24098 h 1613568"/>
              <a:gd name="connsiteX315" fmla="*/ 7047272 w 8214149"/>
              <a:gd name="connsiteY315" fmla="*/ 24765 h 1613568"/>
              <a:gd name="connsiteX316" fmla="*/ 6966387 w 8214149"/>
              <a:gd name="connsiteY316" fmla="*/ 20574 h 1613568"/>
              <a:gd name="connsiteX317" fmla="*/ 6950934 w 8214149"/>
              <a:gd name="connsiteY317" fmla="*/ 10478 h 1613568"/>
              <a:gd name="connsiteX318" fmla="*/ 6968360 w 8214149"/>
              <a:gd name="connsiteY318" fmla="*/ 1524 h 1613568"/>
              <a:gd name="connsiteX319" fmla="*/ 7051053 w 8214149"/>
              <a:gd name="connsiteY319" fmla="*/ 5810 h 1613568"/>
              <a:gd name="connsiteX320" fmla="*/ 7065520 w 8214149"/>
              <a:gd name="connsiteY320" fmla="*/ 16383 h 1613568"/>
              <a:gd name="connsiteX321" fmla="*/ 7055656 w 8214149"/>
              <a:gd name="connsiteY321" fmla="*/ 24098 h 1613568"/>
              <a:gd name="connsiteX322" fmla="*/ 5828908 w 8214149"/>
              <a:gd name="connsiteY322" fmla="*/ 325469 h 1613568"/>
              <a:gd name="connsiteX323" fmla="*/ 5811811 w 8214149"/>
              <a:gd name="connsiteY323" fmla="*/ 324040 h 1613568"/>
              <a:gd name="connsiteX324" fmla="*/ 5809838 w 8214149"/>
              <a:gd name="connsiteY324" fmla="*/ 310610 h 1613568"/>
              <a:gd name="connsiteX325" fmla="*/ 5864254 w 8214149"/>
              <a:gd name="connsiteY325" fmla="*/ 274415 h 1613568"/>
              <a:gd name="connsiteX326" fmla="*/ 5887434 w 8214149"/>
              <a:gd name="connsiteY326" fmla="*/ 273749 h 1613568"/>
              <a:gd name="connsiteX327" fmla="*/ 5888585 w 8214149"/>
              <a:gd name="connsiteY327" fmla="*/ 287179 h 1613568"/>
              <a:gd name="connsiteX328" fmla="*/ 5834991 w 8214149"/>
              <a:gd name="connsiteY328" fmla="*/ 322802 h 1613568"/>
              <a:gd name="connsiteX329" fmla="*/ 5828908 w 8214149"/>
              <a:gd name="connsiteY329" fmla="*/ 325469 h 1613568"/>
              <a:gd name="connsiteX330" fmla="*/ 1788301 w 8214149"/>
              <a:gd name="connsiteY330" fmla="*/ 1316546 h 1613568"/>
              <a:gd name="connsiteX331" fmla="*/ 1777286 w 8214149"/>
              <a:gd name="connsiteY331" fmla="*/ 1316927 h 1613568"/>
              <a:gd name="connsiteX332" fmla="*/ 1698375 w 8214149"/>
              <a:gd name="connsiteY332" fmla="*/ 1304068 h 1613568"/>
              <a:gd name="connsiteX333" fmla="*/ 1686867 w 8214149"/>
              <a:gd name="connsiteY333" fmla="*/ 1292352 h 1613568"/>
              <a:gd name="connsiteX334" fmla="*/ 1707088 w 8214149"/>
              <a:gd name="connsiteY334" fmla="*/ 1285685 h 1613568"/>
              <a:gd name="connsiteX335" fmla="*/ 1786493 w 8214149"/>
              <a:gd name="connsiteY335" fmla="*/ 1298639 h 1613568"/>
              <a:gd name="connsiteX336" fmla="*/ 1797672 w 8214149"/>
              <a:gd name="connsiteY336" fmla="*/ 1310450 h 1613568"/>
              <a:gd name="connsiteX337" fmla="*/ 1788301 w 8214149"/>
              <a:gd name="connsiteY337" fmla="*/ 1316546 h 1613568"/>
              <a:gd name="connsiteX338" fmla="*/ 6891750 w 8214149"/>
              <a:gd name="connsiteY338" fmla="*/ 18383 h 1613568"/>
              <a:gd name="connsiteX339" fmla="*/ 6885174 w 8214149"/>
              <a:gd name="connsiteY339" fmla="*/ 19145 h 1613568"/>
              <a:gd name="connsiteX340" fmla="*/ 6804125 w 8214149"/>
              <a:gd name="connsiteY340" fmla="*/ 20384 h 1613568"/>
              <a:gd name="connsiteX341" fmla="*/ 6786699 w 8214149"/>
              <a:gd name="connsiteY341" fmla="*/ 11430 h 1613568"/>
              <a:gd name="connsiteX342" fmla="*/ 6802152 w 8214149"/>
              <a:gd name="connsiteY342" fmla="*/ 1334 h 1613568"/>
              <a:gd name="connsiteX343" fmla="*/ 6885174 w 8214149"/>
              <a:gd name="connsiteY343" fmla="*/ 0 h 1613568"/>
              <a:gd name="connsiteX344" fmla="*/ 6901614 w 8214149"/>
              <a:gd name="connsiteY344" fmla="*/ 9525 h 1613568"/>
              <a:gd name="connsiteX345" fmla="*/ 6891750 w 8214149"/>
              <a:gd name="connsiteY345" fmla="*/ 18383 h 1613568"/>
              <a:gd name="connsiteX346" fmla="*/ 5939056 w 8214149"/>
              <a:gd name="connsiteY346" fmla="*/ 254794 h 1613568"/>
              <a:gd name="connsiteX347" fmla="*/ 5921136 w 8214149"/>
              <a:gd name="connsiteY347" fmla="*/ 252889 h 1613568"/>
              <a:gd name="connsiteX348" fmla="*/ 5920808 w 8214149"/>
              <a:gd name="connsiteY348" fmla="*/ 239458 h 1613568"/>
              <a:gd name="connsiteX349" fmla="*/ 5979991 w 8214149"/>
              <a:gd name="connsiteY349" fmla="*/ 205835 h 1613568"/>
              <a:gd name="connsiteX350" fmla="*/ 6003172 w 8214149"/>
              <a:gd name="connsiteY350" fmla="*/ 206216 h 1613568"/>
              <a:gd name="connsiteX351" fmla="*/ 6002514 w 8214149"/>
              <a:gd name="connsiteY351" fmla="*/ 219647 h 1613568"/>
              <a:gd name="connsiteX352" fmla="*/ 5944317 w 8214149"/>
              <a:gd name="connsiteY352" fmla="*/ 252698 h 1613568"/>
              <a:gd name="connsiteX353" fmla="*/ 5939056 w 8214149"/>
              <a:gd name="connsiteY353" fmla="*/ 254794 h 1613568"/>
              <a:gd name="connsiteX354" fmla="*/ 1629491 w 8214149"/>
              <a:gd name="connsiteY354" fmla="*/ 1291400 h 1613568"/>
              <a:gd name="connsiteX355" fmla="*/ 1618970 w 8214149"/>
              <a:gd name="connsiteY355" fmla="*/ 1291876 h 1613568"/>
              <a:gd name="connsiteX356" fmla="*/ 1539401 w 8214149"/>
              <a:gd name="connsiteY356" fmla="*/ 1280636 h 1613568"/>
              <a:gd name="connsiteX357" fmla="*/ 1527071 w 8214149"/>
              <a:gd name="connsiteY357" fmla="*/ 1269206 h 1613568"/>
              <a:gd name="connsiteX358" fmla="*/ 1546799 w 8214149"/>
              <a:gd name="connsiteY358" fmla="*/ 1262063 h 1613568"/>
              <a:gd name="connsiteX359" fmla="*/ 1627025 w 8214149"/>
              <a:gd name="connsiteY359" fmla="*/ 1273397 h 1613568"/>
              <a:gd name="connsiteX360" fmla="*/ 1638862 w 8214149"/>
              <a:gd name="connsiteY360" fmla="*/ 1284923 h 1613568"/>
              <a:gd name="connsiteX361" fmla="*/ 1629491 w 8214149"/>
              <a:gd name="connsiteY361" fmla="*/ 1291400 h 1613568"/>
              <a:gd name="connsiteX362" fmla="*/ 6727844 w 8214149"/>
              <a:gd name="connsiteY362" fmla="*/ 23813 h 1613568"/>
              <a:gd name="connsiteX363" fmla="*/ 6723241 w 8214149"/>
              <a:gd name="connsiteY363" fmla="*/ 24479 h 1613568"/>
              <a:gd name="connsiteX364" fmla="*/ 6643014 w 8214149"/>
              <a:gd name="connsiteY364" fmla="*/ 31337 h 1613568"/>
              <a:gd name="connsiteX365" fmla="*/ 6623944 w 8214149"/>
              <a:gd name="connsiteY365" fmla="*/ 23622 h 1613568"/>
              <a:gd name="connsiteX366" fmla="*/ 6637260 w 8214149"/>
              <a:gd name="connsiteY366" fmla="*/ 12573 h 1613568"/>
              <a:gd name="connsiteX367" fmla="*/ 6719460 w 8214149"/>
              <a:gd name="connsiteY367" fmla="*/ 5525 h 1613568"/>
              <a:gd name="connsiteX368" fmla="*/ 6737708 w 8214149"/>
              <a:gd name="connsiteY368" fmla="*/ 13907 h 1613568"/>
              <a:gd name="connsiteX369" fmla="*/ 6727844 w 8214149"/>
              <a:gd name="connsiteY369" fmla="*/ 23813 h 1613568"/>
              <a:gd name="connsiteX370" fmla="*/ 6059067 w 8214149"/>
              <a:gd name="connsiteY370" fmla="*/ 189738 h 1613568"/>
              <a:gd name="connsiteX371" fmla="*/ 6039997 w 8214149"/>
              <a:gd name="connsiteY371" fmla="*/ 187166 h 1613568"/>
              <a:gd name="connsiteX372" fmla="*/ 6041970 w 8214149"/>
              <a:gd name="connsiteY372" fmla="*/ 173736 h 1613568"/>
              <a:gd name="connsiteX373" fmla="*/ 6106743 w 8214149"/>
              <a:gd name="connsiteY373" fmla="*/ 143637 h 1613568"/>
              <a:gd name="connsiteX374" fmla="*/ 6129759 w 8214149"/>
              <a:gd name="connsiteY374" fmla="*/ 145542 h 1613568"/>
              <a:gd name="connsiteX375" fmla="*/ 6126471 w 8214149"/>
              <a:gd name="connsiteY375" fmla="*/ 158877 h 1613568"/>
              <a:gd name="connsiteX376" fmla="*/ 6063177 w 8214149"/>
              <a:gd name="connsiteY376" fmla="*/ 188309 h 1613568"/>
              <a:gd name="connsiteX377" fmla="*/ 6059067 w 8214149"/>
              <a:gd name="connsiteY377" fmla="*/ 189738 h 1613568"/>
              <a:gd name="connsiteX378" fmla="*/ 6566239 w 8214149"/>
              <a:gd name="connsiteY378" fmla="*/ 40386 h 1613568"/>
              <a:gd name="connsiteX379" fmla="*/ 6563609 w 8214149"/>
              <a:gd name="connsiteY379" fmla="*/ 40862 h 1613568"/>
              <a:gd name="connsiteX380" fmla="*/ 6485355 w 8214149"/>
              <a:gd name="connsiteY380" fmla="*/ 53150 h 1613568"/>
              <a:gd name="connsiteX381" fmla="*/ 6464805 w 8214149"/>
              <a:gd name="connsiteY381" fmla="*/ 46768 h 1613568"/>
              <a:gd name="connsiteX382" fmla="*/ 6475820 w 8214149"/>
              <a:gd name="connsiteY382" fmla="*/ 34862 h 1613568"/>
              <a:gd name="connsiteX383" fmla="*/ 6556047 w 8214149"/>
              <a:gd name="connsiteY383" fmla="*/ 22289 h 1613568"/>
              <a:gd name="connsiteX384" fmla="*/ 6575939 w 8214149"/>
              <a:gd name="connsiteY384" fmla="*/ 29337 h 1613568"/>
              <a:gd name="connsiteX385" fmla="*/ 6566239 w 8214149"/>
              <a:gd name="connsiteY385" fmla="*/ 40386 h 1613568"/>
              <a:gd name="connsiteX386" fmla="*/ 6190258 w 8214149"/>
              <a:gd name="connsiteY386" fmla="*/ 132588 h 1613568"/>
              <a:gd name="connsiteX387" fmla="*/ 6170037 w 8214149"/>
              <a:gd name="connsiteY387" fmla="*/ 129064 h 1613568"/>
              <a:gd name="connsiteX388" fmla="*/ 6174640 w 8214149"/>
              <a:gd name="connsiteY388" fmla="*/ 115824 h 1613568"/>
              <a:gd name="connsiteX389" fmla="*/ 6245661 w 8214149"/>
              <a:gd name="connsiteY389" fmla="*/ 90678 h 1613568"/>
              <a:gd name="connsiteX390" fmla="*/ 6268019 w 8214149"/>
              <a:gd name="connsiteY390" fmla="*/ 94298 h 1613568"/>
              <a:gd name="connsiteX391" fmla="*/ 6261772 w 8214149"/>
              <a:gd name="connsiteY391" fmla="*/ 107252 h 1613568"/>
              <a:gd name="connsiteX392" fmla="*/ 6192724 w 8214149"/>
              <a:gd name="connsiteY392" fmla="*/ 131636 h 1613568"/>
              <a:gd name="connsiteX393" fmla="*/ 6190258 w 8214149"/>
              <a:gd name="connsiteY393" fmla="*/ 132588 h 1613568"/>
              <a:gd name="connsiteX394" fmla="*/ 6409074 w 8214149"/>
              <a:gd name="connsiteY394" fmla="*/ 67818 h 1613568"/>
              <a:gd name="connsiteX395" fmla="*/ 6408252 w 8214149"/>
              <a:gd name="connsiteY395" fmla="*/ 68009 h 1613568"/>
              <a:gd name="connsiteX396" fmla="*/ 6333614 w 8214149"/>
              <a:gd name="connsiteY396" fmla="*/ 86011 h 1613568"/>
              <a:gd name="connsiteX397" fmla="*/ 6311749 w 8214149"/>
              <a:gd name="connsiteY397" fmla="*/ 81439 h 1613568"/>
              <a:gd name="connsiteX398" fmla="*/ 6319640 w 8214149"/>
              <a:gd name="connsiteY398" fmla="*/ 68771 h 1613568"/>
              <a:gd name="connsiteX399" fmla="*/ 6396744 w 8214149"/>
              <a:gd name="connsiteY399" fmla="*/ 50197 h 1613568"/>
              <a:gd name="connsiteX400" fmla="*/ 6417951 w 8214149"/>
              <a:gd name="connsiteY400" fmla="*/ 55817 h 1613568"/>
              <a:gd name="connsiteX401" fmla="*/ 6409074 w 8214149"/>
              <a:gd name="connsiteY401" fmla="*/ 67818 h 1613568"/>
              <a:gd name="connsiteX402" fmla="*/ 1469202 w 8214149"/>
              <a:gd name="connsiteY402" fmla="*/ 1269873 h 1613568"/>
              <a:gd name="connsiteX403" fmla="*/ 1459338 w 8214149"/>
              <a:gd name="connsiteY403" fmla="*/ 1270445 h 1613568"/>
              <a:gd name="connsiteX404" fmla="*/ 1378947 w 8214149"/>
              <a:gd name="connsiteY404" fmla="*/ 1261301 h 1613568"/>
              <a:gd name="connsiteX405" fmla="*/ 1365795 w 8214149"/>
              <a:gd name="connsiteY405" fmla="*/ 1250252 h 1613568"/>
              <a:gd name="connsiteX406" fmla="*/ 1384865 w 8214149"/>
              <a:gd name="connsiteY406" fmla="*/ 1242632 h 1613568"/>
              <a:gd name="connsiteX407" fmla="*/ 1465914 w 8214149"/>
              <a:gd name="connsiteY407" fmla="*/ 1251871 h 1613568"/>
              <a:gd name="connsiteX408" fmla="*/ 1478573 w 8214149"/>
              <a:gd name="connsiteY408" fmla="*/ 1263110 h 1613568"/>
              <a:gd name="connsiteX409" fmla="*/ 1469202 w 8214149"/>
              <a:gd name="connsiteY409" fmla="*/ 1269873 h 1613568"/>
              <a:gd name="connsiteX410" fmla="*/ 1307433 w 8214149"/>
              <a:gd name="connsiteY410" fmla="*/ 1252728 h 1613568"/>
              <a:gd name="connsiteX411" fmla="*/ 1298391 w 8214149"/>
              <a:gd name="connsiteY411" fmla="*/ 1253395 h 1613568"/>
              <a:gd name="connsiteX412" fmla="*/ 1217507 w 8214149"/>
              <a:gd name="connsiteY412" fmla="*/ 1246727 h 1613568"/>
              <a:gd name="connsiteX413" fmla="*/ 1203204 w 8214149"/>
              <a:gd name="connsiteY413" fmla="*/ 1236059 h 1613568"/>
              <a:gd name="connsiteX414" fmla="*/ 1221617 w 8214149"/>
              <a:gd name="connsiteY414" fmla="*/ 1227773 h 1613568"/>
              <a:gd name="connsiteX415" fmla="*/ 1303488 w 8214149"/>
              <a:gd name="connsiteY415" fmla="*/ 1234440 h 1613568"/>
              <a:gd name="connsiteX416" fmla="*/ 1317133 w 8214149"/>
              <a:gd name="connsiteY416" fmla="*/ 1245299 h 1613568"/>
              <a:gd name="connsiteX417" fmla="*/ 1307433 w 8214149"/>
              <a:gd name="connsiteY417" fmla="*/ 1252728 h 1613568"/>
              <a:gd name="connsiteX418" fmla="*/ 1144513 w 8214149"/>
              <a:gd name="connsiteY418" fmla="*/ 1240822 h 1613568"/>
              <a:gd name="connsiteX419" fmla="*/ 1136458 w 8214149"/>
              <a:gd name="connsiteY419" fmla="*/ 1241584 h 1613568"/>
              <a:gd name="connsiteX420" fmla="*/ 1055245 w 8214149"/>
              <a:gd name="connsiteY420" fmla="*/ 1237869 h 1613568"/>
              <a:gd name="connsiteX421" fmla="*/ 1039791 w 8214149"/>
              <a:gd name="connsiteY421" fmla="*/ 1227773 h 1613568"/>
              <a:gd name="connsiteX422" fmla="*/ 1057217 w 8214149"/>
              <a:gd name="connsiteY422" fmla="*/ 1218819 h 1613568"/>
              <a:gd name="connsiteX423" fmla="*/ 1139581 w 8214149"/>
              <a:gd name="connsiteY423" fmla="*/ 1222534 h 1613568"/>
              <a:gd name="connsiteX424" fmla="*/ 1154377 w 8214149"/>
              <a:gd name="connsiteY424" fmla="*/ 1232916 h 1613568"/>
              <a:gd name="connsiteX425" fmla="*/ 1144513 w 8214149"/>
              <a:gd name="connsiteY425" fmla="*/ 1240822 h 1613568"/>
              <a:gd name="connsiteX426" fmla="*/ 980936 w 8214149"/>
              <a:gd name="connsiteY426" fmla="*/ 1235012 h 1613568"/>
              <a:gd name="connsiteX427" fmla="*/ 974031 w 8214149"/>
              <a:gd name="connsiteY427" fmla="*/ 1235774 h 1613568"/>
              <a:gd name="connsiteX428" fmla="*/ 892489 w 8214149"/>
              <a:gd name="connsiteY428" fmla="*/ 1235297 h 1613568"/>
              <a:gd name="connsiteX429" fmla="*/ 875885 w 8214149"/>
              <a:gd name="connsiteY429" fmla="*/ 1225868 h 1613568"/>
              <a:gd name="connsiteX430" fmla="*/ 892160 w 8214149"/>
              <a:gd name="connsiteY430" fmla="*/ 1216247 h 1613568"/>
              <a:gd name="connsiteX431" fmla="*/ 974853 w 8214149"/>
              <a:gd name="connsiteY431" fmla="*/ 1216724 h 1613568"/>
              <a:gd name="connsiteX432" fmla="*/ 990800 w 8214149"/>
              <a:gd name="connsiteY432" fmla="*/ 1226534 h 1613568"/>
              <a:gd name="connsiteX433" fmla="*/ 980936 w 8214149"/>
              <a:gd name="connsiteY433" fmla="*/ 1235012 h 1613568"/>
              <a:gd name="connsiteX434" fmla="*/ 816701 w 8214149"/>
              <a:gd name="connsiteY434" fmla="*/ 1235869 h 1613568"/>
              <a:gd name="connsiteX435" fmla="*/ 810947 w 8214149"/>
              <a:gd name="connsiteY435" fmla="*/ 1236631 h 1613568"/>
              <a:gd name="connsiteX436" fmla="*/ 729734 w 8214149"/>
              <a:gd name="connsiteY436" fmla="*/ 1239774 h 1613568"/>
              <a:gd name="connsiteX437" fmla="*/ 711979 w 8214149"/>
              <a:gd name="connsiteY437" fmla="*/ 1231106 h 1613568"/>
              <a:gd name="connsiteX438" fmla="*/ 726939 w 8214149"/>
              <a:gd name="connsiteY438" fmla="*/ 1220819 h 1613568"/>
              <a:gd name="connsiteX439" fmla="*/ 809467 w 8214149"/>
              <a:gd name="connsiteY439" fmla="*/ 1217581 h 1613568"/>
              <a:gd name="connsiteX440" fmla="*/ 826729 w 8214149"/>
              <a:gd name="connsiteY440" fmla="*/ 1226630 h 1613568"/>
              <a:gd name="connsiteX441" fmla="*/ 816701 w 8214149"/>
              <a:gd name="connsiteY441" fmla="*/ 1235869 h 1613568"/>
              <a:gd name="connsiteX442" fmla="*/ 653288 w 8214149"/>
              <a:gd name="connsiteY442" fmla="*/ 1244156 h 1613568"/>
              <a:gd name="connsiteX443" fmla="*/ 648849 w 8214149"/>
              <a:gd name="connsiteY443" fmla="*/ 1244822 h 1613568"/>
              <a:gd name="connsiteX444" fmla="*/ 568294 w 8214149"/>
              <a:gd name="connsiteY444" fmla="*/ 1251871 h 1613568"/>
              <a:gd name="connsiteX445" fmla="*/ 549223 w 8214149"/>
              <a:gd name="connsiteY445" fmla="*/ 1244060 h 1613568"/>
              <a:gd name="connsiteX446" fmla="*/ 562704 w 8214149"/>
              <a:gd name="connsiteY446" fmla="*/ 1233011 h 1613568"/>
              <a:gd name="connsiteX447" fmla="*/ 644575 w 8214149"/>
              <a:gd name="connsiteY447" fmla="*/ 1225868 h 1613568"/>
              <a:gd name="connsiteX448" fmla="*/ 662988 w 8214149"/>
              <a:gd name="connsiteY448" fmla="*/ 1234059 h 1613568"/>
              <a:gd name="connsiteX449" fmla="*/ 653288 w 8214149"/>
              <a:gd name="connsiteY449" fmla="*/ 1244156 h 1613568"/>
              <a:gd name="connsiteX450" fmla="*/ 491519 w 8214149"/>
              <a:gd name="connsiteY450" fmla="*/ 1260348 h 1613568"/>
              <a:gd name="connsiteX451" fmla="*/ 488560 w 8214149"/>
              <a:gd name="connsiteY451" fmla="*/ 1260920 h 1613568"/>
              <a:gd name="connsiteX452" fmla="*/ 409484 w 8214149"/>
              <a:gd name="connsiteY452" fmla="*/ 1271873 h 1613568"/>
              <a:gd name="connsiteX453" fmla="*/ 389427 w 8214149"/>
              <a:gd name="connsiteY453" fmla="*/ 1265111 h 1613568"/>
              <a:gd name="connsiteX454" fmla="*/ 401100 w 8214149"/>
              <a:gd name="connsiteY454" fmla="*/ 1253490 h 1613568"/>
              <a:gd name="connsiteX455" fmla="*/ 481655 w 8214149"/>
              <a:gd name="connsiteY455" fmla="*/ 1242346 h 1613568"/>
              <a:gd name="connsiteX456" fmla="*/ 501219 w 8214149"/>
              <a:gd name="connsiteY456" fmla="*/ 1249680 h 1613568"/>
              <a:gd name="connsiteX457" fmla="*/ 491519 w 8214149"/>
              <a:gd name="connsiteY457" fmla="*/ 1260348 h 1613568"/>
              <a:gd name="connsiteX458" fmla="*/ 332874 w 8214149"/>
              <a:gd name="connsiteY458" fmla="*/ 1284446 h 1613568"/>
              <a:gd name="connsiteX459" fmla="*/ 331230 w 8214149"/>
              <a:gd name="connsiteY459" fmla="*/ 1284827 h 1613568"/>
              <a:gd name="connsiteX460" fmla="*/ 253962 w 8214149"/>
              <a:gd name="connsiteY460" fmla="*/ 1299686 h 1613568"/>
              <a:gd name="connsiteX461" fmla="*/ 232919 w 8214149"/>
              <a:gd name="connsiteY461" fmla="*/ 1293876 h 1613568"/>
              <a:gd name="connsiteX462" fmla="*/ 242947 w 8214149"/>
              <a:gd name="connsiteY462" fmla="*/ 1281684 h 1613568"/>
              <a:gd name="connsiteX463" fmla="*/ 321530 w 8214149"/>
              <a:gd name="connsiteY463" fmla="*/ 1266539 h 1613568"/>
              <a:gd name="connsiteX464" fmla="*/ 342080 w 8214149"/>
              <a:gd name="connsiteY464" fmla="*/ 1272826 h 1613568"/>
              <a:gd name="connsiteX465" fmla="*/ 332874 w 8214149"/>
              <a:gd name="connsiteY465" fmla="*/ 1284446 h 1613568"/>
              <a:gd name="connsiteX466" fmla="*/ 22981 w 8214149"/>
              <a:gd name="connsiteY466" fmla="*/ 1357503 h 1613568"/>
              <a:gd name="connsiteX467" fmla="*/ 1774 w 8214149"/>
              <a:gd name="connsiteY467" fmla="*/ 1353026 h 1613568"/>
              <a:gd name="connsiteX468" fmla="*/ 9007 w 8214149"/>
              <a:gd name="connsiteY468" fmla="*/ 1340263 h 1613568"/>
              <a:gd name="connsiteX469" fmla="*/ 14432 w 8214149"/>
              <a:gd name="connsiteY469" fmla="*/ 1338644 h 1613568"/>
              <a:gd name="connsiteX470" fmla="*/ 36462 w 8214149"/>
              <a:gd name="connsiteY470" fmla="*/ 1342835 h 1613568"/>
              <a:gd name="connsiteX471" fmla="*/ 29228 w 8214149"/>
              <a:gd name="connsiteY471" fmla="*/ 1355598 h 1613568"/>
              <a:gd name="connsiteX472" fmla="*/ 23803 w 8214149"/>
              <a:gd name="connsiteY472" fmla="*/ 1357217 h 1613568"/>
              <a:gd name="connsiteX473" fmla="*/ 22981 w 8214149"/>
              <a:gd name="connsiteY473" fmla="*/ 1357503 h 1613568"/>
              <a:gd name="connsiteX474" fmla="*/ 102550 w 8214149"/>
              <a:gd name="connsiteY474" fmla="*/ 1335310 h 1613568"/>
              <a:gd name="connsiteX475" fmla="*/ 81178 w 8214149"/>
              <a:gd name="connsiteY475" fmla="*/ 1330452 h 1613568"/>
              <a:gd name="connsiteX476" fmla="*/ 89234 w 8214149"/>
              <a:gd name="connsiteY476" fmla="*/ 1317879 h 1613568"/>
              <a:gd name="connsiteX477" fmla="*/ 165351 w 8214149"/>
              <a:gd name="connsiteY477" fmla="*/ 1298924 h 1613568"/>
              <a:gd name="connsiteX478" fmla="*/ 186723 w 8214149"/>
              <a:gd name="connsiteY478" fmla="*/ 1304163 h 1613568"/>
              <a:gd name="connsiteX479" fmla="*/ 178010 w 8214149"/>
              <a:gd name="connsiteY479" fmla="*/ 1316450 h 1613568"/>
              <a:gd name="connsiteX480" fmla="*/ 177681 w 8214149"/>
              <a:gd name="connsiteY480" fmla="*/ 1316546 h 1613568"/>
              <a:gd name="connsiteX481" fmla="*/ 102879 w 8214149"/>
              <a:gd name="connsiteY481" fmla="*/ 1335215 h 1613568"/>
              <a:gd name="connsiteX482" fmla="*/ 102550 w 8214149"/>
              <a:gd name="connsiteY482" fmla="*/ 1335310 h 161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</a:cxnLst>
            <a:rect l="l" t="t" r="r" b="b"/>
            <a:pathLst>
              <a:path w="8214149" h="1613568">
                <a:moveTo>
                  <a:pt x="4094331" y="1558766"/>
                </a:moveTo>
                <a:lnTo>
                  <a:pt x="4081672" y="1561814"/>
                </a:lnTo>
                <a:cubicBezTo>
                  <a:pt x="4073288" y="1563815"/>
                  <a:pt x="4063588" y="1561528"/>
                  <a:pt x="4060136" y="1556671"/>
                </a:cubicBezTo>
                <a:cubicBezTo>
                  <a:pt x="4056683" y="1551813"/>
                  <a:pt x="4060629" y="1546289"/>
                  <a:pt x="4068849" y="1544288"/>
                </a:cubicBezTo>
                <a:cubicBezTo>
                  <a:pt x="4068849" y="1544288"/>
                  <a:pt x="4069013" y="1544288"/>
                  <a:pt x="4069013" y="1544288"/>
                </a:cubicBezTo>
                <a:lnTo>
                  <a:pt x="4081343" y="1541240"/>
                </a:lnTo>
                <a:cubicBezTo>
                  <a:pt x="4101893" y="1536097"/>
                  <a:pt x="4122607" y="1530572"/>
                  <a:pt x="4142829" y="1524762"/>
                </a:cubicBezTo>
                <a:cubicBezTo>
                  <a:pt x="4150884" y="1522476"/>
                  <a:pt x="4160912" y="1524381"/>
                  <a:pt x="4164858" y="1529048"/>
                </a:cubicBezTo>
                <a:cubicBezTo>
                  <a:pt x="4168804" y="1533811"/>
                  <a:pt x="4165516" y="1539431"/>
                  <a:pt x="4157460" y="1541812"/>
                </a:cubicBezTo>
                <a:cubicBezTo>
                  <a:pt x="4136746" y="1547908"/>
                  <a:pt x="4115374" y="1553528"/>
                  <a:pt x="4094331" y="1558766"/>
                </a:cubicBezTo>
                <a:close/>
                <a:moveTo>
                  <a:pt x="4005062" y="1578578"/>
                </a:moveTo>
                <a:cubicBezTo>
                  <a:pt x="4004733" y="1578674"/>
                  <a:pt x="4004240" y="1578769"/>
                  <a:pt x="4003747" y="1578864"/>
                </a:cubicBezTo>
                <a:cubicBezTo>
                  <a:pt x="3977607" y="1583912"/>
                  <a:pt x="3950810" y="1588580"/>
                  <a:pt x="3923684" y="1592485"/>
                </a:cubicBezTo>
                <a:cubicBezTo>
                  <a:pt x="3914807" y="1593818"/>
                  <a:pt x="3905929" y="1590675"/>
                  <a:pt x="3903628" y="1585627"/>
                </a:cubicBezTo>
                <a:cubicBezTo>
                  <a:pt x="3901326" y="1580578"/>
                  <a:pt x="3906916" y="1575340"/>
                  <a:pt x="3915464" y="1574102"/>
                </a:cubicBezTo>
                <a:cubicBezTo>
                  <a:pt x="3941604" y="1570292"/>
                  <a:pt x="3967743" y="1565815"/>
                  <a:pt x="3993061" y="1560862"/>
                </a:cubicBezTo>
                <a:cubicBezTo>
                  <a:pt x="4001609" y="1559147"/>
                  <a:pt x="4010980" y="1561910"/>
                  <a:pt x="4013939" y="1566863"/>
                </a:cubicBezTo>
                <a:cubicBezTo>
                  <a:pt x="4016899" y="1571530"/>
                  <a:pt x="4012789" y="1576673"/>
                  <a:pt x="4005062" y="1578578"/>
                </a:cubicBezTo>
                <a:close/>
                <a:moveTo>
                  <a:pt x="4229138" y="1519809"/>
                </a:moveTo>
                <a:cubicBezTo>
                  <a:pt x="4221576" y="1521714"/>
                  <a:pt x="4212534" y="1520000"/>
                  <a:pt x="4208424" y="1515809"/>
                </a:cubicBezTo>
                <a:cubicBezTo>
                  <a:pt x="4203985" y="1511237"/>
                  <a:pt x="4206616" y="1505426"/>
                  <a:pt x="4214507" y="1502855"/>
                </a:cubicBezTo>
                <a:cubicBezTo>
                  <a:pt x="4237523" y="1495235"/>
                  <a:pt x="4260868" y="1486948"/>
                  <a:pt x="4283719" y="1478280"/>
                </a:cubicBezTo>
                <a:cubicBezTo>
                  <a:pt x="4291446" y="1475423"/>
                  <a:pt x="4301474" y="1476661"/>
                  <a:pt x="4306406" y="1481042"/>
                </a:cubicBezTo>
                <a:cubicBezTo>
                  <a:pt x="4311338" y="1485424"/>
                  <a:pt x="4309201" y="1491329"/>
                  <a:pt x="4301638" y="1494187"/>
                </a:cubicBezTo>
                <a:cubicBezTo>
                  <a:pt x="4278129" y="1503045"/>
                  <a:pt x="4254291" y="1511522"/>
                  <a:pt x="4230782" y="1519333"/>
                </a:cubicBezTo>
                <a:cubicBezTo>
                  <a:pt x="4230289" y="1519428"/>
                  <a:pt x="4229796" y="1519619"/>
                  <a:pt x="4229138" y="1519809"/>
                </a:cubicBezTo>
                <a:close/>
                <a:moveTo>
                  <a:pt x="3846252" y="1602010"/>
                </a:moveTo>
                <a:cubicBezTo>
                  <a:pt x="3845101" y="1602296"/>
                  <a:pt x="3843951" y="1602486"/>
                  <a:pt x="3842635" y="1602677"/>
                </a:cubicBezTo>
                <a:cubicBezTo>
                  <a:pt x="3815674" y="1605439"/>
                  <a:pt x="3788055" y="1607725"/>
                  <a:pt x="3760271" y="1609344"/>
                </a:cubicBezTo>
                <a:cubicBezTo>
                  <a:pt x="3751229" y="1609916"/>
                  <a:pt x="3743174" y="1606106"/>
                  <a:pt x="3742187" y="1600867"/>
                </a:cubicBezTo>
                <a:cubicBezTo>
                  <a:pt x="3741201" y="1595628"/>
                  <a:pt x="3747777" y="1590961"/>
                  <a:pt x="3756819" y="1590389"/>
                </a:cubicBezTo>
                <a:cubicBezTo>
                  <a:pt x="3783780" y="1588770"/>
                  <a:pt x="3810742" y="1586579"/>
                  <a:pt x="3836882" y="1583912"/>
                </a:cubicBezTo>
                <a:cubicBezTo>
                  <a:pt x="3845759" y="1582960"/>
                  <a:pt x="3854308" y="1586484"/>
                  <a:pt x="3855952" y="1591628"/>
                </a:cubicBezTo>
                <a:cubicBezTo>
                  <a:pt x="3857267" y="1596009"/>
                  <a:pt x="3853157" y="1600295"/>
                  <a:pt x="3846252" y="1602010"/>
                </a:cubicBezTo>
                <a:close/>
                <a:moveTo>
                  <a:pt x="4366740" y="1467898"/>
                </a:moveTo>
                <a:cubicBezTo>
                  <a:pt x="4359836" y="1469612"/>
                  <a:pt x="4351616" y="1468374"/>
                  <a:pt x="4347013" y="1464755"/>
                </a:cubicBezTo>
                <a:cubicBezTo>
                  <a:pt x="4341587" y="1460468"/>
                  <a:pt x="4343231" y="1454563"/>
                  <a:pt x="4350630" y="1451420"/>
                </a:cubicBezTo>
                <a:cubicBezTo>
                  <a:pt x="4372001" y="1442371"/>
                  <a:pt x="4393702" y="1432655"/>
                  <a:pt x="4415074" y="1422654"/>
                </a:cubicBezTo>
                <a:cubicBezTo>
                  <a:pt x="4422143" y="1419320"/>
                  <a:pt x="4432500" y="1419987"/>
                  <a:pt x="4438254" y="1424083"/>
                </a:cubicBezTo>
                <a:cubicBezTo>
                  <a:pt x="4444008" y="1428178"/>
                  <a:pt x="4442857" y="1434179"/>
                  <a:pt x="4435788" y="1437513"/>
                </a:cubicBezTo>
                <a:cubicBezTo>
                  <a:pt x="4414087" y="1447705"/>
                  <a:pt x="4391894" y="1457611"/>
                  <a:pt x="4370029" y="1466850"/>
                </a:cubicBezTo>
                <a:cubicBezTo>
                  <a:pt x="4369042" y="1467326"/>
                  <a:pt x="4367891" y="1467612"/>
                  <a:pt x="4366740" y="1467898"/>
                </a:cubicBezTo>
                <a:close/>
                <a:moveTo>
                  <a:pt x="3683168" y="1612106"/>
                </a:moveTo>
                <a:cubicBezTo>
                  <a:pt x="3681360" y="1612582"/>
                  <a:pt x="3679387" y="1612868"/>
                  <a:pt x="3677414" y="1612868"/>
                </a:cubicBezTo>
                <a:cubicBezTo>
                  <a:pt x="3650288" y="1613535"/>
                  <a:pt x="3622340" y="1613726"/>
                  <a:pt x="3594392" y="1613440"/>
                </a:cubicBezTo>
                <a:cubicBezTo>
                  <a:pt x="3585350" y="1613345"/>
                  <a:pt x="3578117" y="1609058"/>
                  <a:pt x="3578281" y="1603724"/>
                </a:cubicBezTo>
                <a:cubicBezTo>
                  <a:pt x="3578446" y="1598486"/>
                  <a:pt x="3586008" y="1594295"/>
                  <a:pt x="3595050" y="1594390"/>
                </a:cubicBezTo>
                <a:cubicBezTo>
                  <a:pt x="3622505" y="1594676"/>
                  <a:pt x="3649795" y="1594485"/>
                  <a:pt x="3676099" y="1593818"/>
                </a:cubicBezTo>
                <a:cubicBezTo>
                  <a:pt x="3685141" y="1593628"/>
                  <a:pt x="3692868" y="1597724"/>
                  <a:pt x="3693196" y="1602962"/>
                </a:cubicBezTo>
                <a:cubicBezTo>
                  <a:pt x="3693525" y="1607058"/>
                  <a:pt x="3689251" y="1610582"/>
                  <a:pt x="3683168" y="1612106"/>
                </a:cubicBezTo>
                <a:close/>
                <a:moveTo>
                  <a:pt x="4494479" y="1408081"/>
                </a:moveTo>
                <a:cubicBezTo>
                  <a:pt x="4488067" y="1409700"/>
                  <a:pt x="4480505" y="1408843"/>
                  <a:pt x="4475737" y="1405604"/>
                </a:cubicBezTo>
                <a:cubicBezTo>
                  <a:pt x="4469655" y="1401699"/>
                  <a:pt x="4470312" y="1395698"/>
                  <a:pt x="4477053" y="1392174"/>
                </a:cubicBezTo>
                <a:cubicBezTo>
                  <a:pt x="4496945" y="1381982"/>
                  <a:pt x="4517002" y="1371219"/>
                  <a:pt x="4536894" y="1360075"/>
                </a:cubicBezTo>
                <a:cubicBezTo>
                  <a:pt x="4543470" y="1356455"/>
                  <a:pt x="4553827" y="1356551"/>
                  <a:pt x="4560074" y="1360361"/>
                </a:cubicBezTo>
                <a:cubicBezTo>
                  <a:pt x="4566321" y="1364171"/>
                  <a:pt x="4566157" y="1370171"/>
                  <a:pt x="4559581" y="1373791"/>
                </a:cubicBezTo>
                <a:cubicBezTo>
                  <a:pt x="4539360" y="1385030"/>
                  <a:pt x="4518974" y="1395984"/>
                  <a:pt x="4498754" y="1406366"/>
                </a:cubicBezTo>
                <a:cubicBezTo>
                  <a:pt x="4497603" y="1407128"/>
                  <a:pt x="4495959" y="1407700"/>
                  <a:pt x="4494479" y="1408081"/>
                </a:cubicBezTo>
                <a:close/>
                <a:moveTo>
                  <a:pt x="4612846" y="1342073"/>
                </a:moveTo>
                <a:cubicBezTo>
                  <a:pt x="4606928" y="1343501"/>
                  <a:pt x="4599859" y="1342930"/>
                  <a:pt x="4594927" y="1340168"/>
                </a:cubicBezTo>
                <a:cubicBezTo>
                  <a:pt x="4588351" y="1336548"/>
                  <a:pt x="4588186" y="1330452"/>
                  <a:pt x="4594434" y="1326737"/>
                </a:cubicBezTo>
                <a:cubicBezTo>
                  <a:pt x="4612846" y="1315688"/>
                  <a:pt x="4631588" y="1303973"/>
                  <a:pt x="4650001" y="1292066"/>
                </a:cubicBezTo>
                <a:cubicBezTo>
                  <a:pt x="4656083" y="1288161"/>
                  <a:pt x="4666441" y="1287875"/>
                  <a:pt x="4673181" y="1291400"/>
                </a:cubicBezTo>
                <a:cubicBezTo>
                  <a:pt x="4679921" y="1294924"/>
                  <a:pt x="4680415" y="1300925"/>
                  <a:pt x="4674332" y="1304830"/>
                </a:cubicBezTo>
                <a:cubicBezTo>
                  <a:pt x="4655590" y="1316831"/>
                  <a:pt x="4636684" y="1328642"/>
                  <a:pt x="4617943" y="1339882"/>
                </a:cubicBezTo>
                <a:cubicBezTo>
                  <a:pt x="4616628" y="1340930"/>
                  <a:pt x="4614819" y="1341596"/>
                  <a:pt x="4612846" y="1342073"/>
                </a:cubicBezTo>
                <a:close/>
                <a:moveTo>
                  <a:pt x="3519098" y="1610678"/>
                </a:moveTo>
                <a:cubicBezTo>
                  <a:pt x="3516796" y="1611249"/>
                  <a:pt x="3514166" y="1611535"/>
                  <a:pt x="3511535" y="1611440"/>
                </a:cubicBezTo>
                <a:cubicBezTo>
                  <a:pt x="3484574" y="1610392"/>
                  <a:pt x="3456790" y="1608868"/>
                  <a:pt x="3429007" y="1607058"/>
                </a:cubicBezTo>
                <a:cubicBezTo>
                  <a:pt x="3419965" y="1606487"/>
                  <a:pt x="3413553" y="1601724"/>
                  <a:pt x="3414540" y="1596485"/>
                </a:cubicBezTo>
                <a:cubicBezTo>
                  <a:pt x="3415526" y="1591247"/>
                  <a:pt x="3423746" y="1587532"/>
                  <a:pt x="3432788" y="1588103"/>
                </a:cubicBezTo>
                <a:cubicBezTo>
                  <a:pt x="3460078" y="1589913"/>
                  <a:pt x="3487368" y="1591342"/>
                  <a:pt x="3513837" y="1592485"/>
                </a:cubicBezTo>
                <a:cubicBezTo>
                  <a:pt x="3522879" y="1592866"/>
                  <a:pt x="3529783" y="1597438"/>
                  <a:pt x="3529126" y="1602677"/>
                </a:cubicBezTo>
                <a:cubicBezTo>
                  <a:pt x="3528633" y="1606201"/>
                  <a:pt x="3524523" y="1609249"/>
                  <a:pt x="3519098" y="1610678"/>
                </a:cubicBezTo>
                <a:close/>
                <a:moveTo>
                  <a:pt x="4722829" y="1271397"/>
                </a:moveTo>
                <a:cubicBezTo>
                  <a:pt x="4717240" y="1272731"/>
                  <a:pt x="4710664" y="1272350"/>
                  <a:pt x="4705732" y="1269873"/>
                </a:cubicBezTo>
                <a:cubicBezTo>
                  <a:pt x="4698827" y="1266444"/>
                  <a:pt x="4698005" y="1260443"/>
                  <a:pt x="4703759" y="1256443"/>
                </a:cubicBezTo>
                <a:cubicBezTo>
                  <a:pt x="4721350" y="1244441"/>
                  <a:pt x="4738612" y="1232249"/>
                  <a:pt x="4755874" y="1219867"/>
                </a:cubicBezTo>
                <a:cubicBezTo>
                  <a:pt x="4761628" y="1215771"/>
                  <a:pt x="4771985" y="1215104"/>
                  <a:pt x="4779054" y="1218438"/>
                </a:cubicBezTo>
                <a:cubicBezTo>
                  <a:pt x="4786123" y="1221772"/>
                  <a:pt x="4787274" y="1227773"/>
                  <a:pt x="4781520" y="1231868"/>
                </a:cubicBezTo>
                <a:cubicBezTo>
                  <a:pt x="4764094" y="1244441"/>
                  <a:pt x="4746339" y="1256919"/>
                  <a:pt x="4728913" y="1268825"/>
                </a:cubicBezTo>
                <a:cubicBezTo>
                  <a:pt x="4727269" y="1269968"/>
                  <a:pt x="4725131" y="1270826"/>
                  <a:pt x="4722829" y="1271397"/>
                </a:cubicBezTo>
                <a:close/>
                <a:moveTo>
                  <a:pt x="3355849" y="1599819"/>
                </a:moveTo>
                <a:cubicBezTo>
                  <a:pt x="3353054" y="1600486"/>
                  <a:pt x="3349931" y="1600772"/>
                  <a:pt x="3346807" y="1600486"/>
                </a:cubicBezTo>
                <a:cubicBezTo>
                  <a:pt x="3320339" y="1598105"/>
                  <a:pt x="3292884" y="1595247"/>
                  <a:pt x="3265265" y="1592199"/>
                </a:cubicBezTo>
                <a:cubicBezTo>
                  <a:pt x="3256387" y="1591151"/>
                  <a:pt x="3250469" y="1586198"/>
                  <a:pt x="3252278" y="1581055"/>
                </a:cubicBezTo>
                <a:cubicBezTo>
                  <a:pt x="3253921" y="1575911"/>
                  <a:pt x="3262634" y="1572482"/>
                  <a:pt x="3271512" y="1573530"/>
                </a:cubicBezTo>
                <a:cubicBezTo>
                  <a:pt x="3298802" y="1576578"/>
                  <a:pt x="3325764" y="1579340"/>
                  <a:pt x="3351903" y="1581722"/>
                </a:cubicBezTo>
                <a:cubicBezTo>
                  <a:pt x="3360945" y="1582579"/>
                  <a:pt x="3367028" y="1587437"/>
                  <a:pt x="3365549" y="1592580"/>
                </a:cubicBezTo>
                <a:cubicBezTo>
                  <a:pt x="3364727" y="1595914"/>
                  <a:pt x="3360945" y="1598581"/>
                  <a:pt x="3355849" y="1599819"/>
                </a:cubicBezTo>
                <a:close/>
                <a:moveTo>
                  <a:pt x="8204315" y="369094"/>
                </a:moveTo>
                <a:cubicBezTo>
                  <a:pt x="8198067" y="370618"/>
                  <a:pt x="8190669" y="369856"/>
                  <a:pt x="8185737" y="366808"/>
                </a:cubicBezTo>
                <a:cubicBezTo>
                  <a:pt x="8185573" y="366713"/>
                  <a:pt x="8165023" y="353949"/>
                  <a:pt x="8127375" y="333756"/>
                </a:cubicBezTo>
                <a:cubicBezTo>
                  <a:pt x="8120799" y="330137"/>
                  <a:pt x="8120306" y="324136"/>
                  <a:pt x="8126554" y="320326"/>
                </a:cubicBezTo>
                <a:cubicBezTo>
                  <a:pt x="8132801" y="316421"/>
                  <a:pt x="8143158" y="316230"/>
                  <a:pt x="8149734" y="319850"/>
                </a:cubicBezTo>
                <a:cubicBezTo>
                  <a:pt x="8188368" y="340614"/>
                  <a:pt x="8208918" y="353378"/>
                  <a:pt x="8209740" y="353854"/>
                </a:cubicBezTo>
                <a:cubicBezTo>
                  <a:pt x="8215987" y="357664"/>
                  <a:pt x="8215494" y="363760"/>
                  <a:pt x="8208918" y="367284"/>
                </a:cubicBezTo>
                <a:cubicBezTo>
                  <a:pt x="8207602" y="368141"/>
                  <a:pt x="8205959" y="368713"/>
                  <a:pt x="8204315" y="369094"/>
                </a:cubicBezTo>
                <a:close/>
                <a:moveTo>
                  <a:pt x="4825908" y="1197102"/>
                </a:moveTo>
                <a:cubicBezTo>
                  <a:pt x="4820647" y="1198436"/>
                  <a:pt x="4814235" y="1198055"/>
                  <a:pt x="4809468" y="1195959"/>
                </a:cubicBezTo>
                <a:cubicBezTo>
                  <a:pt x="4802235" y="1192721"/>
                  <a:pt x="4800919" y="1186815"/>
                  <a:pt x="4806345" y="1182624"/>
                </a:cubicBezTo>
                <a:cubicBezTo>
                  <a:pt x="4822949" y="1170146"/>
                  <a:pt x="4839224" y="1157478"/>
                  <a:pt x="4855500" y="1144619"/>
                </a:cubicBezTo>
                <a:cubicBezTo>
                  <a:pt x="4860925" y="1140428"/>
                  <a:pt x="4871118" y="1139476"/>
                  <a:pt x="4878516" y="1142524"/>
                </a:cubicBezTo>
                <a:cubicBezTo>
                  <a:pt x="4885749" y="1145667"/>
                  <a:pt x="4887393" y="1151573"/>
                  <a:pt x="4882132" y="1155859"/>
                </a:cubicBezTo>
                <a:cubicBezTo>
                  <a:pt x="4865857" y="1168813"/>
                  <a:pt x="4849253" y="1181576"/>
                  <a:pt x="4832649" y="1194149"/>
                </a:cubicBezTo>
                <a:cubicBezTo>
                  <a:pt x="4830675" y="1195483"/>
                  <a:pt x="4828374" y="1196531"/>
                  <a:pt x="4825908" y="1197102"/>
                </a:cubicBezTo>
                <a:close/>
                <a:moveTo>
                  <a:pt x="3194573" y="1581817"/>
                </a:moveTo>
                <a:cubicBezTo>
                  <a:pt x="3191450" y="1582579"/>
                  <a:pt x="3187997" y="1582769"/>
                  <a:pt x="3184545" y="1582388"/>
                </a:cubicBezTo>
                <a:cubicBezTo>
                  <a:pt x="3158570" y="1578959"/>
                  <a:pt x="3131608" y="1575245"/>
                  <a:pt x="3104154" y="1571244"/>
                </a:cubicBezTo>
                <a:cubicBezTo>
                  <a:pt x="3095276" y="1569911"/>
                  <a:pt x="3090015" y="1564767"/>
                  <a:pt x="3092317" y="1559624"/>
                </a:cubicBezTo>
                <a:cubicBezTo>
                  <a:pt x="3094618" y="1554480"/>
                  <a:pt x="3103496" y="1551432"/>
                  <a:pt x="3112374" y="1552766"/>
                </a:cubicBezTo>
                <a:cubicBezTo>
                  <a:pt x="3139500" y="1556766"/>
                  <a:pt x="3166132" y="1560481"/>
                  <a:pt x="3191943" y="1563815"/>
                </a:cubicBezTo>
                <a:cubicBezTo>
                  <a:pt x="3200820" y="1564957"/>
                  <a:pt x="3206410" y="1570101"/>
                  <a:pt x="3204437" y="1575245"/>
                </a:cubicBezTo>
                <a:cubicBezTo>
                  <a:pt x="3202793" y="1578293"/>
                  <a:pt x="3199176" y="1580674"/>
                  <a:pt x="3194573" y="1581817"/>
                </a:cubicBezTo>
                <a:close/>
                <a:moveTo>
                  <a:pt x="4923232" y="1120331"/>
                </a:moveTo>
                <a:cubicBezTo>
                  <a:pt x="4918136" y="1121569"/>
                  <a:pt x="4912053" y="1121378"/>
                  <a:pt x="4907286" y="1119378"/>
                </a:cubicBezTo>
                <a:cubicBezTo>
                  <a:pt x="4899888" y="1116330"/>
                  <a:pt x="4898079" y="1110425"/>
                  <a:pt x="4903340" y="1106138"/>
                </a:cubicBezTo>
                <a:cubicBezTo>
                  <a:pt x="4919122" y="1093280"/>
                  <a:pt x="4934576" y="1080230"/>
                  <a:pt x="4950029" y="1067086"/>
                </a:cubicBezTo>
                <a:cubicBezTo>
                  <a:pt x="4955126" y="1062800"/>
                  <a:pt x="4965318" y="1061657"/>
                  <a:pt x="4972881" y="1064609"/>
                </a:cubicBezTo>
                <a:cubicBezTo>
                  <a:pt x="4980443" y="1067562"/>
                  <a:pt x="4982252" y="1073468"/>
                  <a:pt x="4977155" y="1077849"/>
                </a:cubicBezTo>
                <a:cubicBezTo>
                  <a:pt x="4961538" y="1091089"/>
                  <a:pt x="4945919" y="1104138"/>
                  <a:pt x="4930137" y="1117092"/>
                </a:cubicBezTo>
                <a:cubicBezTo>
                  <a:pt x="4928329" y="1118521"/>
                  <a:pt x="4925863" y="1119664"/>
                  <a:pt x="4923232" y="1120331"/>
                </a:cubicBezTo>
                <a:close/>
                <a:moveTo>
                  <a:pt x="3035106" y="1558481"/>
                </a:moveTo>
                <a:cubicBezTo>
                  <a:pt x="3031818" y="1559338"/>
                  <a:pt x="3028037" y="1559528"/>
                  <a:pt x="3024255" y="1558862"/>
                </a:cubicBezTo>
                <a:cubicBezTo>
                  <a:pt x="2997952" y="1554575"/>
                  <a:pt x="2971483" y="1550194"/>
                  <a:pt x="2945015" y="1545622"/>
                </a:cubicBezTo>
                <a:cubicBezTo>
                  <a:pt x="2936302" y="1544098"/>
                  <a:pt x="2931370" y="1538859"/>
                  <a:pt x="2934000" y="1533811"/>
                </a:cubicBezTo>
                <a:cubicBezTo>
                  <a:pt x="2936631" y="1528763"/>
                  <a:pt x="2945837" y="1525905"/>
                  <a:pt x="2954386" y="1527429"/>
                </a:cubicBezTo>
                <a:cubicBezTo>
                  <a:pt x="2980690" y="1532001"/>
                  <a:pt x="3006993" y="1536382"/>
                  <a:pt x="3033133" y="1540574"/>
                </a:cubicBezTo>
                <a:cubicBezTo>
                  <a:pt x="3041846" y="1542002"/>
                  <a:pt x="3046943" y="1547241"/>
                  <a:pt x="3044641" y="1552289"/>
                </a:cubicBezTo>
                <a:cubicBezTo>
                  <a:pt x="3042997" y="1555147"/>
                  <a:pt x="3039545" y="1557338"/>
                  <a:pt x="3035106" y="1558481"/>
                </a:cubicBezTo>
                <a:close/>
                <a:moveTo>
                  <a:pt x="8083481" y="303848"/>
                </a:moveTo>
                <a:cubicBezTo>
                  <a:pt x="8077891" y="305276"/>
                  <a:pt x="8071151" y="304800"/>
                  <a:pt x="8066383" y="302324"/>
                </a:cubicBezTo>
                <a:cubicBezTo>
                  <a:pt x="8045833" y="292132"/>
                  <a:pt x="8024626" y="282035"/>
                  <a:pt x="8003254" y="272129"/>
                </a:cubicBezTo>
                <a:cubicBezTo>
                  <a:pt x="7996185" y="268891"/>
                  <a:pt x="7995034" y="262890"/>
                  <a:pt x="8000624" y="258699"/>
                </a:cubicBezTo>
                <a:cubicBezTo>
                  <a:pt x="8006213" y="254603"/>
                  <a:pt x="8016570" y="253937"/>
                  <a:pt x="8023804" y="257175"/>
                </a:cubicBezTo>
                <a:cubicBezTo>
                  <a:pt x="8045505" y="267176"/>
                  <a:pt x="8067041" y="277463"/>
                  <a:pt x="8087756" y="287750"/>
                </a:cubicBezTo>
                <a:cubicBezTo>
                  <a:pt x="8094660" y="291179"/>
                  <a:pt x="8095482" y="297180"/>
                  <a:pt x="8089564" y="301181"/>
                </a:cubicBezTo>
                <a:cubicBezTo>
                  <a:pt x="8087920" y="302419"/>
                  <a:pt x="8085782" y="303276"/>
                  <a:pt x="8083481" y="303848"/>
                </a:cubicBezTo>
                <a:close/>
                <a:moveTo>
                  <a:pt x="5015954" y="1041654"/>
                </a:moveTo>
                <a:cubicBezTo>
                  <a:pt x="5011021" y="1042892"/>
                  <a:pt x="5005103" y="1042702"/>
                  <a:pt x="5000336" y="1040797"/>
                </a:cubicBezTo>
                <a:cubicBezTo>
                  <a:pt x="4992773" y="1037844"/>
                  <a:pt x="4990636" y="1031939"/>
                  <a:pt x="4995732" y="1027557"/>
                </a:cubicBezTo>
                <a:cubicBezTo>
                  <a:pt x="5010857" y="1014413"/>
                  <a:pt x="5025818" y="1001077"/>
                  <a:pt x="5040614" y="987743"/>
                </a:cubicBezTo>
                <a:cubicBezTo>
                  <a:pt x="5045545" y="983266"/>
                  <a:pt x="5055738" y="982027"/>
                  <a:pt x="5063301" y="984885"/>
                </a:cubicBezTo>
                <a:cubicBezTo>
                  <a:pt x="5070863" y="987743"/>
                  <a:pt x="5073164" y="993648"/>
                  <a:pt x="5068233" y="998029"/>
                </a:cubicBezTo>
                <a:cubicBezTo>
                  <a:pt x="5053272" y="1011460"/>
                  <a:pt x="5038312" y="1024795"/>
                  <a:pt x="5023187" y="1037939"/>
                </a:cubicBezTo>
                <a:cubicBezTo>
                  <a:pt x="5021379" y="1039749"/>
                  <a:pt x="5018748" y="1040892"/>
                  <a:pt x="5015954" y="1041654"/>
                </a:cubicBezTo>
                <a:close/>
                <a:moveTo>
                  <a:pt x="2877447" y="1531239"/>
                </a:moveTo>
                <a:cubicBezTo>
                  <a:pt x="2873994" y="1532096"/>
                  <a:pt x="2869884" y="1532287"/>
                  <a:pt x="2866103" y="1531525"/>
                </a:cubicBezTo>
                <a:cubicBezTo>
                  <a:pt x="2840128" y="1526762"/>
                  <a:pt x="2813824" y="1521905"/>
                  <a:pt x="2787685" y="1516856"/>
                </a:cubicBezTo>
                <a:cubicBezTo>
                  <a:pt x="2779136" y="1515237"/>
                  <a:pt x="2774369" y="1509808"/>
                  <a:pt x="2777163" y="1504855"/>
                </a:cubicBezTo>
                <a:cubicBezTo>
                  <a:pt x="2779958" y="1499902"/>
                  <a:pt x="2789329" y="1497140"/>
                  <a:pt x="2797877" y="1498759"/>
                </a:cubicBezTo>
                <a:cubicBezTo>
                  <a:pt x="2824017" y="1503807"/>
                  <a:pt x="2849992" y="1508665"/>
                  <a:pt x="2875967" y="1513332"/>
                </a:cubicBezTo>
                <a:cubicBezTo>
                  <a:pt x="2884681" y="1514951"/>
                  <a:pt x="2889448" y="1520285"/>
                  <a:pt x="2886653" y="1525238"/>
                </a:cubicBezTo>
                <a:cubicBezTo>
                  <a:pt x="2885174" y="1528096"/>
                  <a:pt x="2881721" y="1530191"/>
                  <a:pt x="2877447" y="1531239"/>
                </a:cubicBezTo>
                <a:close/>
                <a:moveTo>
                  <a:pt x="5105222" y="961549"/>
                </a:moveTo>
                <a:cubicBezTo>
                  <a:pt x="5100455" y="962787"/>
                  <a:pt x="5094701" y="962597"/>
                  <a:pt x="5089933" y="960882"/>
                </a:cubicBezTo>
                <a:cubicBezTo>
                  <a:pt x="5082207" y="958025"/>
                  <a:pt x="5079905" y="952214"/>
                  <a:pt x="5084837" y="947738"/>
                </a:cubicBezTo>
                <a:cubicBezTo>
                  <a:pt x="5099468" y="934307"/>
                  <a:pt x="5114100" y="920782"/>
                  <a:pt x="5128731" y="907352"/>
                </a:cubicBezTo>
                <a:cubicBezTo>
                  <a:pt x="5133499" y="902875"/>
                  <a:pt x="5143692" y="901541"/>
                  <a:pt x="5151419" y="904304"/>
                </a:cubicBezTo>
                <a:cubicBezTo>
                  <a:pt x="5159145" y="907066"/>
                  <a:pt x="5161447" y="912971"/>
                  <a:pt x="5156680" y="917448"/>
                </a:cubicBezTo>
                <a:cubicBezTo>
                  <a:pt x="5142048" y="930974"/>
                  <a:pt x="5127416" y="944499"/>
                  <a:pt x="5112785" y="957929"/>
                </a:cubicBezTo>
                <a:cubicBezTo>
                  <a:pt x="5110812" y="959644"/>
                  <a:pt x="5108182" y="960882"/>
                  <a:pt x="5105222" y="961549"/>
                </a:cubicBezTo>
                <a:close/>
                <a:moveTo>
                  <a:pt x="7954592" y="244316"/>
                </a:moveTo>
                <a:cubicBezTo>
                  <a:pt x="7949331" y="245650"/>
                  <a:pt x="7943248" y="245269"/>
                  <a:pt x="7938316" y="243173"/>
                </a:cubicBezTo>
                <a:cubicBezTo>
                  <a:pt x="7916616" y="233839"/>
                  <a:pt x="7894257" y="224600"/>
                  <a:pt x="7871735" y="215646"/>
                </a:cubicBezTo>
                <a:cubicBezTo>
                  <a:pt x="7864336" y="212693"/>
                  <a:pt x="7862364" y="206693"/>
                  <a:pt x="7867460" y="202406"/>
                </a:cubicBezTo>
                <a:cubicBezTo>
                  <a:pt x="7872556" y="198120"/>
                  <a:pt x="7882914" y="196977"/>
                  <a:pt x="7890312" y="199930"/>
                </a:cubicBezTo>
                <a:cubicBezTo>
                  <a:pt x="7913163" y="208979"/>
                  <a:pt x="7935850" y="218408"/>
                  <a:pt x="7957716" y="227838"/>
                </a:cubicBezTo>
                <a:cubicBezTo>
                  <a:pt x="7964949" y="230981"/>
                  <a:pt x="7966593" y="236887"/>
                  <a:pt x="7961168" y="241173"/>
                </a:cubicBezTo>
                <a:cubicBezTo>
                  <a:pt x="7959524" y="242697"/>
                  <a:pt x="7957222" y="243745"/>
                  <a:pt x="7954592" y="244316"/>
                </a:cubicBezTo>
                <a:close/>
                <a:moveTo>
                  <a:pt x="2721268" y="1501426"/>
                </a:moveTo>
                <a:cubicBezTo>
                  <a:pt x="2717651" y="1502283"/>
                  <a:pt x="2713541" y="1502474"/>
                  <a:pt x="2709431" y="1501712"/>
                </a:cubicBezTo>
                <a:cubicBezTo>
                  <a:pt x="2683620" y="1496568"/>
                  <a:pt x="2657645" y="1491425"/>
                  <a:pt x="2631505" y="1486091"/>
                </a:cubicBezTo>
                <a:cubicBezTo>
                  <a:pt x="2622957" y="1484376"/>
                  <a:pt x="2618353" y="1478947"/>
                  <a:pt x="2621477" y="1473994"/>
                </a:cubicBezTo>
                <a:cubicBezTo>
                  <a:pt x="2624436" y="1469041"/>
                  <a:pt x="2633807" y="1466374"/>
                  <a:pt x="2642356" y="1468184"/>
                </a:cubicBezTo>
                <a:cubicBezTo>
                  <a:pt x="2668331" y="1473422"/>
                  <a:pt x="2694142" y="1478661"/>
                  <a:pt x="2719952" y="1483709"/>
                </a:cubicBezTo>
                <a:cubicBezTo>
                  <a:pt x="2728501" y="1485424"/>
                  <a:pt x="2733104" y="1490853"/>
                  <a:pt x="2730145" y="1495806"/>
                </a:cubicBezTo>
                <a:cubicBezTo>
                  <a:pt x="2728830" y="1498378"/>
                  <a:pt x="2725378" y="1500378"/>
                  <a:pt x="2721268" y="1501426"/>
                </a:cubicBezTo>
                <a:close/>
                <a:moveTo>
                  <a:pt x="5192518" y="880491"/>
                </a:moveTo>
                <a:cubicBezTo>
                  <a:pt x="5187751" y="881634"/>
                  <a:pt x="5182161" y="881539"/>
                  <a:pt x="5177394" y="879824"/>
                </a:cubicBezTo>
                <a:cubicBezTo>
                  <a:pt x="5169667" y="877062"/>
                  <a:pt x="5167201" y="871157"/>
                  <a:pt x="5171969" y="866680"/>
                </a:cubicBezTo>
                <a:cubicBezTo>
                  <a:pt x="5186271" y="853154"/>
                  <a:pt x="5200738" y="839629"/>
                  <a:pt x="5214877" y="826008"/>
                </a:cubicBezTo>
                <a:cubicBezTo>
                  <a:pt x="5219644" y="821531"/>
                  <a:pt x="5229673" y="820102"/>
                  <a:pt x="5237400" y="822865"/>
                </a:cubicBezTo>
                <a:cubicBezTo>
                  <a:pt x="5245126" y="825627"/>
                  <a:pt x="5247592" y="831437"/>
                  <a:pt x="5242825" y="835914"/>
                </a:cubicBezTo>
                <a:cubicBezTo>
                  <a:pt x="5228522" y="849440"/>
                  <a:pt x="5214219" y="863060"/>
                  <a:pt x="5199752" y="876586"/>
                </a:cubicBezTo>
                <a:cubicBezTo>
                  <a:pt x="5198273" y="878491"/>
                  <a:pt x="5195642" y="879824"/>
                  <a:pt x="5192518" y="880491"/>
                </a:cubicBezTo>
                <a:close/>
                <a:moveTo>
                  <a:pt x="7818962" y="190310"/>
                </a:moveTo>
                <a:cubicBezTo>
                  <a:pt x="7814195" y="191548"/>
                  <a:pt x="7808441" y="191357"/>
                  <a:pt x="7803673" y="189548"/>
                </a:cubicBezTo>
                <a:cubicBezTo>
                  <a:pt x="7780657" y="181070"/>
                  <a:pt x="7757313" y="172783"/>
                  <a:pt x="7733968" y="164783"/>
                </a:cubicBezTo>
                <a:cubicBezTo>
                  <a:pt x="7726077" y="162116"/>
                  <a:pt x="7723447" y="156305"/>
                  <a:pt x="7728050" y="151733"/>
                </a:cubicBezTo>
                <a:cubicBezTo>
                  <a:pt x="7732653" y="147161"/>
                  <a:pt x="7742681" y="145637"/>
                  <a:pt x="7750572" y="148304"/>
                </a:cubicBezTo>
                <a:cubicBezTo>
                  <a:pt x="7774246" y="156305"/>
                  <a:pt x="7797919" y="164783"/>
                  <a:pt x="7821264" y="173355"/>
                </a:cubicBezTo>
                <a:cubicBezTo>
                  <a:pt x="7828991" y="176213"/>
                  <a:pt x="7831128" y="182023"/>
                  <a:pt x="7826360" y="186500"/>
                </a:cubicBezTo>
                <a:cubicBezTo>
                  <a:pt x="7824552" y="188309"/>
                  <a:pt x="7821922" y="189548"/>
                  <a:pt x="7818962" y="190310"/>
                </a:cubicBezTo>
                <a:close/>
                <a:moveTo>
                  <a:pt x="5278335" y="799148"/>
                </a:moveTo>
                <a:cubicBezTo>
                  <a:pt x="5273567" y="800291"/>
                  <a:pt x="5267978" y="800195"/>
                  <a:pt x="5263375" y="798576"/>
                </a:cubicBezTo>
                <a:cubicBezTo>
                  <a:pt x="5255648" y="795814"/>
                  <a:pt x="5253182" y="790004"/>
                  <a:pt x="5257950" y="785527"/>
                </a:cubicBezTo>
                <a:lnTo>
                  <a:pt x="5300694" y="744855"/>
                </a:lnTo>
                <a:cubicBezTo>
                  <a:pt x="5305461" y="740378"/>
                  <a:pt x="5315489" y="738950"/>
                  <a:pt x="5323216" y="741712"/>
                </a:cubicBezTo>
                <a:cubicBezTo>
                  <a:pt x="5330943" y="744474"/>
                  <a:pt x="5333409" y="750284"/>
                  <a:pt x="5328641" y="754761"/>
                </a:cubicBezTo>
                <a:lnTo>
                  <a:pt x="5285897" y="795433"/>
                </a:lnTo>
                <a:cubicBezTo>
                  <a:pt x="5284089" y="797147"/>
                  <a:pt x="5281459" y="798386"/>
                  <a:pt x="5278335" y="799148"/>
                </a:cubicBezTo>
                <a:close/>
                <a:moveTo>
                  <a:pt x="2565910" y="1469993"/>
                </a:moveTo>
                <a:cubicBezTo>
                  <a:pt x="2562293" y="1470946"/>
                  <a:pt x="2558019" y="1471041"/>
                  <a:pt x="2553909" y="1470184"/>
                </a:cubicBezTo>
                <a:cubicBezTo>
                  <a:pt x="2528098" y="1464850"/>
                  <a:pt x="2502288" y="1459516"/>
                  <a:pt x="2476477" y="1454087"/>
                </a:cubicBezTo>
                <a:cubicBezTo>
                  <a:pt x="2467928" y="1452277"/>
                  <a:pt x="2463489" y="1446848"/>
                  <a:pt x="2466613" y="1441895"/>
                </a:cubicBezTo>
                <a:cubicBezTo>
                  <a:pt x="2469737" y="1436942"/>
                  <a:pt x="2479107" y="1434370"/>
                  <a:pt x="2487656" y="1436180"/>
                </a:cubicBezTo>
                <a:cubicBezTo>
                  <a:pt x="2513467" y="1441609"/>
                  <a:pt x="2539277" y="1446943"/>
                  <a:pt x="2565088" y="1452182"/>
                </a:cubicBezTo>
                <a:cubicBezTo>
                  <a:pt x="2573637" y="1453991"/>
                  <a:pt x="2578076" y="1459421"/>
                  <a:pt x="2575117" y="1464374"/>
                </a:cubicBezTo>
                <a:cubicBezTo>
                  <a:pt x="2573308" y="1467041"/>
                  <a:pt x="2570020" y="1469041"/>
                  <a:pt x="2565910" y="1469993"/>
                </a:cubicBezTo>
                <a:close/>
                <a:moveTo>
                  <a:pt x="5363823" y="717899"/>
                </a:moveTo>
                <a:cubicBezTo>
                  <a:pt x="5359055" y="719042"/>
                  <a:pt x="5353466" y="718947"/>
                  <a:pt x="5348698" y="717233"/>
                </a:cubicBezTo>
                <a:cubicBezTo>
                  <a:pt x="5340971" y="714470"/>
                  <a:pt x="5338505" y="708660"/>
                  <a:pt x="5343273" y="704183"/>
                </a:cubicBezTo>
                <a:cubicBezTo>
                  <a:pt x="5357576" y="690563"/>
                  <a:pt x="5372043" y="677037"/>
                  <a:pt x="5386345" y="663512"/>
                </a:cubicBezTo>
                <a:cubicBezTo>
                  <a:pt x="5391113" y="659035"/>
                  <a:pt x="5401306" y="657606"/>
                  <a:pt x="5409033" y="660368"/>
                </a:cubicBezTo>
                <a:cubicBezTo>
                  <a:pt x="5416759" y="663131"/>
                  <a:pt x="5419225" y="669036"/>
                  <a:pt x="5414458" y="673513"/>
                </a:cubicBezTo>
                <a:cubicBezTo>
                  <a:pt x="5400155" y="686943"/>
                  <a:pt x="5385688" y="700469"/>
                  <a:pt x="5371385" y="714089"/>
                </a:cubicBezTo>
                <a:cubicBezTo>
                  <a:pt x="5369576" y="715899"/>
                  <a:pt x="5366782" y="717233"/>
                  <a:pt x="5363823" y="717899"/>
                </a:cubicBezTo>
                <a:close/>
                <a:moveTo>
                  <a:pt x="7677086" y="142018"/>
                </a:moveTo>
                <a:cubicBezTo>
                  <a:pt x="7672647" y="143161"/>
                  <a:pt x="7667386" y="143066"/>
                  <a:pt x="7662783" y="141637"/>
                </a:cubicBezTo>
                <a:cubicBezTo>
                  <a:pt x="7638616" y="134112"/>
                  <a:pt x="7614285" y="126873"/>
                  <a:pt x="7590118" y="120110"/>
                </a:cubicBezTo>
                <a:cubicBezTo>
                  <a:pt x="7581898" y="117824"/>
                  <a:pt x="7578611" y="112109"/>
                  <a:pt x="7582556" y="107347"/>
                </a:cubicBezTo>
                <a:cubicBezTo>
                  <a:pt x="7586502" y="102584"/>
                  <a:pt x="7596366" y="100679"/>
                  <a:pt x="7604586" y="102965"/>
                </a:cubicBezTo>
                <a:cubicBezTo>
                  <a:pt x="7629081" y="109919"/>
                  <a:pt x="7653905" y="117253"/>
                  <a:pt x="7678401" y="124873"/>
                </a:cubicBezTo>
                <a:cubicBezTo>
                  <a:pt x="7686457" y="127349"/>
                  <a:pt x="7689416" y="133160"/>
                  <a:pt x="7685141" y="137732"/>
                </a:cubicBezTo>
                <a:cubicBezTo>
                  <a:pt x="7683168" y="139732"/>
                  <a:pt x="7680374" y="141161"/>
                  <a:pt x="7677086" y="142018"/>
                </a:cubicBezTo>
                <a:close/>
                <a:moveTo>
                  <a:pt x="2411046" y="1437894"/>
                </a:moveTo>
                <a:cubicBezTo>
                  <a:pt x="2407429" y="1438847"/>
                  <a:pt x="2403155" y="1438942"/>
                  <a:pt x="2399045" y="1438085"/>
                </a:cubicBezTo>
                <a:lnTo>
                  <a:pt x="2321613" y="1421987"/>
                </a:lnTo>
                <a:cubicBezTo>
                  <a:pt x="2313064" y="1420178"/>
                  <a:pt x="2308625" y="1414748"/>
                  <a:pt x="2311749" y="1409795"/>
                </a:cubicBezTo>
                <a:cubicBezTo>
                  <a:pt x="2314872" y="1404842"/>
                  <a:pt x="2324243" y="1402271"/>
                  <a:pt x="2332792" y="1404080"/>
                </a:cubicBezTo>
                <a:lnTo>
                  <a:pt x="2410224" y="1420178"/>
                </a:lnTo>
                <a:cubicBezTo>
                  <a:pt x="2418773" y="1421987"/>
                  <a:pt x="2423212" y="1427417"/>
                  <a:pt x="2420088" y="1432370"/>
                </a:cubicBezTo>
                <a:cubicBezTo>
                  <a:pt x="2418444" y="1434941"/>
                  <a:pt x="2415156" y="1436846"/>
                  <a:pt x="2411046" y="1437894"/>
                </a:cubicBezTo>
                <a:close/>
                <a:moveTo>
                  <a:pt x="5450297" y="636842"/>
                </a:moveTo>
                <a:cubicBezTo>
                  <a:pt x="5445529" y="637985"/>
                  <a:pt x="5439775" y="637889"/>
                  <a:pt x="5435007" y="636175"/>
                </a:cubicBezTo>
                <a:cubicBezTo>
                  <a:pt x="5427281" y="633413"/>
                  <a:pt x="5424979" y="627507"/>
                  <a:pt x="5429747" y="623030"/>
                </a:cubicBezTo>
                <a:cubicBezTo>
                  <a:pt x="5444378" y="609505"/>
                  <a:pt x="5459010" y="596075"/>
                  <a:pt x="5473641" y="582644"/>
                </a:cubicBezTo>
                <a:cubicBezTo>
                  <a:pt x="5478573" y="578263"/>
                  <a:pt x="5488602" y="576929"/>
                  <a:pt x="5496329" y="579692"/>
                </a:cubicBezTo>
                <a:cubicBezTo>
                  <a:pt x="5504055" y="582549"/>
                  <a:pt x="5506193" y="588359"/>
                  <a:pt x="5501425" y="592836"/>
                </a:cubicBezTo>
                <a:cubicBezTo>
                  <a:pt x="5486793" y="606171"/>
                  <a:pt x="5472162" y="619601"/>
                  <a:pt x="5457530" y="633032"/>
                </a:cubicBezTo>
                <a:cubicBezTo>
                  <a:pt x="5455886" y="634841"/>
                  <a:pt x="5453256" y="636079"/>
                  <a:pt x="5450297" y="636842"/>
                </a:cubicBezTo>
                <a:close/>
                <a:moveTo>
                  <a:pt x="7529126" y="100298"/>
                </a:moveTo>
                <a:cubicBezTo>
                  <a:pt x="7525016" y="101346"/>
                  <a:pt x="7520413" y="101346"/>
                  <a:pt x="7516139" y="100298"/>
                </a:cubicBezTo>
                <a:cubicBezTo>
                  <a:pt x="7491150" y="94012"/>
                  <a:pt x="7465833" y="87916"/>
                  <a:pt x="7440679" y="82296"/>
                </a:cubicBezTo>
                <a:cubicBezTo>
                  <a:pt x="7432131" y="80391"/>
                  <a:pt x="7428021" y="74867"/>
                  <a:pt x="7431309" y="70009"/>
                </a:cubicBezTo>
                <a:cubicBezTo>
                  <a:pt x="7434597" y="65056"/>
                  <a:pt x="7444132" y="62675"/>
                  <a:pt x="7452516" y="64580"/>
                </a:cubicBezTo>
                <a:cubicBezTo>
                  <a:pt x="7477998" y="70295"/>
                  <a:pt x="7503809" y="76391"/>
                  <a:pt x="7529291" y="82867"/>
                </a:cubicBezTo>
                <a:cubicBezTo>
                  <a:pt x="7537675" y="84963"/>
                  <a:pt x="7541456" y="90583"/>
                  <a:pt x="7537840" y="95441"/>
                </a:cubicBezTo>
                <a:cubicBezTo>
                  <a:pt x="7536031" y="97727"/>
                  <a:pt x="7532908" y="99346"/>
                  <a:pt x="7529126" y="100298"/>
                </a:cubicBezTo>
                <a:close/>
                <a:moveTo>
                  <a:pt x="2256346" y="1405700"/>
                </a:moveTo>
                <a:cubicBezTo>
                  <a:pt x="2252729" y="1406652"/>
                  <a:pt x="2248455" y="1406747"/>
                  <a:pt x="2244345" y="1405890"/>
                </a:cubicBezTo>
                <a:cubicBezTo>
                  <a:pt x="2218699" y="1400651"/>
                  <a:pt x="2192888" y="1395317"/>
                  <a:pt x="2167077" y="1390078"/>
                </a:cubicBezTo>
                <a:cubicBezTo>
                  <a:pt x="2158528" y="1388364"/>
                  <a:pt x="2153925" y="1382935"/>
                  <a:pt x="2157049" y="1377982"/>
                </a:cubicBezTo>
                <a:cubicBezTo>
                  <a:pt x="2160008" y="1373029"/>
                  <a:pt x="2169379" y="1370362"/>
                  <a:pt x="2177928" y="1372172"/>
                </a:cubicBezTo>
                <a:cubicBezTo>
                  <a:pt x="2203738" y="1377410"/>
                  <a:pt x="2229549" y="1382649"/>
                  <a:pt x="2255360" y="1387983"/>
                </a:cubicBezTo>
                <a:cubicBezTo>
                  <a:pt x="2263909" y="1389698"/>
                  <a:pt x="2268347" y="1395222"/>
                  <a:pt x="2265388" y="1400175"/>
                </a:cubicBezTo>
                <a:cubicBezTo>
                  <a:pt x="2263744" y="1402747"/>
                  <a:pt x="2260292" y="1404747"/>
                  <a:pt x="2256346" y="1405700"/>
                </a:cubicBezTo>
                <a:close/>
                <a:moveTo>
                  <a:pt x="5538743" y="556451"/>
                </a:moveTo>
                <a:cubicBezTo>
                  <a:pt x="5533812" y="557689"/>
                  <a:pt x="5528058" y="557498"/>
                  <a:pt x="5523290" y="555689"/>
                </a:cubicBezTo>
                <a:cubicBezTo>
                  <a:pt x="5515728" y="552831"/>
                  <a:pt x="5513590" y="546926"/>
                  <a:pt x="5518523" y="542544"/>
                </a:cubicBezTo>
                <a:cubicBezTo>
                  <a:pt x="5533647" y="529114"/>
                  <a:pt x="5548772" y="515874"/>
                  <a:pt x="5563897" y="502730"/>
                </a:cubicBezTo>
                <a:cubicBezTo>
                  <a:pt x="5568993" y="498348"/>
                  <a:pt x="5579186" y="497205"/>
                  <a:pt x="5586748" y="500158"/>
                </a:cubicBezTo>
                <a:cubicBezTo>
                  <a:pt x="5594310" y="503111"/>
                  <a:pt x="5596283" y="509016"/>
                  <a:pt x="5591187" y="513398"/>
                </a:cubicBezTo>
                <a:cubicBezTo>
                  <a:pt x="5576062" y="526542"/>
                  <a:pt x="5560937" y="539687"/>
                  <a:pt x="5545977" y="553022"/>
                </a:cubicBezTo>
                <a:cubicBezTo>
                  <a:pt x="5544169" y="554546"/>
                  <a:pt x="5541538" y="555784"/>
                  <a:pt x="5538743" y="556451"/>
                </a:cubicBezTo>
                <a:close/>
                <a:moveTo>
                  <a:pt x="7375742" y="66104"/>
                </a:moveTo>
                <a:cubicBezTo>
                  <a:pt x="7372125" y="66961"/>
                  <a:pt x="7368015" y="67151"/>
                  <a:pt x="7364069" y="66389"/>
                </a:cubicBezTo>
                <a:cubicBezTo>
                  <a:pt x="7338258" y="61341"/>
                  <a:pt x="7311955" y="56674"/>
                  <a:pt x="7286309" y="52483"/>
                </a:cubicBezTo>
                <a:cubicBezTo>
                  <a:pt x="7277596" y="51054"/>
                  <a:pt x="7272499" y="45815"/>
                  <a:pt x="7274965" y="40767"/>
                </a:cubicBezTo>
                <a:cubicBezTo>
                  <a:pt x="7277431" y="35719"/>
                  <a:pt x="7286473" y="32766"/>
                  <a:pt x="7295186" y="34195"/>
                </a:cubicBezTo>
                <a:cubicBezTo>
                  <a:pt x="7321490" y="38481"/>
                  <a:pt x="7348123" y="43244"/>
                  <a:pt x="7374591" y="48292"/>
                </a:cubicBezTo>
                <a:cubicBezTo>
                  <a:pt x="7383140" y="50006"/>
                  <a:pt x="7387907" y="55340"/>
                  <a:pt x="7384948" y="60389"/>
                </a:cubicBezTo>
                <a:cubicBezTo>
                  <a:pt x="7383304" y="62960"/>
                  <a:pt x="7379852" y="65056"/>
                  <a:pt x="7375742" y="66104"/>
                </a:cubicBezTo>
                <a:close/>
                <a:moveTo>
                  <a:pt x="2101482" y="1374362"/>
                </a:moveTo>
                <a:cubicBezTo>
                  <a:pt x="2097865" y="1375220"/>
                  <a:pt x="2093755" y="1375410"/>
                  <a:pt x="2089645" y="1374648"/>
                </a:cubicBezTo>
                <a:cubicBezTo>
                  <a:pt x="2063834" y="1369505"/>
                  <a:pt x="2037859" y="1364456"/>
                  <a:pt x="2012049" y="1359503"/>
                </a:cubicBezTo>
                <a:cubicBezTo>
                  <a:pt x="2003500" y="1357884"/>
                  <a:pt x="1998732" y="1352455"/>
                  <a:pt x="2001692" y="1347407"/>
                </a:cubicBezTo>
                <a:cubicBezTo>
                  <a:pt x="2004486" y="1342453"/>
                  <a:pt x="2013857" y="1339691"/>
                  <a:pt x="2022406" y="1341406"/>
                </a:cubicBezTo>
                <a:cubicBezTo>
                  <a:pt x="2048381" y="1346454"/>
                  <a:pt x="2074356" y="1351502"/>
                  <a:pt x="2100331" y="1356646"/>
                </a:cubicBezTo>
                <a:cubicBezTo>
                  <a:pt x="2108880" y="1358360"/>
                  <a:pt x="2113483" y="1363790"/>
                  <a:pt x="2110524" y="1368743"/>
                </a:cubicBezTo>
                <a:cubicBezTo>
                  <a:pt x="2108880" y="1371314"/>
                  <a:pt x="2105592" y="1373315"/>
                  <a:pt x="2101482" y="1374362"/>
                </a:cubicBezTo>
                <a:close/>
                <a:moveTo>
                  <a:pt x="5630314" y="477298"/>
                </a:moveTo>
                <a:cubicBezTo>
                  <a:pt x="5625218" y="478536"/>
                  <a:pt x="5619299" y="478346"/>
                  <a:pt x="5614532" y="476345"/>
                </a:cubicBezTo>
                <a:cubicBezTo>
                  <a:pt x="5607134" y="473393"/>
                  <a:pt x="5605161" y="467392"/>
                  <a:pt x="5610422" y="463106"/>
                </a:cubicBezTo>
                <a:cubicBezTo>
                  <a:pt x="5626204" y="449961"/>
                  <a:pt x="5642151" y="436912"/>
                  <a:pt x="5658098" y="424053"/>
                </a:cubicBezTo>
                <a:cubicBezTo>
                  <a:pt x="5663358" y="419767"/>
                  <a:pt x="5673715" y="418814"/>
                  <a:pt x="5681113" y="421862"/>
                </a:cubicBezTo>
                <a:cubicBezTo>
                  <a:pt x="5688511" y="424910"/>
                  <a:pt x="5690155" y="430911"/>
                  <a:pt x="5684895" y="435197"/>
                </a:cubicBezTo>
                <a:cubicBezTo>
                  <a:pt x="5668948" y="447961"/>
                  <a:pt x="5653330" y="460915"/>
                  <a:pt x="5637548" y="473964"/>
                </a:cubicBezTo>
                <a:cubicBezTo>
                  <a:pt x="5635575" y="475488"/>
                  <a:pt x="5633109" y="476631"/>
                  <a:pt x="5630314" y="477298"/>
                </a:cubicBezTo>
                <a:close/>
                <a:moveTo>
                  <a:pt x="7217425" y="40291"/>
                </a:moveTo>
                <a:cubicBezTo>
                  <a:pt x="7214302" y="41053"/>
                  <a:pt x="7210849" y="41243"/>
                  <a:pt x="7207397" y="40862"/>
                </a:cubicBezTo>
                <a:cubicBezTo>
                  <a:pt x="7180764" y="37338"/>
                  <a:pt x="7153967" y="34195"/>
                  <a:pt x="7127663" y="31623"/>
                </a:cubicBezTo>
                <a:cubicBezTo>
                  <a:pt x="7118786" y="30766"/>
                  <a:pt x="7112703" y="25813"/>
                  <a:pt x="7114347" y="20574"/>
                </a:cubicBezTo>
                <a:cubicBezTo>
                  <a:pt x="7115826" y="15335"/>
                  <a:pt x="7124375" y="11906"/>
                  <a:pt x="7133417" y="12764"/>
                </a:cubicBezTo>
                <a:cubicBezTo>
                  <a:pt x="7160214" y="15431"/>
                  <a:pt x="7187669" y="18669"/>
                  <a:pt x="7214795" y="22193"/>
                </a:cubicBezTo>
                <a:cubicBezTo>
                  <a:pt x="7223673" y="23336"/>
                  <a:pt x="7229262" y="28480"/>
                  <a:pt x="7227125" y="33623"/>
                </a:cubicBezTo>
                <a:cubicBezTo>
                  <a:pt x="7225809" y="36767"/>
                  <a:pt x="7222193" y="39148"/>
                  <a:pt x="7217425" y="40291"/>
                </a:cubicBezTo>
                <a:close/>
                <a:moveTo>
                  <a:pt x="1945467" y="1344454"/>
                </a:moveTo>
                <a:cubicBezTo>
                  <a:pt x="1942015" y="1345311"/>
                  <a:pt x="1937905" y="1345502"/>
                  <a:pt x="1933959" y="1344740"/>
                </a:cubicBezTo>
                <a:cubicBezTo>
                  <a:pt x="1907984" y="1339882"/>
                  <a:pt x="1881844" y="1335119"/>
                  <a:pt x="1855705" y="1330547"/>
                </a:cubicBezTo>
                <a:cubicBezTo>
                  <a:pt x="1846992" y="1329023"/>
                  <a:pt x="1842060" y="1323689"/>
                  <a:pt x="1844855" y="1318641"/>
                </a:cubicBezTo>
                <a:cubicBezTo>
                  <a:pt x="1847485" y="1313593"/>
                  <a:pt x="1856691" y="1310831"/>
                  <a:pt x="1865404" y="1312355"/>
                </a:cubicBezTo>
                <a:cubicBezTo>
                  <a:pt x="1891708" y="1317022"/>
                  <a:pt x="1917848" y="1321784"/>
                  <a:pt x="1943987" y="1326642"/>
                </a:cubicBezTo>
                <a:cubicBezTo>
                  <a:pt x="1952700" y="1328261"/>
                  <a:pt x="1957468" y="1333595"/>
                  <a:pt x="1954673" y="1338644"/>
                </a:cubicBezTo>
                <a:cubicBezTo>
                  <a:pt x="1953194" y="1341311"/>
                  <a:pt x="1949741" y="1343406"/>
                  <a:pt x="1945467" y="1344454"/>
                </a:cubicBezTo>
                <a:close/>
                <a:moveTo>
                  <a:pt x="5726652" y="400050"/>
                </a:moveTo>
                <a:cubicBezTo>
                  <a:pt x="5721391" y="401384"/>
                  <a:pt x="5715144" y="401003"/>
                  <a:pt x="5710212" y="398907"/>
                </a:cubicBezTo>
                <a:cubicBezTo>
                  <a:pt x="5702979" y="395764"/>
                  <a:pt x="5701499" y="389763"/>
                  <a:pt x="5706924" y="385572"/>
                </a:cubicBezTo>
                <a:cubicBezTo>
                  <a:pt x="5723693" y="372713"/>
                  <a:pt x="5740462" y="360045"/>
                  <a:pt x="5757559" y="347663"/>
                </a:cubicBezTo>
                <a:cubicBezTo>
                  <a:pt x="5763148" y="343567"/>
                  <a:pt x="5773506" y="342900"/>
                  <a:pt x="5780575" y="346139"/>
                </a:cubicBezTo>
                <a:cubicBezTo>
                  <a:pt x="5787644" y="349377"/>
                  <a:pt x="5788795" y="355378"/>
                  <a:pt x="5783205" y="359474"/>
                </a:cubicBezTo>
                <a:cubicBezTo>
                  <a:pt x="5766437" y="371761"/>
                  <a:pt x="5749668" y="384239"/>
                  <a:pt x="5733228" y="397002"/>
                </a:cubicBezTo>
                <a:cubicBezTo>
                  <a:pt x="5731419" y="398431"/>
                  <a:pt x="5729118" y="399383"/>
                  <a:pt x="5726652" y="400050"/>
                </a:cubicBezTo>
                <a:close/>
                <a:moveTo>
                  <a:pt x="7055656" y="24098"/>
                </a:moveTo>
                <a:cubicBezTo>
                  <a:pt x="7053026" y="24765"/>
                  <a:pt x="7050231" y="24955"/>
                  <a:pt x="7047272" y="24765"/>
                </a:cubicBezTo>
                <a:cubicBezTo>
                  <a:pt x="7020475" y="22955"/>
                  <a:pt x="6993184" y="21527"/>
                  <a:pt x="6966387" y="20574"/>
                </a:cubicBezTo>
                <a:cubicBezTo>
                  <a:pt x="6957345" y="20288"/>
                  <a:pt x="6950440" y="15716"/>
                  <a:pt x="6950934" y="10478"/>
                </a:cubicBezTo>
                <a:cubicBezTo>
                  <a:pt x="6951427" y="5239"/>
                  <a:pt x="6959318" y="1238"/>
                  <a:pt x="6968360" y="1524"/>
                </a:cubicBezTo>
                <a:cubicBezTo>
                  <a:pt x="6995815" y="2477"/>
                  <a:pt x="7023763" y="3905"/>
                  <a:pt x="7051053" y="5810"/>
                </a:cubicBezTo>
                <a:cubicBezTo>
                  <a:pt x="7060095" y="6382"/>
                  <a:pt x="7066506" y="11144"/>
                  <a:pt x="7065520" y="16383"/>
                </a:cubicBezTo>
                <a:cubicBezTo>
                  <a:pt x="7064698" y="20003"/>
                  <a:pt x="7060917" y="22765"/>
                  <a:pt x="7055656" y="24098"/>
                </a:cubicBezTo>
                <a:close/>
                <a:moveTo>
                  <a:pt x="5828908" y="325469"/>
                </a:moveTo>
                <a:cubicBezTo>
                  <a:pt x="5823319" y="326803"/>
                  <a:pt x="5816743" y="326422"/>
                  <a:pt x="5811811" y="324040"/>
                </a:cubicBezTo>
                <a:cubicBezTo>
                  <a:pt x="5804906" y="320612"/>
                  <a:pt x="5803920" y="314611"/>
                  <a:pt x="5809838" y="310610"/>
                </a:cubicBezTo>
                <a:cubicBezTo>
                  <a:pt x="5827922" y="298133"/>
                  <a:pt x="5846170" y="286036"/>
                  <a:pt x="5864254" y="274415"/>
                </a:cubicBezTo>
                <a:cubicBezTo>
                  <a:pt x="5870337" y="270510"/>
                  <a:pt x="5880694" y="270224"/>
                  <a:pt x="5887434" y="273749"/>
                </a:cubicBezTo>
                <a:cubicBezTo>
                  <a:pt x="5894175" y="277273"/>
                  <a:pt x="5894668" y="283274"/>
                  <a:pt x="5888585" y="287179"/>
                </a:cubicBezTo>
                <a:cubicBezTo>
                  <a:pt x="5870830" y="298609"/>
                  <a:pt x="5852746" y="310610"/>
                  <a:pt x="5834991" y="322802"/>
                </a:cubicBezTo>
                <a:cubicBezTo>
                  <a:pt x="5833347" y="324040"/>
                  <a:pt x="5831210" y="324898"/>
                  <a:pt x="5828908" y="325469"/>
                </a:cubicBezTo>
                <a:close/>
                <a:moveTo>
                  <a:pt x="1788301" y="1316546"/>
                </a:moveTo>
                <a:cubicBezTo>
                  <a:pt x="1784849" y="1317403"/>
                  <a:pt x="1781068" y="1317593"/>
                  <a:pt x="1777286" y="1316927"/>
                </a:cubicBezTo>
                <a:cubicBezTo>
                  <a:pt x="1750983" y="1312545"/>
                  <a:pt x="1724679" y="1308164"/>
                  <a:pt x="1698375" y="1304068"/>
                </a:cubicBezTo>
                <a:cubicBezTo>
                  <a:pt x="1689662" y="1302639"/>
                  <a:pt x="1684401" y="1297400"/>
                  <a:pt x="1686867" y="1292352"/>
                </a:cubicBezTo>
                <a:cubicBezTo>
                  <a:pt x="1689333" y="1287304"/>
                  <a:pt x="1698375" y="1284256"/>
                  <a:pt x="1707088" y="1285685"/>
                </a:cubicBezTo>
                <a:cubicBezTo>
                  <a:pt x="1733556" y="1289876"/>
                  <a:pt x="1760025" y="1294257"/>
                  <a:pt x="1786493" y="1298639"/>
                </a:cubicBezTo>
                <a:cubicBezTo>
                  <a:pt x="1795206" y="1300067"/>
                  <a:pt x="1800138" y="1305401"/>
                  <a:pt x="1797672" y="1310450"/>
                </a:cubicBezTo>
                <a:cubicBezTo>
                  <a:pt x="1796192" y="1313307"/>
                  <a:pt x="1792576" y="1315403"/>
                  <a:pt x="1788301" y="1316546"/>
                </a:cubicBezTo>
                <a:close/>
                <a:moveTo>
                  <a:pt x="6891750" y="18383"/>
                </a:moveTo>
                <a:cubicBezTo>
                  <a:pt x="6889777" y="18860"/>
                  <a:pt x="6887476" y="19145"/>
                  <a:pt x="6885174" y="19145"/>
                </a:cubicBezTo>
                <a:cubicBezTo>
                  <a:pt x="6858213" y="19145"/>
                  <a:pt x="6830922" y="19526"/>
                  <a:pt x="6804125" y="20384"/>
                </a:cubicBezTo>
                <a:cubicBezTo>
                  <a:pt x="6795083" y="20669"/>
                  <a:pt x="6787357" y="16669"/>
                  <a:pt x="6786699" y="11430"/>
                </a:cubicBezTo>
                <a:cubicBezTo>
                  <a:pt x="6786206" y="6191"/>
                  <a:pt x="6793111" y="1715"/>
                  <a:pt x="6802152" y="1334"/>
                </a:cubicBezTo>
                <a:cubicBezTo>
                  <a:pt x="6829607" y="476"/>
                  <a:pt x="6857555" y="0"/>
                  <a:pt x="6885174" y="0"/>
                </a:cubicBezTo>
                <a:cubicBezTo>
                  <a:pt x="6894216" y="0"/>
                  <a:pt x="6901614" y="4286"/>
                  <a:pt x="6901614" y="9525"/>
                </a:cubicBezTo>
                <a:cubicBezTo>
                  <a:pt x="6901614" y="13526"/>
                  <a:pt x="6897504" y="16955"/>
                  <a:pt x="6891750" y="18383"/>
                </a:cubicBezTo>
                <a:close/>
                <a:moveTo>
                  <a:pt x="5939056" y="254794"/>
                </a:moveTo>
                <a:cubicBezTo>
                  <a:pt x="5933138" y="256223"/>
                  <a:pt x="5926068" y="255651"/>
                  <a:pt x="5921136" y="252889"/>
                </a:cubicBezTo>
                <a:cubicBezTo>
                  <a:pt x="5914561" y="249174"/>
                  <a:pt x="5914561" y="243173"/>
                  <a:pt x="5920808" y="239458"/>
                </a:cubicBezTo>
                <a:cubicBezTo>
                  <a:pt x="5940371" y="227838"/>
                  <a:pt x="5960264" y="216503"/>
                  <a:pt x="5979991" y="205835"/>
                </a:cubicBezTo>
                <a:cubicBezTo>
                  <a:pt x="5986568" y="202216"/>
                  <a:pt x="5997089" y="202406"/>
                  <a:pt x="6003172" y="206216"/>
                </a:cubicBezTo>
                <a:cubicBezTo>
                  <a:pt x="6009419" y="210026"/>
                  <a:pt x="6009090" y="216122"/>
                  <a:pt x="6002514" y="219647"/>
                </a:cubicBezTo>
                <a:cubicBezTo>
                  <a:pt x="5983279" y="230124"/>
                  <a:pt x="5963716" y="241268"/>
                  <a:pt x="5944317" y="252698"/>
                </a:cubicBezTo>
                <a:cubicBezTo>
                  <a:pt x="5942837" y="253651"/>
                  <a:pt x="5941029" y="254318"/>
                  <a:pt x="5939056" y="254794"/>
                </a:cubicBezTo>
                <a:close/>
                <a:moveTo>
                  <a:pt x="1629491" y="1291400"/>
                </a:moveTo>
                <a:cubicBezTo>
                  <a:pt x="1626368" y="1292162"/>
                  <a:pt x="1622587" y="1292447"/>
                  <a:pt x="1618970" y="1291876"/>
                </a:cubicBezTo>
                <a:cubicBezTo>
                  <a:pt x="1592502" y="1287971"/>
                  <a:pt x="1565869" y="1284256"/>
                  <a:pt x="1539401" y="1280636"/>
                </a:cubicBezTo>
                <a:cubicBezTo>
                  <a:pt x="1530523" y="1279398"/>
                  <a:pt x="1525098" y="1274350"/>
                  <a:pt x="1527071" y="1269206"/>
                </a:cubicBezTo>
                <a:cubicBezTo>
                  <a:pt x="1529043" y="1264063"/>
                  <a:pt x="1537921" y="1260920"/>
                  <a:pt x="1546799" y="1262063"/>
                </a:cubicBezTo>
                <a:cubicBezTo>
                  <a:pt x="1573596" y="1265682"/>
                  <a:pt x="1600393" y="1269492"/>
                  <a:pt x="1627025" y="1273397"/>
                </a:cubicBezTo>
                <a:cubicBezTo>
                  <a:pt x="1635903" y="1274731"/>
                  <a:pt x="1641164" y="1279874"/>
                  <a:pt x="1638862" y="1284923"/>
                </a:cubicBezTo>
                <a:cubicBezTo>
                  <a:pt x="1637711" y="1287971"/>
                  <a:pt x="1634095" y="1290257"/>
                  <a:pt x="1629491" y="1291400"/>
                </a:cubicBezTo>
                <a:close/>
                <a:moveTo>
                  <a:pt x="6727844" y="23813"/>
                </a:moveTo>
                <a:cubicBezTo>
                  <a:pt x="6726365" y="24194"/>
                  <a:pt x="6724885" y="24384"/>
                  <a:pt x="6723241" y="24479"/>
                </a:cubicBezTo>
                <a:cubicBezTo>
                  <a:pt x="6696608" y="26289"/>
                  <a:pt x="6669647" y="28575"/>
                  <a:pt x="6643014" y="31337"/>
                </a:cubicBezTo>
                <a:cubicBezTo>
                  <a:pt x="6634136" y="32290"/>
                  <a:pt x="6625588" y="28766"/>
                  <a:pt x="6623944" y="23622"/>
                </a:cubicBezTo>
                <a:cubicBezTo>
                  <a:pt x="6622300" y="18479"/>
                  <a:pt x="6628218" y="13526"/>
                  <a:pt x="6637260" y="12573"/>
                </a:cubicBezTo>
                <a:cubicBezTo>
                  <a:pt x="6664550" y="9811"/>
                  <a:pt x="6692169" y="7430"/>
                  <a:pt x="6719460" y="5525"/>
                </a:cubicBezTo>
                <a:cubicBezTo>
                  <a:pt x="6728501" y="4953"/>
                  <a:pt x="6736721" y="8668"/>
                  <a:pt x="6737708" y="13907"/>
                </a:cubicBezTo>
                <a:cubicBezTo>
                  <a:pt x="6738530" y="18193"/>
                  <a:pt x="6734420" y="22193"/>
                  <a:pt x="6727844" y="23813"/>
                </a:cubicBezTo>
                <a:close/>
                <a:moveTo>
                  <a:pt x="6059067" y="189738"/>
                </a:moveTo>
                <a:cubicBezTo>
                  <a:pt x="6052656" y="191357"/>
                  <a:pt x="6044765" y="190405"/>
                  <a:pt x="6039997" y="187166"/>
                </a:cubicBezTo>
                <a:cubicBezTo>
                  <a:pt x="6034079" y="183166"/>
                  <a:pt x="6034901" y="177165"/>
                  <a:pt x="6041970" y="173736"/>
                </a:cubicBezTo>
                <a:cubicBezTo>
                  <a:pt x="6063506" y="163163"/>
                  <a:pt x="6085207" y="153067"/>
                  <a:pt x="6106743" y="143637"/>
                </a:cubicBezTo>
                <a:cubicBezTo>
                  <a:pt x="6113977" y="140399"/>
                  <a:pt x="6124334" y="141256"/>
                  <a:pt x="6129759" y="145542"/>
                </a:cubicBezTo>
                <a:cubicBezTo>
                  <a:pt x="6135184" y="149733"/>
                  <a:pt x="6133869" y="155734"/>
                  <a:pt x="6126471" y="158877"/>
                </a:cubicBezTo>
                <a:cubicBezTo>
                  <a:pt x="6105428" y="168116"/>
                  <a:pt x="6084056" y="177927"/>
                  <a:pt x="6063177" y="188309"/>
                </a:cubicBezTo>
                <a:cubicBezTo>
                  <a:pt x="6061862" y="188881"/>
                  <a:pt x="6060547" y="189452"/>
                  <a:pt x="6059067" y="189738"/>
                </a:cubicBezTo>
                <a:close/>
                <a:moveTo>
                  <a:pt x="6566239" y="40386"/>
                </a:moveTo>
                <a:cubicBezTo>
                  <a:pt x="6565418" y="40577"/>
                  <a:pt x="6564431" y="40767"/>
                  <a:pt x="6563609" y="40862"/>
                </a:cubicBezTo>
                <a:cubicBezTo>
                  <a:pt x="6537634" y="44482"/>
                  <a:pt x="6511165" y="48578"/>
                  <a:pt x="6485355" y="53150"/>
                </a:cubicBezTo>
                <a:cubicBezTo>
                  <a:pt x="6476642" y="54674"/>
                  <a:pt x="6467436" y="51816"/>
                  <a:pt x="6464805" y="46768"/>
                </a:cubicBezTo>
                <a:cubicBezTo>
                  <a:pt x="6462175" y="41720"/>
                  <a:pt x="6467436" y="36386"/>
                  <a:pt x="6475820" y="34862"/>
                </a:cubicBezTo>
                <a:cubicBezTo>
                  <a:pt x="6502452" y="30194"/>
                  <a:pt x="6529414" y="26003"/>
                  <a:pt x="6556047" y="22289"/>
                </a:cubicBezTo>
                <a:cubicBezTo>
                  <a:pt x="6564924" y="21050"/>
                  <a:pt x="6573802" y="24194"/>
                  <a:pt x="6575939" y="29337"/>
                </a:cubicBezTo>
                <a:cubicBezTo>
                  <a:pt x="6577747" y="34004"/>
                  <a:pt x="6573473" y="38576"/>
                  <a:pt x="6566239" y="40386"/>
                </a:cubicBezTo>
                <a:close/>
                <a:moveTo>
                  <a:pt x="6190258" y="132588"/>
                </a:moveTo>
                <a:cubicBezTo>
                  <a:pt x="6183024" y="134398"/>
                  <a:pt x="6174476" y="132969"/>
                  <a:pt x="6170037" y="129064"/>
                </a:cubicBezTo>
                <a:cubicBezTo>
                  <a:pt x="6165105" y="124682"/>
                  <a:pt x="6167078" y="118777"/>
                  <a:pt x="6174640" y="115824"/>
                </a:cubicBezTo>
                <a:cubicBezTo>
                  <a:pt x="6198149" y="106871"/>
                  <a:pt x="6221987" y="98393"/>
                  <a:pt x="6245661" y="90678"/>
                </a:cubicBezTo>
                <a:cubicBezTo>
                  <a:pt x="6253717" y="88106"/>
                  <a:pt x="6263580" y="89726"/>
                  <a:pt x="6268019" y="94298"/>
                </a:cubicBezTo>
                <a:cubicBezTo>
                  <a:pt x="6272458" y="98870"/>
                  <a:pt x="6269663" y="104680"/>
                  <a:pt x="6261772" y="107252"/>
                </a:cubicBezTo>
                <a:cubicBezTo>
                  <a:pt x="6238756" y="114776"/>
                  <a:pt x="6215576" y="122968"/>
                  <a:pt x="6192724" y="131636"/>
                </a:cubicBezTo>
                <a:cubicBezTo>
                  <a:pt x="6191902" y="132112"/>
                  <a:pt x="6191080" y="132398"/>
                  <a:pt x="6190258" y="132588"/>
                </a:cubicBezTo>
                <a:close/>
                <a:moveTo>
                  <a:pt x="6409074" y="67818"/>
                </a:moveTo>
                <a:cubicBezTo>
                  <a:pt x="6408745" y="67913"/>
                  <a:pt x="6408580" y="67913"/>
                  <a:pt x="6408252" y="68009"/>
                </a:cubicBezTo>
                <a:cubicBezTo>
                  <a:pt x="6383099" y="73438"/>
                  <a:pt x="6357946" y="79439"/>
                  <a:pt x="6333614" y="86011"/>
                </a:cubicBezTo>
                <a:cubicBezTo>
                  <a:pt x="6325230" y="88202"/>
                  <a:pt x="6315530" y="86201"/>
                  <a:pt x="6311749" y="81439"/>
                </a:cubicBezTo>
                <a:cubicBezTo>
                  <a:pt x="6307968" y="76676"/>
                  <a:pt x="6311420" y="70961"/>
                  <a:pt x="6319640" y="68771"/>
                </a:cubicBezTo>
                <a:cubicBezTo>
                  <a:pt x="6344793" y="62008"/>
                  <a:pt x="6370604" y="55721"/>
                  <a:pt x="6396744" y="50197"/>
                </a:cubicBezTo>
                <a:cubicBezTo>
                  <a:pt x="6405292" y="48387"/>
                  <a:pt x="6414663" y="50864"/>
                  <a:pt x="6417951" y="55817"/>
                </a:cubicBezTo>
                <a:cubicBezTo>
                  <a:pt x="6421075" y="60579"/>
                  <a:pt x="6416965" y="65818"/>
                  <a:pt x="6409074" y="67818"/>
                </a:cubicBezTo>
                <a:close/>
                <a:moveTo>
                  <a:pt x="1469202" y="1269873"/>
                </a:moveTo>
                <a:cubicBezTo>
                  <a:pt x="1466243" y="1270635"/>
                  <a:pt x="1462791" y="1270826"/>
                  <a:pt x="1459338" y="1270445"/>
                </a:cubicBezTo>
                <a:cubicBezTo>
                  <a:pt x="1432541" y="1267206"/>
                  <a:pt x="1405908" y="1264158"/>
                  <a:pt x="1378947" y="1261301"/>
                </a:cubicBezTo>
                <a:cubicBezTo>
                  <a:pt x="1370069" y="1260348"/>
                  <a:pt x="1364151" y="1255395"/>
                  <a:pt x="1365795" y="1250252"/>
                </a:cubicBezTo>
                <a:cubicBezTo>
                  <a:pt x="1367439" y="1245108"/>
                  <a:pt x="1375988" y="1241679"/>
                  <a:pt x="1384865" y="1242632"/>
                </a:cubicBezTo>
                <a:cubicBezTo>
                  <a:pt x="1411991" y="1245489"/>
                  <a:pt x="1438953" y="1248537"/>
                  <a:pt x="1465914" y="1251871"/>
                </a:cubicBezTo>
                <a:cubicBezTo>
                  <a:pt x="1474792" y="1252919"/>
                  <a:pt x="1480546" y="1257967"/>
                  <a:pt x="1478573" y="1263110"/>
                </a:cubicBezTo>
                <a:cubicBezTo>
                  <a:pt x="1477751" y="1266253"/>
                  <a:pt x="1473970" y="1268730"/>
                  <a:pt x="1469202" y="1269873"/>
                </a:cubicBezTo>
                <a:close/>
                <a:moveTo>
                  <a:pt x="1307433" y="1252728"/>
                </a:moveTo>
                <a:cubicBezTo>
                  <a:pt x="1304638" y="1253395"/>
                  <a:pt x="1301679" y="1253681"/>
                  <a:pt x="1298391" y="1253395"/>
                </a:cubicBezTo>
                <a:cubicBezTo>
                  <a:pt x="1271430" y="1250918"/>
                  <a:pt x="1244139" y="1248728"/>
                  <a:pt x="1217507" y="1246727"/>
                </a:cubicBezTo>
                <a:cubicBezTo>
                  <a:pt x="1208465" y="1246061"/>
                  <a:pt x="1202053" y="1241298"/>
                  <a:pt x="1203204" y="1236059"/>
                </a:cubicBezTo>
                <a:cubicBezTo>
                  <a:pt x="1204355" y="1230821"/>
                  <a:pt x="1212575" y="1227106"/>
                  <a:pt x="1221617" y="1227773"/>
                </a:cubicBezTo>
                <a:cubicBezTo>
                  <a:pt x="1248578" y="1229773"/>
                  <a:pt x="1276197" y="1231964"/>
                  <a:pt x="1303488" y="1234440"/>
                </a:cubicBezTo>
                <a:cubicBezTo>
                  <a:pt x="1312530" y="1235202"/>
                  <a:pt x="1318612" y="1240155"/>
                  <a:pt x="1317133" y="1245299"/>
                </a:cubicBezTo>
                <a:cubicBezTo>
                  <a:pt x="1316311" y="1248823"/>
                  <a:pt x="1312530" y="1251490"/>
                  <a:pt x="1307433" y="1252728"/>
                </a:cubicBezTo>
                <a:close/>
                <a:moveTo>
                  <a:pt x="1144513" y="1240822"/>
                </a:moveTo>
                <a:cubicBezTo>
                  <a:pt x="1142047" y="1241393"/>
                  <a:pt x="1139253" y="1241679"/>
                  <a:pt x="1136458" y="1241584"/>
                </a:cubicBezTo>
                <a:cubicBezTo>
                  <a:pt x="1109332" y="1240060"/>
                  <a:pt x="1082042" y="1238822"/>
                  <a:pt x="1055245" y="1237869"/>
                </a:cubicBezTo>
                <a:cubicBezTo>
                  <a:pt x="1046203" y="1237583"/>
                  <a:pt x="1039298" y="1233011"/>
                  <a:pt x="1039791" y="1227773"/>
                </a:cubicBezTo>
                <a:cubicBezTo>
                  <a:pt x="1040449" y="1222534"/>
                  <a:pt x="1048175" y="1218533"/>
                  <a:pt x="1057217" y="1218819"/>
                </a:cubicBezTo>
                <a:cubicBezTo>
                  <a:pt x="1084343" y="1219772"/>
                  <a:pt x="1111962" y="1221105"/>
                  <a:pt x="1139581" y="1222534"/>
                </a:cubicBezTo>
                <a:cubicBezTo>
                  <a:pt x="1148623" y="1223010"/>
                  <a:pt x="1155199" y="1227677"/>
                  <a:pt x="1154377" y="1232916"/>
                </a:cubicBezTo>
                <a:cubicBezTo>
                  <a:pt x="1153720" y="1236631"/>
                  <a:pt x="1149774" y="1239488"/>
                  <a:pt x="1144513" y="1240822"/>
                </a:cubicBezTo>
                <a:close/>
                <a:moveTo>
                  <a:pt x="980936" y="1235012"/>
                </a:moveTo>
                <a:cubicBezTo>
                  <a:pt x="978799" y="1235583"/>
                  <a:pt x="976497" y="1235774"/>
                  <a:pt x="974031" y="1235774"/>
                </a:cubicBezTo>
                <a:cubicBezTo>
                  <a:pt x="946577" y="1235297"/>
                  <a:pt x="919122" y="1235202"/>
                  <a:pt x="892489" y="1235297"/>
                </a:cubicBezTo>
                <a:cubicBezTo>
                  <a:pt x="883447" y="1235393"/>
                  <a:pt x="876049" y="1231106"/>
                  <a:pt x="875885" y="1225868"/>
                </a:cubicBezTo>
                <a:cubicBezTo>
                  <a:pt x="875720" y="1220629"/>
                  <a:pt x="883118" y="1216247"/>
                  <a:pt x="892160" y="1216247"/>
                </a:cubicBezTo>
                <a:cubicBezTo>
                  <a:pt x="919122" y="1216057"/>
                  <a:pt x="947070" y="1216247"/>
                  <a:pt x="974853" y="1216724"/>
                </a:cubicBezTo>
                <a:cubicBezTo>
                  <a:pt x="983895" y="1216914"/>
                  <a:pt x="991129" y="1221296"/>
                  <a:pt x="990800" y="1226534"/>
                </a:cubicBezTo>
                <a:cubicBezTo>
                  <a:pt x="990800" y="1230344"/>
                  <a:pt x="986690" y="1233583"/>
                  <a:pt x="980936" y="1235012"/>
                </a:cubicBezTo>
                <a:close/>
                <a:moveTo>
                  <a:pt x="816701" y="1235869"/>
                </a:moveTo>
                <a:cubicBezTo>
                  <a:pt x="814893" y="1236345"/>
                  <a:pt x="813084" y="1236536"/>
                  <a:pt x="810947" y="1236631"/>
                </a:cubicBezTo>
                <a:cubicBezTo>
                  <a:pt x="783821" y="1237393"/>
                  <a:pt x="756531" y="1238441"/>
                  <a:pt x="729734" y="1239774"/>
                </a:cubicBezTo>
                <a:cubicBezTo>
                  <a:pt x="720692" y="1240250"/>
                  <a:pt x="712636" y="1236345"/>
                  <a:pt x="711979" y="1231106"/>
                </a:cubicBezTo>
                <a:cubicBezTo>
                  <a:pt x="711157" y="1225868"/>
                  <a:pt x="717897" y="1221296"/>
                  <a:pt x="726939" y="1220819"/>
                </a:cubicBezTo>
                <a:cubicBezTo>
                  <a:pt x="754229" y="1219486"/>
                  <a:pt x="782013" y="1218343"/>
                  <a:pt x="809467" y="1217581"/>
                </a:cubicBezTo>
                <a:cubicBezTo>
                  <a:pt x="818509" y="1217295"/>
                  <a:pt x="826236" y="1221391"/>
                  <a:pt x="826729" y="1226630"/>
                </a:cubicBezTo>
                <a:cubicBezTo>
                  <a:pt x="827058" y="1230725"/>
                  <a:pt x="822948" y="1234345"/>
                  <a:pt x="816701" y="1235869"/>
                </a:cubicBezTo>
                <a:close/>
                <a:moveTo>
                  <a:pt x="653288" y="1244156"/>
                </a:moveTo>
                <a:cubicBezTo>
                  <a:pt x="651973" y="1244537"/>
                  <a:pt x="650493" y="1244727"/>
                  <a:pt x="648849" y="1244822"/>
                </a:cubicBezTo>
                <a:cubicBezTo>
                  <a:pt x="622052" y="1246823"/>
                  <a:pt x="594926" y="1249204"/>
                  <a:pt x="568294" y="1251871"/>
                </a:cubicBezTo>
                <a:cubicBezTo>
                  <a:pt x="559416" y="1252728"/>
                  <a:pt x="550867" y="1249299"/>
                  <a:pt x="549223" y="1244060"/>
                </a:cubicBezTo>
                <a:cubicBezTo>
                  <a:pt x="547744" y="1238917"/>
                  <a:pt x="553827" y="1233964"/>
                  <a:pt x="562704" y="1233011"/>
                </a:cubicBezTo>
                <a:cubicBezTo>
                  <a:pt x="589666" y="1230344"/>
                  <a:pt x="617285" y="1227963"/>
                  <a:pt x="644575" y="1225868"/>
                </a:cubicBezTo>
                <a:cubicBezTo>
                  <a:pt x="653617" y="1225201"/>
                  <a:pt x="661837" y="1228916"/>
                  <a:pt x="662988" y="1234059"/>
                </a:cubicBezTo>
                <a:cubicBezTo>
                  <a:pt x="663974" y="1238536"/>
                  <a:pt x="659864" y="1242536"/>
                  <a:pt x="653288" y="1244156"/>
                </a:cubicBezTo>
                <a:close/>
                <a:moveTo>
                  <a:pt x="491519" y="1260348"/>
                </a:moveTo>
                <a:cubicBezTo>
                  <a:pt x="490533" y="1260539"/>
                  <a:pt x="489546" y="1260729"/>
                  <a:pt x="488560" y="1260920"/>
                </a:cubicBezTo>
                <a:cubicBezTo>
                  <a:pt x="462420" y="1264253"/>
                  <a:pt x="435788" y="1267873"/>
                  <a:pt x="409484" y="1271873"/>
                </a:cubicBezTo>
                <a:cubicBezTo>
                  <a:pt x="400771" y="1273207"/>
                  <a:pt x="391729" y="1270159"/>
                  <a:pt x="389427" y="1265111"/>
                </a:cubicBezTo>
                <a:cubicBezTo>
                  <a:pt x="387126" y="1260062"/>
                  <a:pt x="392386" y="1254919"/>
                  <a:pt x="401100" y="1253490"/>
                </a:cubicBezTo>
                <a:cubicBezTo>
                  <a:pt x="427897" y="1249394"/>
                  <a:pt x="455023" y="1245680"/>
                  <a:pt x="481655" y="1242346"/>
                </a:cubicBezTo>
                <a:cubicBezTo>
                  <a:pt x="490533" y="1241203"/>
                  <a:pt x="499246" y="1244441"/>
                  <a:pt x="501219" y="1249680"/>
                </a:cubicBezTo>
                <a:cubicBezTo>
                  <a:pt x="502698" y="1254062"/>
                  <a:pt x="498588" y="1258538"/>
                  <a:pt x="491519" y="1260348"/>
                </a:cubicBezTo>
                <a:close/>
                <a:moveTo>
                  <a:pt x="332874" y="1284446"/>
                </a:moveTo>
                <a:cubicBezTo>
                  <a:pt x="332381" y="1284542"/>
                  <a:pt x="331723" y="1284732"/>
                  <a:pt x="331230" y="1284827"/>
                </a:cubicBezTo>
                <a:cubicBezTo>
                  <a:pt x="305748" y="1289399"/>
                  <a:pt x="279773" y="1294448"/>
                  <a:pt x="253962" y="1299686"/>
                </a:cubicBezTo>
                <a:cubicBezTo>
                  <a:pt x="245413" y="1301401"/>
                  <a:pt x="236043" y="1298829"/>
                  <a:pt x="232919" y="1293876"/>
                </a:cubicBezTo>
                <a:cubicBezTo>
                  <a:pt x="229795" y="1288923"/>
                  <a:pt x="234399" y="1283684"/>
                  <a:pt x="242947" y="1281684"/>
                </a:cubicBezTo>
                <a:cubicBezTo>
                  <a:pt x="269087" y="1276255"/>
                  <a:pt x="295555" y="1271207"/>
                  <a:pt x="321530" y="1266539"/>
                </a:cubicBezTo>
                <a:cubicBezTo>
                  <a:pt x="330243" y="1265015"/>
                  <a:pt x="339450" y="1267778"/>
                  <a:pt x="342080" y="1272826"/>
                </a:cubicBezTo>
                <a:cubicBezTo>
                  <a:pt x="344546" y="1277588"/>
                  <a:pt x="340436" y="1282541"/>
                  <a:pt x="332874" y="1284446"/>
                </a:cubicBezTo>
                <a:close/>
                <a:moveTo>
                  <a:pt x="22981" y="1357503"/>
                </a:moveTo>
                <a:cubicBezTo>
                  <a:pt x="15090" y="1359503"/>
                  <a:pt x="5719" y="1357598"/>
                  <a:pt x="1774" y="1353026"/>
                </a:cubicBezTo>
                <a:cubicBezTo>
                  <a:pt x="-2336" y="1348359"/>
                  <a:pt x="952" y="1342644"/>
                  <a:pt x="9007" y="1340263"/>
                </a:cubicBezTo>
                <a:lnTo>
                  <a:pt x="14432" y="1338644"/>
                </a:lnTo>
                <a:cubicBezTo>
                  <a:pt x="22817" y="1336357"/>
                  <a:pt x="32352" y="1338167"/>
                  <a:pt x="36462" y="1342835"/>
                </a:cubicBezTo>
                <a:cubicBezTo>
                  <a:pt x="40572" y="1347502"/>
                  <a:pt x="37284" y="1353217"/>
                  <a:pt x="29228" y="1355598"/>
                </a:cubicBezTo>
                <a:lnTo>
                  <a:pt x="23803" y="1357217"/>
                </a:lnTo>
                <a:cubicBezTo>
                  <a:pt x="23639" y="1357313"/>
                  <a:pt x="23310" y="1357408"/>
                  <a:pt x="22981" y="1357503"/>
                </a:cubicBezTo>
                <a:close/>
                <a:moveTo>
                  <a:pt x="102550" y="1335310"/>
                </a:moveTo>
                <a:cubicBezTo>
                  <a:pt x="94330" y="1337310"/>
                  <a:pt x="84795" y="1335215"/>
                  <a:pt x="81178" y="1330452"/>
                </a:cubicBezTo>
                <a:cubicBezTo>
                  <a:pt x="77397" y="1325690"/>
                  <a:pt x="81014" y="1319975"/>
                  <a:pt x="89234" y="1317879"/>
                </a:cubicBezTo>
                <a:cubicBezTo>
                  <a:pt x="114551" y="1311212"/>
                  <a:pt x="140033" y="1304830"/>
                  <a:pt x="165351" y="1298924"/>
                </a:cubicBezTo>
                <a:cubicBezTo>
                  <a:pt x="173735" y="1296924"/>
                  <a:pt x="183270" y="1299305"/>
                  <a:pt x="186723" y="1304163"/>
                </a:cubicBezTo>
                <a:cubicBezTo>
                  <a:pt x="190011" y="1309021"/>
                  <a:pt x="186230" y="1314450"/>
                  <a:pt x="178010" y="1316450"/>
                </a:cubicBezTo>
                <a:cubicBezTo>
                  <a:pt x="177845" y="1316450"/>
                  <a:pt x="177845" y="1316546"/>
                  <a:pt x="177681" y="1316546"/>
                </a:cubicBezTo>
                <a:cubicBezTo>
                  <a:pt x="152692" y="1322451"/>
                  <a:pt x="127703" y="1328642"/>
                  <a:pt x="102879" y="1335215"/>
                </a:cubicBezTo>
                <a:cubicBezTo>
                  <a:pt x="102879" y="1335215"/>
                  <a:pt x="102715" y="1335215"/>
                  <a:pt x="102550" y="1335310"/>
                </a:cubicBezTo>
                <a:close/>
              </a:path>
            </a:pathLst>
          </a:custGeom>
          <a:solidFill>
            <a:srgbClr val="76BFCA"/>
          </a:solidFill>
          <a:ln w="16421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E8B5ADC1-BC4C-46E8-B7E8-2A5F8F66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220" y="5542622"/>
            <a:ext cx="1682311" cy="110259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BCA7713-1CB1-7E20-17FE-8AA54B211F77}"/>
              </a:ext>
            </a:extLst>
          </p:cNvPr>
          <p:cNvSpPr txBox="1"/>
          <p:nvPr/>
        </p:nvSpPr>
        <p:spPr>
          <a:xfrm>
            <a:off x="689091" y="424178"/>
            <a:ext cx="321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遊戲規則</a:t>
            </a: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F59B8CC5-AC43-C398-1529-16F4A72CA1C1}"/>
              </a:ext>
            </a:extLst>
          </p:cNvPr>
          <p:cNvSpPr txBox="1"/>
          <p:nvPr/>
        </p:nvSpPr>
        <p:spPr>
          <a:xfrm>
            <a:off x="646540" y="1223836"/>
            <a:ext cx="7826298" cy="4283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5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每套桌遊約</a:t>
            </a:r>
            <a:r>
              <a:rPr lang="en-US" altLang="zh-TW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3~5</a:t>
            </a: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人一組來進行。</a:t>
            </a:r>
            <a:endParaRPr lang="en-US" altLang="zh-TW" dirty="0">
              <a:solidFill>
                <a:schemeClr val="bg1"/>
              </a:solidFill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marL="342900" indent="-342900">
              <a:lnSpc>
                <a:spcPts val="25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管控中心擁有</a:t>
            </a:r>
            <a:r>
              <a:rPr lang="en-US" altLang="zh-TW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30</a:t>
            </a: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個救援幣，象徵醫療量能有限，會依不同情境而損失。</a:t>
            </a:r>
          </a:p>
          <a:p>
            <a:pPr marL="342900" indent="-342900">
              <a:lnSpc>
                <a:spcPts val="25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每位角色依序擲骰子決定步數，移動角色棋至指定位置讀取對應卡片。</a:t>
            </a:r>
          </a:p>
          <a:p>
            <a:pPr marL="342900" indent="-342900">
              <a:lnSpc>
                <a:spcPts val="25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挑戰卡題目答對後可救出卡面上對應的凱阿斯人數，卡片不用放回；答錯則將卡牌放回最底層，換下一位玩家進行。</a:t>
            </a:r>
          </a:p>
          <a:p>
            <a:pPr marL="342900" indent="-342900">
              <a:lnSpc>
                <a:spcPts val="25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機會卡／命運卡擁有不同情境及指令，須完成情境並按照指令行動。</a:t>
            </a:r>
          </a:p>
          <a:p>
            <a:pPr marL="342900" indent="-342900">
              <a:lnSpc>
                <a:spcPts val="25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dirty="0">
                <a:solidFill>
                  <a:srgbClr val="FFFF00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遊戲結束的情況有</a:t>
            </a:r>
            <a:r>
              <a:rPr lang="en-US" altLang="zh-TW" dirty="0">
                <a:solidFill>
                  <a:srgbClr val="FFFF00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3</a:t>
            </a:r>
            <a:r>
              <a:rPr lang="zh-TW" altLang="en-US" dirty="0">
                <a:solidFill>
                  <a:srgbClr val="FFFF00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種：</a:t>
            </a: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   </a:t>
            </a:r>
            <a:r>
              <a:rPr lang="en-US" altLang="zh-TW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(1)</a:t>
            </a: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管控中心的救援幣扣光，則救援失敗，提前計算每個人的救援人數。</a:t>
            </a: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   </a:t>
            </a:r>
            <a:r>
              <a:rPr lang="en-US" altLang="zh-TW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(2)</a:t>
            </a: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挑戰卡用完，則救援行動完成，進行每個人救援人數的計算。</a:t>
            </a: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   </a:t>
            </a:r>
            <a:r>
              <a:rPr lang="en-US" altLang="zh-TW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(3)</a:t>
            </a: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救援時間到，救援時間為</a:t>
            </a:r>
            <a:r>
              <a:rPr lang="en-US" altLang="zh-TW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20</a:t>
            </a: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分鐘，時間到後計算每個人救援的人數</a:t>
            </a: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zh-TW" altLang="en-US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　 遊戲結束後，統計救援人數，能夠救出最多凱阿斯人的玩家即為贏家。</a:t>
            </a:r>
          </a:p>
        </p:txBody>
      </p:sp>
    </p:spTree>
    <p:extLst>
      <p:ext uri="{BB962C8B-B14F-4D97-AF65-F5344CB8AC3E}">
        <p14:creationId xmlns:p14="http://schemas.microsoft.com/office/powerpoint/2010/main" val="2779420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raphic 28">
            <a:extLst>
              <a:ext uri="{FF2B5EF4-FFF2-40B4-BE49-F238E27FC236}">
                <a16:creationId xmlns:a16="http://schemas.microsoft.com/office/drawing/2014/main" id="{27878F40-6F6F-4D0C-AB6B-D7CF3B2F6635}"/>
              </a:ext>
            </a:extLst>
          </p:cNvPr>
          <p:cNvSpPr/>
          <p:nvPr/>
        </p:nvSpPr>
        <p:spPr>
          <a:xfrm>
            <a:off x="1687385" y="5097245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1" name="Graphic 28">
            <a:extLst>
              <a:ext uri="{FF2B5EF4-FFF2-40B4-BE49-F238E27FC236}">
                <a16:creationId xmlns:a16="http://schemas.microsoft.com/office/drawing/2014/main" id="{412698C1-0D2A-402F-9572-0A80F4AB97DD}"/>
              </a:ext>
            </a:extLst>
          </p:cNvPr>
          <p:cNvSpPr/>
          <p:nvPr/>
        </p:nvSpPr>
        <p:spPr>
          <a:xfrm>
            <a:off x="8663611" y="2029978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3" name="Graphic 31">
            <a:extLst>
              <a:ext uri="{FF2B5EF4-FFF2-40B4-BE49-F238E27FC236}">
                <a16:creationId xmlns:a16="http://schemas.microsoft.com/office/drawing/2014/main" id="{AFB39281-E50A-4964-994D-E2FB0BFD7AAA}"/>
              </a:ext>
            </a:extLst>
          </p:cNvPr>
          <p:cNvSpPr/>
          <p:nvPr/>
        </p:nvSpPr>
        <p:spPr>
          <a:xfrm>
            <a:off x="1095892" y="4028827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4" name="Graphic 31">
            <a:extLst>
              <a:ext uri="{FF2B5EF4-FFF2-40B4-BE49-F238E27FC236}">
                <a16:creationId xmlns:a16="http://schemas.microsoft.com/office/drawing/2014/main" id="{543D6338-8A79-45DB-87D9-E2A76E893285}"/>
              </a:ext>
            </a:extLst>
          </p:cNvPr>
          <p:cNvSpPr/>
          <p:nvPr/>
        </p:nvSpPr>
        <p:spPr>
          <a:xfrm>
            <a:off x="8157584" y="569768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5" name="Graphic 31">
            <a:extLst>
              <a:ext uri="{FF2B5EF4-FFF2-40B4-BE49-F238E27FC236}">
                <a16:creationId xmlns:a16="http://schemas.microsoft.com/office/drawing/2014/main" id="{FE08255B-AE98-4E95-9CD0-AA624FA79B58}"/>
              </a:ext>
            </a:extLst>
          </p:cNvPr>
          <p:cNvSpPr/>
          <p:nvPr/>
        </p:nvSpPr>
        <p:spPr>
          <a:xfrm>
            <a:off x="7503403" y="4538128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6" name="Graphic 31">
            <a:extLst>
              <a:ext uri="{FF2B5EF4-FFF2-40B4-BE49-F238E27FC236}">
                <a16:creationId xmlns:a16="http://schemas.microsoft.com/office/drawing/2014/main" id="{FDA2DAE7-FC71-4AEB-A847-BF5697BFCDF9}"/>
              </a:ext>
            </a:extLst>
          </p:cNvPr>
          <p:cNvSpPr/>
          <p:nvPr/>
        </p:nvSpPr>
        <p:spPr>
          <a:xfrm>
            <a:off x="543321" y="2111381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7" name="Graphic 28">
            <a:extLst>
              <a:ext uri="{FF2B5EF4-FFF2-40B4-BE49-F238E27FC236}">
                <a16:creationId xmlns:a16="http://schemas.microsoft.com/office/drawing/2014/main" id="{6794C2EB-BA7A-4D2A-B164-9BD8C8564AB2}"/>
              </a:ext>
            </a:extLst>
          </p:cNvPr>
          <p:cNvSpPr/>
          <p:nvPr/>
        </p:nvSpPr>
        <p:spPr>
          <a:xfrm>
            <a:off x="8515459" y="5653043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grpSp>
        <p:nvGrpSpPr>
          <p:cNvPr id="32" name="Graphic 241">
            <a:extLst>
              <a:ext uri="{FF2B5EF4-FFF2-40B4-BE49-F238E27FC236}">
                <a16:creationId xmlns:a16="http://schemas.microsoft.com/office/drawing/2014/main" id="{7273219D-C57B-BAB5-4D10-7E414ED61AE9}"/>
              </a:ext>
            </a:extLst>
          </p:cNvPr>
          <p:cNvGrpSpPr/>
          <p:nvPr/>
        </p:nvGrpSpPr>
        <p:grpSpPr>
          <a:xfrm>
            <a:off x="8629121" y="1284858"/>
            <a:ext cx="241992" cy="239150"/>
            <a:chOff x="2434505" y="2932122"/>
            <a:chExt cx="322656" cy="318867"/>
          </a:xfrm>
        </p:grpSpPr>
        <p:sp>
          <p:nvSpPr>
            <p:cNvPr id="38" name="Freeform: Shape 216">
              <a:extLst>
                <a:ext uri="{FF2B5EF4-FFF2-40B4-BE49-F238E27FC236}">
                  <a16:creationId xmlns:a16="http://schemas.microsoft.com/office/drawing/2014/main" id="{13B293A9-1FC6-8310-606E-7A37E9216CC1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9" name="Freeform: Shape 217">
              <a:extLst>
                <a:ext uri="{FF2B5EF4-FFF2-40B4-BE49-F238E27FC236}">
                  <a16:creationId xmlns:a16="http://schemas.microsoft.com/office/drawing/2014/main" id="{196580F9-AFFB-0B5F-E1EC-FD8F906DE1E1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4" name="Graphic 241">
            <a:extLst>
              <a:ext uri="{FF2B5EF4-FFF2-40B4-BE49-F238E27FC236}">
                <a16:creationId xmlns:a16="http://schemas.microsoft.com/office/drawing/2014/main" id="{1EFF4181-C4CC-79E3-D3E4-313823003BCA}"/>
              </a:ext>
            </a:extLst>
          </p:cNvPr>
          <p:cNvGrpSpPr/>
          <p:nvPr/>
        </p:nvGrpSpPr>
        <p:grpSpPr>
          <a:xfrm rot="1433983">
            <a:off x="7570784" y="160367"/>
            <a:ext cx="159704" cy="157829"/>
            <a:chOff x="2434505" y="2932122"/>
            <a:chExt cx="322656" cy="318867"/>
          </a:xfrm>
        </p:grpSpPr>
        <p:sp>
          <p:nvSpPr>
            <p:cNvPr id="56" name="Freeform: Shape 219">
              <a:extLst>
                <a:ext uri="{FF2B5EF4-FFF2-40B4-BE49-F238E27FC236}">
                  <a16:creationId xmlns:a16="http://schemas.microsoft.com/office/drawing/2014/main" id="{9A017DD8-3E2C-39C4-AE6E-28119D709D3E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8" name="Freeform: Shape 220">
              <a:extLst>
                <a:ext uri="{FF2B5EF4-FFF2-40B4-BE49-F238E27FC236}">
                  <a16:creationId xmlns:a16="http://schemas.microsoft.com/office/drawing/2014/main" id="{65157B21-3768-1F3D-DEBC-0F55534F3F94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9" name="Graphic 3">
            <a:extLst>
              <a:ext uri="{FF2B5EF4-FFF2-40B4-BE49-F238E27FC236}">
                <a16:creationId xmlns:a16="http://schemas.microsoft.com/office/drawing/2014/main" id="{6CDE4067-13E2-3EE9-E519-E8F0522351DE}"/>
              </a:ext>
            </a:extLst>
          </p:cNvPr>
          <p:cNvGrpSpPr/>
          <p:nvPr/>
        </p:nvGrpSpPr>
        <p:grpSpPr>
          <a:xfrm>
            <a:off x="7213014" y="1120015"/>
            <a:ext cx="861784" cy="567570"/>
            <a:chOff x="10128276" y="388922"/>
            <a:chExt cx="2832852" cy="1865713"/>
          </a:xfrm>
        </p:grpSpPr>
        <p:sp>
          <p:nvSpPr>
            <p:cNvPr id="60" name="Freeform: Shape 222">
              <a:extLst>
                <a:ext uri="{FF2B5EF4-FFF2-40B4-BE49-F238E27FC236}">
                  <a16:creationId xmlns:a16="http://schemas.microsoft.com/office/drawing/2014/main" id="{E0C5D5E2-6ACA-74B9-C1F3-0254C5F4A4F2}"/>
                </a:ext>
              </a:extLst>
            </p:cNvPr>
            <p:cNvSpPr/>
            <p:nvPr/>
          </p:nvSpPr>
          <p:spPr>
            <a:xfrm>
              <a:off x="10615796" y="389128"/>
              <a:ext cx="1865095" cy="1865095"/>
            </a:xfrm>
            <a:custGeom>
              <a:avLst/>
              <a:gdLst>
                <a:gd name="connsiteX0" fmla="*/ 1865096 w 1865095"/>
                <a:gd name="connsiteY0" fmla="*/ 932548 h 1865095"/>
                <a:gd name="connsiteX1" fmla="*/ 932548 w 1865095"/>
                <a:gd name="connsiteY1" fmla="*/ 1865096 h 1865095"/>
                <a:gd name="connsiteX2" fmla="*/ 0 w 1865095"/>
                <a:gd name="connsiteY2" fmla="*/ 932548 h 1865095"/>
                <a:gd name="connsiteX3" fmla="*/ 932548 w 1865095"/>
                <a:gd name="connsiteY3" fmla="*/ 0 h 1865095"/>
                <a:gd name="connsiteX4" fmla="*/ 1865096 w 1865095"/>
                <a:gd name="connsiteY4" fmla="*/ 932548 h 186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95" h="1865095">
                  <a:moveTo>
                    <a:pt x="1865096" y="932548"/>
                  </a:moveTo>
                  <a:cubicBezTo>
                    <a:pt x="1865096" y="1447580"/>
                    <a:pt x="1447580" y="1865096"/>
                    <a:pt x="932548" y="1865096"/>
                  </a:cubicBezTo>
                  <a:cubicBezTo>
                    <a:pt x="417516" y="1865096"/>
                    <a:pt x="0" y="1447580"/>
                    <a:pt x="0" y="932548"/>
                  </a:cubicBezTo>
                  <a:cubicBezTo>
                    <a:pt x="0" y="417516"/>
                    <a:pt x="417516" y="0"/>
                    <a:pt x="932548" y="0"/>
                  </a:cubicBezTo>
                  <a:cubicBezTo>
                    <a:pt x="1447580" y="0"/>
                    <a:pt x="1865096" y="417516"/>
                    <a:pt x="1865096" y="932548"/>
                  </a:cubicBezTo>
                  <a:close/>
                </a:path>
              </a:pathLst>
            </a:custGeom>
            <a:solidFill>
              <a:srgbClr val="EFCE79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61" name="Graphic 3">
              <a:extLst>
                <a:ext uri="{FF2B5EF4-FFF2-40B4-BE49-F238E27FC236}">
                  <a16:creationId xmlns:a16="http://schemas.microsoft.com/office/drawing/2014/main" id="{737DE444-15D9-2D1D-ACC8-1364FB0DD908}"/>
                </a:ext>
              </a:extLst>
            </p:cNvPr>
            <p:cNvGrpSpPr/>
            <p:nvPr/>
          </p:nvGrpSpPr>
          <p:grpSpPr>
            <a:xfrm>
              <a:off x="10615906" y="412126"/>
              <a:ext cx="1865136" cy="1820250"/>
              <a:chOff x="10615906" y="412126"/>
              <a:chExt cx="1865136" cy="1820250"/>
            </a:xfrm>
            <a:solidFill>
              <a:srgbClr val="E4AF70"/>
            </a:solidFill>
          </p:grpSpPr>
          <p:sp>
            <p:nvSpPr>
              <p:cNvPr id="66" name="Freeform: Shape 227">
                <a:extLst>
                  <a:ext uri="{FF2B5EF4-FFF2-40B4-BE49-F238E27FC236}">
                    <a16:creationId xmlns:a16="http://schemas.microsoft.com/office/drawing/2014/main" id="{C0F810D9-7DAE-93DC-0774-31BB336B4B57}"/>
                  </a:ext>
                </a:extLst>
              </p:cNvPr>
              <p:cNvSpPr/>
              <p:nvPr/>
            </p:nvSpPr>
            <p:spPr>
              <a:xfrm>
                <a:off x="10799009" y="412126"/>
                <a:ext cx="1103879" cy="354736"/>
              </a:xfrm>
              <a:custGeom>
                <a:avLst/>
                <a:gdLst>
                  <a:gd name="connsiteX0" fmla="*/ 0 w 1103879"/>
                  <a:gd name="connsiteY0" fmla="*/ 354736 h 354736"/>
                  <a:gd name="connsiteX1" fmla="*/ 1103879 w 1103879"/>
                  <a:gd name="connsiteY1" fmla="*/ 46953 h 354736"/>
                  <a:gd name="connsiteX2" fmla="*/ 955737 w 1103879"/>
                  <a:gd name="connsiteY2" fmla="*/ 0 h 354736"/>
                  <a:gd name="connsiteX3" fmla="*/ 102339 w 1103879"/>
                  <a:gd name="connsiteY3" fmla="*/ 238024 h 354736"/>
                  <a:gd name="connsiteX4" fmla="*/ 0 w 1103879"/>
                  <a:gd name="connsiteY4" fmla="*/ 354736 h 35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879" h="354736">
                    <a:moveTo>
                      <a:pt x="0" y="354736"/>
                    </a:moveTo>
                    <a:lnTo>
                      <a:pt x="1103879" y="46953"/>
                    </a:lnTo>
                    <a:cubicBezTo>
                      <a:pt x="1056159" y="27214"/>
                      <a:pt x="1006523" y="11499"/>
                      <a:pt x="955737" y="0"/>
                    </a:cubicBezTo>
                    <a:lnTo>
                      <a:pt x="102339" y="238024"/>
                    </a:lnTo>
                    <a:cubicBezTo>
                      <a:pt x="64776" y="274053"/>
                      <a:pt x="30663" y="313149"/>
                      <a:pt x="0" y="35473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7" name="Freeform: Shape 228">
                <a:extLst>
                  <a:ext uri="{FF2B5EF4-FFF2-40B4-BE49-F238E27FC236}">
                    <a16:creationId xmlns:a16="http://schemas.microsoft.com/office/drawing/2014/main" id="{B9A1BBE5-8A91-2932-8C39-2D442CE4E90B}"/>
                  </a:ext>
                </a:extLst>
              </p:cNvPr>
              <p:cNvSpPr/>
              <p:nvPr/>
            </p:nvSpPr>
            <p:spPr>
              <a:xfrm>
                <a:off x="10615906" y="826847"/>
                <a:ext cx="1766288" cy="568037"/>
              </a:xfrm>
              <a:custGeom>
                <a:avLst/>
                <a:gdLst>
                  <a:gd name="connsiteX0" fmla="*/ 1723168 w 1766288"/>
                  <a:gd name="connsiteY0" fmla="*/ 0 h 568037"/>
                  <a:gd name="connsiteX1" fmla="*/ 82 w 1766288"/>
                  <a:gd name="connsiteY1" fmla="*/ 480456 h 568037"/>
                  <a:gd name="connsiteX2" fmla="*/ 2957 w 1766288"/>
                  <a:gd name="connsiteY2" fmla="*/ 568038 h 568037"/>
                  <a:gd name="connsiteX3" fmla="*/ 1766289 w 1766288"/>
                  <a:gd name="connsiteY3" fmla="*/ 76467 h 568037"/>
                  <a:gd name="connsiteX4" fmla="*/ 1723168 w 1766288"/>
                  <a:gd name="connsiteY4" fmla="*/ 0 h 5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6288" h="568037">
                    <a:moveTo>
                      <a:pt x="1723168" y="0"/>
                    </a:moveTo>
                    <a:lnTo>
                      <a:pt x="82" y="480456"/>
                    </a:lnTo>
                    <a:cubicBezTo>
                      <a:pt x="-301" y="509394"/>
                      <a:pt x="657" y="538716"/>
                      <a:pt x="2957" y="568038"/>
                    </a:cubicBezTo>
                    <a:lnTo>
                      <a:pt x="1766289" y="76467"/>
                    </a:lnTo>
                    <a:cubicBezTo>
                      <a:pt x="1752874" y="50019"/>
                      <a:pt x="1738692" y="24722"/>
                      <a:pt x="172316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8" name="Freeform: Shape 229">
                <a:extLst>
                  <a:ext uri="{FF2B5EF4-FFF2-40B4-BE49-F238E27FC236}">
                    <a16:creationId xmlns:a16="http://schemas.microsoft.com/office/drawing/2014/main" id="{955D503D-06EE-799A-34D7-9BD86F1C536C}"/>
                  </a:ext>
                </a:extLst>
              </p:cNvPr>
              <p:cNvSpPr/>
              <p:nvPr/>
            </p:nvSpPr>
            <p:spPr>
              <a:xfrm>
                <a:off x="10649909" y="513506"/>
                <a:ext cx="1454015" cy="558838"/>
              </a:xfrm>
              <a:custGeom>
                <a:avLst/>
                <a:gdLst>
                  <a:gd name="connsiteX0" fmla="*/ 1454016 w 1454015"/>
                  <a:gd name="connsiteY0" fmla="*/ 59027 h 558838"/>
                  <a:gd name="connsiteX1" fmla="*/ 1363942 w 1454015"/>
                  <a:gd name="connsiteY1" fmla="*/ 0 h 558838"/>
                  <a:gd name="connsiteX2" fmla="*/ 34880 w 1454015"/>
                  <a:gd name="connsiteY2" fmla="*/ 456883 h 558838"/>
                  <a:gd name="connsiteX3" fmla="*/ 0 w 1454015"/>
                  <a:gd name="connsiteY3" fmla="*/ 558839 h 558838"/>
                  <a:gd name="connsiteX4" fmla="*/ 1454016 w 1454015"/>
                  <a:gd name="connsiteY4" fmla="*/ 59027 h 55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015" h="558838">
                    <a:moveTo>
                      <a:pt x="1454016" y="59027"/>
                    </a:moveTo>
                    <a:cubicBezTo>
                      <a:pt x="1425077" y="37563"/>
                      <a:pt x="1394989" y="18015"/>
                      <a:pt x="1363942" y="0"/>
                    </a:cubicBezTo>
                    <a:lnTo>
                      <a:pt x="34880" y="456883"/>
                    </a:lnTo>
                    <a:cubicBezTo>
                      <a:pt x="21273" y="490038"/>
                      <a:pt x="9582" y="524151"/>
                      <a:pt x="0" y="558839"/>
                    </a:cubicBezTo>
                    <a:lnTo>
                      <a:pt x="1454016" y="59027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9" name="Freeform: Shape 230">
                <a:extLst>
                  <a:ext uri="{FF2B5EF4-FFF2-40B4-BE49-F238E27FC236}">
                    <a16:creationId xmlns:a16="http://schemas.microsoft.com/office/drawing/2014/main" id="{6FF4E4F3-F123-D378-AB2C-6B125762DC99}"/>
                  </a:ext>
                </a:extLst>
              </p:cNvPr>
              <p:cNvSpPr/>
              <p:nvPr/>
            </p:nvSpPr>
            <p:spPr>
              <a:xfrm>
                <a:off x="10620971" y="639609"/>
                <a:ext cx="1598899" cy="583944"/>
              </a:xfrm>
              <a:custGeom>
                <a:avLst/>
                <a:gdLst>
                  <a:gd name="connsiteX0" fmla="*/ 0 w 1598899"/>
                  <a:gd name="connsiteY0" fmla="*/ 583944 h 583944"/>
                  <a:gd name="connsiteX1" fmla="*/ 1598900 w 1598899"/>
                  <a:gd name="connsiteY1" fmla="*/ 34496 h 583944"/>
                  <a:gd name="connsiteX2" fmla="*/ 1563829 w 1598899"/>
                  <a:gd name="connsiteY2" fmla="*/ 0 h 583944"/>
                  <a:gd name="connsiteX3" fmla="*/ 6516 w 1598899"/>
                  <a:gd name="connsiteY3" fmla="*/ 535075 h 583944"/>
                  <a:gd name="connsiteX4" fmla="*/ 0 w 1598899"/>
                  <a:gd name="connsiteY4" fmla="*/ 583944 h 5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899" h="583944">
                    <a:moveTo>
                      <a:pt x="0" y="583944"/>
                    </a:moveTo>
                    <a:lnTo>
                      <a:pt x="1598900" y="34496"/>
                    </a:lnTo>
                    <a:cubicBezTo>
                      <a:pt x="1587401" y="22614"/>
                      <a:pt x="1575711" y="11307"/>
                      <a:pt x="1563829" y="0"/>
                    </a:cubicBezTo>
                    <a:lnTo>
                      <a:pt x="6516" y="535075"/>
                    </a:lnTo>
                    <a:cubicBezTo>
                      <a:pt x="3833" y="551365"/>
                      <a:pt x="1725" y="567655"/>
                      <a:pt x="0" y="583944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0" name="Freeform: Shape 231">
                <a:extLst>
                  <a:ext uri="{FF2B5EF4-FFF2-40B4-BE49-F238E27FC236}">
                    <a16:creationId xmlns:a16="http://schemas.microsoft.com/office/drawing/2014/main" id="{7E59B588-8539-78DA-48A4-BFECF607D94F}"/>
                  </a:ext>
                </a:extLst>
              </p:cNvPr>
              <p:cNvSpPr/>
              <p:nvPr/>
            </p:nvSpPr>
            <p:spPr>
              <a:xfrm>
                <a:off x="10774479" y="1269548"/>
                <a:ext cx="1706562" cy="644695"/>
              </a:xfrm>
              <a:custGeom>
                <a:avLst/>
                <a:gdLst>
                  <a:gd name="connsiteX0" fmla="*/ 53661 w 1706562"/>
                  <a:gd name="connsiteY0" fmla="*/ 644696 h 644695"/>
                  <a:gd name="connsiteX1" fmla="*/ 1705838 w 1706562"/>
                  <a:gd name="connsiteY1" fmla="*/ 89498 h 644695"/>
                  <a:gd name="connsiteX2" fmla="*/ 1705072 w 1706562"/>
                  <a:gd name="connsiteY2" fmla="*/ 0 h 644695"/>
                  <a:gd name="connsiteX3" fmla="*/ 0 w 1706562"/>
                  <a:gd name="connsiteY3" fmla="*/ 573021 h 644695"/>
                  <a:gd name="connsiteX4" fmla="*/ 53661 w 1706562"/>
                  <a:gd name="connsiteY4" fmla="*/ 644696 h 64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6562" h="644695">
                    <a:moveTo>
                      <a:pt x="53661" y="644696"/>
                    </a:moveTo>
                    <a:lnTo>
                      <a:pt x="1705838" y="89498"/>
                    </a:lnTo>
                    <a:cubicBezTo>
                      <a:pt x="1706988" y="59793"/>
                      <a:pt x="1706796" y="30088"/>
                      <a:pt x="1705072" y="0"/>
                    </a:cubicBezTo>
                    <a:lnTo>
                      <a:pt x="0" y="573021"/>
                    </a:lnTo>
                    <a:cubicBezTo>
                      <a:pt x="17056" y="597743"/>
                      <a:pt x="34880" y="621699"/>
                      <a:pt x="53661" y="64469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1" name="Freeform: Shape 232">
                <a:extLst>
                  <a:ext uri="{FF2B5EF4-FFF2-40B4-BE49-F238E27FC236}">
                    <a16:creationId xmlns:a16="http://schemas.microsoft.com/office/drawing/2014/main" id="{F706778E-C90A-4DF5-D091-529549624A95}"/>
                  </a:ext>
                </a:extLst>
              </p:cNvPr>
              <p:cNvSpPr/>
              <p:nvPr/>
            </p:nvSpPr>
            <p:spPr>
              <a:xfrm>
                <a:off x="10633044" y="972881"/>
                <a:ext cx="1808560" cy="608858"/>
              </a:xfrm>
              <a:custGeom>
                <a:avLst/>
                <a:gdLst>
                  <a:gd name="connsiteX0" fmla="*/ 0 w 1808560"/>
                  <a:gd name="connsiteY0" fmla="*/ 526259 h 608858"/>
                  <a:gd name="connsiteX1" fmla="*/ 17248 w 1808560"/>
                  <a:gd name="connsiteY1" fmla="*/ 599084 h 608858"/>
                  <a:gd name="connsiteX2" fmla="*/ 20123 w 1808560"/>
                  <a:gd name="connsiteY2" fmla="*/ 608858 h 608858"/>
                  <a:gd name="connsiteX3" fmla="*/ 1808560 w 1808560"/>
                  <a:gd name="connsiteY3" fmla="*/ 80300 h 608858"/>
                  <a:gd name="connsiteX4" fmla="*/ 1780388 w 1808560"/>
                  <a:gd name="connsiteY4" fmla="*/ 0 h 608858"/>
                  <a:gd name="connsiteX5" fmla="*/ 0 w 1808560"/>
                  <a:gd name="connsiteY5" fmla="*/ 526259 h 60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8560" h="608858">
                    <a:moveTo>
                      <a:pt x="0" y="526259"/>
                    </a:moveTo>
                    <a:cubicBezTo>
                      <a:pt x="4791" y="550598"/>
                      <a:pt x="10540" y="574937"/>
                      <a:pt x="17248" y="599084"/>
                    </a:cubicBezTo>
                    <a:cubicBezTo>
                      <a:pt x="18206" y="602342"/>
                      <a:pt x="19165" y="605600"/>
                      <a:pt x="20123" y="608858"/>
                    </a:cubicBezTo>
                    <a:lnTo>
                      <a:pt x="1808560" y="80300"/>
                    </a:lnTo>
                    <a:cubicBezTo>
                      <a:pt x="1800320" y="52894"/>
                      <a:pt x="1790929" y="26064"/>
                      <a:pt x="1780388" y="0"/>
                    </a:cubicBezTo>
                    <a:lnTo>
                      <a:pt x="0" y="526259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2" name="Freeform: Shape 233">
                <a:extLst>
                  <a:ext uri="{FF2B5EF4-FFF2-40B4-BE49-F238E27FC236}">
                    <a16:creationId xmlns:a16="http://schemas.microsoft.com/office/drawing/2014/main" id="{A881A1B8-F5C2-99E9-D244-DBBD42BCA957}"/>
                  </a:ext>
                </a:extLst>
              </p:cNvPr>
              <p:cNvSpPr/>
              <p:nvPr/>
            </p:nvSpPr>
            <p:spPr>
              <a:xfrm>
                <a:off x="10682297" y="1140571"/>
                <a:ext cx="1788629" cy="567271"/>
              </a:xfrm>
              <a:custGeom>
                <a:avLst/>
                <a:gdLst>
                  <a:gd name="connsiteX0" fmla="*/ 0 w 1788629"/>
                  <a:gd name="connsiteY0" fmla="*/ 526451 h 567271"/>
                  <a:gd name="connsiteX1" fmla="*/ 17248 w 1788629"/>
                  <a:gd name="connsiteY1" fmla="*/ 567271 h 567271"/>
                  <a:gd name="connsiteX2" fmla="*/ 1788629 w 1788629"/>
                  <a:gd name="connsiteY2" fmla="*/ 43695 h 567271"/>
                  <a:gd name="connsiteX3" fmla="*/ 1780963 w 1788629"/>
                  <a:gd name="connsiteY3" fmla="*/ 0 h 567271"/>
                  <a:gd name="connsiteX4" fmla="*/ 0 w 1788629"/>
                  <a:gd name="connsiteY4" fmla="*/ 526451 h 56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629" h="567271">
                    <a:moveTo>
                      <a:pt x="0" y="526451"/>
                    </a:moveTo>
                    <a:cubicBezTo>
                      <a:pt x="5558" y="540249"/>
                      <a:pt x="11307" y="553856"/>
                      <a:pt x="17248" y="567271"/>
                    </a:cubicBezTo>
                    <a:lnTo>
                      <a:pt x="1788629" y="43695"/>
                    </a:lnTo>
                    <a:cubicBezTo>
                      <a:pt x="1786521" y="29130"/>
                      <a:pt x="1784030" y="14565"/>
                      <a:pt x="1780963" y="0"/>
                    </a:cubicBezTo>
                    <a:lnTo>
                      <a:pt x="0" y="526451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3" name="Freeform: Shape 234">
                <a:extLst>
                  <a:ext uri="{FF2B5EF4-FFF2-40B4-BE49-F238E27FC236}">
                    <a16:creationId xmlns:a16="http://schemas.microsoft.com/office/drawing/2014/main" id="{9E293D40-4391-4C62-1321-C7246896AFAA}"/>
                  </a:ext>
                </a:extLst>
              </p:cNvPr>
              <p:cNvSpPr/>
              <p:nvPr/>
            </p:nvSpPr>
            <p:spPr>
              <a:xfrm>
                <a:off x="11195908" y="1894313"/>
                <a:ext cx="1088547" cy="338062"/>
              </a:xfrm>
              <a:custGeom>
                <a:avLst/>
                <a:gdLst>
                  <a:gd name="connsiteX0" fmla="*/ 1088548 w 1088547"/>
                  <a:gd name="connsiteY0" fmla="*/ 0 h 338062"/>
                  <a:gd name="connsiteX1" fmla="*/ 0 w 1088547"/>
                  <a:gd name="connsiteY1" fmla="*/ 290535 h 338062"/>
                  <a:gd name="connsiteX2" fmla="*/ 151783 w 1088547"/>
                  <a:gd name="connsiteY2" fmla="*/ 338063 h 338062"/>
                  <a:gd name="connsiteX3" fmla="*/ 980651 w 1088547"/>
                  <a:gd name="connsiteY3" fmla="*/ 116904 h 338062"/>
                  <a:gd name="connsiteX4" fmla="*/ 1088548 w 1088547"/>
                  <a:gd name="connsiteY4" fmla="*/ 0 h 33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547" h="338062">
                    <a:moveTo>
                      <a:pt x="1088548" y="0"/>
                    </a:moveTo>
                    <a:lnTo>
                      <a:pt x="0" y="290535"/>
                    </a:lnTo>
                    <a:cubicBezTo>
                      <a:pt x="49061" y="310658"/>
                      <a:pt x="99847" y="326564"/>
                      <a:pt x="151783" y="338063"/>
                    </a:cubicBezTo>
                    <a:lnTo>
                      <a:pt x="980651" y="116904"/>
                    </a:lnTo>
                    <a:cubicBezTo>
                      <a:pt x="1019938" y="80874"/>
                      <a:pt x="1056159" y="41779"/>
                      <a:pt x="108854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4" name="Freeform: Shape 235">
                <a:extLst>
                  <a:ext uri="{FF2B5EF4-FFF2-40B4-BE49-F238E27FC236}">
                    <a16:creationId xmlns:a16="http://schemas.microsoft.com/office/drawing/2014/main" id="{F91315C9-CB3F-836A-D2AE-9A37341C7A95}"/>
                  </a:ext>
                </a:extLst>
              </p:cNvPr>
              <p:cNvSpPr/>
              <p:nvPr/>
            </p:nvSpPr>
            <p:spPr>
              <a:xfrm>
                <a:off x="10869152" y="1428614"/>
                <a:ext cx="1605990" cy="598509"/>
              </a:xfrm>
              <a:custGeom>
                <a:avLst/>
                <a:gdLst>
                  <a:gd name="connsiteX0" fmla="*/ 0 w 1605990"/>
                  <a:gd name="connsiteY0" fmla="*/ 532008 h 598509"/>
                  <a:gd name="connsiteX1" fmla="*/ 69567 w 1605990"/>
                  <a:gd name="connsiteY1" fmla="*/ 598510 h 598509"/>
                  <a:gd name="connsiteX2" fmla="*/ 1590084 w 1605990"/>
                  <a:gd name="connsiteY2" fmla="*/ 94865 h 598509"/>
                  <a:gd name="connsiteX3" fmla="*/ 1605991 w 1605990"/>
                  <a:gd name="connsiteY3" fmla="*/ 0 h 598509"/>
                  <a:gd name="connsiteX4" fmla="*/ 0 w 1605990"/>
                  <a:gd name="connsiteY4" fmla="*/ 532008 h 59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990" h="598509">
                    <a:moveTo>
                      <a:pt x="0" y="532008"/>
                    </a:moveTo>
                    <a:cubicBezTo>
                      <a:pt x="22039" y="555389"/>
                      <a:pt x="45228" y="577620"/>
                      <a:pt x="69567" y="598510"/>
                    </a:cubicBezTo>
                    <a:lnTo>
                      <a:pt x="1590084" y="94865"/>
                    </a:lnTo>
                    <a:cubicBezTo>
                      <a:pt x="1596983" y="63626"/>
                      <a:pt x="1602349" y="32005"/>
                      <a:pt x="1605991" y="0"/>
                    </a:cubicBezTo>
                    <a:lnTo>
                      <a:pt x="0" y="532008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5" name="Freeform: Shape 236">
                <a:extLst>
                  <a:ext uri="{FF2B5EF4-FFF2-40B4-BE49-F238E27FC236}">
                    <a16:creationId xmlns:a16="http://schemas.microsoft.com/office/drawing/2014/main" id="{A7C7C4AE-C35C-57FE-F85C-33640798F1E6}"/>
                  </a:ext>
                </a:extLst>
              </p:cNvPr>
              <p:cNvSpPr/>
              <p:nvPr/>
            </p:nvSpPr>
            <p:spPr>
              <a:xfrm>
                <a:off x="11024768" y="1627734"/>
                <a:ext cx="1404762" cy="495787"/>
              </a:xfrm>
              <a:custGeom>
                <a:avLst/>
                <a:gdLst>
                  <a:gd name="connsiteX0" fmla="*/ 0 w 1404762"/>
                  <a:gd name="connsiteY0" fmla="*/ 465316 h 495787"/>
                  <a:gd name="connsiteX1" fmla="*/ 47911 w 1404762"/>
                  <a:gd name="connsiteY1" fmla="*/ 495787 h 495787"/>
                  <a:gd name="connsiteX2" fmla="*/ 1384448 w 1404762"/>
                  <a:gd name="connsiteY2" fmla="*/ 53086 h 495787"/>
                  <a:gd name="connsiteX3" fmla="*/ 1404763 w 1404762"/>
                  <a:gd name="connsiteY3" fmla="*/ 0 h 495787"/>
                  <a:gd name="connsiteX4" fmla="*/ 0 w 1404762"/>
                  <a:gd name="connsiteY4" fmla="*/ 465316 h 49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762" h="495787">
                    <a:moveTo>
                      <a:pt x="0" y="465316"/>
                    </a:moveTo>
                    <a:cubicBezTo>
                      <a:pt x="15715" y="475856"/>
                      <a:pt x="31622" y="486205"/>
                      <a:pt x="47911" y="495787"/>
                    </a:cubicBezTo>
                    <a:lnTo>
                      <a:pt x="1384448" y="53086"/>
                    </a:lnTo>
                    <a:cubicBezTo>
                      <a:pt x="1391731" y="35646"/>
                      <a:pt x="1398439" y="18015"/>
                      <a:pt x="1404763" y="0"/>
                    </a:cubicBezTo>
                    <a:lnTo>
                      <a:pt x="0" y="465316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62" name="Freeform: Shape 224">
              <a:extLst>
                <a:ext uri="{FF2B5EF4-FFF2-40B4-BE49-F238E27FC236}">
                  <a16:creationId xmlns:a16="http://schemas.microsoft.com/office/drawing/2014/main" id="{08119215-7E0F-DF8F-4FA6-CEA1A04ADCEC}"/>
                </a:ext>
              </a:extLst>
            </p:cNvPr>
            <p:cNvSpPr/>
            <p:nvPr/>
          </p:nvSpPr>
          <p:spPr>
            <a:xfrm>
              <a:off x="10615561" y="790243"/>
              <a:ext cx="1813970" cy="1464392"/>
            </a:xfrm>
            <a:custGeom>
              <a:avLst/>
              <a:gdLst>
                <a:gd name="connsiteX0" fmla="*/ 149527 w 1813970"/>
                <a:gd name="connsiteY0" fmla="*/ 555581 h 1464392"/>
                <a:gd name="connsiteX1" fmla="*/ 166584 w 1813970"/>
                <a:gd name="connsiteY1" fmla="*/ 0 h 1464392"/>
                <a:gd name="connsiteX2" fmla="*/ 34540 w 1813970"/>
                <a:gd name="connsiteY2" fmla="*/ 782106 h 1464392"/>
                <a:gd name="connsiteX3" fmla="*/ 1183264 w 1813970"/>
                <a:gd name="connsiteY3" fmla="*/ 1429868 h 1464392"/>
                <a:gd name="connsiteX4" fmla="*/ 1813970 w 1813970"/>
                <a:gd name="connsiteY4" fmla="*/ 836725 h 1464392"/>
                <a:gd name="connsiteX5" fmla="*/ 1298252 w 1813970"/>
                <a:gd name="connsiteY5" fmla="*/ 1203343 h 1464392"/>
                <a:gd name="connsiteX6" fmla="*/ 149527 w 1813970"/>
                <a:gd name="connsiteY6" fmla="*/ 555581 h 146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92">
                  <a:moveTo>
                    <a:pt x="149527" y="555581"/>
                  </a:moveTo>
                  <a:cubicBezTo>
                    <a:pt x="96633" y="365660"/>
                    <a:pt x="106407" y="173056"/>
                    <a:pt x="166584" y="0"/>
                  </a:cubicBezTo>
                  <a:cubicBezTo>
                    <a:pt x="14034" y="220009"/>
                    <a:pt x="-43077" y="503836"/>
                    <a:pt x="34540" y="782106"/>
                  </a:cubicBezTo>
                  <a:cubicBezTo>
                    <a:pt x="172908" y="1278277"/>
                    <a:pt x="687093" y="1568237"/>
                    <a:pt x="1183264" y="1429868"/>
                  </a:cubicBezTo>
                  <a:cubicBezTo>
                    <a:pt x="1489514" y="1344586"/>
                    <a:pt x="1716997" y="1115953"/>
                    <a:pt x="1813970" y="836725"/>
                  </a:cubicBezTo>
                  <a:cubicBezTo>
                    <a:pt x="1694383" y="1009206"/>
                    <a:pt x="1516153" y="1142591"/>
                    <a:pt x="1298252" y="1203343"/>
                  </a:cubicBezTo>
                  <a:cubicBezTo>
                    <a:pt x="802273" y="1341711"/>
                    <a:pt x="287896" y="1051560"/>
                    <a:pt x="149527" y="555581"/>
                  </a:cubicBezTo>
                  <a:close/>
                </a:path>
              </a:pathLst>
            </a:custGeom>
            <a:solidFill>
              <a:srgbClr val="D25B30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4" name="Freeform: Shape 225">
              <a:extLst>
                <a:ext uri="{FF2B5EF4-FFF2-40B4-BE49-F238E27FC236}">
                  <a16:creationId xmlns:a16="http://schemas.microsoft.com/office/drawing/2014/main" id="{9CFEE748-0C3A-F1CE-2777-DA4AC9DD7529}"/>
                </a:ext>
              </a:extLst>
            </p:cNvPr>
            <p:cNvSpPr/>
            <p:nvPr/>
          </p:nvSpPr>
          <p:spPr>
            <a:xfrm>
              <a:off x="10667157" y="388922"/>
              <a:ext cx="1813970" cy="1464379"/>
            </a:xfrm>
            <a:custGeom>
              <a:avLst/>
              <a:gdLst>
                <a:gd name="connsiteX0" fmla="*/ 1664443 w 1813970"/>
                <a:gd name="connsiteY0" fmla="*/ 908798 h 1464379"/>
                <a:gd name="connsiteX1" fmla="*/ 1647386 w 1813970"/>
                <a:gd name="connsiteY1" fmla="*/ 1464379 h 1464379"/>
                <a:gd name="connsiteX2" fmla="*/ 1779430 w 1813970"/>
                <a:gd name="connsiteY2" fmla="*/ 682273 h 1464379"/>
                <a:gd name="connsiteX3" fmla="*/ 630706 w 1813970"/>
                <a:gd name="connsiteY3" fmla="*/ 34511 h 1464379"/>
                <a:gd name="connsiteX4" fmla="*/ 0 w 1813970"/>
                <a:gd name="connsiteY4" fmla="*/ 627654 h 1464379"/>
                <a:gd name="connsiteX5" fmla="*/ 515718 w 1813970"/>
                <a:gd name="connsiteY5" fmla="*/ 261036 h 1464379"/>
                <a:gd name="connsiteX6" fmla="*/ 1664443 w 1813970"/>
                <a:gd name="connsiteY6" fmla="*/ 908798 h 14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79">
                  <a:moveTo>
                    <a:pt x="1664443" y="908798"/>
                  </a:moveTo>
                  <a:cubicBezTo>
                    <a:pt x="1717337" y="1098719"/>
                    <a:pt x="1707563" y="1291323"/>
                    <a:pt x="1647386" y="1464379"/>
                  </a:cubicBezTo>
                  <a:cubicBezTo>
                    <a:pt x="1799936" y="1244370"/>
                    <a:pt x="1857047" y="960543"/>
                    <a:pt x="1779430" y="682273"/>
                  </a:cubicBezTo>
                  <a:cubicBezTo>
                    <a:pt x="1641254" y="186294"/>
                    <a:pt x="1126877" y="-103857"/>
                    <a:pt x="630706" y="34511"/>
                  </a:cubicBezTo>
                  <a:cubicBezTo>
                    <a:pt x="324648" y="119793"/>
                    <a:pt x="96973" y="348426"/>
                    <a:pt x="0" y="627654"/>
                  </a:cubicBezTo>
                  <a:cubicBezTo>
                    <a:pt x="119587" y="455173"/>
                    <a:pt x="297817" y="321788"/>
                    <a:pt x="515718" y="261036"/>
                  </a:cubicBezTo>
                  <a:cubicBezTo>
                    <a:pt x="1011889" y="122668"/>
                    <a:pt x="1526075" y="412628"/>
                    <a:pt x="1664443" y="908798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5" name="Freeform: Shape 226">
              <a:extLst>
                <a:ext uri="{FF2B5EF4-FFF2-40B4-BE49-F238E27FC236}">
                  <a16:creationId xmlns:a16="http://schemas.microsoft.com/office/drawing/2014/main" id="{62DEE28F-0CCF-3DE4-9996-AC8EEB59C4DF}"/>
                </a:ext>
              </a:extLst>
            </p:cNvPr>
            <p:cNvSpPr/>
            <p:nvPr/>
          </p:nvSpPr>
          <p:spPr>
            <a:xfrm>
              <a:off x="10128276" y="768653"/>
              <a:ext cx="2832852" cy="1079427"/>
            </a:xfrm>
            <a:custGeom>
              <a:avLst/>
              <a:gdLst>
                <a:gd name="connsiteX0" fmla="*/ 2179752 w 2832852"/>
                <a:gd name="connsiteY0" fmla="*/ 8366 h 1079427"/>
                <a:gd name="connsiteX1" fmla="*/ 2242611 w 2832852"/>
                <a:gd name="connsiteY1" fmla="*/ 110896 h 1079427"/>
                <a:gd name="connsiteX2" fmla="*/ 2488110 w 2832852"/>
                <a:gd name="connsiteY2" fmla="*/ 161107 h 1079427"/>
                <a:gd name="connsiteX3" fmla="*/ 2322911 w 2832852"/>
                <a:gd name="connsiteY3" fmla="*/ 320748 h 1079427"/>
                <a:gd name="connsiteX4" fmla="*/ 1447090 w 2832852"/>
                <a:gd name="connsiteY4" fmla="*/ 650762 h 1079427"/>
                <a:gd name="connsiteX5" fmla="*/ 526999 w 2832852"/>
                <a:gd name="connsiteY5" fmla="*/ 821518 h 1079427"/>
                <a:gd name="connsiteX6" fmla="*/ 303157 w 2832852"/>
                <a:gd name="connsiteY6" fmla="*/ 770349 h 1079427"/>
                <a:gd name="connsiteX7" fmla="*/ 487137 w 2832852"/>
                <a:gd name="connsiteY7" fmla="*/ 600359 h 1079427"/>
                <a:gd name="connsiteX8" fmla="*/ 487904 w 2832852"/>
                <a:gd name="connsiteY8" fmla="*/ 480197 h 1079427"/>
                <a:gd name="connsiteX9" fmla="*/ 3807 w 2832852"/>
                <a:gd name="connsiteY9" fmla="*/ 933631 h 1079427"/>
                <a:gd name="connsiteX10" fmla="*/ 646969 w 2832852"/>
                <a:gd name="connsiteY10" fmla="*/ 1071616 h 1079427"/>
                <a:gd name="connsiteX11" fmla="*/ 1519149 w 2832852"/>
                <a:gd name="connsiteY11" fmla="*/ 908717 h 1079427"/>
                <a:gd name="connsiteX12" fmla="*/ 2349933 w 2832852"/>
                <a:gd name="connsiteY12" fmla="*/ 596718 h 1079427"/>
                <a:gd name="connsiteX13" fmla="*/ 2829047 w 2832852"/>
                <a:gd name="connsiteY13" fmla="*/ 145776 h 1079427"/>
                <a:gd name="connsiteX14" fmla="*/ 2179752 w 2832852"/>
                <a:gd name="connsiteY14" fmla="*/ 8366 h 107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2852" h="1079427">
                  <a:moveTo>
                    <a:pt x="2179752" y="8366"/>
                  </a:moveTo>
                  <a:cubicBezTo>
                    <a:pt x="2202749" y="40945"/>
                    <a:pt x="2223830" y="75058"/>
                    <a:pt x="2242611" y="110896"/>
                  </a:cubicBezTo>
                  <a:cubicBezTo>
                    <a:pt x="2386154" y="103997"/>
                    <a:pt x="2476611" y="119903"/>
                    <a:pt x="2488110" y="161107"/>
                  </a:cubicBezTo>
                  <a:cubicBezTo>
                    <a:pt x="2499033" y="200203"/>
                    <a:pt x="2437324" y="256547"/>
                    <a:pt x="2322911" y="320748"/>
                  </a:cubicBezTo>
                  <a:cubicBezTo>
                    <a:pt x="2139123" y="423854"/>
                    <a:pt x="1819266" y="547082"/>
                    <a:pt x="1447090" y="650762"/>
                  </a:cubicBezTo>
                  <a:cubicBezTo>
                    <a:pt x="1074914" y="754442"/>
                    <a:pt x="737618" y="814619"/>
                    <a:pt x="526999" y="821518"/>
                  </a:cubicBezTo>
                  <a:cubicBezTo>
                    <a:pt x="396105" y="825735"/>
                    <a:pt x="314081" y="809445"/>
                    <a:pt x="303157" y="770349"/>
                  </a:cubicBezTo>
                  <a:cubicBezTo>
                    <a:pt x="291658" y="729145"/>
                    <a:pt x="360843" y="668585"/>
                    <a:pt x="487137" y="600359"/>
                  </a:cubicBezTo>
                  <a:cubicBezTo>
                    <a:pt x="484837" y="559922"/>
                    <a:pt x="485029" y="519868"/>
                    <a:pt x="487904" y="480197"/>
                  </a:cubicBezTo>
                  <a:cubicBezTo>
                    <a:pt x="162873" y="643288"/>
                    <a:pt x="-29923" y="812703"/>
                    <a:pt x="3807" y="933631"/>
                  </a:cubicBezTo>
                  <a:cubicBezTo>
                    <a:pt x="37345" y="1053793"/>
                    <a:pt x="287442" y="1099213"/>
                    <a:pt x="646969" y="1071616"/>
                  </a:cubicBezTo>
                  <a:cubicBezTo>
                    <a:pt x="896875" y="1052451"/>
                    <a:pt x="1199484" y="998024"/>
                    <a:pt x="1519149" y="908717"/>
                  </a:cubicBezTo>
                  <a:cubicBezTo>
                    <a:pt x="1838814" y="819410"/>
                    <a:pt x="2126091" y="709597"/>
                    <a:pt x="2349933" y="596718"/>
                  </a:cubicBezTo>
                  <a:cubicBezTo>
                    <a:pt x="2672089" y="434394"/>
                    <a:pt x="2862585" y="266129"/>
                    <a:pt x="2829047" y="145776"/>
                  </a:cubicBezTo>
                  <a:cubicBezTo>
                    <a:pt x="2795318" y="24847"/>
                    <a:pt x="2542729" y="-20381"/>
                    <a:pt x="2179752" y="8366"/>
                  </a:cubicBezTo>
                  <a:close/>
                </a:path>
              </a:pathLst>
            </a:custGeom>
            <a:solidFill>
              <a:srgbClr val="BE6748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76" name="Graphic 241">
            <a:extLst>
              <a:ext uri="{FF2B5EF4-FFF2-40B4-BE49-F238E27FC236}">
                <a16:creationId xmlns:a16="http://schemas.microsoft.com/office/drawing/2014/main" id="{C82A13A8-A2BB-00FB-50ED-76390082B297}"/>
              </a:ext>
            </a:extLst>
          </p:cNvPr>
          <p:cNvGrpSpPr/>
          <p:nvPr/>
        </p:nvGrpSpPr>
        <p:grpSpPr>
          <a:xfrm rot="1433983">
            <a:off x="8421157" y="548298"/>
            <a:ext cx="159704" cy="157829"/>
            <a:chOff x="2434505" y="2932122"/>
            <a:chExt cx="322656" cy="318867"/>
          </a:xfrm>
        </p:grpSpPr>
        <p:sp>
          <p:nvSpPr>
            <p:cNvPr id="77" name="Freeform: Shape 219">
              <a:extLst>
                <a:ext uri="{FF2B5EF4-FFF2-40B4-BE49-F238E27FC236}">
                  <a16:creationId xmlns:a16="http://schemas.microsoft.com/office/drawing/2014/main" id="{81536EC7-8F66-4B75-6B32-CEEC231B0CFA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8" name="Freeform: Shape 220">
              <a:extLst>
                <a:ext uri="{FF2B5EF4-FFF2-40B4-BE49-F238E27FC236}">
                  <a16:creationId xmlns:a16="http://schemas.microsoft.com/office/drawing/2014/main" id="{43E2511F-9D30-FD3A-69B9-4FDCA500D93F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79" name="Graphic 241">
            <a:extLst>
              <a:ext uri="{FF2B5EF4-FFF2-40B4-BE49-F238E27FC236}">
                <a16:creationId xmlns:a16="http://schemas.microsoft.com/office/drawing/2014/main" id="{D4B1BEBA-ABD5-C2B8-8BFA-5302B4160F9E}"/>
              </a:ext>
            </a:extLst>
          </p:cNvPr>
          <p:cNvGrpSpPr/>
          <p:nvPr/>
        </p:nvGrpSpPr>
        <p:grpSpPr>
          <a:xfrm rot="1433983">
            <a:off x="6329584" y="493186"/>
            <a:ext cx="159704" cy="157829"/>
            <a:chOff x="2434505" y="2932122"/>
            <a:chExt cx="322656" cy="318867"/>
          </a:xfrm>
        </p:grpSpPr>
        <p:sp>
          <p:nvSpPr>
            <p:cNvPr id="80" name="Freeform: Shape 219">
              <a:extLst>
                <a:ext uri="{FF2B5EF4-FFF2-40B4-BE49-F238E27FC236}">
                  <a16:creationId xmlns:a16="http://schemas.microsoft.com/office/drawing/2014/main" id="{A66D25DA-6094-00C9-5483-222F6E5AA831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1" name="Freeform: Shape 220">
              <a:extLst>
                <a:ext uri="{FF2B5EF4-FFF2-40B4-BE49-F238E27FC236}">
                  <a16:creationId xmlns:a16="http://schemas.microsoft.com/office/drawing/2014/main" id="{BEC15D01-C61F-D50B-D4B0-6E7CF5B712E6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82" name="Graphic 241">
            <a:extLst>
              <a:ext uri="{FF2B5EF4-FFF2-40B4-BE49-F238E27FC236}">
                <a16:creationId xmlns:a16="http://schemas.microsoft.com/office/drawing/2014/main" id="{0B948187-531B-241A-A85F-4806341505CC}"/>
              </a:ext>
            </a:extLst>
          </p:cNvPr>
          <p:cNvGrpSpPr/>
          <p:nvPr/>
        </p:nvGrpSpPr>
        <p:grpSpPr>
          <a:xfrm rot="1433983">
            <a:off x="7196725" y="757297"/>
            <a:ext cx="159704" cy="157829"/>
            <a:chOff x="2434505" y="2932122"/>
            <a:chExt cx="322656" cy="318867"/>
          </a:xfrm>
        </p:grpSpPr>
        <p:sp>
          <p:nvSpPr>
            <p:cNvPr id="83" name="Freeform: Shape 219">
              <a:extLst>
                <a:ext uri="{FF2B5EF4-FFF2-40B4-BE49-F238E27FC236}">
                  <a16:creationId xmlns:a16="http://schemas.microsoft.com/office/drawing/2014/main" id="{DAEADBE4-46E1-834E-EAFF-97DAA39DF05D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4" name="Freeform: Shape 220">
              <a:extLst>
                <a:ext uri="{FF2B5EF4-FFF2-40B4-BE49-F238E27FC236}">
                  <a16:creationId xmlns:a16="http://schemas.microsoft.com/office/drawing/2014/main" id="{9FA47A04-0587-6095-D969-CA9D148761C4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85" name="Graphic 4">
            <a:extLst>
              <a:ext uri="{FF2B5EF4-FFF2-40B4-BE49-F238E27FC236}">
                <a16:creationId xmlns:a16="http://schemas.microsoft.com/office/drawing/2014/main" id="{03193DB9-68D5-F6AB-C6B5-CFF001780B07}"/>
              </a:ext>
            </a:extLst>
          </p:cNvPr>
          <p:cNvGrpSpPr/>
          <p:nvPr/>
        </p:nvGrpSpPr>
        <p:grpSpPr>
          <a:xfrm>
            <a:off x="238080" y="4378581"/>
            <a:ext cx="1757988" cy="2240314"/>
            <a:chOff x="4886325" y="1990725"/>
            <a:chExt cx="2419350" cy="2876550"/>
          </a:xfrm>
        </p:grpSpPr>
        <p:grpSp>
          <p:nvGrpSpPr>
            <p:cNvPr id="86" name="Graphic 4">
              <a:extLst>
                <a:ext uri="{FF2B5EF4-FFF2-40B4-BE49-F238E27FC236}">
                  <a16:creationId xmlns:a16="http://schemas.microsoft.com/office/drawing/2014/main" id="{F609A725-27AA-AD42-2683-002367030454}"/>
                </a:ext>
              </a:extLst>
            </p:cNvPr>
            <p:cNvGrpSpPr/>
            <p:nvPr/>
          </p:nvGrpSpPr>
          <p:grpSpPr>
            <a:xfrm>
              <a:off x="5936051" y="2866243"/>
              <a:ext cx="1365402" cy="1999507"/>
              <a:chOff x="5936051" y="2866243"/>
              <a:chExt cx="1365402" cy="1999507"/>
            </a:xfrm>
          </p:grpSpPr>
          <p:grpSp>
            <p:nvGrpSpPr>
              <p:cNvPr id="97" name="Graphic 4">
                <a:extLst>
                  <a:ext uri="{FF2B5EF4-FFF2-40B4-BE49-F238E27FC236}">
                    <a16:creationId xmlns:a16="http://schemas.microsoft.com/office/drawing/2014/main" id="{DD6FB8BD-5B99-B2F2-C282-F85009DE089B}"/>
                  </a:ext>
                </a:extLst>
              </p:cNvPr>
              <p:cNvGrpSpPr/>
              <p:nvPr/>
            </p:nvGrpSpPr>
            <p:grpSpPr>
              <a:xfrm>
                <a:off x="6297453" y="3380422"/>
                <a:ext cx="852583" cy="982885"/>
                <a:chOff x="6297453" y="3380422"/>
                <a:chExt cx="852583" cy="982885"/>
              </a:xfrm>
            </p:grpSpPr>
            <p:sp>
              <p:nvSpPr>
                <p:cNvPr id="148" name="Freeform: Shape 195">
                  <a:extLst>
                    <a:ext uri="{FF2B5EF4-FFF2-40B4-BE49-F238E27FC236}">
                      <a16:creationId xmlns:a16="http://schemas.microsoft.com/office/drawing/2014/main" id="{BB8F3F44-E0BE-EE30-B253-6A4A3EAB2239}"/>
                    </a:ext>
                  </a:extLst>
                </p:cNvPr>
                <p:cNvSpPr/>
                <p:nvPr/>
              </p:nvSpPr>
              <p:spPr>
                <a:xfrm>
                  <a:off x="6297453" y="3380422"/>
                  <a:ext cx="852487" cy="982789"/>
                </a:xfrm>
                <a:custGeom>
                  <a:avLst/>
                  <a:gdLst>
                    <a:gd name="connsiteX0" fmla="*/ 425672 w 852487"/>
                    <a:gd name="connsiteY0" fmla="*/ 0 h 982789"/>
                    <a:gd name="connsiteX1" fmla="*/ 425672 w 852487"/>
                    <a:gd name="connsiteY1" fmla="*/ 0 h 982789"/>
                    <a:gd name="connsiteX2" fmla="*/ 0 w 852487"/>
                    <a:gd name="connsiteY2" fmla="*/ 426434 h 982789"/>
                    <a:gd name="connsiteX3" fmla="*/ 381 w 852487"/>
                    <a:gd name="connsiteY3" fmla="*/ 811816 h 982789"/>
                    <a:gd name="connsiteX4" fmla="*/ 171736 w 852487"/>
                    <a:gd name="connsiteY4" fmla="*/ 982790 h 982789"/>
                    <a:gd name="connsiteX5" fmla="*/ 681514 w 852487"/>
                    <a:gd name="connsiteY5" fmla="*/ 982313 h 982789"/>
                    <a:gd name="connsiteX6" fmla="*/ 852488 w 852487"/>
                    <a:gd name="connsiteY6" fmla="*/ 810959 h 982789"/>
                    <a:gd name="connsiteX7" fmla="*/ 852107 w 852487"/>
                    <a:gd name="connsiteY7" fmla="*/ 425577 h 982789"/>
                    <a:gd name="connsiteX8" fmla="*/ 425672 w 852487"/>
                    <a:gd name="connsiteY8" fmla="*/ 0 h 982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52487" h="982789">
                      <a:moveTo>
                        <a:pt x="425672" y="0"/>
                      </a:moveTo>
                      <a:lnTo>
                        <a:pt x="425672" y="0"/>
                      </a:lnTo>
                      <a:cubicBezTo>
                        <a:pt x="190405" y="191"/>
                        <a:pt x="-190" y="191167"/>
                        <a:pt x="0" y="426434"/>
                      </a:cubicBezTo>
                      <a:lnTo>
                        <a:pt x="381" y="811816"/>
                      </a:lnTo>
                      <a:cubicBezTo>
                        <a:pt x="476" y="906304"/>
                        <a:pt x="77153" y="982885"/>
                        <a:pt x="171736" y="982790"/>
                      </a:cubicBezTo>
                      <a:lnTo>
                        <a:pt x="681514" y="982313"/>
                      </a:lnTo>
                      <a:cubicBezTo>
                        <a:pt x="776002" y="982218"/>
                        <a:pt x="852583" y="905542"/>
                        <a:pt x="852488" y="810959"/>
                      </a:cubicBezTo>
                      <a:lnTo>
                        <a:pt x="852107" y="425577"/>
                      </a:lnTo>
                      <a:cubicBezTo>
                        <a:pt x="851916" y="190405"/>
                        <a:pt x="660940" y="-190"/>
                        <a:pt x="425672" y="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149" name="Graphic 4">
                  <a:extLst>
                    <a:ext uri="{FF2B5EF4-FFF2-40B4-BE49-F238E27FC236}">
                      <a16:creationId xmlns:a16="http://schemas.microsoft.com/office/drawing/2014/main" id="{F4E34521-7DDB-55F3-5091-01992C1064C6}"/>
                    </a:ext>
                  </a:extLst>
                </p:cNvPr>
                <p:cNvGrpSpPr/>
                <p:nvPr/>
              </p:nvGrpSpPr>
              <p:grpSpPr>
                <a:xfrm>
                  <a:off x="6297453" y="3815715"/>
                  <a:ext cx="852392" cy="547592"/>
                  <a:chOff x="6297453" y="3815715"/>
                  <a:chExt cx="852392" cy="547592"/>
                </a:xfrm>
                <a:solidFill>
                  <a:srgbClr val="E24530"/>
                </a:solidFill>
              </p:grpSpPr>
              <p:sp>
                <p:nvSpPr>
                  <p:cNvPr id="151" name="Freeform: Shape 198">
                    <a:extLst>
                      <a:ext uri="{FF2B5EF4-FFF2-40B4-BE49-F238E27FC236}">
                        <a16:creationId xmlns:a16="http://schemas.microsoft.com/office/drawing/2014/main" id="{F2736A1C-F660-1038-4DF0-721E0BE5535B}"/>
                      </a:ext>
                    </a:extLst>
                  </p:cNvPr>
                  <p:cNvSpPr/>
                  <p:nvPr/>
                </p:nvSpPr>
                <p:spPr>
                  <a:xfrm>
                    <a:off x="6895242" y="3815715"/>
                    <a:ext cx="254603" cy="547306"/>
                  </a:xfrm>
                  <a:custGeom>
                    <a:avLst/>
                    <a:gdLst>
                      <a:gd name="connsiteX0" fmla="*/ 254318 w 254603"/>
                      <a:gd name="connsiteY0" fmla="*/ 0 h 547306"/>
                      <a:gd name="connsiteX1" fmla="*/ 0 w 254603"/>
                      <a:gd name="connsiteY1" fmla="*/ 400050 h 547306"/>
                      <a:gd name="connsiteX2" fmla="*/ 95 w 254603"/>
                      <a:gd name="connsiteY2" fmla="*/ 547306 h 547306"/>
                      <a:gd name="connsiteX3" fmla="*/ 83630 w 254603"/>
                      <a:gd name="connsiteY3" fmla="*/ 547211 h 547306"/>
                      <a:gd name="connsiteX4" fmla="*/ 254603 w 254603"/>
                      <a:gd name="connsiteY4" fmla="*/ 375856 h 547306"/>
                      <a:gd name="connsiteX5" fmla="*/ 254318 w 254603"/>
                      <a:gd name="connsiteY5" fmla="*/ 0 h 547306"/>
                      <a:gd name="connsiteX6" fmla="*/ 254318 w 254603"/>
                      <a:gd name="connsiteY6" fmla="*/ 0 h 547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603" h="547306">
                        <a:moveTo>
                          <a:pt x="254318" y="0"/>
                        </a:moveTo>
                        <a:cubicBezTo>
                          <a:pt x="99060" y="72580"/>
                          <a:pt x="-95" y="228600"/>
                          <a:pt x="0" y="400050"/>
                        </a:cubicBezTo>
                        <a:lnTo>
                          <a:pt x="95" y="547306"/>
                        </a:lnTo>
                        <a:lnTo>
                          <a:pt x="83630" y="547211"/>
                        </a:lnTo>
                        <a:cubicBezTo>
                          <a:pt x="178118" y="547116"/>
                          <a:pt x="254698" y="470440"/>
                          <a:pt x="254603" y="375856"/>
                        </a:cubicBezTo>
                        <a:lnTo>
                          <a:pt x="254318" y="0"/>
                        </a:lnTo>
                        <a:lnTo>
                          <a:pt x="254318" y="0"/>
                        </a:lnTo>
                        <a:close/>
                      </a:path>
                    </a:pathLst>
                  </a:custGeom>
                  <a:solidFill>
                    <a:srgbClr val="E245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152" name="Freeform: Shape 199">
                    <a:extLst>
                      <a:ext uri="{FF2B5EF4-FFF2-40B4-BE49-F238E27FC236}">
                        <a16:creationId xmlns:a16="http://schemas.microsoft.com/office/drawing/2014/main" id="{04AFD74B-4CD3-CA83-79CF-CFE412B23365}"/>
                      </a:ext>
                    </a:extLst>
                  </p:cNvPr>
                  <p:cNvSpPr/>
                  <p:nvPr/>
                </p:nvSpPr>
                <p:spPr>
                  <a:xfrm>
                    <a:off x="6297453" y="3816476"/>
                    <a:ext cx="255270" cy="546830"/>
                  </a:xfrm>
                  <a:custGeom>
                    <a:avLst/>
                    <a:gdLst>
                      <a:gd name="connsiteX0" fmla="*/ 0 w 255270"/>
                      <a:gd name="connsiteY0" fmla="*/ 0 h 546830"/>
                      <a:gd name="connsiteX1" fmla="*/ 0 w 255270"/>
                      <a:gd name="connsiteY1" fmla="*/ 0 h 546830"/>
                      <a:gd name="connsiteX2" fmla="*/ 381 w 255270"/>
                      <a:gd name="connsiteY2" fmla="*/ 375857 h 546830"/>
                      <a:gd name="connsiteX3" fmla="*/ 171736 w 255270"/>
                      <a:gd name="connsiteY3" fmla="*/ 546830 h 546830"/>
                      <a:gd name="connsiteX4" fmla="*/ 255270 w 255270"/>
                      <a:gd name="connsiteY4" fmla="*/ 546735 h 546830"/>
                      <a:gd name="connsiteX5" fmla="*/ 255175 w 255270"/>
                      <a:gd name="connsiteY5" fmla="*/ 399479 h 546830"/>
                      <a:gd name="connsiteX6" fmla="*/ 0 w 255270"/>
                      <a:gd name="connsiteY6" fmla="*/ 0 h 546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5270" h="54683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81" y="375857"/>
                        </a:lnTo>
                        <a:cubicBezTo>
                          <a:pt x="476" y="470345"/>
                          <a:pt x="77153" y="546926"/>
                          <a:pt x="171736" y="546830"/>
                        </a:cubicBezTo>
                        <a:lnTo>
                          <a:pt x="255270" y="546735"/>
                        </a:lnTo>
                        <a:lnTo>
                          <a:pt x="255175" y="399479"/>
                        </a:lnTo>
                        <a:cubicBezTo>
                          <a:pt x="254889" y="228124"/>
                          <a:pt x="155448" y="7229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245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  <p:sp>
              <p:nvSpPr>
                <p:cNvPr id="150" name="Freeform: Shape 197">
                  <a:extLst>
                    <a:ext uri="{FF2B5EF4-FFF2-40B4-BE49-F238E27FC236}">
                      <a16:creationId xmlns:a16="http://schemas.microsoft.com/office/drawing/2014/main" id="{A671531E-37C6-796F-5B65-CBC0502A46C2}"/>
                    </a:ext>
                  </a:extLst>
                </p:cNvPr>
                <p:cNvSpPr/>
                <p:nvPr/>
              </p:nvSpPr>
              <p:spPr>
                <a:xfrm>
                  <a:off x="6307550" y="3501580"/>
                  <a:ext cx="842486" cy="861726"/>
                </a:xfrm>
                <a:custGeom>
                  <a:avLst/>
                  <a:gdLst>
                    <a:gd name="connsiteX0" fmla="*/ 713422 w 842486"/>
                    <a:gd name="connsiteY0" fmla="*/ 0 h 861726"/>
                    <a:gd name="connsiteX1" fmla="*/ 772954 w 842486"/>
                    <a:gd name="connsiteY1" fmla="*/ 216694 h 861726"/>
                    <a:gd name="connsiteX2" fmla="*/ 773335 w 842486"/>
                    <a:gd name="connsiteY2" fmla="*/ 602075 h 861726"/>
                    <a:gd name="connsiteX3" fmla="*/ 602361 w 842486"/>
                    <a:gd name="connsiteY3" fmla="*/ 773430 h 861726"/>
                    <a:gd name="connsiteX4" fmla="*/ 92583 w 842486"/>
                    <a:gd name="connsiteY4" fmla="*/ 773906 h 861726"/>
                    <a:gd name="connsiteX5" fmla="*/ 0 w 842486"/>
                    <a:gd name="connsiteY5" fmla="*/ 746665 h 861726"/>
                    <a:gd name="connsiteX6" fmla="*/ 161734 w 842486"/>
                    <a:gd name="connsiteY6" fmla="*/ 861727 h 861726"/>
                    <a:gd name="connsiteX7" fmla="*/ 671513 w 842486"/>
                    <a:gd name="connsiteY7" fmla="*/ 861251 h 861726"/>
                    <a:gd name="connsiteX8" fmla="*/ 842486 w 842486"/>
                    <a:gd name="connsiteY8" fmla="*/ 689896 h 861726"/>
                    <a:gd name="connsiteX9" fmla="*/ 842105 w 842486"/>
                    <a:gd name="connsiteY9" fmla="*/ 304514 h 861726"/>
                    <a:gd name="connsiteX10" fmla="*/ 713422 w 842486"/>
                    <a:gd name="connsiteY10" fmla="*/ 0 h 86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42486" h="861726">
                      <a:moveTo>
                        <a:pt x="713422" y="0"/>
                      </a:moveTo>
                      <a:cubicBezTo>
                        <a:pt x="751142" y="63437"/>
                        <a:pt x="772859" y="137541"/>
                        <a:pt x="772954" y="216694"/>
                      </a:cubicBezTo>
                      <a:lnTo>
                        <a:pt x="773335" y="602075"/>
                      </a:lnTo>
                      <a:cubicBezTo>
                        <a:pt x="773430" y="696563"/>
                        <a:pt x="696849" y="773335"/>
                        <a:pt x="602361" y="773430"/>
                      </a:cubicBezTo>
                      <a:lnTo>
                        <a:pt x="92583" y="773906"/>
                      </a:lnTo>
                      <a:cubicBezTo>
                        <a:pt x="58388" y="773906"/>
                        <a:pt x="26670" y="763810"/>
                        <a:pt x="0" y="746665"/>
                      </a:cubicBezTo>
                      <a:cubicBezTo>
                        <a:pt x="23241" y="813626"/>
                        <a:pt x="86868" y="861822"/>
                        <a:pt x="161734" y="861727"/>
                      </a:cubicBezTo>
                      <a:lnTo>
                        <a:pt x="671513" y="861251"/>
                      </a:lnTo>
                      <a:cubicBezTo>
                        <a:pt x="766001" y="861155"/>
                        <a:pt x="842581" y="784479"/>
                        <a:pt x="842486" y="689896"/>
                      </a:cubicBezTo>
                      <a:lnTo>
                        <a:pt x="842105" y="304514"/>
                      </a:lnTo>
                      <a:cubicBezTo>
                        <a:pt x="841915" y="185166"/>
                        <a:pt x="792670" y="77248"/>
                        <a:pt x="713422" y="0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98" name="Freeform: Shape 145">
                <a:extLst>
                  <a:ext uri="{FF2B5EF4-FFF2-40B4-BE49-F238E27FC236}">
                    <a16:creationId xmlns:a16="http://schemas.microsoft.com/office/drawing/2014/main" id="{C77298F2-CAE7-966D-3A92-38A62BF9C14B}"/>
                  </a:ext>
                </a:extLst>
              </p:cNvPr>
              <p:cNvSpPr/>
              <p:nvPr/>
            </p:nvSpPr>
            <p:spPr>
              <a:xfrm>
                <a:off x="6114002" y="3559873"/>
                <a:ext cx="1156716" cy="1007363"/>
              </a:xfrm>
              <a:custGeom>
                <a:avLst/>
                <a:gdLst>
                  <a:gd name="connsiteX0" fmla="*/ 883825 w 1156716"/>
                  <a:gd name="connsiteY0" fmla="*/ 153448 h 1007363"/>
                  <a:gd name="connsiteX1" fmla="*/ 883444 w 1156716"/>
                  <a:gd name="connsiteY1" fmla="*/ 147733 h 1007363"/>
                  <a:gd name="connsiteX2" fmla="*/ 624173 w 1156716"/>
                  <a:gd name="connsiteY2" fmla="*/ 58293 h 1007363"/>
                  <a:gd name="connsiteX3" fmla="*/ 365474 w 1156716"/>
                  <a:gd name="connsiteY3" fmla="*/ 147447 h 1007363"/>
                  <a:gd name="connsiteX4" fmla="*/ 115729 w 1156716"/>
                  <a:gd name="connsiteY4" fmla="*/ 0 h 1007363"/>
                  <a:gd name="connsiteX5" fmla="*/ 0 w 1156716"/>
                  <a:gd name="connsiteY5" fmla="*/ 137065 h 1007363"/>
                  <a:gd name="connsiteX6" fmla="*/ 354140 w 1156716"/>
                  <a:gd name="connsiteY6" fmla="*/ 331470 h 1007363"/>
                  <a:gd name="connsiteX7" fmla="*/ 347567 w 1156716"/>
                  <a:gd name="connsiteY7" fmla="*/ 537019 h 1007363"/>
                  <a:gd name="connsiteX8" fmla="*/ 381095 w 1156716"/>
                  <a:gd name="connsiteY8" fmla="*/ 675418 h 1007363"/>
                  <a:gd name="connsiteX9" fmla="*/ 398050 w 1156716"/>
                  <a:gd name="connsiteY9" fmla="*/ 689038 h 1007363"/>
                  <a:gd name="connsiteX10" fmla="*/ 357759 w 1156716"/>
                  <a:gd name="connsiteY10" fmla="*/ 1005268 h 1007363"/>
                  <a:gd name="connsiteX11" fmla="*/ 558927 w 1156716"/>
                  <a:gd name="connsiteY11" fmla="*/ 1005268 h 1007363"/>
                  <a:gd name="connsiteX12" fmla="*/ 581978 w 1156716"/>
                  <a:gd name="connsiteY12" fmla="*/ 780669 h 1007363"/>
                  <a:gd name="connsiteX13" fmla="*/ 624935 w 1156716"/>
                  <a:gd name="connsiteY13" fmla="*/ 782479 h 1007363"/>
                  <a:gd name="connsiteX14" fmla="*/ 667893 w 1156716"/>
                  <a:gd name="connsiteY14" fmla="*/ 780574 h 1007363"/>
                  <a:gd name="connsiteX15" fmla="*/ 690943 w 1156716"/>
                  <a:gd name="connsiteY15" fmla="*/ 1005173 h 1007363"/>
                  <a:gd name="connsiteX16" fmla="*/ 892588 w 1156716"/>
                  <a:gd name="connsiteY16" fmla="*/ 1007364 h 1007363"/>
                  <a:gd name="connsiteX17" fmla="*/ 850963 w 1156716"/>
                  <a:gd name="connsiteY17" fmla="*/ 686752 h 1007363"/>
                  <a:gd name="connsiteX18" fmla="*/ 872300 w 1156716"/>
                  <a:gd name="connsiteY18" fmla="*/ 667798 h 1007363"/>
                  <a:gd name="connsiteX19" fmla="*/ 901827 w 1156716"/>
                  <a:gd name="connsiteY19" fmla="*/ 536448 h 1007363"/>
                  <a:gd name="connsiteX20" fmla="*/ 896112 w 1156716"/>
                  <a:gd name="connsiteY20" fmla="*/ 354044 h 1007363"/>
                  <a:gd name="connsiteX21" fmla="*/ 894493 w 1156716"/>
                  <a:gd name="connsiteY21" fmla="*/ 327279 h 1007363"/>
                  <a:gd name="connsiteX22" fmla="*/ 990981 w 1156716"/>
                  <a:gd name="connsiteY22" fmla="*/ 396621 h 1007363"/>
                  <a:gd name="connsiteX23" fmla="*/ 919258 w 1156716"/>
                  <a:gd name="connsiteY23" fmla="*/ 492157 h 1007363"/>
                  <a:gd name="connsiteX24" fmla="*/ 1013079 w 1156716"/>
                  <a:gd name="connsiteY24" fmla="*/ 645033 h 1007363"/>
                  <a:gd name="connsiteX25" fmla="*/ 1156716 w 1156716"/>
                  <a:gd name="connsiteY25" fmla="*/ 396621 h 1007363"/>
                  <a:gd name="connsiteX26" fmla="*/ 883825 w 1156716"/>
                  <a:gd name="connsiteY26" fmla="*/ 153448 h 100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56716" h="1007363">
                    <a:moveTo>
                      <a:pt x="883825" y="153448"/>
                    </a:moveTo>
                    <a:cubicBezTo>
                      <a:pt x="883539" y="149828"/>
                      <a:pt x="883444" y="147733"/>
                      <a:pt x="883444" y="147733"/>
                    </a:cubicBezTo>
                    <a:cubicBezTo>
                      <a:pt x="883444" y="147733"/>
                      <a:pt x="834771" y="58102"/>
                      <a:pt x="624173" y="58293"/>
                    </a:cubicBezTo>
                    <a:cubicBezTo>
                      <a:pt x="424243" y="58483"/>
                      <a:pt x="370427" y="139351"/>
                      <a:pt x="365474" y="147447"/>
                    </a:cubicBezTo>
                    <a:cubicBezTo>
                      <a:pt x="297942" y="123539"/>
                      <a:pt x="210312" y="79915"/>
                      <a:pt x="115729" y="0"/>
                    </a:cubicBezTo>
                    <a:lnTo>
                      <a:pt x="0" y="137065"/>
                    </a:lnTo>
                    <a:cubicBezTo>
                      <a:pt x="134493" y="250698"/>
                      <a:pt x="261842" y="305276"/>
                      <a:pt x="354140" y="331470"/>
                    </a:cubicBezTo>
                    <a:cubicBezTo>
                      <a:pt x="350615" y="401860"/>
                      <a:pt x="347567" y="479203"/>
                      <a:pt x="347567" y="537019"/>
                    </a:cubicBezTo>
                    <a:cubicBezTo>
                      <a:pt x="347663" y="588931"/>
                      <a:pt x="357664" y="636365"/>
                      <a:pt x="381095" y="675418"/>
                    </a:cubicBezTo>
                    <a:cubicBezTo>
                      <a:pt x="381095" y="675418"/>
                      <a:pt x="387382" y="680752"/>
                      <a:pt x="398050" y="689038"/>
                    </a:cubicBezTo>
                    <a:cubicBezTo>
                      <a:pt x="377095" y="758476"/>
                      <a:pt x="357759" y="861346"/>
                      <a:pt x="357759" y="1005268"/>
                    </a:cubicBezTo>
                    <a:lnTo>
                      <a:pt x="558927" y="1005268"/>
                    </a:lnTo>
                    <a:cubicBezTo>
                      <a:pt x="558927" y="906780"/>
                      <a:pt x="569309" y="833533"/>
                      <a:pt x="581978" y="780669"/>
                    </a:cubicBezTo>
                    <a:cubicBezTo>
                      <a:pt x="595598" y="781812"/>
                      <a:pt x="609791" y="782479"/>
                      <a:pt x="624935" y="782479"/>
                    </a:cubicBezTo>
                    <a:cubicBezTo>
                      <a:pt x="639985" y="782479"/>
                      <a:pt x="654272" y="781812"/>
                      <a:pt x="667893" y="780574"/>
                    </a:cubicBezTo>
                    <a:cubicBezTo>
                      <a:pt x="680561" y="833438"/>
                      <a:pt x="690943" y="906685"/>
                      <a:pt x="690943" y="1005173"/>
                    </a:cubicBezTo>
                    <a:lnTo>
                      <a:pt x="892588" y="1007364"/>
                    </a:lnTo>
                    <a:cubicBezTo>
                      <a:pt x="892588" y="861060"/>
                      <a:pt x="872395" y="756666"/>
                      <a:pt x="850963" y="686752"/>
                    </a:cubicBezTo>
                    <a:cubicBezTo>
                      <a:pt x="864203" y="675513"/>
                      <a:pt x="872300" y="667798"/>
                      <a:pt x="872300" y="667798"/>
                    </a:cubicBezTo>
                    <a:cubicBezTo>
                      <a:pt x="892778" y="630079"/>
                      <a:pt x="901827" y="585311"/>
                      <a:pt x="901827" y="536448"/>
                    </a:cubicBezTo>
                    <a:cubicBezTo>
                      <a:pt x="901732" y="484918"/>
                      <a:pt x="899255" y="417862"/>
                      <a:pt x="896112" y="354044"/>
                    </a:cubicBezTo>
                    <a:lnTo>
                      <a:pt x="894493" y="327279"/>
                    </a:lnTo>
                    <a:cubicBezTo>
                      <a:pt x="941165" y="342614"/>
                      <a:pt x="990981" y="368808"/>
                      <a:pt x="990981" y="396621"/>
                    </a:cubicBezTo>
                    <a:cubicBezTo>
                      <a:pt x="990981" y="455867"/>
                      <a:pt x="919448" y="491966"/>
                      <a:pt x="919258" y="492157"/>
                    </a:cubicBezTo>
                    <a:lnTo>
                      <a:pt x="1013079" y="645033"/>
                    </a:lnTo>
                    <a:cubicBezTo>
                      <a:pt x="1027843" y="635508"/>
                      <a:pt x="1156716" y="545116"/>
                      <a:pt x="1156716" y="396621"/>
                    </a:cubicBezTo>
                    <a:cubicBezTo>
                      <a:pt x="1156526" y="244411"/>
                      <a:pt x="989076" y="173164"/>
                      <a:pt x="883825" y="1534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9" name="Freeform: Shape 146">
                <a:extLst>
                  <a:ext uri="{FF2B5EF4-FFF2-40B4-BE49-F238E27FC236}">
                    <a16:creationId xmlns:a16="http://schemas.microsoft.com/office/drawing/2014/main" id="{DE063E89-8A74-330B-876E-BC9A46A61B96}"/>
                  </a:ext>
                </a:extLst>
              </p:cNvPr>
              <p:cNvSpPr/>
              <p:nvPr/>
            </p:nvSpPr>
            <p:spPr>
              <a:xfrm>
                <a:off x="5936051" y="3404498"/>
                <a:ext cx="293679" cy="292439"/>
              </a:xfrm>
              <a:custGeom>
                <a:avLst/>
                <a:gdLst>
                  <a:gd name="connsiteX0" fmla="*/ 293680 w 293679"/>
                  <a:gd name="connsiteY0" fmla="*/ 155470 h 292439"/>
                  <a:gd name="connsiteX1" fmla="*/ 256056 w 293679"/>
                  <a:gd name="connsiteY1" fmla="*/ 38408 h 292439"/>
                  <a:gd name="connsiteX2" fmla="*/ 198906 w 293679"/>
                  <a:gd name="connsiteY2" fmla="*/ 77651 h 292439"/>
                  <a:gd name="connsiteX3" fmla="*/ 142328 w 293679"/>
                  <a:gd name="connsiteY3" fmla="*/ 13548 h 292439"/>
                  <a:gd name="connsiteX4" fmla="*/ 48887 w 293679"/>
                  <a:gd name="connsiteY4" fmla="*/ 195475 h 292439"/>
                  <a:gd name="connsiteX5" fmla="*/ 177951 w 293679"/>
                  <a:gd name="connsiteY5" fmla="*/ 292440 h 292439"/>
                  <a:gd name="connsiteX6" fmla="*/ 293680 w 293679"/>
                  <a:gd name="connsiteY6" fmla="*/ 155470 h 292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3679" h="292439">
                    <a:moveTo>
                      <a:pt x="293680" y="155470"/>
                    </a:moveTo>
                    <a:cubicBezTo>
                      <a:pt x="293680" y="155470"/>
                      <a:pt x="276725" y="76127"/>
                      <a:pt x="256056" y="38408"/>
                    </a:cubicBezTo>
                    <a:cubicBezTo>
                      <a:pt x="235387" y="689"/>
                      <a:pt x="192620" y="47552"/>
                      <a:pt x="198906" y="77651"/>
                    </a:cubicBezTo>
                    <a:cubicBezTo>
                      <a:pt x="198906" y="77651"/>
                      <a:pt x="170045" y="30121"/>
                      <a:pt x="142328" y="13548"/>
                    </a:cubicBezTo>
                    <a:cubicBezTo>
                      <a:pt x="43839" y="-45126"/>
                      <a:pt x="-65508" y="100034"/>
                      <a:pt x="48887" y="195475"/>
                    </a:cubicBezTo>
                    <a:cubicBezTo>
                      <a:pt x="137851" y="265388"/>
                      <a:pt x="177951" y="292440"/>
                      <a:pt x="177951" y="292440"/>
                    </a:cubicBezTo>
                    <a:lnTo>
                      <a:pt x="293680" y="155470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0" name="Freeform: Shape 147">
                <a:extLst>
                  <a:ext uri="{FF2B5EF4-FFF2-40B4-BE49-F238E27FC236}">
                    <a16:creationId xmlns:a16="http://schemas.microsoft.com/office/drawing/2014/main" id="{CBEE8AAB-CCEC-0B37-D8B6-1132FD26D0F8}"/>
                  </a:ext>
                </a:extLst>
              </p:cNvPr>
              <p:cNvSpPr/>
              <p:nvPr/>
            </p:nvSpPr>
            <p:spPr>
              <a:xfrm>
                <a:off x="5936285" y="3477863"/>
                <a:ext cx="266680" cy="219075"/>
              </a:xfrm>
              <a:custGeom>
                <a:avLst/>
                <a:gdLst>
                  <a:gd name="connsiteX0" fmla="*/ 260775 w 266680"/>
                  <a:gd name="connsiteY0" fmla="*/ 120872 h 219075"/>
                  <a:gd name="connsiteX1" fmla="*/ 266681 w 266680"/>
                  <a:gd name="connsiteY1" fmla="*/ 67532 h 219075"/>
                  <a:gd name="connsiteX2" fmla="*/ 147809 w 266680"/>
                  <a:gd name="connsiteY2" fmla="*/ 143351 h 219075"/>
                  <a:gd name="connsiteX3" fmla="*/ 3981 w 266680"/>
                  <a:gd name="connsiteY3" fmla="*/ 0 h 219075"/>
                  <a:gd name="connsiteX4" fmla="*/ 48844 w 266680"/>
                  <a:gd name="connsiteY4" fmla="*/ 122110 h 219075"/>
                  <a:gd name="connsiteX5" fmla="*/ 177908 w 266680"/>
                  <a:gd name="connsiteY5" fmla="*/ 219075 h 219075"/>
                  <a:gd name="connsiteX6" fmla="*/ 260775 w 266680"/>
                  <a:gd name="connsiteY6" fmla="*/ 120872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680" h="219075">
                    <a:moveTo>
                      <a:pt x="260775" y="120872"/>
                    </a:moveTo>
                    <a:cubicBezTo>
                      <a:pt x="264109" y="91154"/>
                      <a:pt x="266681" y="67532"/>
                      <a:pt x="266681" y="67532"/>
                    </a:cubicBezTo>
                    <a:cubicBezTo>
                      <a:pt x="266681" y="67532"/>
                      <a:pt x="164001" y="151924"/>
                      <a:pt x="147809" y="143351"/>
                    </a:cubicBezTo>
                    <a:cubicBezTo>
                      <a:pt x="66179" y="107823"/>
                      <a:pt x="17602" y="25717"/>
                      <a:pt x="3981" y="0"/>
                    </a:cubicBezTo>
                    <a:cubicBezTo>
                      <a:pt x="-6782" y="37814"/>
                      <a:pt x="3029" y="83915"/>
                      <a:pt x="48844" y="122110"/>
                    </a:cubicBezTo>
                    <a:cubicBezTo>
                      <a:pt x="137807" y="192024"/>
                      <a:pt x="177908" y="219075"/>
                      <a:pt x="177908" y="219075"/>
                    </a:cubicBezTo>
                    <a:lnTo>
                      <a:pt x="260775" y="120872"/>
                    </a:ln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1" name="Freeform: Shape 148">
                <a:extLst>
                  <a:ext uri="{FF2B5EF4-FFF2-40B4-BE49-F238E27FC236}">
                    <a16:creationId xmlns:a16="http://schemas.microsoft.com/office/drawing/2014/main" id="{6BB49E18-C16D-28F9-52E1-3BCE83CCFC46}"/>
                  </a:ext>
                </a:extLst>
              </p:cNvPr>
              <p:cNvSpPr/>
              <p:nvPr/>
            </p:nvSpPr>
            <p:spPr>
              <a:xfrm>
                <a:off x="6174303" y="3156769"/>
                <a:ext cx="133627" cy="344098"/>
              </a:xfrm>
              <a:custGeom>
                <a:avLst/>
                <a:gdLst>
                  <a:gd name="connsiteX0" fmla="*/ 133342 w 133627"/>
                  <a:gd name="connsiteY0" fmla="*/ 9341 h 344098"/>
                  <a:gd name="connsiteX1" fmla="*/ 22280 w 133627"/>
                  <a:gd name="connsiteY1" fmla="*/ 25533 h 344098"/>
                  <a:gd name="connsiteX2" fmla="*/ 45330 w 133627"/>
                  <a:gd name="connsiteY2" fmla="*/ 339382 h 344098"/>
                  <a:gd name="connsiteX3" fmla="*/ 133627 w 133627"/>
                  <a:gd name="connsiteY3" fmla="*/ 339287 h 344098"/>
                  <a:gd name="connsiteX4" fmla="*/ 133342 w 133627"/>
                  <a:gd name="connsiteY4" fmla="*/ 9341 h 344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627" h="344098">
                    <a:moveTo>
                      <a:pt x="133342" y="9341"/>
                    </a:moveTo>
                    <a:cubicBezTo>
                      <a:pt x="133342" y="9341"/>
                      <a:pt x="56380" y="-20091"/>
                      <a:pt x="22280" y="25533"/>
                    </a:cubicBezTo>
                    <a:cubicBezTo>
                      <a:pt x="-11820" y="71158"/>
                      <a:pt x="-8771" y="320713"/>
                      <a:pt x="45330" y="339382"/>
                    </a:cubicBezTo>
                    <a:cubicBezTo>
                      <a:pt x="82383" y="350050"/>
                      <a:pt x="133627" y="339287"/>
                      <a:pt x="133627" y="339287"/>
                    </a:cubicBezTo>
                    <a:lnTo>
                      <a:pt x="133342" y="9341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2" name="Freeform: Shape 149">
                <a:extLst>
                  <a:ext uri="{FF2B5EF4-FFF2-40B4-BE49-F238E27FC236}">
                    <a16:creationId xmlns:a16="http://schemas.microsoft.com/office/drawing/2014/main" id="{E636ACEF-6F0A-BD7B-F5E1-1EA39804B55B}"/>
                  </a:ext>
                </a:extLst>
              </p:cNvPr>
              <p:cNvSpPr/>
              <p:nvPr/>
            </p:nvSpPr>
            <p:spPr>
              <a:xfrm>
                <a:off x="7167848" y="3155798"/>
                <a:ext cx="133604" cy="344208"/>
              </a:xfrm>
              <a:custGeom>
                <a:avLst/>
                <a:gdLst>
                  <a:gd name="connsiteX0" fmla="*/ 0 w 133604"/>
                  <a:gd name="connsiteY0" fmla="*/ 9454 h 344208"/>
                  <a:gd name="connsiteX1" fmla="*/ 111062 w 133604"/>
                  <a:gd name="connsiteY1" fmla="*/ 25456 h 344208"/>
                  <a:gd name="connsiteX2" fmla="*/ 88583 w 133604"/>
                  <a:gd name="connsiteY2" fmla="*/ 339400 h 344208"/>
                  <a:gd name="connsiteX3" fmla="*/ 286 w 133604"/>
                  <a:gd name="connsiteY3" fmla="*/ 339496 h 344208"/>
                  <a:gd name="connsiteX4" fmla="*/ 0 w 133604"/>
                  <a:gd name="connsiteY4" fmla="*/ 9454 h 34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604" h="344208">
                    <a:moveTo>
                      <a:pt x="0" y="9454"/>
                    </a:moveTo>
                    <a:cubicBezTo>
                      <a:pt x="0" y="9454"/>
                      <a:pt x="76867" y="-20168"/>
                      <a:pt x="111062" y="25456"/>
                    </a:cubicBezTo>
                    <a:cubicBezTo>
                      <a:pt x="145256" y="71081"/>
                      <a:pt x="142684" y="320541"/>
                      <a:pt x="88583" y="339400"/>
                    </a:cubicBezTo>
                    <a:cubicBezTo>
                      <a:pt x="51530" y="350164"/>
                      <a:pt x="286" y="339496"/>
                      <a:pt x="286" y="339496"/>
                    </a:cubicBezTo>
                    <a:lnTo>
                      <a:pt x="0" y="945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3" name="Freeform: Shape 150">
                <a:extLst>
                  <a:ext uri="{FF2B5EF4-FFF2-40B4-BE49-F238E27FC236}">
                    <a16:creationId xmlns:a16="http://schemas.microsoft.com/office/drawing/2014/main" id="{D07D49FF-DCC2-C0F5-D613-A0B70685A930}"/>
                  </a:ext>
                </a:extLst>
              </p:cNvPr>
              <p:cNvSpPr/>
              <p:nvPr/>
            </p:nvSpPr>
            <p:spPr>
              <a:xfrm>
                <a:off x="7167848" y="3156204"/>
                <a:ext cx="118776" cy="343898"/>
              </a:xfrm>
              <a:custGeom>
                <a:avLst/>
                <a:gdLst>
                  <a:gd name="connsiteX0" fmla="*/ 67056 w 118776"/>
                  <a:gd name="connsiteY0" fmla="*/ 270510 h 343898"/>
                  <a:gd name="connsiteX1" fmla="*/ 43244 w 118776"/>
                  <a:gd name="connsiteY1" fmla="*/ 0 h 343898"/>
                  <a:gd name="connsiteX2" fmla="*/ 0 w 118776"/>
                  <a:gd name="connsiteY2" fmla="*/ 9144 h 343898"/>
                  <a:gd name="connsiteX3" fmla="*/ 286 w 118776"/>
                  <a:gd name="connsiteY3" fmla="*/ 339185 h 343898"/>
                  <a:gd name="connsiteX4" fmla="*/ 88583 w 118776"/>
                  <a:gd name="connsiteY4" fmla="*/ 339090 h 343898"/>
                  <a:gd name="connsiteX5" fmla="*/ 118777 w 118776"/>
                  <a:gd name="connsiteY5" fmla="*/ 291846 h 343898"/>
                  <a:gd name="connsiteX6" fmla="*/ 67056 w 118776"/>
                  <a:gd name="connsiteY6" fmla="*/ 270510 h 343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776" h="343898">
                    <a:moveTo>
                      <a:pt x="67056" y="270510"/>
                    </a:moveTo>
                    <a:cubicBezTo>
                      <a:pt x="90678" y="173450"/>
                      <a:pt x="57817" y="47720"/>
                      <a:pt x="43244" y="0"/>
                    </a:cubicBezTo>
                    <a:cubicBezTo>
                      <a:pt x="19526" y="1619"/>
                      <a:pt x="0" y="9144"/>
                      <a:pt x="0" y="9144"/>
                    </a:cubicBezTo>
                    <a:lnTo>
                      <a:pt x="286" y="339185"/>
                    </a:lnTo>
                    <a:cubicBezTo>
                      <a:pt x="286" y="339185"/>
                      <a:pt x="51530" y="349853"/>
                      <a:pt x="88583" y="339090"/>
                    </a:cubicBezTo>
                    <a:cubicBezTo>
                      <a:pt x="101537" y="334613"/>
                      <a:pt x="111442" y="316801"/>
                      <a:pt x="118777" y="291846"/>
                    </a:cubicBezTo>
                    <a:cubicBezTo>
                      <a:pt x="91154" y="292227"/>
                      <a:pt x="63722" y="287655"/>
                      <a:pt x="67056" y="270510"/>
                    </a:cubicBezTo>
                    <a:close/>
                  </a:path>
                </a:pathLst>
              </a:custGeom>
              <a:solidFill>
                <a:srgbClr val="053849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4" name="Freeform: Shape 151">
                <a:extLst>
                  <a:ext uri="{FF2B5EF4-FFF2-40B4-BE49-F238E27FC236}">
                    <a16:creationId xmlns:a16="http://schemas.microsoft.com/office/drawing/2014/main" id="{19C0A5CF-3817-A8CC-5DF3-CC31B30FE11E}"/>
                  </a:ext>
                </a:extLst>
              </p:cNvPr>
              <p:cNvSpPr/>
              <p:nvPr/>
            </p:nvSpPr>
            <p:spPr>
              <a:xfrm>
                <a:off x="6189345" y="3157061"/>
                <a:ext cx="118586" cy="343902"/>
              </a:xfrm>
              <a:custGeom>
                <a:avLst/>
                <a:gdLst>
                  <a:gd name="connsiteX0" fmla="*/ 51816 w 118586"/>
                  <a:gd name="connsiteY0" fmla="*/ 270605 h 343902"/>
                  <a:gd name="connsiteX1" fmla="*/ 75057 w 118586"/>
                  <a:gd name="connsiteY1" fmla="*/ 0 h 343902"/>
                  <a:gd name="connsiteX2" fmla="*/ 118300 w 118586"/>
                  <a:gd name="connsiteY2" fmla="*/ 9049 h 343902"/>
                  <a:gd name="connsiteX3" fmla="*/ 118586 w 118586"/>
                  <a:gd name="connsiteY3" fmla="*/ 339090 h 343902"/>
                  <a:gd name="connsiteX4" fmla="*/ 30289 w 118586"/>
                  <a:gd name="connsiteY4" fmla="*/ 339185 h 343902"/>
                  <a:gd name="connsiteX5" fmla="*/ 0 w 118586"/>
                  <a:gd name="connsiteY5" fmla="*/ 291941 h 343902"/>
                  <a:gd name="connsiteX6" fmla="*/ 51816 w 118586"/>
                  <a:gd name="connsiteY6" fmla="*/ 270605 h 343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586" h="343902">
                    <a:moveTo>
                      <a:pt x="51816" y="270605"/>
                    </a:moveTo>
                    <a:cubicBezTo>
                      <a:pt x="28004" y="173546"/>
                      <a:pt x="60674" y="47720"/>
                      <a:pt x="75057" y="0"/>
                    </a:cubicBezTo>
                    <a:cubicBezTo>
                      <a:pt x="98774" y="1619"/>
                      <a:pt x="118300" y="9049"/>
                      <a:pt x="118300" y="9049"/>
                    </a:cubicBezTo>
                    <a:lnTo>
                      <a:pt x="118586" y="339090"/>
                    </a:lnTo>
                    <a:cubicBezTo>
                      <a:pt x="118586" y="339090"/>
                      <a:pt x="67342" y="349853"/>
                      <a:pt x="30289" y="339185"/>
                    </a:cubicBezTo>
                    <a:cubicBezTo>
                      <a:pt x="17335" y="334709"/>
                      <a:pt x="7334" y="316897"/>
                      <a:pt x="0" y="291941"/>
                    </a:cubicBezTo>
                    <a:cubicBezTo>
                      <a:pt x="27718" y="292417"/>
                      <a:pt x="55245" y="287750"/>
                      <a:pt x="51816" y="270605"/>
                    </a:cubicBezTo>
                    <a:close/>
                  </a:path>
                </a:pathLst>
              </a:custGeom>
              <a:solidFill>
                <a:srgbClr val="053849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5" name="Freeform: Shape 152">
                <a:extLst>
                  <a:ext uri="{FF2B5EF4-FFF2-40B4-BE49-F238E27FC236}">
                    <a16:creationId xmlns:a16="http://schemas.microsoft.com/office/drawing/2014/main" id="{E9B101EC-3928-0354-DDE0-D5359E38571E}"/>
                  </a:ext>
                </a:extLst>
              </p:cNvPr>
              <p:cNvSpPr/>
              <p:nvPr/>
            </p:nvSpPr>
            <p:spPr>
              <a:xfrm>
                <a:off x="6256308" y="2866243"/>
                <a:ext cx="963315" cy="865461"/>
              </a:xfrm>
              <a:custGeom>
                <a:avLst/>
                <a:gdLst>
                  <a:gd name="connsiteX0" fmla="*/ 957260 w 963315"/>
                  <a:gd name="connsiteY0" fmla="*/ 387496 h 865461"/>
                  <a:gd name="connsiteX1" fmla="*/ 481200 w 963315"/>
                  <a:gd name="connsiteY1" fmla="*/ 115 h 865461"/>
                  <a:gd name="connsiteX2" fmla="*/ 5903 w 963315"/>
                  <a:gd name="connsiteY2" fmla="*/ 388354 h 865461"/>
                  <a:gd name="connsiteX3" fmla="*/ 482057 w 963315"/>
                  <a:gd name="connsiteY3" fmla="*/ 865461 h 865461"/>
                  <a:gd name="connsiteX4" fmla="*/ 957260 w 963315"/>
                  <a:gd name="connsiteY4" fmla="*/ 387496 h 865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315" h="865461">
                    <a:moveTo>
                      <a:pt x="957260" y="387496"/>
                    </a:moveTo>
                    <a:cubicBezTo>
                      <a:pt x="899919" y="-17602"/>
                      <a:pt x="481200" y="115"/>
                      <a:pt x="481200" y="115"/>
                    </a:cubicBezTo>
                    <a:cubicBezTo>
                      <a:pt x="481200" y="115"/>
                      <a:pt x="62481" y="-16840"/>
                      <a:pt x="5903" y="388354"/>
                    </a:cubicBezTo>
                    <a:cubicBezTo>
                      <a:pt x="-50676" y="793547"/>
                      <a:pt x="313941" y="865651"/>
                      <a:pt x="482057" y="865461"/>
                    </a:cubicBezTo>
                    <a:cubicBezTo>
                      <a:pt x="650078" y="865366"/>
                      <a:pt x="1014600" y="792595"/>
                      <a:pt x="957260" y="387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6" name="Freeform: Shape 153">
                <a:extLst>
                  <a:ext uri="{FF2B5EF4-FFF2-40B4-BE49-F238E27FC236}">
                    <a16:creationId xmlns:a16="http://schemas.microsoft.com/office/drawing/2014/main" id="{E97E6730-A33D-FD0D-D676-7813011D3FD9}"/>
                  </a:ext>
                </a:extLst>
              </p:cNvPr>
              <p:cNvSpPr/>
              <p:nvPr/>
            </p:nvSpPr>
            <p:spPr>
              <a:xfrm>
                <a:off x="6313074" y="3021425"/>
                <a:ext cx="906549" cy="710279"/>
              </a:xfrm>
              <a:custGeom>
                <a:avLst/>
                <a:gdLst>
                  <a:gd name="connsiteX0" fmla="*/ 900494 w 906549"/>
                  <a:gd name="connsiteY0" fmla="*/ 232315 h 710279"/>
                  <a:gd name="connsiteX1" fmla="*/ 801148 w 906549"/>
                  <a:gd name="connsiteY1" fmla="*/ 0 h 710279"/>
                  <a:gd name="connsiteX2" fmla="*/ 873728 w 906549"/>
                  <a:gd name="connsiteY2" fmla="*/ 196977 h 710279"/>
                  <a:gd name="connsiteX3" fmla="*/ 398526 w 906549"/>
                  <a:gd name="connsiteY3" fmla="*/ 674942 h 710279"/>
                  <a:gd name="connsiteX4" fmla="*/ 0 w 906549"/>
                  <a:gd name="connsiteY4" fmla="*/ 522256 h 710279"/>
                  <a:gd name="connsiteX5" fmla="*/ 425291 w 906549"/>
                  <a:gd name="connsiteY5" fmla="*/ 710279 h 710279"/>
                  <a:gd name="connsiteX6" fmla="*/ 900494 w 906549"/>
                  <a:gd name="connsiteY6" fmla="*/ 232315 h 71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6549" h="710279">
                    <a:moveTo>
                      <a:pt x="900494" y="232315"/>
                    </a:moveTo>
                    <a:cubicBezTo>
                      <a:pt x="886111" y="130493"/>
                      <a:pt x="848773" y="55435"/>
                      <a:pt x="801148" y="0"/>
                    </a:cubicBezTo>
                    <a:cubicBezTo>
                      <a:pt x="835724" y="50959"/>
                      <a:pt x="862203" y="115252"/>
                      <a:pt x="873728" y="196977"/>
                    </a:cubicBezTo>
                    <a:cubicBezTo>
                      <a:pt x="931069" y="602075"/>
                      <a:pt x="566547" y="674846"/>
                      <a:pt x="398526" y="674942"/>
                    </a:cubicBezTo>
                    <a:cubicBezTo>
                      <a:pt x="292227" y="675037"/>
                      <a:pt x="107252" y="646081"/>
                      <a:pt x="0" y="522256"/>
                    </a:cubicBezTo>
                    <a:cubicBezTo>
                      <a:pt x="100298" y="676180"/>
                      <a:pt x="309467" y="710374"/>
                      <a:pt x="425291" y="710279"/>
                    </a:cubicBezTo>
                    <a:cubicBezTo>
                      <a:pt x="593312" y="710184"/>
                      <a:pt x="957834" y="637413"/>
                      <a:pt x="900494" y="232315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7" name="Freeform: Shape 154">
                <a:extLst>
                  <a:ext uri="{FF2B5EF4-FFF2-40B4-BE49-F238E27FC236}">
                    <a16:creationId xmlns:a16="http://schemas.microsoft.com/office/drawing/2014/main" id="{B2B8B479-9471-DF58-DF28-004CDA736680}"/>
                  </a:ext>
                </a:extLst>
              </p:cNvPr>
              <p:cNvSpPr/>
              <p:nvPr/>
            </p:nvSpPr>
            <p:spPr>
              <a:xfrm>
                <a:off x="6422716" y="4082016"/>
                <a:ext cx="626760" cy="136702"/>
              </a:xfrm>
              <a:custGeom>
                <a:avLst/>
                <a:gdLst>
                  <a:gd name="connsiteX0" fmla="*/ 315841 w 626760"/>
                  <a:gd name="connsiteY0" fmla="*/ 136702 h 136702"/>
                  <a:gd name="connsiteX1" fmla="*/ 25614 w 626760"/>
                  <a:gd name="connsiteY1" fmla="*/ 85743 h 136702"/>
                  <a:gd name="connsiteX2" fmla="*/ 4373 w 626760"/>
                  <a:gd name="connsiteY2" fmla="*/ 26021 h 136702"/>
                  <a:gd name="connsiteX3" fmla="*/ 63999 w 626760"/>
                  <a:gd name="connsiteY3" fmla="*/ 4685 h 136702"/>
                  <a:gd name="connsiteX4" fmla="*/ 315745 w 626760"/>
                  <a:gd name="connsiteY4" fmla="*/ 46976 h 136702"/>
                  <a:gd name="connsiteX5" fmla="*/ 562062 w 626760"/>
                  <a:gd name="connsiteY5" fmla="*/ 4590 h 136702"/>
                  <a:gd name="connsiteX6" fmla="*/ 622069 w 626760"/>
                  <a:gd name="connsiteY6" fmla="*/ 24973 h 136702"/>
                  <a:gd name="connsiteX7" fmla="*/ 602067 w 626760"/>
                  <a:gd name="connsiteY7" fmla="*/ 84886 h 136702"/>
                  <a:gd name="connsiteX8" fmla="*/ 315841 w 626760"/>
                  <a:gd name="connsiteY8" fmla="*/ 136702 h 136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760" h="136702">
                    <a:moveTo>
                      <a:pt x="315841" y="136702"/>
                    </a:moveTo>
                    <a:cubicBezTo>
                      <a:pt x="135151" y="136892"/>
                      <a:pt x="29995" y="87838"/>
                      <a:pt x="25614" y="85743"/>
                    </a:cubicBezTo>
                    <a:cubicBezTo>
                      <a:pt x="3230" y="75075"/>
                      <a:pt x="-6295" y="48310"/>
                      <a:pt x="4373" y="26021"/>
                    </a:cubicBezTo>
                    <a:cubicBezTo>
                      <a:pt x="14946" y="3733"/>
                      <a:pt x="41616" y="-5792"/>
                      <a:pt x="63999" y="4685"/>
                    </a:cubicBezTo>
                    <a:cubicBezTo>
                      <a:pt x="65904" y="5542"/>
                      <a:pt x="157916" y="47167"/>
                      <a:pt x="315745" y="46976"/>
                    </a:cubicBezTo>
                    <a:cubicBezTo>
                      <a:pt x="473765" y="46786"/>
                      <a:pt x="561204" y="4971"/>
                      <a:pt x="562062" y="4590"/>
                    </a:cubicBezTo>
                    <a:cubicBezTo>
                      <a:pt x="584255" y="-6269"/>
                      <a:pt x="611116" y="2780"/>
                      <a:pt x="622069" y="24973"/>
                    </a:cubicBezTo>
                    <a:cubicBezTo>
                      <a:pt x="633023" y="47071"/>
                      <a:pt x="624165" y="73837"/>
                      <a:pt x="602067" y="84886"/>
                    </a:cubicBezTo>
                    <a:cubicBezTo>
                      <a:pt x="597876" y="86981"/>
                      <a:pt x="497006" y="136511"/>
                      <a:pt x="315841" y="136702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8" name="Freeform: Shape 155">
                <a:extLst>
                  <a:ext uri="{FF2B5EF4-FFF2-40B4-BE49-F238E27FC236}">
                    <a16:creationId xmlns:a16="http://schemas.microsoft.com/office/drawing/2014/main" id="{B3176CCA-4C24-6AC1-3D03-267F8EFFDAF8}"/>
                  </a:ext>
                </a:extLst>
              </p:cNvPr>
              <p:cNvSpPr/>
              <p:nvPr/>
            </p:nvSpPr>
            <p:spPr>
              <a:xfrm>
                <a:off x="6422931" y="4114419"/>
                <a:ext cx="626532" cy="104298"/>
              </a:xfrm>
              <a:custGeom>
                <a:avLst/>
                <a:gdLst>
                  <a:gd name="connsiteX0" fmla="*/ 601851 w 626532"/>
                  <a:gd name="connsiteY0" fmla="*/ 27622 h 104298"/>
                  <a:gd name="connsiteX1" fmla="*/ 315625 w 626532"/>
                  <a:gd name="connsiteY1" fmla="*/ 79438 h 104298"/>
                  <a:gd name="connsiteX2" fmla="*/ 25398 w 626532"/>
                  <a:gd name="connsiteY2" fmla="*/ 28480 h 104298"/>
                  <a:gd name="connsiteX3" fmla="*/ 1776 w 626532"/>
                  <a:gd name="connsiteY3" fmla="*/ 381 h 104298"/>
                  <a:gd name="connsiteX4" fmla="*/ 25493 w 626532"/>
                  <a:gd name="connsiteY4" fmla="*/ 53340 h 104298"/>
                  <a:gd name="connsiteX5" fmla="*/ 315720 w 626532"/>
                  <a:gd name="connsiteY5" fmla="*/ 104299 h 104298"/>
                  <a:gd name="connsiteX6" fmla="*/ 601947 w 626532"/>
                  <a:gd name="connsiteY6" fmla="*/ 52483 h 104298"/>
                  <a:gd name="connsiteX7" fmla="*/ 624711 w 626532"/>
                  <a:gd name="connsiteY7" fmla="*/ 0 h 104298"/>
                  <a:gd name="connsiteX8" fmla="*/ 601851 w 626532"/>
                  <a:gd name="connsiteY8" fmla="*/ 27622 h 10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532" h="104298">
                    <a:moveTo>
                      <a:pt x="601851" y="27622"/>
                    </a:moveTo>
                    <a:cubicBezTo>
                      <a:pt x="597660" y="29718"/>
                      <a:pt x="496695" y="79248"/>
                      <a:pt x="315625" y="79438"/>
                    </a:cubicBezTo>
                    <a:cubicBezTo>
                      <a:pt x="134936" y="79629"/>
                      <a:pt x="29780" y="30575"/>
                      <a:pt x="25398" y="28480"/>
                    </a:cubicBezTo>
                    <a:cubicBezTo>
                      <a:pt x="13302" y="22765"/>
                      <a:pt x="5205" y="12287"/>
                      <a:pt x="1776" y="381"/>
                    </a:cubicBezTo>
                    <a:cubicBezTo>
                      <a:pt x="-4224" y="21145"/>
                      <a:pt x="5301" y="43720"/>
                      <a:pt x="25493" y="53340"/>
                    </a:cubicBezTo>
                    <a:cubicBezTo>
                      <a:pt x="29875" y="55435"/>
                      <a:pt x="135031" y="104394"/>
                      <a:pt x="315720" y="104299"/>
                    </a:cubicBezTo>
                    <a:cubicBezTo>
                      <a:pt x="496886" y="104108"/>
                      <a:pt x="597756" y="54578"/>
                      <a:pt x="601947" y="52483"/>
                    </a:cubicBezTo>
                    <a:cubicBezTo>
                      <a:pt x="621568" y="42672"/>
                      <a:pt x="630712" y="20383"/>
                      <a:pt x="624711" y="0"/>
                    </a:cubicBezTo>
                    <a:cubicBezTo>
                      <a:pt x="621377" y="11525"/>
                      <a:pt x="613567" y="21812"/>
                      <a:pt x="601851" y="27622"/>
                    </a:cubicBez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9" name="Freeform: Shape 156">
                <a:extLst>
                  <a:ext uri="{FF2B5EF4-FFF2-40B4-BE49-F238E27FC236}">
                    <a16:creationId xmlns:a16="http://schemas.microsoft.com/office/drawing/2014/main" id="{EAC7F9D7-5140-8A5C-0449-952B0BBAFA89}"/>
                  </a:ext>
                </a:extLst>
              </p:cNvPr>
              <p:cNvSpPr/>
              <p:nvPr/>
            </p:nvSpPr>
            <p:spPr>
              <a:xfrm>
                <a:off x="6449219" y="3677837"/>
                <a:ext cx="578186" cy="115780"/>
              </a:xfrm>
              <a:custGeom>
                <a:avLst/>
                <a:gdLst>
                  <a:gd name="connsiteX0" fmla="*/ 288861 w 578186"/>
                  <a:gd name="connsiteY0" fmla="*/ 115780 h 115780"/>
                  <a:gd name="connsiteX1" fmla="*/ 16065 w 578186"/>
                  <a:gd name="connsiteY1" fmla="*/ 56820 h 115780"/>
                  <a:gd name="connsiteX2" fmla="*/ 3397 w 578186"/>
                  <a:gd name="connsiteY2" fmla="*/ 16529 h 115780"/>
                  <a:gd name="connsiteX3" fmla="*/ 43687 w 578186"/>
                  <a:gd name="connsiteY3" fmla="*/ 3861 h 115780"/>
                  <a:gd name="connsiteX4" fmla="*/ 536035 w 578186"/>
                  <a:gd name="connsiteY4" fmla="*/ 2623 h 115780"/>
                  <a:gd name="connsiteX5" fmla="*/ 575563 w 578186"/>
                  <a:gd name="connsiteY5" fmla="*/ 17768 h 115780"/>
                  <a:gd name="connsiteX6" fmla="*/ 560419 w 578186"/>
                  <a:gd name="connsiteY6" fmla="*/ 57296 h 115780"/>
                  <a:gd name="connsiteX7" fmla="*/ 288861 w 578186"/>
                  <a:gd name="connsiteY7" fmla="*/ 115780 h 11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8186" h="115780">
                    <a:moveTo>
                      <a:pt x="288861" y="115780"/>
                    </a:moveTo>
                    <a:cubicBezTo>
                      <a:pt x="131984" y="115970"/>
                      <a:pt x="22923" y="60344"/>
                      <a:pt x="16065" y="56820"/>
                    </a:cubicBezTo>
                    <a:cubicBezTo>
                      <a:pt x="1396" y="49200"/>
                      <a:pt x="-4223" y="31103"/>
                      <a:pt x="3397" y="16529"/>
                    </a:cubicBezTo>
                    <a:cubicBezTo>
                      <a:pt x="11017" y="1861"/>
                      <a:pt x="29114" y="-3759"/>
                      <a:pt x="43687" y="3861"/>
                    </a:cubicBezTo>
                    <a:cubicBezTo>
                      <a:pt x="47021" y="5576"/>
                      <a:pt x="274097" y="119495"/>
                      <a:pt x="536035" y="2623"/>
                    </a:cubicBezTo>
                    <a:cubicBezTo>
                      <a:pt x="551084" y="-4140"/>
                      <a:pt x="568801" y="2623"/>
                      <a:pt x="575563" y="17768"/>
                    </a:cubicBezTo>
                    <a:cubicBezTo>
                      <a:pt x="582326" y="32817"/>
                      <a:pt x="575563" y="50533"/>
                      <a:pt x="560419" y="57296"/>
                    </a:cubicBezTo>
                    <a:cubicBezTo>
                      <a:pt x="462216" y="101016"/>
                      <a:pt x="369252" y="115685"/>
                      <a:pt x="288861" y="11578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0" name="Freeform: Shape 157">
                <a:extLst>
                  <a:ext uri="{FF2B5EF4-FFF2-40B4-BE49-F238E27FC236}">
                    <a16:creationId xmlns:a16="http://schemas.microsoft.com/office/drawing/2014/main" id="{E441FAD7-E420-83EE-33D7-344340B7185E}"/>
                  </a:ext>
                </a:extLst>
              </p:cNvPr>
              <p:cNvSpPr/>
              <p:nvPr/>
            </p:nvSpPr>
            <p:spPr>
              <a:xfrm>
                <a:off x="6449377" y="3677702"/>
                <a:ext cx="577976" cy="82625"/>
              </a:xfrm>
              <a:custGeom>
                <a:avLst/>
                <a:gdLst>
                  <a:gd name="connsiteX0" fmla="*/ 25146 w 577976"/>
                  <a:gd name="connsiteY0" fmla="*/ 31238 h 82625"/>
                  <a:gd name="connsiteX1" fmla="*/ 554546 w 577976"/>
                  <a:gd name="connsiteY1" fmla="*/ 29904 h 82625"/>
                  <a:gd name="connsiteX2" fmla="*/ 577977 w 577976"/>
                  <a:gd name="connsiteY2" fmla="*/ 28952 h 82625"/>
                  <a:gd name="connsiteX3" fmla="*/ 575405 w 577976"/>
                  <a:gd name="connsiteY3" fmla="*/ 17712 h 82625"/>
                  <a:gd name="connsiteX4" fmla="*/ 535876 w 577976"/>
                  <a:gd name="connsiteY4" fmla="*/ 2568 h 82625"/>
                  <a:gd name="connsiteX5" fmla="*/ 43529 w 577976"/>
                  <a:gd name="connsiteY5" fmla="*/ 3806 h 82625"/>
                  <a:gd name="connsiteX6" fmla="*/ 3238 w 577976"/>
                  <a:gd name="connsiteY6" fmla="*/ 16474 h 82625"/>
                  <a:gd name="connsiteX7" fmla="*/ 0 w 577976"/>
                  <a:gd name="connsiteY7" fmla="*/ 29333 h 82625"/>
                  <a:gd name="connsiteX8" fmla="*/ 25146 w 577976"/>
                  <a:gd name="connsiteY8" fmla="*/ 31238 h 8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7976" h="82625">
                    <a:moveTo>
                      <a:pt x="25146" y="31238"/>
                    </a:moveTo>
                    <a:cubicBezTo>
                      <a:pt x="28765" y="32952"/>
                      <a:pt x="272891" y="146871"/>
                      <a:pt x="554546" y="29904"/>
                    </a:cubicBezTo>
                    <a:cubicBezTo>
                      <a:pt x="562261" y="26666"/>
                      <a:pt x="570547" y="26666"/>
                      <a:pt x="577977" y="28952"/>
                    </a:cubicBezTo>
                    <a:cubicBezTo>
                      <a:pt x="577882" y="25142"/>
                      <a:pt x="577024" y="21427"/>
                      <a:pt x="575405" y="17712"/>
                    </a:cubicBezTo>
                    <a:cubicBezTo>
                      <a:pt x="568643" y="2663"/>
                      <a:pt x="550926" y="-4100"/>
                      <a:pt x="535876" y="2568"/>
                    </a:cubicBezTo>
                    <a:cubicBezTo>
                      <a:pt x="273939" y="119535"/>
                      <a:pt x="46863" y="5520"/>
                      <a:pt x="43529" y="3806"/>
                    </a:cubicBezTo>
                    <a:cubicBezTo>
                      <a:pt x="28956" y="-3814"/>
                      <a:pt x="10858" y="1901"/>
                      <a:pt x="3238" y="16474"/>
                    </a:cubicBezTo>
                    <a:cubicBezTo>
                      <a:pt x="1048" y="20570"/>
                      <a:pt x="95" y="24951"/>
                      <a:pt x="0" y="29333"/>
                    </a:cubicBezTo>
                    <a:cubicBezTo>
                      <a:pt x="8001" y="26951"/>
                      <a:pt x="17050" y="27332"/>
                      <a:pt x="25146" y="31238"/>
                    </a:cubicBez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11" name="Graphic 4">
                <a:extLst>
                  <a:ext uri="{FF2B5EF4-FFF2-40B4-BE49-F238E27FC236}">
                    <a16:creationId xmlns:a16="http://schemas.microsoft.com/office/drawing/2014/main" id="{E4AF61CC-717B-6AE7-48BE-557C40293686}"/>
                  </a:ext>
                </a:extLst>
              </p:cNvPr>
              <p:cNvGrpSpPr/>
              <p:nvPr/>
            </p:nvGrpSpPr>
            <p:grpSpPr>
              <a:xfrm>
                <a:off x="6607397" y="3810798"/>
                <a:ext cx="257175" cy="162865"/>
                <a:chOff x="6607397" y="3810798"/>
                <a:chExt cx="257175" cy="162865"/>
              </a:xfrm>
            </p:grpSpPr>
            <p:sp>
              <p:nvSpPr>
                <p:cNvPr id="143" name="Freeform: Shape 190">
                  <a:extLst>
                    <a:ext uri="{FF2B5EF4-FFF2-40B4-BE49-F238E27FC236}">
                      <a16:creationId xmlns:a16="http://schemas.microsoft.com/office/drawing/2014/main" id="{AAFF8E95-3FAF-9B38-4022-E8DB5BE64887}"/>
                    </a:ext>
                  </a:extLst>
                </p:cNvPr>
                <p:cNvSpPr/>
                <p:nvPr/>
              </p:nvSpPr>
              <p:spPr>
                <a:xfrm>
                  <a:off x="6607397" y="3810798"/>
                  <a:ext cx="257175" cy="162865"/>
                </a:xfrm>
                <a:custGeom>
                  <a:avLst/>
                  <a:gdLst>
                    <a:gd name="connsiteX0" fmla="*/ 226219 w 257175"/>
                    <a:gd name="connsiteY0" fmla="*/ 154 h 162865"/>
                    <a:gd name="connsiteX1" fmla="*/ 165163 w 257175"/>
                    <a:gd name="connsiteY1" fmla="*/ 6631 h 162865"/>
                    <a:gd name="connsiteX2" fmla="*/ 96298 w 257175"/>
                    <a:gd name="connsiteY2" fmla="*/ 6821 h 162865"/>
                    <a:gd name="connsiteX3" fmla="*/ 30575 w 257175"/>
                    <a:gd name="connsiteY3" fmla="*/ 249 h 162865"/>
                    <a:gd name="connsiteX4" fmla="*/ 0 w 257175"/>
                    <a:gd name="connsiteY4" fmla="*/ 27967 h 162865"/>
                    <a:gd name="connsiteX5" fmla="*/ 95 w 257175"/>
                    <a:gd name="connsiteY5" fmla="*/ 126455 h 162865"/>
                    <a:gd name="connsiteX6" fmla="*/ 25051 w 257175"/>
                    <a:gd name="connsiteY6" fmla="*/ 154077 h 162865"/>
                    <a:gd name="connsiteX7" fmla="*/ 94202 w 257175"/>
                    <a:gd name="connsiteY7" fmla="*/ 161126 h 162865"/>
                    <a:gd name="connsiteX8" fmla="*/ 163068 w 257175"/>
                    <a:gd name="connsiteY8" fmla="*/ 161031 h 162865"/>
                    <a:gd name="connsiteX9" fmla="*/ 232220 w 257175"/>
                    <a:gd name="connsiteY9" fmla="*/ 153792 h 162865"/>
                    <a:gd name="connsiteX10" fmla="*/ 257175 w 257175"/>
                    <a:gd name="connsiteY10" fmla="*/ 126074 h 162865"/>
                    <a:gd name="connsiteX11" fmla="*/ 256984 w 257175"/>
                    <a:gd name="connsiteY11" fmla="*/ 27776 h 162865"/>
                    <a:gd name="connsiteX12" fmla="*/ 226219 w 257175"/>
                    <a:gd name="connsiteY12" fmla="*/ 154 h 16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7175" h="162865">
                      <a:moveTo>
                        <a:pt x="226219" y="154"/>
                      </a:moveTo>
                      <a:lnTo>
                        <a:pt x="165163" y="6631"/>
                      </a:lnTo>
                      <a:cubicBezTo>
                        <a:pt x="142304" y="9107"/>
                        <a:pt x="119158" y="9107"/>
                        <a:pt x="96298" y="6821"/>
                      </a:cubicBezTo>
                      <a:lnTo>
                        <a:pt x="30575" y="249"/>
                      </a:lnTo>
                      <a:cubicBezTo>
                        <a:pt x="14192" y="-1370"/>
                        <a:pt x="0" y="11488"/>
                        <a:pt x="0" y="27967"/>
                      </a:cubicBezTo>
                      <a:lnTo>
                        <a:pt x="95" y="126455"/>
                      </a:lnTo>
                      <a:cubicBezTo>
                        <a:pt x="95" y="140743"/>
                        <a:pt x="10858" y="152649"/>
                        <a:pt x="25051" y="154077"/>
                      </a:cubicBezTo>
                      <a:lnTo>
                        <a:pt x="94202" y="161126"/>
                      </a:lnTo>
                      <a:cubicBezTo>
                        <a:pt x="117062" y="163507"/>
                        <a:pt x="140208" y="163412"/>
                        <a:pt x="163068" y="161031"/>
                      </a:cubicBezTo>
                      <a:lnTo>
                        <a:pt x="232220" y="153792"/>
                      </a:lnTo>
                      <a:cubicBezTo>
                        <a:pt x="246412" y="152268"/>
                        <a:pt x="257175" y="140362"/>
                        <a:pt x="257175" y="126074"/>
                      </a:cubicBezTo>
                      <a:lnTo>
                        <a:pt x="256984" y="27776"/>
                      </a:lnTo>
                      <a:cubicBezTo>
                        <a:pt x="256984" y="11298"/>
                        <a:pt x="242697" y="-1561"/>
                        <a:pt x="226219" y="154"/>
                      </a:cubicBezTo>
                      <a:close/>
                    </a:path>
                  </a:pathLst>
                </a:custGeom>
                <a:solidFill>
                  <a:srgbClr val="D7ECF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4" name="Freeform: Shape 191">
                  <a:extLst>
                    <a:ext uri="{FF2B5EF4-FFF2-40B4-BE49-F238E27FC236}">
                      <a16:creationId xmlns:a16="http://schemas.microsoft.com/office/drawing/2014/main" id="{2B43931C-D9DC-AFBD-EBD3-20D20E047E46}"/>
                    </a:ext>
                  </a:extLst>
                </p:cNvPr>
                <p:cNvSpPr/>
                <p:nvPr/>
              </p:nvSpPr>
              <p:spPr>
                <a:xfrm>
                  <a:off x="6629685" y="3839907"/>
                  <a:ext cx="44291" cy="44291"/>
                </a:xfrm>
                <a:custGeom>
                  <a:avLst/>
                  <a:gdLst>
                    <a:gd name="connsiteX0" fmla="*/ 44291 w 44291"/>
                    <a:gd name="connsiteY0" fmla="*/ 22099 h 44291"/>
                    <a:gd name="connsiteX1" fmla="*/ 22193 w 44291"/>
                    <a:gd name="connsiteY1" fmla="*/ 44292 h 44291"/>
                    <a:gd name="connsiteX2" fmla="*/ 0 w 44291"/>
                    <a:gd name="connsiteY2" fmla="*/ 22194 h 44291"/>
                    <a:gd name="connsiteX3" fmla="*/ 22098 w 44291"/>
                    <a:gd name="connsiteY3" fmla="*/ 1 h 44291"/>
                    <a:gd name="connsiteX4" fmla="*/ 44291 w 44291"/>
                    <a:gd name="connsiteY4" fmla="*/ 22099 h 4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291" h="44291">
                      <a:moveTo>
                        <a:pt x="44291" y="22099"/>
                      </a:moveTo>
                      <a:cubicBezTo>
                        <a:pt x="44291" y="34291"/>
                        <a:pt x="34385" y="44292"/>
                        <a:pt x="22193" y="44292"/>
                      </a:cubicBezTo>
                      <a:cubicBezTo>
                        <a:pt x="10001" y="44292"/>
                        <a:pt x="0" y="34386"/>
                        <a:pt x="0" y="22194"/>
                      </a:cubicBezTo>
                      <a:cubicBezTo>
                        <a:pt x="0" y="10002"/>
                        <a:pt x="9906" y="1"/>
                        <a:pt x="22098" y="1"/>
                      </a:cubicBezTo>
                      <a:cubicBezTo>
                        <a:pt x="34385" y="-95"/>
                        <a:pt x="44291" y="9811"/>
                        <a:pt x="44291" y="22099"/>
                      </a:cubicBezTo>
                      <a:close/>
                    </a:path>
                  </a:pathLst>
                </a:custGeom>
                <a:solidFill>
                  <a:srgbClr val="F05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5" name="Freeform: Shape 192">
                  <a:extLst>
                    <a:ext uri="{FF2B5EF4-FFF2-40B4-BE49-F238E27FC236}">
                      <a16:creationId xmlns:a16="http://schemas.microsoft.com/office/drawing/2014/main" id="{21BB1DA4-2450-05EA-607A-959C5C27CFE0}"/>
                    </a:ext>
                  </a:extLst>
                </p:cNvPr>
                <p:cNvSpPr/>
                <p:nvPr/>
              </p:nvSpPr>
              <p:spPr>
                <a:xfrm>
                  <a:off x="6629780" y="3900487"/>
                  <a:ext cx="44291" cy="44291"/>
                </a:xfrm>
                <a:custGeom>
                  <a:avLst/>
                  <a:gdLst>
                    <a:gd name="connsiteX0" fmla="*/ 44291 w 44291"/>
                    <a:gd name="connsiteY0" fmla="*/ 22098 h 44291"/>
                    <a:gd name="connsiteX1" fmla="*/ 22193 w 44291"/>
                    <a:gd name="connsiteY1" fmla="*/ 44291 h 44291"/>
                    <a:gd name="connsiteX2" fmla="*/ 0 w 44291"/>
                    <a:gd name="connsiteY2" fmla="*/ 22193 h 44291"/>
                    <a:gd name="connsiteX3" fmla="*/ 22098 w 44291"/>
                    <a:gd name="connsiteY3" fmla="*/ 0 h 44291"/>
                    <a:gd name="connsiteX4" fmla="*/ 44291 w 44291"/>
                    <a:gd name="connsiteY4" fmla="*/ 22098 h 4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291" h="44291">
                      <a:moveTo>
                        <a:pt x="44291" y="22098"/>
                      </a:moveTo>
                      <a:cubicBezTo>
                        <a:pt x="44291" y="34290"/>
                        <a:pt x="34385" y="44291"/>
                        <a:pt x="22193" y="44291"/>
                      </a:cubicBezTo>
                      <a:cubicBezTo>
                        <a:pt x="10001" y="44291"/>
                        <a:pt x="0" y="34385"/>
                        <a:pt x="0" y="22193"/>
                      </a:cubicBezTo>
                      <a:cubicBezTo>
                        <a:pt x="0" y="10001"/>
                        <a:pt x="9906" y="0"/>
                        <a:pt x="22098" y="0"/>
                      </a:cubicBezTo>
                      <a:cubicBezTo>
                        <a:pt x="34290" y="0"/>
                        <a:pt x="44196" y="9906"/>
                        <a:pt x="44291" y="22098"/>
                      </a:cubicBezTo>
                      <a:close/>
                    </a:path>
                  </a:pathLst>
                </a:custGeom>
                <a:solidFill>
                  <a:srgbClr val="F05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6" name="Freeform: Shape 193">
                  <a:extLst>
                    <a:ext uri="{FF2B5EF4-FFF2-40B4-BE49-F238E27FC236}">
                      <a16:creationId xmlns:a16="http://schemas.microsoft.com/office/drawing/2014/main" id="{8ED4AFA5-7EC3-2ED7-8F5A-3F2F8DD373BB}"/>
                    </a:ext>
                  </a:extLst>
                </p:cNvPr>
                <p:cNvSpPr/>
                <p:nvPr/>
              </p:nvSpPr>
              <p:spPr>
                <a:xfrm>
                  <a:off x="6690860" y="3848530"/>
                  <a:ext cx="152516" cy="34240"/>
                </a:xfrm>
                <a:custGeom>
                  <a:avLst/>
                  <a:gdLst>
                    <a:gd name="connsiteX0" fmla="*/ 65794 w 152516"/>
                    <a:gd name="connsiteY0" fmla="*/ 34240 h 34240"/>
                    <a:gd name="connsiteX1" fmla="*/ 11120 w 152516"/>
                    <a:gd name="connsiteY1" fmla="*/ 30525 h 34240"/>
                    <a:gd name="connsiteX2" fmla="*/ 167 w 152516"/>
                    <a:gd name="connsiteY2" fmla="*/ 15285 h 34240"/>
                    <a:gd name="connsiteX3" fmla="*/ 15407 w 152516"/>
                    <a:gd name="connsiteY3" fmla="*/ 4332 h 34240"/>
                    <a:gd name="connsiteX4" fmla="*/ 136279 w 152516"/>
                    <a:gd name="connsiteY4" fmla="*/ 331 h 34240"/>
                    <a:gd name="connsiteX5" fmla="*/ 152185 w 152516"/>
                    <a:gd name="connsiteY5" fmla="*/ 10332 h 34240"/>
                    <a:gd name="connsiteX6" fmla="*/ 142184 w 152516"/>
                    <a:gd name="connsiteY6" fmla="*/ 26239 h 34240"/>
                    <a:gd name="connsiteX7" fmla="*/ 65794 w 152516"/>
                    <a:gd name="connsiteY7" fmla="*/ 34240 h 3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516" h="34240">
                      <a:moveTo>
                        <a:pt x="65794" y="34240"/>
                      </a:moveTo>
                      <a:cubicBezTo>
                        <a:pt x="34838" y="34240"/>
                        <a:pt x="12644" y="30811"/>
                        <a:pt x="11120" y="30525"/>
                      </a:cubicBezTo>
                      <a:cubicBezTo>
                        <a:pt x="3881" y="29382"/>
                        <a:pt x="-976" y="22524"/>
                        <a:pt x="167" y="15285"/>
                      </a:cubicBezTo>
                      <a:cubicBezTo>
                        <a:pt x="1309" y="8046"/>
                        <a:pt x="8168" y="3189"/>
                        <a:pt x="15407" y="4332"/>
                      </a:cubicBezTo>
                      <a:cubicBezTo>
                        <a:pt x="15978" y="4427"/>
                        <a:pt x="76747" y="13857"/>
                        <a:pt x="136279" y="331"/>
                      </a:cubicBezTo>
                      <a:cubicBezTo>
                        <a:pt x="143422" y="-1288"/>
                        <a:pt x="150566" y="3189"/>
                        <a:pt x="152185" y="10332"/>
                      </a:cubicBezTo>
                      <a:cubicBezTo>
                        <a:pt x="153805" y="17476"/>
                        <a:pt x="149328" y="24620"/>
                        <a:pt x="142184" y="26239"/>
                      </a:cubicBezTo>
                      <a:cubicBezTo>
                        <a:pt x="115038" y="32430"/>
                        <a:pt x="88178" y="34240"/>
                        <a:pt x="65794" y="3424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7" name="Freeform: Shape 194">
                  <a:extLst>
                    <a:ext uri="{FF2B5EF4-FFF2-40B4-BE49-F238E27FC236}">
                      <a16:creationId xmlns:a16="http://schemas.microsoft.com/office/drawing/2014/main" id="{A65B55F3-5859-FBFF-AAD5-C2D36C9DE6D2}"/>
                    </a:ext>
                  </a:extLst>
                </p:cNvPr>
                <p:cNvSpPr/>
                <p:nvPr/>
              </p:nvSpPr>
              <p:spPr>
                <a:xfrm>
                  <a:off x="6690955" y="3905395"/>
                  <a:ext cx="152516" cy="34240"/>
                </a:xfrm>
                <a:custGeom>
                  <a:avLst/>
                  <a:gdLst>
                    <a:gd name="connsiteX0" fmla="*/ 65794 w 152516"/>
                    <a:gd name="connsiteY0" fmla="*/ 34240 h 34240"/>
                    <a:gd name="connsiteX1" fmla="*/ 11120 w 152516"/>
                    <a:gd name="connsiteY1" fmla="*/ 30525 h 34240"/>
                    <a:gd name="connsiteX2" fmla="*/ 167 w 152516"/>
                    <a:gd name="connsiteY2" fmla="*/ 15285 h 34240"/>
                    <a:gd name="connsiteX3" fmla="*/ 15407 w 152516"/>
                    <a:gd name="connsiteY3" fmla="*/ 4332 h 34240"/>
                    <a:gd name="connsiteX4" fmla="*/ 136279 w 152516"/>
                    <a:gd name="connsiteY4" fmla="*/ 331 h 34240"/>
                    <a:gd name="connsiteX5" fmla="*/ 152186 w 152516"/>
                    <a:gd name="connsiteY5" fmla="*/ 10332 h 34240"/>
                    <a:gd name="connsiteX6" fmla="*/ 142184 w 152516"/>
                    <a:gd name="connsiteY6" fmla="*/ 26239 h 34240"/>
                    <a:gd name="connsiteX7" fmla="*/ 65794 w 152516"/>
                    <a:gd name="connsiteY7" fmla="*/ 34240 h 3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516" h="34240">
                      <a:moveTo>
                        <a:pt x="65794" y="34240"/>
                      </a:moveTo>
                      <a:cubicBezTo>
                        <a:pt x="34838" y="34240"/>
                        <a:pt x="12644" y="30811"/>
                        <a:pt x="11120" y="30525"/>
                      </a:cubicBezTo>
                      <a:cubicBezTo>
                        <a:pt x="3881" y="29382"/>
                        <a:pt x="-976" y="22524"/>
                        <a:pt x="167" y="15285"/>
                      </a:cubicBezTo>
                      <a:cubicBezTo>
                        <a:pt x="1310" y="8046"/>
                        <a:pt x="8072" y="3189"/>
                        <a:pt x="15407" y="4332"/>
                      </a:cubicBezTo>
                      <a:cubicBezTo>
                        <a:pt x="15978" y="4427"/>
                        <a:pt x="76748" y="13952"/>
                        <a:pt x="136279" y="331"/>
                      </a:cubicBezTo>
                      <a:cubicBezTo>
                        <a:pt x="143423" y="-1288"/>
                        <a:pt x="150566" y="3189"/>
                        <a:pt x="152186" y="10332"/>
                      </a:cubicBezTo>
                      <a:cubicBezTo>
                        <a:pt x="153805" y="17476"/>
                        <a:pt x="149328" y="24620"/>
                        <a:pt x="142184" y="26239"/>
                      </a:cubicBezTo>
                      <a:cubicBezTo>
                        <a:pt x="115038" y="32335"/>
                        <a:pt x="88082" y="34145"/>
                        <a:pt x="65794" y="3424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12" name="Freeform: Shape 159">
                <a:extLst>
                  <a:ext uri="{FF2B5EF4-FFF2-40B4-BE49-F238E27FC236}">
                    <a16:creationId xmlns:a16="http://schemas.microsoft.com/office/drawing/2014/main" id="{7E742F3F-F65E-046C-37A8-C31B00975B75}"/>
                  </a:ext>
                </a:extLst>
              </p:cNvPr>
              <p:cNvSpPr/>
              <p:nvPr/>
            </p:nvSpPr>
            <p:spPr>
              <a:xfrm>
                <a:off x="6804212" y="3994656"/>
                <a:ext cx="101341" cy="96554"/>
              </a:xfrm>
              <a:custGeom>
                <a:avLst/>
                <a:gdLst>
                  <a:gd name="connsiteX0" fmla="*/ 97793 w 101341"/>
                  <a:gd name="connsiteY0" fmla="*/ 33561 h 96554"/>
                  <a:gd name="connsiteX1" fmla="*/ 77886 w 101341"/>
                  <a:gd name="connsiteY1" fmla="*/ 7082 h 96554"/>
                  <a:gd name="connsiteX2" fmla="*/ 61503 w 101341"/>
                  <a:gd name="connsiteY2" fmla="*/ 128 h 96554"/>
                  <a:gd name="connsiteX3" fmla="*/ 28546 w 101341"/>
                  <a:gd name="connsiteY3" fmla="*/ 4129 h 96554"/>
                  <a:gd name="connsiteX4" fmla="*/ 14354 w 101341"/>
                  <a:gd name="connsiteY4" fmla="*/ 14797 h 96554"/>
                  <a:gd name="connsiteX5" fmla="*/ 1400 w 101341"/>
                  <a:gd name="connsiteY5" fmla="*/ 45277 h 96554"/>
                  <a:gd name="connsiteX6" fmla="*/ 3591 w 101341"/>
                  <a:gd name="connsiteY6" fmla="*/ 62993 h 96554"/>
                  <a:gd name="connsiteX7" fmla="*/ 23498 w 101341"/>
                  <a:gd name="connsiteY7" fmla="*/ 89473 h 96554"/>
                  <a:gd name="connsiteX8" fmla="*/ 39881 w 101341"/>
                  <a:gd name="connsiteY8" fmla="*/ 96426 h 96554"/>
                  <a:gd name="connsiteX9" fmla="*/ 72837 w 101341"/>
                  <a:gd name="connsiteY9" fmla="*/ 92426 h 96554"/>
                  <a:gd name="connsiteX10" fmla="*/ 87030 w 101341"/>
                  <a:gd name="connsiteY10" fmla="*/ 81758 h 96554"/>
                  <a:gd name="connsiteX11" fmla="*/ 99984 w 101341"/>
                  <a:gd name="connsiteY11" fmla="*/ 51182 h 96554"/>
                  <a:gd name="connsiteX12" fmla="*/ 97793 w 101341"/>
                  <a:gd name="connsiteY12" fmla="*/ 33561 h 9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341" h="96554">
                    <a:moveTo>
                      <a:pt x="97793" y="33561"/>
                    </a:moveTo>
                    <a:lnTo>
                      <a:pt x="77886" y="7082"/>
                    </a:lnTo>
                    <a:cubicBezTo>
                      <a:pt x="74076" y="2034"/>
                      <a:pt x="67789" y="-633"/>
                      <a:pt x="61503" y="128"/>
                    </a:cubicBezTo>
                    <a:lnTo>
                      <a:pt x="28546" y="4129"/>
                    </a:lnTo>
                    <a:cubicBezTo>
                      <a:pt x="22260" y="4891"/>
                      <a:pt x="16830" y="8987"/>
                      <a:pt x="14354" y="14797"/>
                    </a:cubicBezTo>
                    <a:lnTo>
                      <a:pt x="1400" y="45277"/>
                    </a:lnTo>
                    <a:cubicBezTo>
                      <a:pt x="-1077" y="51087"/>
                      <a:pt x="-219" y="57850"/>
                      <a:pt x="3591" y="62993"/>
                    </a:cubicBezTo>
                    <a:lnTo>
                      <a:pt x="23498" y="89473"/>
                    </a:lnTo>
                    <a:cubicBezTo>
                      <a:pt x="27308" y="94521"/>
                      <a:pt x="33594" y="97188"/>
                      <a:pt x="39881" y="96426"/>
                    </a:cubicBezTo>
                    <a:lnTo>
                      <a:pt x="72837" y="92426"/>
                    </a:lnTo>
                    <a:cubicBezTo>
                      <a:pt x="79124" y="91664"/>
                      <a:pt x="84553" y="87568"/>
                      <a:pt x="87030" y="81758"/>
                    </a:cubicBezTo>
                    <a:lnTo>
                      <a:pt x="99984" y="51182"/>
                    </a:lnTo>
                    <a:cubicBezTo>
                      <a:pt x="102365" y="45372"/>
                      <a:pt x="101603" y="38705"/>
                      <a:pt x="97793" y="33561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3" name="Freeform: Shape 160">
                <a:extLst>
                  <a:ext uri="{FF2B5EF4-FFF2-40B4-BE49-F238E27FC236}">
                    <a16:creationId xmlns:a16="http://schemas.microsoft.com/office/drawing/2014/main" id="{258D22F6-C8D7-E94E-0BDB-D79553F63EEC}"/>
                  </a:ext>
                </a:extLst>
              </p:cNvPr>
              <p:cNvSpPr/>
              <p:nvPr/>
            </p:nvSpPr>
            <p:spPr>
              <a:xfrm>
                <a:off x="6571676" y="3994942"/>
                <a:ext cx="101541" cy="96650"/>
              </a:xfrm>
              <a:custGeom>
                <a:avLst/>
                <a:gdLst>
                  <a:gd name="connsiteX0" fmla="*/ 3527 w 101541"/>
                  <a:gd name="connsiteY0" fmla="*/ 33656 h 96650"/>
                  <a:gd name="connsiteX1" fmla="*/ 23434 w 101541"/>
                  <a:gd name="connsiteY1" fmla="*/ 7082 h 96650"/>
                  <a:gd name="connsiteX2" fmla="*/ 39817 w 101541"/>
                  <a:gd name="connsiteY2" fmla="*/ 128 h 96650"/>
                  <a:gd name="connsiteX3" fmla="*/ 72773 w 101541"/>
                  <a:gd name="connsiteY3" fmla="*/ 4129 h 96650"/>
                  <a:gd name="connsiteX4" fmla="*/ 87061 w 101541"/>
                  <a:gd name="connsiteY4" fmla="*/ 14797 h 96650"/>
                  <a:gd name="connsiteX5" fmla="*/ 100110 w 101541"/>
                  <a:gd name="connsiteY5" fmla="*/ 45277 h 96650"/>
                  <a:gd name="connsiteX6" fmla="*/ 98015 w 101541"/>
                  <a:gd name="connsiteY6" fmla="*/ 62993 h 96650"/>
                  <a:gd name="connsiteX7" fmla="*/ 78107 w 101541"/>
                  <a:gd name="connsiteY7" fmla="*/ 89568 h 96650"/>
                  <a:gd name="connsiteX8" fmla="*/ 61724 w 101541"/>
                  <a:gd name="connsiteY8" fmla="*/ 96522 h 96650"/>
                  <a:gd name="connsiteX9" fmla="*/ 28768 w 101541"/>
                  <a:gd name="connsiteY9" fmla="*/ 92521 h 96650"/>
                  <a:gd name="connsiteX10" fmla="*/ 14480 w 101541"/>
                  <a:gd name="connsiteY10" fmla="*/ 81853 h 96650"/>
                  <a:gd name="connsiteX11" fmla="*/ 1431 w 101541"/>
                  <a:gd name="connsiteY11" fmla="*/ 51373 h 96650"/>
                  <a:gd name="connsiteX12" fmla="*/ 3527 w 101541"/>
                  <a:gd name="connsiteY12" fmla="*/ 33656 h 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541" h="96650">
                    <a:moveTo>
                      <a:pt x="3527" y="33656"/>
                    </a:moveTo>
                    <a:lnTo>
                      <a:pt x="23434" y="7082"/>
                    </a:lnTo>
                    <a:cubicBezTo>
                      <a:pt x="27244" y="2034"/>
                      <a:pt x="33530" y="-633"/>
                      <a:pt x="39817" y="128"/>
                    </a:cubicBezTo>
                    <a:lnTo>
                      <a:pt x="72773" y="4129"/>
                    </a:lnTo>
                    <a:cubicBezTo>
                      <a:pt x="79060" y="4891"/>
                      <a:pt x="84489" y="8987"/>
                      <a:pt x="87061" y="14797"/>
                    </a:cubicBezTo>
                    <a:lnTo>
                      <a:pt x="100110" y="45277"/>
                    </a:lnTo>
                    <a:cubicBezTo>
                      <a:pt x="102587" y="51087"/>
                      <a:pt x="101825" y="57850"/>
                      <a:pt x="98015" y="62993"/>
                    </a:cubicBezTo>
                    <a:lnTo>
                      <a:pt x="78107" y="89568"/>
                    </a:lnTo>
                    <a:cubicBezTo>
                      <a:pt x="74297" y="94617"/>
                      <a:pt x="68011" y="97284"/>
                      <a:pt x="61724" y="96522"/>
                    </a:cubicBezTo>
                    <a:lnTo>
                      <a:pt x="28768" y="92521"/>
                    </a:lnTo>
                    <a:cubicBezTo>
                      <a:pt x="22481" y="91759"/>
                      <a:pt x="17052" y="87663"/>
                      <a:pt x="14480" y="81853"/>
                    </a:cubicBezTo>
                    <a:lnTo>
                      <a:pt x="1431" y="51373"/>
                    </a:lnTo>
                    <a:cubicBezTo>
                      <a:pt x="-1045" y="45468"/>
                      <a:pt x="-283" y="38705"/>
                      <a:pt x="3527" y="33656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14" name="Graphic 4">
                <a:extLst>
                  <a:ext uri="{FF2B5EF4-FFF2-40B4-BE49-F238E27FC236}">
                    <a16:creationId xmlns:a16="http://schemas.microsoft.com/office/drawing/2014/main" id="{D56A81DA-65AF-DCF1-D882-C253A74371C2}"/>
                  </a:ext>
                </a:extLst>
              </p:cNvPr>
              <p:cNvGrpSpPr/>
              <p:nvPr/>
            </p:nvGrpSpPr>
            <p:grpSpPr>
              <a:xfrm>
                <a:off x="6335562" y="3030105"/>
                <a:ext cx="804864" cy="629495"/>
                <a:chOff x="6335562" y="3030105"/>
                <a:chExt cx="804864" cy="629495"/>
              </a:xfrm>
            </p:grpSpPr>
            <p:sp>
              <p:nvSpPr>
                <p:cNvPr id="138" name="Freeform: Shape 185">
                  <a:extLst>
                    <a:ext uri="{FF2B5EF4-FFF2-40B4-BE49-F238E27FC236}">
                      <a16:creationId xmlns:a16="http://schemas.microsoft.com/office/drawing/2014/main" id="{81EAEE7F-9DC8-598D-EC57-BE5A4348E8C6}"/>
                    </a:ext>
                  </a:extLst>
                </p:cNvPr>
                <p:cNvSpPr/>
                <p:nvPr/>
              </p:nvSpPr>
              <p:spPr>
                <a:xfrm>
                  <a:off x="6335562" y="3030105"/>
                  <a:ext cx="804864" cy="629495"/>
                </a:xfrm>
                <a:custGeom>
                  <a:avLst/>
                  <a:gdLst>
                    <a:gd name="connsiteX0" fmla="*/ 799805 w 804864"/>
                    <a:gd name="connsiteY0" fmla="*/ 281832 h 629495"/>
                    <a:gd name="connsiteX1" fmla="*/ 402137 w 804864"/>
                    <a:gd name="connsiteY1" fmla="*/ 83 h 629495"/>
                    <a:gd name="connsiteX2" fmla="*/ 4944 w 804864"/>
                    <a:gd name="connsiteY2" fmla="*/ 282499 h 629495"/>
                    <a:gd name="connsiteX3" fmla="*/ 402708 w 804864"/>
                    <a:gd name="connsiteY3" fmla="*/ 629495 h 629495"/>
                    <a:gd name="connsiteX4" fmla="*/ 799805 w 804864"/>
                    <a:gd name="connsiteY4" fmla="*/ 281832 h 62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4864" h="629495">
                      <a:moveTo>
                        <a:pt x="799805" y="281832"/>
                      </a:moveTo>
                      <a:cubicBezTo>
                        <a:pt x="751895" y="-12776"/>
                        <a:pt x="402137" y="83"/>
                        <a:pt x="402137" y="83"/>
                      </a:cubicBezTo>
                      <a:cubicBezTo>
                        <a:pt x="402137" y="83"/>
                        <a:pt x="52283" y="-12204"/>
                        <a:pt x="4944" y="282499"/>
                      </a:cubicBezTo>
                      <a:cubicBezTo>
                        <a:pt x="-42395" y="577203"/>
                        <a:pt x="262310" y="629590"/>
                        <a:pt x="402708" y="629495"/>
                      </a:cubicBezTo>
                      <a:cubicBezTo>
                        <a:pt x="543107" y="629495"/>
                        <a:pt x="847716" y="576441"/>
                        <a:pt x="799805" y="281832"/>
                      </a:cubicBezTo>
                      <a:close/>
                    </a:path>
                  </a:pathLst>
                </a:custGeom>
                <a:solidFill>
                  <a:srgbClr val="0538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9" name="Freeform: Shape 186">
                  <a:extLst>
                    <a:ext uri="{FF2B5EF4-FFF2-40B4-BE49-F238E27FC236}">
                      <a16:creationId xmlns:a16="http://schemas.microsoft.com/office/drawing/2014/main" id="{31A3EF16-440D-7F3F-E2A5-DBADDC0F9F06}"/>
                    </a:ext>
                  </a:extLst>
                </p:cNvPr>
                <p:cNvSpPr/>
                <p:nvPr/>
              </p:nvSpPr>
              <p:spPr>
                <a:xfrm>
                  <a:off x="6367843" y="3136677"/>
                  <a:ext cx="772583" cy="522922"/>
                </a:xfrm>
                <a:custGeom>
                  <a:avLst/>
                  <a:gdLst>
                    <a:gd name="connsiteX0" fmla="*/ 767525 w 772583"/>
                    <a:gd name="connsiteY0" fmla="*/ 175260 h 522922"/>
                    <a:gd name="connsiteX1" fmla="*/ 677894 w 772583"/>
                    <a:gd name="connsiteY1" fmla="*/ 0 h 522922"/>
                    <a:gd name="connsiteX2" fmla="*/ 719900 w 772583"/>
                    <a:gd name="connsiteY2" fmla="*/ 116681 h 522922"/>
                    <a:gd name="connsiteX3" fmla="*/ 322802 w 772583"/>
                    <a:gd name="connsiteY3" fmla="*/ 464439 h 522922"/>
                    <a:gd name="connsiteX4" fmla="*/ 0 w 772583"/>
                    <a:gd name="connsiteY4" fmla="*/ 362998 h 522922"/>
                    <a:gd name="connsiteX5" fmla="*/ 370427 w 772583"/>
                    <a:gd name="connsiteY5" fmla="*/ 522923 h 522922"/>
                    <a:gd name="connsiteX6" fmla="*/ 767525 w 772583"/>
                    <a:gd name="connsiteY6" fmla="*/ 175260 h 522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2583" h="522922">
                      <a:moveTo>
                        <a:pt x="767525" y="175260"/>
                      </a:moveTo>
                      <a:cubicBezTo>
                        <a:pt x="754856" y="97155"/>
                        <a:pt x="720852" y="40862"/>
                        <a:pt x="677894" y="0"/>
                      </a:cubicBezTo>
                      <a:cubicBezTo>
                        <a:pt x="697611" y="32195"/>
                        <a:pt x="712470" y="70676"/>
                        <a:pt x="719900" y="116681"/>
                      </a:cubicBezTo>
                      <a:cubicBezTo>
                        <a:pt x="767810" y="411290"/>
                        <a:pt x="463201" y="464249"/>
                        <a:pt x="322802" y="464439"/>
                      </a:cubicBezTo>
                      <a:cubicBezTo>
                        <a:pt x="237173" y="464534"/>
                        <a:pt x="90678" y="444913"/>
                        <a:pt x="0" y="362998"/>
                      </a:cubicBezTo>
                      <a:cubicBezTo>
                        <a:pt x="75819" y="494633"/>
                        <a:pt x="267367" y="523018"/>
                        <a:pt x="370427" y="522923"/>
                      </a:cubicBezTo>
                      <a:cubicBezTo>
                        <a:pt x="510826" y="522923"/>
                        <a:pt x="815435" y="469868"/>
                        <a:pt x="767525" y="175260"/>
                      </a:cubicBezTo>
                      <a:close/>
                    </a:path>
                  </a:pathLst>
                </a:custGeom>
                <a:solidFill>
                  <a:srgbClr val="053849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140" name="Graphic 4">
                  <a:extLst>
                    <a:ext uri="{FF2B5EF4-FFF2-40B4-BE49-F238E27FC236}">
                      <a16:creationId xmlns:a16="http://schemas.microsoft.com/office/drawing/2014/main" id="{78480308-780E-B608-C3ED-FBE480305841}"/>
                    </a:ext>
                  </a:extLst>
                </p:cNvPr>
                <p:cNvGrpSpPr/>
                <p:nvPr/>
              </p:nvGrpSpPr>
              <p:grpSpPr>
                <a:xfrm>
                  <a:off x="6371939" y="3030201"/>
                  <a:ext cx="650271" cy="625112"/>
                  <a:chOff x="6371939" y="3030201"/>
                  <a:chExt cx="650271" cy="625112"/>
                </a:xfrm>
                <a:solidFill>
                  <a:srgbClr val="FFFFFF">
                    <a:alpha val="50000"/>
                  </a:srgbClr>
                </a:solidFill>
              </p:grpSpPr>
              <p:sp>
                <p:nvSpPr>
                  <p:cNvPr id="141" name="Freeform: Shape 188">
                    <a:extLst>
                      <a:ext uri="{FF2B5EF4-FFF2-40B4-BE49-F238E27FC236}">
                        <a16:creationId xmlns:a16="http://schemas.microsoft.com/office/drawing/2014/main" id="{E10DBD79-B66F-7931-FE33-BA1F015207A4}"/>
                      </a:ext>
                    </a:extLst>
                  </p:cNvPr>
                  <p:cNvSpPr/>
                  <p:nvPr/>
                </p:nvSpPr>
                <p:spPr>
                  <a:xfrm>
                    <a:off x="6371939" y="3030201"/>
                    <a:ext cx="474345" cy="575582"/>
                  </a:xfrm>
                  <a:custGeom>
                    <a:avLst/>
                    <a:gdLst>
                      <a:gd name="connsiteX0" fmla="*/ 365760 w 474345"/>
                      <a:gd name="connsiteY0" fmla="*/ 82 h 575582"/>
                      <a:gd name="connsiteX1" fmla="*/ 319088 w 474345"/>
                      <a:gd name="connsiteY1" fmla="*/ 1987 h 575582"/>
                      <a:gd name="connsiteX2" fmla="*/ 0 w 474345"/>
                      <a:gd name="connsiteY2" fmla="*/ 476713 h 575582"/>
                      <a:gd name="connsiteX3" fmla="*/ 113824 w 474345"/>
                      <a:gd name="connsiteY3" fmla="*/ 575582 h 575582"/>
                      <a:gd name="connsiteX4" fmla="*/ 474345 w 474345"/>
                      <a:gd name="connsiteY4" fmla="*/ 10654 h 575582"/>
                      <a:gd name="connsiteX5" fmla="*/ 365760 w 474345"/>
                      <a:gd name="connsiteY5" fmla="*/ 82 h 575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4345" h="575582">
                        <a:moveTo>
                          <a:pt x="365760" y="82"/>
                        </a:moveTo>
                        <a:cubicBezTo>
                          <a:pt x="365760" y="82"/>
                          <a:pt x="347567" y="-490"/>
                          <a:pt x="319088" y="1987"/>
                        </a:cubicBezTo>
                        <a:cubicBezTo>
                          <a:pt x="279083" y="111715"/>
                          <a:pt x="186118" y="312502"/>
                          <a:pt x="0" y="476713"/>
                        </a:cubicBezTo>
                        <a:cubicBezTo>
                          <a:pt x="27432" y="520718"/>
                          <a:pt x="68199" y="552722"/>
                          <a:pt x="113824" y="575582"/>
                        </a:cubicBezTo>
                        <a:cubicBezTo>
                          <a:pt x="339757" y="369937"/>
                          <a:pt x="439103" y="121049"/>
                          <a:pt x="474345" y="10654"/>
                        </a:cubicBezTo>
                        <a:cubicBezTo>
                          <a:pt x="412623" y="-1633"/>
                          <a:pt x="365760" y="82"/>
                          <a:pt x="365760" y="8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142" name="Freeform: Shape 189">
                    <a:extLst>
                      <a:ext uri="{FF2B5EF4-FFF2-40B4-BE49-F238E27FC236}">
                        <a16:creationId xmlns:a16="http://schemas.microsoft.com/office/drawing/2014/main" id="{B581171E-41E8-A19E-5B2B-686106454A96}"/>
                      </a:ext>
                    </a:extLst>
                  </p:cNvPr>
                  <p:cNvSpPr/>
                  <p:nvPr/>
                </p:nvSpPr>
                <p:spPr>
                  <a:xfrm>
                    <a:off x="6568344" y="3076289"/>
                    <a:ext cx="453866" cy="579024"/>
                  </a:xfrm>
                  <a:custGeom>
                    <a:avLst/>
                    <a:gdLst>
                      <a:gd name="connsiteX0" fmla="*/ 387953 w 453866"/>
                      <a:gd name="connsiteY0" fmla="*/ 0 h 579024"/>
                      <a:gd name="connsiteX1" fmla="*/ 0 w 453866"/>
                      <a:gd name="connsiteY1" fmla="*/ 560642 h 579024"/>
                      <a:gd name="connsiteX2" fmla="*/ 95536 w 453866"/>
                      <a:gd name="connsiteY2" fmla="*/ 579025 h 579024"/>
                      <a:gd name="connsiteX3" fmla="*/ 453866 w 453866"/>
                      <a:gd name="connsiteY3" fmla="*/ 40005 h 579024"/>
                      <a:gd name="connsiteX4" fmla="*/ 387953 w 453866"/>
                      <a:gd name="connsiteY4" fmla="*/ 0 h 579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3866" h="579024">
                        <a:moveTo>
                          <a:pt x="387953" y="0"/>
                        </a:moveTo>
                        <a:cubicBezTo>
                          <a:pt x="350901" y="111157"/>
                          <a:pt x="243459" y="369475"/>
                          <a:pt x="0" y="560642"/>
                        </a:cubicBezTo>
                        <a:cubicBezTo>
                          <a:pt x="32671" y="569690"/>
                          <a:pt x="65342" y="575596"/>
                          <a:pt x="95536" y="579025"/>
                        </a:cubicBezTo>
                        <a:cubicBezTo>
                          <a:pt x="311563" y="390049"/>
                          <a:pt x="413099" y="158782"/>
                          <a:pt x="453866" y="40005"/>
                        </a:cubicBezTo>
                        <a:cubicBezTo>
                          <a:pt x="432911" y="23813"/>
                          <a:pt x="410623" y="10668"/>
                          <a:pt x="38795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</p:grpSp>
          <p:sp>
            <p:nvSpPr>
              <p:cNvPr id="115" name="Freeform: Shape 162">
                <a:extLst>
                  <a:ext uri="{FF2B5EF4-FFF2-40B4-BE49-F238E27FC236}">
                    <a16:creationId xmlns:a16="http://schemas.microsoft.com/office/drawing/2014/main" id="{3703FC94-9DA8-224C-DFB6-BFA48C751970}"/>
                  </a:ext>
                </a:extLst>
              </p:cNvPr>
              <p:cNvSpPr/>
              <p:nvPr/>
            </p:nvSpPr>
            <p:spPr>
              <a:xfrm>
                <a:off x="6818566" y="4010971"/>
                <a:ext cx="218485" cy="258228"/>
              </a:xfrm>
              <a:custGeom>
                <a:avLst/>
                <a:gdLst>
                  <a:gd name="connsiteX0" fmla="*/ 131826 w 218485"/>
                  <a:gd name="connsiteY0" fmla="*/ 258229 h 258228"/>
                  <a:gd name="connsiteX1" fmla="*/ 31623 w 218485"/>
                  <a:gd name="connsiteY1" fmla="*/ 202412 h 258228"/>
                  <a:gd name="connsiteX2" fmla="*/ 15621 w 218485"/>
                  <a:gd name="connsiteY2" fmla="*/ 23342 h 258228"/>
                  <a:gd name="connsiteX3" fmla="*/ 44958 w 218485"/>
                  <a:gd name="connsiteY3" fmla="*/ 11341 h 258228"/>
                  <a:gd name="connsiteX4" fmla="*/ 56959 w 218485"/>
                  <a:gd name="connsiteY4" fmla="*/ 40678 h 258228"/>
                  <a:gd name="connsiteX5" fmla="*/ 67818 w 218485"/>
                  <a:gd name="connsiteY5" fmla="*/ 175837 h 258228"/>
                  <a:gd name="connsiteX6" fmla="*/ 143923 w 218485"/>
                  <a:gd name="connsiteY6" fmla="*/ 211461 h 258228"/>
                  <a:gd name="connsiteX7" fmla="*/ 162877 w 218485"/>
                  <a:gd name="connsiteY7" fmla="*/ 193935 h 258228"/>
                  <a:gd name="connsiteX8" fmla="*/ 163068 w 218485"/>
                  <a:gd name="connsiteY8" fmla="*/ 157740 h 258228"/>
                  <a:gd name="connsiteX9" fmla="*/ 146209 w 218485"/>
                  <a:gd name="connsiteY9" fmla="*/ 133261 h 258228"/>
                  <a:gd name="connsiteX10" fmla="*/ 116967 w 218485"/>
                  <a:gd name="connsiteY10" fmla="*/ 66205 h 258228"/>
                  <a:gd name="connsiteX11" fmla="*/ 141351 w 218485"/>
                  <a:gd name="connsiteY11" fmla="*/ 17341 h 258228"/>
                  <a:gd name="connsiteX12" fmla="*/ 198787 w 218485"/>
                  <a:gd name="connsiteY12" fmla="*/ 577 h 258228"/>
                  <a:gd name="connsiteX13" fmla="*/ 218313 w 218485"/>
                  <a:gd name="connsiteY13" fmla="*/ 25628 h 258228"/>
                  <a:gd name="connsiteX14" fmla="*/ 193262 w 218485"/>
                  <a:gd name="connsiteY14" fmla="*/ 45154 h 258228"/>
                  <a:gd name="connsiteX15" fmla="*/ 170212 w 218485"/>
                  <a:gd name="connsiteY15" fmla="*/ 51727 h 258228"/>
                  <a:gd name="connsiteX16" fmla="*/ 161734 w 218485"/>
                  <a:gd name="connsiteY16" fmla="*/ 68491 h 258228"/>
                  <a:gd name="connsiteX17" fmla="*/ 180975 w 218485"/>
                  <a:gd name="connsiteY17" fmla="*/ 105067 h 258228"/>
                  <a:gd name="connsiteX18" fmla="*/ 204216 w 218485"/>
                  <a:gd name="connsiteY18" fmla="*/ 140214 h 258228"/>
                  <a:gd name="connsiteX19" fmla="*/ 203549 w 218485"/>
                  <a:gd name="connsiteY19" fmla="*/ 212509 h 258228"/>
                  <a:gd name="connsiteX20" fmla="*/ 157734 w 218485"/>
                  <a:gd name="connsiteY20" fmla="*/ 254133 h 258228"/>
                  <a:gd name="connsiteX21" fmla="*/ 131826 w 218485"/>
                  <a:gd name="connsiteY21" fmla="*/ 258229 h 25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485" h="258228">
                    <a:moveTo>
                      <a:pt x="131826" y="258229"/>
                    </a:moveTo>
                    <a:cubicBezTo>
                      <a:pt x="92964" y="258229"/>
                      <a:pt x="54007" y="232892"/>
                      <a:pt x="31623" y="202412"/>
                    </a:cubicBezTo>
                    <a:cubicBezTo>
                      <a:pt x="-3715" y="154406"/>
                      <a:pt x="-10001" y="84112"/>
                      <a:pt x="15621" y="23342"/>
                    </a:cubicBezTo>
                    <a:cubicBezTo>
                      <a:pt x="20383" y="11912"/>
                      <a:pt x="33623" y="6578"/>
                      <a:pt x="44958" y="11341"/>
                    </a:cubicBezTo>
                    <a:cubicBezTo>
                      <a:pt x="56388" y="16103"/>
                      <a:pt x="61722" y="29343"/>
                      <a:pt x="56959" y="40678"/>
                    </a:cubicBezTo>
                    <a:cubicBezTo>
                      <a:pt x="37338" y="87160"/>
                      <a:pt x="41624" y="140214"/>
                      <a:pt x="67818" y="175837"/>
                    </a:cubicBezTo>
                    <a:cubicBezTo>
                      <a:pt x="85153" y="199364"/>
                      <a:pt x="119158" y="219652"/>
                      <a:pt x="143923" y="211461"/>
                    </a:cubicBezTo>
                    <a:cubicBezTo>
                      <a:pt x="154686" y="207937"/>
                      <a:pt x="160210" y="199936"/>
                      <a:pt x="162877" y="193935"/>
                    </a:cubicBezTo>
                    <a:cubicBezTo>
                      <a:pt x="167830" y="182981"/>
                      <a:pt x="167926" y="169075"/>
                      <a:pt x="163068" y="157740"/>
                    </a:cubicBezTo>
                    <a:cubicBezTo>
                      <a:pt x="159734" y="149929"/>
                      <a:pt x="153162" y="141833"/>
                      <a:pt x="146209" y="133261"/>
                    </a:cubicBezTo>
                    <a:cubicBezTo>
                      <a:pt x="132493" y="116401"/>
                      <a:pt x="115538" y="95351"/>
                      <a:pt x="116967" y="66205"/>
                    </a:cubicBezTo>
                    <a:cubicBezTo>
                      <a:pt x="117919" y="47155"/>
                      <a:pt x="126587" y="29819"/>
                      <a:pt x="141351" y="17341"/>
                    </a:cubicBezTo>
                    <a:cubicBezTo>
                      <a:pt x="157162" y="4102"/>
                      <a:pt x="178022" y="-1994"/>
                      <a:pt x="198787" y="577"/>
                    </a:cubicBezTo>
                    <a:cubicBezTo>
                      <a:pt x="211074" y="2101"/>
                      <a:pt x="219837" y="13341"/>
                      <a:pt x="218313" y="25628"/>
                    </a:cubicBezTo>
                    <a:cubicBezTo>
                      <a:pt x="216789" y="37915"/>
                      <a:pt x="205645" y="46678"/>
                      <a:pt x="193262" y="45154"/>
                    </a:cubicBezTo>
                    <a:cubicBezTo>
                      <a:pt x="184975" y="44202"/>
                      <a:pt x="176308" y="46583"/>
                      <a:pt x="170212" y="51727"/>
                    </a:cubicBezTo>
                    <a:cubicBezTo>
                      <a:pt x="166592" y="54775"/>
                      <a:pt x="162211" y="60109"/>
                      <a:pt x="161734" y="68491"/>
                    </a:cubicBezTo>
                    <a:cubicBezTo>
                      <a:pt x="161163" y="79635"/>
                      <a:pt x="168592" y="89731"/>
                      <a:pt x="180975" y="105067"/>
                    </a:cubicBezTo>
                    <a:cubicBezTo>
                      <a:pt x="189547" y="115639"/>
                      <a:pt x="198501" y="126593"/>
                      <a:pt x="204216" y="140214"/>
                    </a:cubicBezTo>
                    <a:cubicBezTo>
                      <a:pt x="213931" y="163074"/>
                      <a:pt x="213741" y="190125"/>
                      <a:pt x="203549" y="212509"/>
                    </a:cubicBezTo>
                    <a:cubicBezTo>
                      <a:pt x="194405" y="232606"/>
                      <a:pt x="178117" y="247465"/>
                      <a:pt x="157734" y="254133"/>
                    </a:cubicBezTo>
                    <a:cubicBezTo>
                      <a:pt x="149352" y="256895"/>
                      <a:pt x="140589" y="258229"/>
                      <a:pt x="131826" y="258229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6" name="Freeform: Shape 163">
                <a:extLst>
                  <a:ext uri="{FF2B5EF4-FFF2-40B4-BE49-F238E27FC236}">
                    <a16:creationId xmlns:a16="http://schemas.microsoft.com/office/drawing/2014/main" id="{85704D1A-4B78-BC3D-AB1B-6A14F3BD9BE0}"/>
                  </a:ext>
                </a:extLst>
              </p:cNvPr>
              <p:cNvSpPr/>
              <p:nvPr/>
            </p:nvSpPr>
            <p:spPr>
              <a:xfrm>
                <a:off x="6440059" y="4011505"/>
                <a:ext cx="218889" cy="258075"/>
              </a:xfrm>
              <a:custGeom>
                <a:avLst/>
                <a:gdLst>
                  <a:gd name="connsiteX0" fmla="*/ 87232 w 218889"/>
                  <a:gd name="connsiteY0" fmla="*/ 258075 h 258075"/>
                  <a:gd name="connsiteX1" fmla="*/ 61134 w 218889"/>
                  <a:gd name="connsiteY1" fmla="*/ 253980 h 258075"/>
                  <a:gd name="connsiteX2" fmla="*/ 15223 w 218889"/>
                  <a:gd name="connsiteY2" fmla="*/ 212451 h 258075"/>
                  <a:gd name="connsiteX3" fmla="*/ 14461 w 218889"/>
                  <a:gd name="connsiteY3" fmla="*/ 140156 h 258075"/>
                  <a:gd name="connsiteX4" fmla="*/ 37607 w 218889"/>
                  <a:gd name="connsiteY4" fmla="*/ 105009 h 258075"/>
                  <a:gd name="connsiteX5" fmla="*/ 56847 w 218889"/>
                  <a:gd name="connsiteY5" fmla="*/ 68433 h 258075"/>
                  <a:gd name="connsiteX6" fmla="*/ 48370 w 218889"/>
                  <a:gd name="connsiteY6" fmla="*/ 51669 h 258075"/>
                  <a:gd name="connsiteX7" fmla="*/ 25225 w 218889"/>
                  <a:gd name="connsiteY7" fmla="*/ 45096 h 258075"/>
                  <a:gd name="connsiteX8" fmla="*/ 174 w 218889"/>
                  <a:gd name="connsiteY8" fmla="*/ 25665 h 258075"/>
                  <a:gd name="connsiteX9" fmla="*/ 19605 w 218889"/>
                  <a:gd name="connsiteY9" fmla="*/ 615 h 258075"/>
                  <a:gd name="connsiteX10" fmla="*/ 77136 w 218889"/>
                  <a:gd name="connsiteY10" fmla="*/ 17283 h 258075"/>
                  <a:gd name="connsiteX11" fmla="*/ 101615 w 218889"/>
                  <a:gd name="connsiteY11" fmla="*/ 66051 h 258075"/>
                  <a:gd name="connsiteX12" fmla="*/ 72564 w 218889"/>
                  <a:gd name="connsiteY12" fmla="*/ 133107 h 258075"/>
                  <a:gd name="connsiteX13" fmla="*/ 55800 w 218889"/>
                  <a:gd name="connsiteY13" fmla="*/ 157587 h 258075"/>
                  <a:gd name="connsiteX14" fmla="*/ 56085 w 218889"/>
                  <a:gd name="connsiteY14" fmla="*/ 193782 h 258075"/>
                  <a:gd name="connsiteX15" fmla="*/ 75135 w 218889"/>
                  <a:gd name="connsiteY15" fmla="*/ 211308 h 258075"/>
                  <a:gd name="connsiteX16" fmla="*/ 151240 w 218889"/>
                  <a:gd name="connsiteY16" fmla="*/ 175494 h 258075"/>
                  <a:gd name="connsiteX17" fmla="*/ 161813 w 218889"/>
                  <a:gd name="connsiteY17" fmla="*/ 40334 h 258075"/>
                  <a:gd name="connsiteX18" fmla="*/ 173719 w 218889"/>
                  <a:gd name="connsiteY18" fmla="*/ 10902 h 258075"/>
                  <a:gd name="connsiteX19" fmla="*/ 203152 w 218889"/>
                  <a:gd name="connsiteY19" fmla="*/ 22808 h 258075"/>
                  <a:gd name="connsiteX20" fmla="*/ 187435 w 218889"/>
                  <a:gd name="connsiteY20" fmla="*/ 201973 h 258075"/>
                  <a:gd name="connsiteX21" fmla="*/ 87232 w 218889"/>
                  <a:gd name="connsiteY21" fmla="*/ 258075 h 258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889" h="258075">
                    <a:moveTo>
                      <a:pt x="87232" y="258075"/>
                    </a:moveTo>
                    <a:cubicBezTo>
                      <a:pt x="78469" y="258075"/>
                      <a:pt x="69706" y="256837"/>
                      <a:pt x="61134" y="253980"/>
                    </a:cubicBezTo>
                    <a:cubicBezTo>
                      <a:pt x="40655" y="247312"/>
                      <a:pt x="24367" y="232548"/>
                      <a:pt x="15223" y="212451"/>
                    </a:cubicBezTo>
                    <a:cubicBezTo>
                      <a:pt x="5031" y="190067"/>
                      <a:pt x="4746" y="163111"/>
                      <a:pt x="14461" y="140156"/>
                    </a:cubicBezTo>
                    <a:cubicBezTo>
                      <a:pt x="20176" y="126535"/>
                      <a:pt x="29035" y="115581"/>
                      <a:pt x="37607" y="105009"/>
                    </a:cubicBezTo>
                    <a:cubicBezTo>
                      <a:pt x="49989" y="89769"/>
                      <a:pt x="57419" y="79672"/>
                      <a:pt x="56847" y="68433"/>
                    </a:cubicBezTo>
                    <a:cubicBezTo>
                      <a:pt x="56371" y="60051"/>
                      <a:pt x="51990" y="54717"/>
                      <a:pt x="48370" y="51669"/>
                    </a:cubicBezTo>
                    <a:cubicBezTo>
                      <a:pt x="42179" y="46525"/>
                      <a:pt x="33606" y="44144"/>
                      <a:pt x="25225" y="45096"/>
                    </a:cubicBezTo>
                    <a:cubicBezTo>
                      <a:pt x="13128" y="46716"/>
                      <a:pt x="1698" y="37953"/>
                      <a:pt x="174" y="25665"/>
                    </a:cubicBezTo>
                    <a:cubicBezTo>
                      <a:pt x="-1350" y="13378"/>
                      <a:pt x="7318" y="2139"/>
                      <a:pt x="19605" y="615"/>
                    </a:cubicBezTo>
                    <a:cubicBezTo>
                      <a:pt x="40369" y="-2052"/>
                      <a:pt x="61324" y="4044"/>
                      <a:pt x="77136" y="17283"/>
                    </a:cubicBezTo>
                    <a:cubicBezTo>
                      <a:pt x="91900" y="29666"/>
                      <a:pt x="100663" y="47001"/>
                      <a:pt x="101615" y="66051"/>
                    </a:cubicBezTo>
                    <a:cubicBezTo>
                      <a:pt x="103139" y="95198"/>
                      <a:pt x="86185" y="116248"/>
                      <a:pt x="72564" y="133107"/>
                    </a:cubicBezTo>
                    <a:cubicBezTo>
                      <a:pt x="65610" y="141680"/>
                      <a:pt x="59038" y="149776"/>
                      <a:pt x="55800" y="157587"/>
                    </a:cubicBezTo>
                    <a:cubicBezTo>
                      <a:pt x="50942" y="169017"/>
                      <a:pt x="51133" y="182828"/>
                      <a:pt x="56085" y="193782"/>
                    </a:cubicBezTo>
                    <a:cubicBezTo>
                      <a:pt x="58848" y="199878"/>
                      <a:pt x="64372" y="207783"/>
                      <a:pt x="75135" y="211308"/>
                    </a:cubicBezTo>
                    <a:cubicBezTo>
                      <a:pt x="99996" y="219404"/>
                      <a:pt x="133905" y="199020"/>
                      <a:pt x="151240" y="175494"/>
                    </a:cubicBezTo>
                    <a:cubicBezTo>
                      <a:pt x="177339" y="139870"/>
                      <a:pt x="181530" y="86816"/>
                      <a:pt x="161813" y="40334"/>
                    </a:cubicBezTo>
                    <a:cubicBezTo>
                      <a:pt x="156955" y="28904"/>
                      <a:pt x="162289" y="15759"/>
                      <a:pt x="173719" y="10902"/>
                    </a:cubicBezTo>
                    <a:cubicBezTo>
                      <a:pt x="185054" y="6044"/>
                      <a:pt x="198294" y="11378"/>
                      <a:pt x="203152" y="22808"/>
                    </a:cubicBezTo>
                    <a:cubicBezTo>
                      <a:pt x="228869" y="83577"/>
                      <a:pt x="222678" y="153872"/>
                      <a:pt x="187435" y="201973"/>
                    </a:cubicBezTo>
                    <a:cubicBezTo>
                      <a:pt x="164956" y="232548"/>
                      <a:pt x="126094" y="257980"/>
                      <a:pt x="87232" y="258075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7" name="Freeform: Shape 164">
                <a:extLst>
                  <a:ext uri="{FF2B5EF4-FFF2-40B4-BE49-F238E27FC236}">
                    <a16:creationId xmlns:a16="http://schemas.microsoft.com/office/drawing/2014/main" id="{5FA13E36-B92A-C3E9-FAB9-283E38826287}"/>
                  </a:ext>
                </a:extLst>
              </p:cNvPr>
              <p:cNvSpPr/>
              <p:nvPr/>
            </p:nvSpPr>
            <p:spPr>
              <a:xfrm>
                <a:off x="6212109" y="3736947"/>
                <a:ext cx="183743" cy="129821"/>
              </a:xfrm>
              <a:custGeom>
                <a:avLst/>
                <a:gdLst>
                  <a:gd name="connsiteX0" fmla="*/ 0 w 183743"/>
                  <a:gd name="connsiteY0" fmla="*/ 34000 h 129821"/>
                  <a:gd name="connsiteX1" fmla="*/ 182880 w 183743"/>
                  <a:gd name="connsiteY1" fmla="*/ 129822 h 129821"/>
                  <a:gd name="connsiteX2" fmla="*/ 136303 w 183743"/>
                  <a:gd name="connsiteY2" fmla="*/ 15807 h 129821"/>
                  <a:gd name="connsiteX3" fmla="*/ 0 w 183743"/>
                  <a:gd name="connsiteY3" fmla="*/ 34000 h 12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743" h="129821">
                    <a:moveTo>
                      <a:pt x="0" y="34000"/>
                    </a:moveTo>
                    <a:cubicBezTo>
                      <a:pt x="65818" y="78006"/>
                      <a:pt x="128016" y="108581"/>
                      <a:pt x="182880" y="129822"/>
                    </a:cubicBezTo>
                    <a:cubicBezTo>
                      <a:pt x="184880" y="110200"/>
                      <a:pt x="187738" y="43430"/>
                      <a:pt x="136303" y="15807"/>
                    </a:cubicBezTo>
                    <a:cubicBezTo>
                      <a:pt x="85534" y="-11530"/>
                      <a:pt x="28004" y="-2100"/>
                      <a:pt x="0" y="3400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8" name="Freeform: Shape 165">
                <a:extLst>
                  <a:ext uri="{FF2B5EF4-FFF2-40B4-BE49-F238E27FC236}">
                    <a16:creationId xmlns:a16="http://schemas.microsoft.com/office/drawing/2014/main" id="{4F4EC6C6-37C6-0C04-5D73-708E406FEF80}"/>
                  </a:ext>
                </a:extLst>
              </p:cNvPr>
              <p:cNvSpPr/>
              <p:nvPr/>
            </p:nvSpPr>
            <p:spPr>
              <a:xfrm>
                <a:off x="6114097" y="3645122"/>
                <a:ext cx="365664" cy="246221"/>
              </a:xfrm>
              <a:custGeom>
                <a:avLst/>
                <a:gdLst>
                  <a:gd name="connsiteX0" fmla="*/ 365665 w 365664"/>
                  <a:gd name="connsiteY0" fmla="*/ 175260 h 246221"/>
                  <a:gd name="connsiteX1" fmla="*/ 57817 w 365664"/>
                  <a:gd name="connsiteY1" fmla="*/ 10668 h 246221"/>
                  <a:gd name="connsiteX2" fmla="*/ 43720 w 365664"/>
                  <a:gd name="connsiteY2" fmla="*/ 0 h 246221"/>
                  <a:gd name="connsiteX3" fmla="*/ 0 w 365664"/>
                  <a:gd name="connsiteY3" fmla="*/ 51816 h 246221"/>
                  <a:gd name="connsiteX4" fmla="*/ 354140 w 365664"/>
                  <a:gd name="connsiteY4" fmla="*/ 246221 h 246221"/>
                  <a:gd name="connsiteX5" fmla="*/ 365665 w 365664"/>
                  <a:gd name="connsiteY5" fmla="*/ 175260 h 24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5664" h="246221">
                    <a:moveTo>
                      <a:pt x="365665" y="175260"/>
                    </a:moveTo>
                    <a:cubicBezTo>
                      <a:pt x="365665" y="175260"/>
                      <a:pt x="166878" y="103632"/>
                      <a:pt x="57817" y="10668"/>
                    </a:cubicBezTo>
                    <a:cubicBezTo>
                      <a:pt x="53150" y="6667"/>
                      <a:pt x="48482" y="3238"/>
                      <a:pt x="43720" y="0"/>
                    </a:cubicBezTo>
                    <a:lnTo>
                      <a:pt x="0" y="51816"/>
                    </a:lnTo>
                    <a:cubicBezTo>
                      <a:pt x="134493" y="165449"/>
                      <a:pt x="261842" y="220027"/>
                      <a:pt x="354140" y="246221"/>
                    </a:cubicBezTo>
                    <a:cubicBezTo>
                      <a:pt x="354044" y="246317"/>
                      <a:pt x="353473" y="222599"/>
                      <a:pt x="365665" y="175260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9" name="Freeform: Shape 166">
                <a:extLst>
                  <a:ext uri="{FF2B5EF4-FFF2-40B4-BE49-F238E27FC236}">
                    <a16:creationId xmlns:a16="http://schemas.microsoft.com/office/drawing/2014/main" id="{DE128DB9-5E2A-BF21-09BF-09388D7E38E0}"/>
                  </a:ext>
                </a:extLst>
              </p:cNvPr>
              <p:cNvSpPr/>
              <p:nvPr/>
            </p:nvSpPr>
            <p:spPr>
              <a:xfrm>
                <a:off x="6084177" y="3530144"/>
                <a:ext cx="175472" cy="196797"/>
              </a:xfrm>
              <a:custGeom>
                <a:avLst/>
                <a:gdLst>
                  <a:gd name="connsiteX0" fmla="*/ 29920 w 175472"/>
                  <a:gd name="connsiteY0" fmla="*/ 196798 h 196797"/>
                  <a:gd name="connsiteX1" fmla="*/ 10584 w 175472"/>
                  <a:gd name="connsiteY1" fmla="*/ 189749 h 196797"/>
                  <a:gd name="connsiteX2" fmla="*/ 7060 w 175472"/>
                  <a:gd name="connsiteY2" fmla="*/ 147649 h 196797"/>
                  <a:gd name="connsiteX3" fmla="*/ 122788 w 175472"/>
                  <a:gd name="connsiteY3" fmla="*/ 10584 h 196797"/>
                  <a:gd name="connsiteX4" fmla="*/ 164889 w 175472"/>
                  <a:gd name="connsiteY4" fmla="*/ 7060 h 196797"/>
                  <a:gd name="connsiteX5" fmla="*/ 168413 w 175472"/>
                  <a:gd name="connsiteY5" fmla="*/ 49160 h 196797"/>
                  <a:gd name="connsiteX6" fmla="*/ 52684 w 175472"/>
                  <a:gd name="connsiteY6" fmla="*/ 186225 h 196797"/>
                  <a:gd name="connsiteX7" fmla="*/ 29920 w 175472"/>
                  <a:gd name="connsiteY7" fmla="*/ 196798 h 19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472" h="196797">
                    <a:moveTo>
                      <a:pt x="29920" y="196798"/>
                    </a:moveTo>
                    <a:cubicBezTo>
                      <a:pt x="23062" y="196798"/>
                      <a:pt x="16204" y="194512"/>
                      <a:pt x="10584" y="189749"/>
                    </a:cubicBezTo>
                    <a:cubicBezTo>
                      <a:pt x="-1989" y="179081"/>
                      <a:pt x="-3608" y="160222"/>
                      <a:pt x="7060" y="147649"/>
                    </a:cubicBezTo>
                    <a:lnTo>
                      <a:pt x="122788" y="10584"/>
                    </a:lnTo>
                    <a:cubicBezTo>
                      <a:pt x="133457" y="-1989"/>
                      <a:pt x="152316" y="-3608"/>
                      <a:pt x="164889" y="7060"/>
                    </a:cubicBezTo>
                    <a:cubicBezTo>
                      <a:pt x="177462" y="17728"/>
                      <a:pt x="179081" y="36587"/>
                      <a:pt x="168413" y="49160"/>
                    </a:cubicBezTo>
                    <a:lnTo>
                      <a:pt x="52684" y="186225"/>
                    </a:lnTo>
                    <a:cubicBezTo>
                      <a:pt x="46779" y="193178"/>
                      <a:pt x="38397" y="196798"/>
                      <a:pt x="29920" y="196798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0" name="Freeform: Shape 167">
                <a:extLst>
                  <a:ext uri="{FF2B5EF4-FFF2-40B4-BE49-F238E27FC236}">
                    <a16:creationId xmlns:a16="http://schemas.microsoft.com/office/drawing/2014/main" id="{1D5BED5D-A6DE-E272-AE37-416DDEF5F431}"/>
                  </a:ext>
                </a:extLst>
              </p:cNvPr>
              <p:cNvSpPr/>
              <p:nvPr/>
            </p:nvSpPr>
            <p:spPr>
              <a:xfrm>
                <a:off x="6793991" y="4565141"/>
                <a:ext cx="473561" cy="300608"/>
              </a:xfrm>
              <a:custGeom>
                <a:avLst/>
                <a:gdLst>
                  <a:gd name="connsiteX0" fmla="*/ 214979 w 473561"/>
                  <a:gd name="connsiteY0" fmla="*/ 2191 h 300608"/>
                  <a:gd name="connsiteX1" fmla="*/ 214122 w 473561"/>
                  <a:gd name="connsiteY1" fmla="*/ 102870 h 300608"/>
                  <a:gd name="connsiteX2" fmla="*/ 411956 w 473561"/>
                  <a:gd name="connsiteY2" fmla="*/ 107252 h 300608"/>
                  <a:gd name="connsiteX3" fmla="*/ 469011 w 473561"/>
                  <a:gd name="connsiteY3" fmla="*/ 300609 h 300608"/>
                  <a:gd name="connsiteX4" fmla="*/ 0 w 473561"/>
                  <a:gd name="connsiteY4" fmla="*/ 300609 h 300608"/>
                  <a:gd name="connsiteX5" fmla="*/ 8001 w 473561"/>
                  <a:gd name="connsiteY5" fmla="*/ 0 h 300608"/>
                  <a:gd name="connsiteX6" fmla="*/ 214979 w 473561"/>
                  <a:gd name="connsiteY6" fmla="*/ 2191 h 3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1" h="300608">
                    <a:moveTo>
                      <a:pt x="214979" y="2191"/>
                    </a:moveTo>
                    <a:cubicBezTo>
                      <a:pt x="215265" y="14669"/>
                      <a:pt x="214122" y="102870"/>
                      <a:pt x="214122" y="102870"/>
                    </a:cubicBezTo>
                    <a:cubicBezTo>
                      <a:pt x="214122" y="102870"/>
                      <a:pt x="326422" y="49054"/>
                      <a:pt x="411956" y="107252"/>
                    </a:cubicBezTo>
                    <a:cubicBezTo>
                      <a:pt x="497491" y="165449"/>
                      <a:pt x="469011" y="300609"/>
                      <a:pt x="469011" y="300609"/>
                    </a:cubicBezTo>
                    <a:lnTo>
                      <a:pt x="0" y="300609"/>
                    </a:lnTo>
                    <a:lnTo>
                      <a:pt x="8001" y="0"/>
                    </a:lnTo>
                    <a:lnTo>
                      <a:pt x="214979" y="2191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1" name="Freeform: Shape 168">
                <a:extLst>
                  <a:ext uri="{FF2B5EF4-FFF2-40B4-BE49-F238E27FC236}">
                    <a16:creationId xmlns:a16="http://schemas.microsoft.com/office/drawing/2014/main" id="{69B62234-26CF-0B36-8867-68A4B123770B}"/>
                  </a:ext>
                </a:extLst>
              </p:cNvPr>
              <p:cNvSpPr/>
              <p:nvPr/>
            </p:nvSpPr>
            <p:spPr>
              <a:xfrm>
                <a:off x="6794087" y="4810315"/>
                <a:ext cx="473520" cy="55435"/>
              </a:xfrm>
              <a:custGeom>
                <a:avLst/>
                <a:gdLst>
                  <a:gd name="connsiteX0" fmla="*/ 0 w 473520"/>
                  <a:gd name="connsiteY0" fmla="*/ 55436 h 55435"/>
                  <a:gd name="connsiteX1" fmla="*/ 469011 w 473520"/>
                  <a:gd name="connsiteY1" fmla="*/ 55436 h 55435"/>
                  <a:gd name="connsiteX2" fmla="*/ 473488 w 473520"/>
                  <a:gd name="connsiteY2" fmla="*/ 0 h 55435"/>
                  <a:gd name="connsiteX3" fmla="*/ 1429 w 473520"/>
                  <a:gd name="connsiteY3" fmla="*/ 286 h 55435"/>
                  <a:gd name="connsiteX4" fmla="*/ 0 w 473520"/>
                  <a:gd name="connsiteY4" fmla="*/ 55436 h 5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20" h="55435">
                    <a:moveTo>
                      <a:pt x="0" y="55436"/>
                    </a:moveTo>
                    <a:lnTo>
                      <a:pt x="469011" y="55436"/>
                    </a:lnTo>
                    <a:cubicBezTo>
                      <a:pt x="469011" y="55436"/>
                      <a:pt x="473964" y="31718"/>
                      <a:pt x="473488" y="0"/>
                    </a:cubicBezTo>
                    <a:lnTo>
                      <a:pt x="1429" y="286"/>
                    </a:lnTo>
                    <a:lnTo>
                      <a:pt x="0" y="55436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2" name="Freeform: Shape 169">
                <a:extLst>
                  <a:ext uri="{FF2B5EF4-FFF2-40B4-BE49-F238E27FC236}">
                    <a16:creationId xmlns:a16="http://schemas.microsoft.com/office/drawing/2014/main" id="{2B4056DE-227C-255B-7D0C-4A78369FDC75}"/>
                  </a:ext>
                </a:extLst>
              </p:cNvPr>
              <p:cNvSpPr/>
              <p:nvPr/>
            </p:nvSpPr>
            <p:spPr>
              <a:xfrm>
                <a:off x="6798183" y="4694396"/>
                <a:ext cx="138398" cy="167735"/>
              </a:xfrm>
              <a:custGeom>
                <a:avLst/>
                <a:gdLst>
                  <a:gd name="connsiteX0" fmla="*/ 127825 w 138398"/>
                  <a:gd name="connsiteY0" fmla="*/ 121444 h 167735"/>
                  <a:gd name="connsiteX1" fmla="*/ 109918 w 138398"/>
                  <a:gd name="connsiteY1" fmla="*/ 60293 h 167735"/>
                  <a:gd name="connsiteX2" fmla="*/ 43910 w 138398"/>
                  <a:gd name="connsiteY2" fmla="*/ 4858 h 167735"/>
                  <a:gd name="connsiteX3" fmla="*/ 381 w 138398"/>
                  <a:gd name="connsiteY3" fmla="*/ 0 h 167735"/>
                  <a:gd name="connsiteX4" fmla="*/ 0 w 138398"/>
                  <a:gd name="connsiteY4" fmla="*/ 14954 h 167735"/>
                  <a:gd name="connsiteX5" fmla="*/ 42291 w 138398"/>
                  <a:gd name="connsiteY5" fmla="*/ 19717 h 167735"/>
                  <a:gd name="connsiteX6" fmla="*/ 95631 w 138398"/>
                  <a:gd name="connsiteY6" fmla="*/ 64484 h 167735"/>
                  <a:gd name="connsiteX7" fmla="*/ 113443 w 138398"/>
                  <a:gd name="connsiteY7" fmla="*/ 125254 h 167735"/>
                  <a:gd name="connsiteX8" fmla="*/ 123158 w 138398"/>
                  <a:gd name="connsiteY8" fmla="*/ 167735 h 167735"/>
                  <a:gd name="connsiteX9" fmla="*/ 138398 w 138398"/>
                  <a:gd name="connsiteY9" fmla="*/ 167259 h 167735"/>
                  <a:gd name="connsiteX10" fmla="*/ 127825 w 138398"/>
                  <a:gd name="connsiteY10" fmla="*/ 121444 h 16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98" h="167735">
                    <a:moveTo>
                      <a:pt x="127825" y="121444"/>
                    </a:moveTo>
                    <a:lnTo>
                      <a:pt x="109918" y="60293"/>
                    </a:lnTo>
                    <a:cubicBezTo>
                      <a:pt x="101060" y="30099"/>
                      <a:pt x="75247" y="8287"/>
                      <a:pt x="43910" y="4858"/>
                    </a:cubicBezTo>
                    <a:lnTo>
                      <a:pt x="381" y="0"/>
                    </a:lnTo>
                    <a:lnTo>
                      <a:pt x="0" y="14954"/>
                    </a:lnTo>
                    <a:lnTo>
                      <a:pt x="42291" y="19717"/>
                    </a:lnTo>
                    <a:cubicBezTo>
                      <a:pt x="67532" y="22574"/>
                      <a:pt x="88487" y="40100"/>
                      <a:pt x="95631" y="64484"/>
                    </a:cubicBezTo>
                    <a:lnTo>
                      <a:pt x="113443" y="125254"/>
                    </a:lnTo>
                    <a:lnTo>
                      <a:pt x="123158" y="167735"/>
                    </a:lnTo>
                    <a:lnTo>
                      <a:pt x="138398" y="167259"/>
                    </a:lnTo>
                    <a:lnTo>
                      <a:pt x="127825" y="12144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3" name="Freeform: Shape 170">
                <a:extLst>
                  <a:ext uri="{FF2B5EF4-FFF2-40B4-BE49-F238E27FC236}">
                    <a16:creationId xmlns:a16="http://schemas.microsoft.com/office/drawing/2014/main" id="{58B79C39-D534-A6FB-D184-9B116CEB99FE}"/>
                  </a:ext>
                </a:extLst>
              </p:cNvPr>
              <p:cNvSpPr/>
              <p:nvPr/>
            </p:nvSpPr>
            <p:spPr>
              <a:xfrm>
                <a:off x="7170515" y="3832669"/>
                <a:ext cx="100107" cy="189452"/>
              </a:xfrm>
              <a:custGeom>
                <a:avLst/>
                <a:gdLst>
                  <a:gd name="connsiteX0" fmla="*/ 54769 w 100107"/>
                  <a:gd name="connsiteY0" fmla="*/ 0 h 189452"/>
                  <a:gd name="connsiteX1" fmla="*/ 0 w 100107"/>
                  <a:gd name="connsiteY1" fmla="*/ 89821 h 189452"/>
                  <a:gd name="connsiteX2" fmla="*/ 91440 w 100107"/>
                  <a:gd name="connsiteY2" fmla="*/ 189452 h 189452"/>
                  <a:gd name="connsiteX3" fmla="*/ 100108 w 100107"/>
                  <a:gd name="connsiteY3" fmla="*/ 123825 h 189452"/>
                  <a:gd name="connsiteX4" fmla="*/ 54769 w 100107"/>
                  <a:gd name="connsiteY4" fmla="*/ 0 h 18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107" h="189452">
                    <a:moveTo>
                      <a:pt x="54769" y="0"/>
                    </a:moveTo>
                    <a:cubicBezTo>
                      <a:pt x="22384" y="16192"/>
                      <a:pt x="0" y="50292"/>
                      <a:pt x="0" y="89821"/>
                    </a:cubicBezTo>
                    <a:cubicBezTo>
                      <a:pt x="0" y="143065"/>
                      <a:pt x="40481" y="186404"/>
                      <a:pt x="91440" y="189452"/>
                    </a:cubicBezTo>
                    <a:cubicBezTo>
                      <a:pt x="96869" y="169164"/>
                      <a:pt x="100108" y="147256"/>
                      <a:pt x="100108" y="123825"/>
                    </a:cubicBezTo>
                    <a:cubicBezTo>
                      <a:pt x="100013" y="74295"/>
                      <a:pt x="82296" y="33338"/>
                      <a:pt x="54769" y="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4" name="Freeform: Shape 171">
                <a:extLst>
                  <a:ext uri="{FF2B5EF4-FFF2-40B4-BE49-F238E27FC236}">
                    <a16:creationId xmlns:a16="http://schemas.microsoft.com/office/drawing/2014/main" id="{3B6756DA-8A56-03F5-8E11-38433C0BDFC7}"/>
                  </a:ext>
                </a:extLst>
              </p:cNvPr>
              <p:cNvSpPr/>
              <p:nvPr/>
            </p:nvSpPr>
            <p:spPr>
              <a:xfrm>
                <a:off x="6210226" y="4565141"/>
                <a:ext cx="473561" cy="300608"/>
              </a:xfrm>
              <a:custGeom>
                <a:avLst/>
                <a:gdLst>
                  <a:gd name="connsiteX0" fmla="*/ 258582 w 473561"/>
                  <a:gd name="connsiteY0" fmla="*/ 2191 h 300608"/>
                  <a:gd name="connsiteX1" fmla="*/ 259440 w 473561"/>
                  <a:gd name="connsiteY1" fmla="*/ 102870 h 300608"/>
                  <a:gd name="connsiteX2" fmla="*/ 61605 w 473561"/>
                  <a:gd name="connsiteY2" fmla="*/ 107252 h 300608"/>
                  <a:gd name="connsiteX3" fmla="*/ 4551 w 473561"/>
                  <a:gd name="connsiteY3" fmla="*/ 300609 h 300608"/>
                  <a:gd name="connsiteX4" fmla="*/ 473562 w 473561"/>
                  <a:gd name="connsiteY4" fmla="*/ 300609 h 300608"/>
                  <a:gd name="connsiteX5" fmla="*/ 465561 w 473561"/>
                  <a:gd name="connsiteY5" fmla="*/ 0 h 300608"/>
                  <a:gd name="connsiteX6" fmla="*/ 258582 w 473561"/>
                  <a:gd name="connsiteY6" fmla="*/ 2191 h 3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1" h="300608">
                    <a:moveTo>
                      <a:pt x="258582" y="2191"/>
                    </a:moveTo>
                    <a:cubicBezTo>
                      <a:pt x="258297" y="14669"/>
                      <a:pt x="259440" y="102870"/>
                      <a:pt x="259440" y="102870"/>
                    </a:cubicBezTo>
                    <a:cubicBezTo>
                      <a:pt x="259440" y="102870"/>
                      <a:pt x="147140" y="49054"/>
                      <a:pt x="61605" y="107252"/>
                    </a:cubicBezTo>
                    <a:cubicBezTo>
                      <a:pt x="-23929" y="165449"/>
                      <a:pt x="4551" y="300609"/>
                      <a:pt x="4551" y="300609"/>
                    </a:cubicBezTo>
                    <a:lnTo>
                      <a:pt x="473562" y="300609"/>
                    </a:lnTo>
                    <a:lnTo>
                      <a:pt x="465561" y="0"/>
                    </a:lnTo>
                    <a:lnTo>
                      <a:pt x="258582" y="2191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5" name="Freeform: Shape 172">
                <a:extLst>
                  <a:ext uri="{FF2B5EF4-FFF2-40B4-BE49-F238E27FC236}">
                    <a16:creationId xmlns:a16="http://schemas.microsoft.com/office/drawing/2014/main" id="{4C446DE6-C12E-BC74-56A5-928C32D000B1}"/>
                  </a:ext>
                </a:extLst>
              </p:cNvPr>
              <p:cNvSpPr/>
              <p:nvPr/>
            </p:nvSpPr>
            <p:spPr>
              <a:xfrm>
                <a:off x="6210172" y="4810315"/>
                <a:ext cx="473519" cy="55435"/>
              </a:xfrm>
              <a:custGeom>
                <a:avLst/>
                <a:gdLst>
                  <a:gd name="connsiteX0" fmla="*/ 473520 w 473519"/>
                  <a:gd name="connsiteY0" fmla="*/ 55436 h 55435"/>
                  <a:gd name="connsiteX1" fmla="*/ 4509 w 473519"/>
                  <a:gd name="connsiteY1" fmla="*/ 55436 h 55435"/>
                  <a:gd name="connsiteX2" fmla="*/ 32 w 473519"/>
                  <a:gd name="connsiteY2" fmla="*/ 0 h 55435"/>
                  <a:gd name="connsiteX3" fmla="*/ 472091 w 473519"/>
                  <a:gd name="connsiteY3" fmla="*/ 286 h 55435"/>
                  <a:gd name="connsiteX4" fmla="*/ 473520 w 473519"/>
                  <a:gd name="connsiteY4" fmla="*/ 55436 h 5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19" h="55435">
                    <a:moveTo>
                      <a:pt x="473520" y="55436"/>
                    </a:moveTo>
                    <a:lnTo>
                      <a:pt x="4509" y="55436"/>
                    </a:lnTo>
                    <a:cubicBezTo>
                      <a:pt x="4509" y="55436"/>
                      <a:pt x="-444" y="31718"/>
                      <a:pt x="32" y="0"/>
                    </a:cubicBezTo>
                    <a:lnTo>
                      <a:pt x="472091" y="286"/>
                    </a:lnTo>
                    <a:lnTo>
                      <a:pt x="473520" y="55436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6" name="Freeform: Shape 173">
                <a:extLst>
                  <a:ext uri="{FF2B5EF4-FFF2-40B4-BE49-F238E27FC236}">
                    <a16:creationId xmlns:a16="http://schemas.microsoft.com/office/drawing/2014/main" id="{56917ED1-37C6-BFBC-D78D-88420029DD98}"/>
                  </a:ext>
                </a:extLst>
              </p:cNvPr>
              <p:cNvSpPr/>
              <p:nvPr/>
            </p:nvSpPr>
            <p:spPr>
              <a:xfrm>
                <a:off x="6541198" y="4694396"/>
                <a:ext cx="138398" cy="167735"/>
              </a:xfrm>
              <a:custGeom>
                <a:avLst/>
                <a:gdLst>
                  <a:gd name="connsiteX0" fmla="*/ 10573 w 138398"/>
                  <a:gd name="connsiteY0" fmla="*/ 121444 h 167735"/>
                  <a:gd name="connsiteX1" fmla="*/ 28480 w 138398"/>
                  <a:gd name="connsiteY1" fmla="*/ 60293 h 167735"/>
                  <a:gd name="connsiteX2" fmla="*/ 94488 w 138398"/>
                  <a:gd name="connsiteY2" fmla="*/ 4858 h 167735"/>
                  <a:gd name="connsiteX3" fmla="*/ 138017 w 138398"/>
                  <a:gd name="connsiteY3" fmla="*/ 0 h 167735"/>
                  <a:gd name="connsiteX4" fmla="*/ 138398 w 138398"/>
                  <a:gd name="connsiteY4" fmla="*/ 14954 h 167735"/>
                  <a:gd name="connsiteX5" fmla="*/ 96107 w 138398"/>
                  <a:gd name="connsiteY5" fmla="*/ 19717 h 167735"/>
                  <a:gd name="connsiteX6" fmla="*/ 42767 w 138398"/>
                  <a:gd name="connsiteY6" fmla="*/ 64484 h 167735"/>
                  <a:gd name="connsiteX7" fmla="*/ 24955 w 138398"/>
                  <a:gd name="connsiteY7" fmla="*/ 125254 h 167735"/>
                  <a:gd name="connsiteX8" fmla="*/ 15240 w 138398"/>
                  <a:gd name="connsiteY8" fmla="*/ 167735 h 167735"/>
                  <a:gd name="connsiteX9" fmla="*/ 0 w 138398"/>
                  <a:gd name="connsiteY9" fmla="*/ 167259 h 167735"/>
                  <a:gd name="connsiteX10" fmla="*/ 10573 w 138398"/>
                  <a:gd name="connsiteY10" fmla="*/ 121444 h 16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98" h="167735">
                    <a:moveTo>
                      <a:pt x="10573" y="121444"/>
                    </a:moveTo>
                    <a:lnTo>
                      <a:pt x="28480" y="60293"/>
                    </a:lnTo>
                    <a:cubicBezTo>
                      <a:pt x="37338" y="30099"/>
                      <a:pt x="63151" y="8287"/>
                      <a:pt x="94488" y="4858"/>
                    </a:cubicBezTo>
                    <a:lnTo>
                      <a:pt x="138017" y="0"/>
                    </a:lnTo>
                    <a:lnTo>
                      <a:pt x="138398" y="14954"/>
                    </a:lnTo>
                    <a:lnTo>
                      <a:pt x="96107" y="19717"/>
                    </a:lnTo>
                    <a:cubicBezTo>
                      <a:pt x="70866" y="22574"/>
                      <a:pt x="49911" y="40100"/>
                      <a:pt x="42767" y="64484"/>
                    </a:cubicBezTo>
                    <a:lnTo>
                      <a:pt x="24955" y="125254"/>
                    </a:lnTo>
                    <a:lnTo>
                      <a:pt x="15240" y="167735"/>
                    </a:lnTo>
                    <a:lnTo>
                      <a:pt x="0" y="167259"/>
                    </a:lnTo>
                    <a:lnTo>
                      <a:pt x="10573" y="12144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7" name="Freeform: Shape 174">
                <a:extLst>
                  <a:ext uri="{FF2B5EF4-FFF2-40B4-BE49-F238E27FC236}">
                    <a16:creationId xmlns:a16="http://schemas.microsoft.com/office/drawing/2014/main" id="{66300717-DCE1-26F1-5883-46779717F2A8}"/>
                  </a:ext>
                </a:extLst>
              </p:cNvPr>
              <p:cNvSpPr/>
              <p:nvPr/>
            </p:nvSpPr>
            <p:spPr>
              <a:xfrm>
                <a:off x="6998970" y="3822477"/>
                <a:ext cx="149613" cy="268890"/>
              </a:xfrm>
              <a:custGeom>
                <a:avLst/>
                <a:gdLst>
                  <a:gd name="connsiteX0" fmla="*/ 146685 w 149613"/>
                  <a:gd name="connsiteY0" fmla="*/ 104870 h 268890"/>
                  <a:gd name="connsiteX1" fmla="*/ 0 w 149613"/>
                  <a:gd name="connsiteY1" fmla="*/ 0 h 268890"/>
                  <a:gd name="connsiteX2" fmla="*/ 9334 w 149613"/>
                  <a:gd name="connsiteY2" fmla="*/ 64675 h 268890"/>
                  <a:gd name="connsiteX3" fmla="*/ 105823 w 149613"/>
                  <a:gd name="connsiteY3" fmla="*/ 134017 h 268890"/>
                  <a:gd name="connsiteX4" fmla="*/ 37719 w 149613"/>
                  <a:gd name="connsiteY4" fmla="*/ 227552 h 268890"/>
                  <a:gd name="connsiteX5" fmla="*/ 38005 w 149613"/>
                  <a:gd name="connsiteY5" fmla="*/ 235934 h 268890"/>
                  <a:gd name="connsiteX6" fmla="*/ 58198 w 149613"/>
                  <a:gd name="connsiteY6" fmla="*/ 268891 h 268890"/>
                  <a:gd name="connsiteX7" fmla="*/ 83915 w 149613"/>
                  <a:gd name="connsiteY7" fmla="*/ 253746 h 268890"/>
                  <a:gd name="connsiteX8" fmla="*/ 146685 w 149613"/>
                  <a:gd name="connsiteY8" fmla="*/ 104870 h 268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13" h="268890">
                    <a:moveTo>
                      <a:pt x="146685" y="104870"/>
                    </a:moveTo>
                    <a:cubicBezTo>
                      <a:pt x="130683" y="36386"/>
                      <a:pt x="0" y="0"/>
                      <a:pt x="0" y="0"/>
                    </a:cubicBezTo>
                    <a:cubicBezTo>
                      <a:pt x="5334" y="19717"/>
                      <a:pt x="9334" y="64675"/>
                      <a:pt x="9334" y="64675"/>
                    </a:cubicBezTo>
                    <a:cubicBezTo>
                      <a:pt x="56007" y="80010"/>
                      <a:pt x="105823" y="106204"/>
                      <a:pt x="105823" y="134017"/>
                    </a:cubicBezTo>
                    <a:cubicBezTo>
                      <a:pt x="105823" y="185357"/>
                      <a:pt x="52102" y="219266"/>
                      <a:pt x="37719" y="227552"/>
                    </a:cubicBezTo>
                    <a:cubicBezTo>
                      <a:pt x="37814" y="230410"/>
                      <a:pt x="37909" y="233267"/>
                      <a:pt x="38005" y="235934"/>
                    </a:cubicBezTo>
                    <a:lnTo>
                      <a:pt x="58198" y="268891"/>
                    </a:lnTo>
                    <a:cubicBezTo>
                      <a:pt x="64579" y="265367"/>
                      <a:pt x="72962" y="260223"/>
                      <a:pt x="83915" y="253746"/>
                    </a:cubicBezTo>
                    <a:cubicBezTo>
                      <a:pt x="109061" y="238792"/>
                      <a:pt x="162687" y="173355"/>
                      <a:pt x="146685" y="104870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09852FDB-93A1-790E-144C-B48EBC05CCB3}"/>
                  </a:ext>
                </a:extLst>
              </p:cNvPr>
              <p:cNvGrpSpPr/>
              <p:nvPr/>
            </p:nvGrpSpPr>
            <p:grpSpPr>
              <a:xfrm>
                <a:off x="6818559" y="4050034"/>
                <a:ext cx="308426" cy="267855"/>
                <a:chOff x="6818559" y="4050034"/>
                <a:chExt cx="308426" cy="267855"/>
              </a:xfrm>
            </p:grpSpPr>
            <p:sp>
              <p:nvSpPr>
                <p:cNvPr id="135" name="Freeform: Shape 182">
                  <a:extLst>
                    <a:ext uri="{FF2B5EF4-FFF2-40B4-BE49-F238E27FC236}">
                      <a16:creationId xmlns:a16="http://schemas.microsoft.com/office/drawing/2014/main" id="{C567D3EB-88F8-8A4A-4FCB-B61D18D645AB}"/>
                    </a:ext>
                  </a:extLst>
                </p:cNvPr>
                <p:cNvSpPr/>
                <p:nvPr/>
              </p:nvSpPr>
              <p:spPr>
                <a:xfrm>
                  <a:off x="6818601" y="4050075"/>
                  <a:ext cx="308384" cy="267814"/>
                </a:xfrm>
                <a:custGeom>
                  <a:avLst/>
                  <a:gdLst>
                    <a:gd name="connsiteX0" fmla="*/ 214563 w 308384"/>
                    <a:gd name="connsiteY0" fmla="*/ 1955 h 267814"/>
                    <a:gd name="connsiteX1" fmla="*/ 86928 w 308384"/>
                    <a:gd name="connsiteY1" fmla="*/ 3955 h 267814"/>
                    <a:gd name="connsiteX2" fmla="*/ 105883 w 308384"/>
                    <a:gd name="connsiteY2" fmla="*/ 70630 h 267814"/>
                    <a:gd name="connsiteX3" fmla="*/ 32350 w 308384"/>
                    <a:gd name="connsiteY3" fmla="*/ 99301 h 267814"/>
                    <a:gd name="connsiteX4" fmla="*/ 174939 w 308384"/>
                    <a:gd name="connsiteY4" fmla="*/ 245985 h 267814"/>
                    <a:gd name="connsiteX5" fmla="*/ 308384 w 308384"/>
                    <a:gd name="connsiteY5" fmla="*/ 154926 h 267814"/>
                    <a:gd name="connsiteX6" fmla="*/ 214563 w 308384"/>
                    <a:gd name="connsiteY6" fmla="*/ 1955 h 267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8384" h="267814">
                      <a:moveTo>
                        <a:pt x="214563" y="1955"/>
                      </a:moveTo>
                      <a:cubicBezTo>
                        <a:pt x="214563" y="1955"/>
                        <a:pt x="129219" y="-3570"/>
                        <a:pt x="86928" y="3955"/>
                      </a:cubicBezTo>
                      <a:cubicBezTo>
                        <a:pt x="44637" y="11480"/>
                        <a:pt x="75308" y="67011"/>
                        <a:pt x="105883" y="70630"/>
                      </a:cubicBezTo>
                      <a:cubicBezTo>
                        <a:pt x="105883" y="70630"/>
                        <a:pt x="56829" y="78250"/>
                        <a:pt x="32350" y="99301"/>
                      </a:cubicBezTo>
                      <a:cubicBezTo>
                        <a:pt x="-54709" y="173881"/>
                        <a:pt x="47876" y="323900"/>
                        <a:pt x="174939" y="245985"/>
                      </a:cubicBezTo>
                      <a:cubicBezTo>
                        <a:pt x="269522" y="183978"/>
                        <a:pt x="308384" y="154926"/>
                        <a:pt x="308384" y="154926"/>
                      </a:cubicBezTo>
                      <a:lnTo>
                        <a:pt x="214563" y="1955"/>
                      </a:ln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6" name="Freeform: Shape 183">
                  <a:extLst>
                    <a:ext uri="{FF2B5EF4-FFF2-40B4-BE49-F238E27FC236}">
                      <a16:creationId xmlns:a16="http://schemas.microsoft.com/office/drawing/2014/main" id="{335F3B75-8621-49DF-7882-89C3BA112434}"/>
                    </a:ext>
                  </a:extLst>
                </p:cNvPr>
                <p:cNvSpPr/>
                <p:nvPr/>
              </p:nvSpPr>
              <p:spPr>
                <a:xfrm>
                  <a:off x="6884708" y="4050034"/>
                  <a:ext cx="153523" cy="67146"/>
                </a:xfrm>
                <a:custGeom>
                  <a:avLst/>
                  <a:gdLst>
                    <a:gd name="connsiteX0" fmla="*/ 20726 w 153523"/>
                    <a:gd name="connsiteY0" fmla="*/ 3996 h 67146"/>
                    <a:gd name="connsiteX1" fmla="*/ 28632 w 153523"/>
                    <a:gd name="connsiteY1" fmla="*/ 67147 h 67146"/>
                    <a:gd name="connsiteX2" fmla="*/ 38348 w 153523"/>
                    <a:gd name="connsiteY2" fmla="*/ 35238 h 67146"/>
                    <a:gd name="connsiteX3" fmla="*/ 148361 w 153523"/>
                    <a:gd name="connsiteY3" fmla="*/ 50859 h 67146"/>
                    <a:gd name="connsiteX4" fmla="*/ 152553 w 153523"/>
                    <a:gd name="connsiteY4" fmla="*/ 8949 h 67146"/>
                    <a:gd name="connsiteX5" fmla="*/ 148266 w 153523"/>
                    <a:gd name="connsiteY5" fmla="*/ 1996 h 67146"/>
                    <a:gd name="connsiteX6" fmla="*/ 20726 w 153523"/>
                    <a:gd name="connsiteY6" fmla="*/ 3996 h 67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523" h="67146">
                      <a:moveTo>
                        <a:pt x="20726" y="3996"/>
                      </a:moveTo>
                      <a:cubicBezTo>
                        <a:pt x="-16421" y="10664"/>
                        <a:pt x="2724" y="54193"/>
                        <a:pt x="28632" y="67147"/>
                      </a:cubicBezTo>
                      <a:cubicBezTo>
                        <a:pt x="21107" y="58289"/>
                        <a:pt x="23108" y="43906"/>
                        <a:pt x="38348" y="35238"/>
                      </a:cubicBezTo>
                      <a:cubicBezTo>
                        <a:pt x="53588" y="26475"/>
                        <a:pt x="148361" y="50859"/>
                        <a:pt x="148361" y="50859"/>
                      </a:cubicBezTo>
                      <a:cubicBezTo>
                        <a:pt x="154362" y="49526"/>
                        <a:pt x="154172" y="28856"/>
                        <a:pt x="152553" y="8949"/>
                      </a:cubicBezTo>
                      <a:lnTo>
                        <a:pt x="148266" y="1996"/>
                      </a:lnTo>
                      <a:cubicBezTo>
                        <a:pt x="148361" y="1996"/>
                        <a:pt x="63017" y="-3624"/>
                        <a:pt x="20726" y="3996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7" name="Freeform: Shape 184">
                  <a:extLst>
                    <a:ext uri="{FF2B5EF4-FFF2-40B4-BE49-F238E27FC236}">
                      <a16:creationId xmlns:a16="http://schemas.microsoft.com/office/drawing/2014/main" id="{6E3ED41A-D718-6CF0-59DC-3A7781BEEF84}"/>
                    </a:ext>
                  </a:extLst>
                </p:cNvPr>
                <p:cNvSpPr/>
                <p:nvPr/>
              </p:nvSpPr>
              <p:spPr>
                <a:xfrm>
                  <a:off x="6818559" y="4120705"/>
                  <a:ext cx="105924" cy="190119"/>
                </a:xfrm>
                <a:custGeom>
                  <a:avLst/>
                  <a:gdLst>
                    <a:gd name="connsiteX0" fmla="*/ 66396 w 105924"/>
                    <a:gd name="connsiteY0" fmla="*/ 190119 h 190119"/>
                    <a:gd name="connsiteX1" fmla="*/ 105925 w 105924"/>
                    <a:gd name="connsiteY1" fmla="*/ 0 h 190119"/>
                    <a:gd name="connsiteX2" fmla="*/ 32392 w 105924"/>
                    <a:gd name="connsiteY2" fmla="*/ 28670 h 190119"/>
                    <a:gd name="connsiteX3" fmla="*/ 66396 w 105924"/>
                    <a:gd name="connsiteY3" fmla="*/ 190119 h 1901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924" h="190119">
                      <a:moveTo>
                        <a:pt x="66396" y="190119"/>
                      </a:moveTo>
                      <a:cubicBezTo>
                        <a:pt x="-24282" y="66485"/>
                        <a:pt x="105925" y="0"/>
                        <a:pt x="105925" y="0"/>
                      </a:cubicBezTo>
                      <a:cubicBezTo>
                        <a:pt x="105925" y="0"/>
                        <a:pt x="56871" y="7620"/>
                        <a:pt x="32392" y="28670"/>
                      </a:cubicBezTo>
                      <a:cubicBezTo>
                        <a:pt x="-27044" y="79343"/>
                        <a:pt x="1817" y="165259"/>
                        <a:pt x="66396" y="190119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29" name="Freeform: Shape 176">
                <a:extLst>
                  <a:ext uri="{FF2B5EF4-FFF2-40B4-BE49-F238E27FC236}">
                    <a16:creationId xmlns:a16="http://schemas.microsoft.com/office/drawing/2014/main" id="{2CE38EE0-87C1-9F71-5A71-F06A760AB81E}"/>
                  </a:ext>
                </a:extLst>
              </p:cNvPr>
              <p:cNvSpPr/>
              <p:nvPr/>
            </p:nvSpPr>
            <p:spPr>
              <a:xfrm>
                <a:off x="7003256" y="4022077"/>
                <a:ext cx="153682" cy="212687"/>
              </a:xfrm>
              <a:custGeom>
                <a:avLst/>
                <a:gdLst>
                  <a:gd name="connsiteX0" fmla="*/ 0 w 153682"/>
                  <a:gd name="connsiteY0" fmla="*/ 29953 h 212687"/>
                  <a:gd name="connsiteX1" fmla="*/ 14288 w 153682"/>
                  <a:gd name="connsiteY1" fmla="*/ 4426 h 212687"/>
                  <a:gd name="connsiteX2" fmla="*/ 55436 w 153682"/>
                  <a:gd name="connsiteY2" fmla="*/ 14237 h 212687"/>
                  <a:gd name="connsiteX3" fmla="*/ 149257 w 153682"/>
                  <a:gd name="connsiteY3" fmla="*/ 167113 h 212687"/>
                  <a:gd name="connsiteX4" fmla="*/ 139446 w 153682"/>
                  <a:gd name="connsiteY4" fmla="*/ 208261 h 212687"/>
                  <a:gd name="connsiteX5" fmla="*/ 98298 w 153682"/>
                  <a:gd name="connsiteY5" fmla="*/ 198451 h 212687"/>
                  <a:gd name="connsiteX6" fmla="*/ 4477 w 153682"/>
                  <a:gd name="connsiteY6" fmla="*/ 45574 h 212687"/>
                  <a:gd name="connsiteX7" fmla="*/ 0 w 153682"/>
                  <a:gd name="connsiteY7" fmla="*/ 29953 h 21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682" h="212687">
                    <a:moveTo>
                      <a:pt x="0" y="29953"/>
                    </a:moveTo>
                    <a:cubicBezTo>
                      <a:pt x="0" y="19857"/>
                      <a:pt x="5048" y="10046"/>
                      <a:pt x="14288" y="4426"/>
                    </a:cubicBezTo>
                    <a:cubicBezTo>
                      <a:pt x="28384" y="-4241"/>
                      <a:pt x="46768" y="235"/>
                      <a:pt x="55436" y="14237"/>
                    </a:cubicBezTo>
                    <a:lnTo>
                      <a:pt x="149257" y="167113"/>
                    </a:lnTo>
                    <a:cubicBezTo>
                      <a:pt x="157925" y="181210"/>
                      <a:pt x="153448" y="199593"/>
                      <a:pt x="139446" y="208261"/>
                    </a:cubicBezTo>
                    <a:cubicBezTo>
                      <a:pt x="125349" y="216929"/>
                      <a:pt x="106966" y="212452"/>
                      <a:pt x="98298" y="198451"/>
                    </a:cubicBezTo>
                    <a:lnTo>
                      <a:pt x="4477" y="45574"/>
                    </a:lnTo>
                    <a:cubicBezTo>
                      <a:pt x="1429" y="40716"/>
                      <a:pt x="0" y="35287"/>
                      <a:pt x="0" y="29953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0" name="Freeform: Shape 177">
                <a:extLst>
                  <a:ext uri="{FF2B5EF4-FFF2-40B4-BE49-F238E27FC236}">
                    <a16:creationId xmlns:a16="http://schemas.microsoft.com/office/drawing/2014/main" id="{35C07320-F21E-B315-DA84-69B79D98A6AF}"/>
                  </a:ext>
                </a:extLst>
              </p:cNvPr>
              <p:cNvSpPr/>
              <p:nvPr/>
            </p:nvSpPr>
            <p:spPr>
              <a:xfrm>
                <a:off x="6612340" y="4280534"/>
                <a:ext cx="245336" cy="285083"/>
              </a:xfrm>
              <a:custGeom>
                <a:avLst/>
                <a:gdLst>
                  <a:gd name="connsiteX0" fmla="*/ 244517 w 245336"/>
                  <a:gd name="connsiteY0" fmla="*/ 249746 h 285083"/>
                  <a:gd name="connsiteX1" fmla="*/ 200511 w 245336"/>
                  <a:gd name="connsiteY1" fmla="*/ 0 h 285083"/>
                  <a:gd name="connsiteX2" fmla="*/ 123835 w 245336"/>
                  <a:gd name="connsiteY2" fmla="*/ 20669 h 285083"/>
                  <a:gd name="connsiteX3" fmla="*/ 46492 w 245336"/>
                  <a:gd name="connsiteY3" fmla="*/ 0 h 285083"/>
                  <a:gd name="connsiteX4" fmla="*/ 1820 w 245336"/>
                  <a:gd name="connsiteY4" fmla="*/ 249746 h 285083"/>
                  <a:gd name="connsiteX5" fmla="*/ 60780 w 245336"/>
                  <a:gd name="connsiteY5" fmla="*/ 272796 h 285083"/>
                  <a:gd name="connsiteX6" fmla="*/ 83640 w 245336"/>
                  <a:gd name="connsiteY6" fmla="*/ 60103 h 285083"/>
                  <a:gd name="connsiteX7" fmla="*/ 126597 w 245336"/>
                  <a:gd name="connsiteY7" fmla="*/ 61913 h 285083"/>
                  <a:gd name="connsiteX8" fmla="*/ 169555 w 245336"/>
                  <a:gd name="connsiteY8" fmla="*/ 60008 h 285083"/>
                  <a:gd name="connsiteX9" fmla="*/ 192605 w 245336"/>
                  <a:gd name="connsiteY9" fmla="*/ 284607 h 285083"/>
                  <a:gd name="connsiteX10" fmla="*/ 233277 w 245336"/>
                  <a:gd name="connsiteY10" fmla="*/ 285083 h 285083"/>
                  <a:gd name="connsiteX11" fmla="*/ 244517 w 245336"/>
                  <a:gd name="connsiteY11" fmla="*/ 249746 h 28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5336" h="285083">
                    <a:moveTo>
                      <a:pt x="244517" y="249746"/>
                    </a:moveTo>
                    <a:cubicBezTo>
                      <a:pt x="252423" y="144780"/>
                      <a:pt x="200511" y="0"/>
                      <a:pt x="200511" y="0"/>
                    </a:cubicBezTo>
                    <a:cubicBezTo>
                      <a:pt x="200511" y="0"/>
                      <a:pt x="170031" y="20669"/>
                      <a:pt x="123835" y="20669"/>
                    </a:cubicBezTo>
                    <a:cubicBezTo>
                      <a:pt x="77639" y="20669"/>
                      <a:pt x="46492" y="0"/>
                      <a:pt x="46492" y="0"/>
                    </a:cubicBezTo>
                    <a:cubicBezTo>
                      <a:pt x="-13801" y="196501"/>
                      <a:pt x="1820" y="249746"/>
                      <a:pt x="1820" y="249746"/>
                    </a:cubicBezTo>
                    <a:lnTo>
                      <a:pt x="60780" y="272796"/>
                    </a:lnTo>
                    <a:cubicBezTo>
                      <a:pt x="61637" y="180404"/>
                      <a:pt x="71543" y="110681"/>
                      <a:pt x="83640" y="60103"/>
                    </a:cubicBezTo>
                    <a:cubicBezTo>
                      <a:pt x="97260" y="61246"/>
                      <a:pt x="111453" y="61913"/>
                      <a:pt x="126597" y="61913"/>
                    </a:cubicBezTo>
                    <a:cubicBezTo>
                      <a:pt x="141647" y="61913"/>
                      <a:pt x="155934" y="61246"/>
                      <a:pt x="169555" y="60008"/>
                    </a:cubicBezTo>
                    <a:cubicBezTo>
                      <a:pt x="182223" y="112871"/>
                      <a:pt x="192605" y="186119"/>
                      <a:pt x="192605" y="284607"/>
                    </a:cubicBezTo>
                    <a:lnTo>
                      <a:pt x="233277" y="285083"/>
                    </a:lnTo>
                    <a:cubicBezTo>
                      <a:pt x="239088" y="278130"/>
                      <a:pt x="243183" y="266891"/>
                      <a:pt x="244517" y="249746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1" name="Freeform: Shape 178">
                <a:extLst>
                  <a:ext uri="{FF2B5EF4-FFF2-40B4-BE49-F238E27FC236}">
                    <a16:creationId xmlns:a16="http://schemas.microsoft.com/office/drawing/2014/main" id="{97564D4F-2CD6-514D-DB1E-5D86711BD7C3}"/>
                  </a:ext>
                </a:extLst>
              </p:cNvPr>
              <p:cNvSpPr/>
              <p:nvPr/>
            </p:nvSpPr>
            <p:spPr>
              <a:xfrm>
                <a:off x="6766558" y="4529613"/>
                <a:ext cx="277943" cy="73247"/>
              </a:xfrm>
              <a:custGeom>
                <a:avLst/>
                <a:gdLst>
                  <a:gd name="connsiteX0" fmla="*/ 242413 w 277943"/>
                  <a:gd name="connsiteY0" fmla="*/ 73247 h 73247"/>
                  <a:gd name="connsiteX1" fmla="*/ 242032 w 277943"/>
                  <a:gd name="connsiteY1" fmla="*/ 73247 h 73247"/>
                  <a:gd name="connsiteX2" fmla="*/ 35149 w 277943"/>
                  <a:gd name="connsiteY2" fmla="*/ 71057 h 73247"/>
                  <a:gd name="connsiteX3" fmla="*/ 2 w 277943"/>
                  <a:gd name="connsiteY3" fmla="*/ 35147 h 73247"/>
                  <a:gd name="connsiteX4" fmla="*/ 35911 w 277943"/>
                  <a:gd name="connsiteY4" fmla="*/ 0 h 73247"/>
                  <a:gd name="connsiteX5" fmla="*/ 242794 w 277943"/>
                  <a:gd name="connsiteY5" fmla="*/ 2191 h 73247"/>
                  <a:gd name="connsiteX6" fmla="*/ 277941 w 277943"/>
                  <a:gd name="connsiteY6" fmla="*/ 38100 h 73247"/>
                  <a:gd name="connsiteX7" fmla="*/ 242413 w 277943"/>
                  <a:gd name="connsiteY7" fmla="*/ 73247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943" h="73247">
                    <a:moveTo>
                      <a:pt x="242413" y="73247"/>
                    </a:moveTo>
                    <a:cubicBezTo>
                      <a:pt x="242318" y="73247"/>
                      <a:pt x="242127" y="73247"/>
                      <a:pt x="242032" y="73247"/>
                    </a:cubicBezTo>
                    <a:lnTo>
                      <a:pt x="35149" y="71057"/>
                    </a:lnTo>
                    <a:cubicBezTo>
                      <a:pt x="15528" y="70866"/>
                      <a:pt x="-189" y="54769"/>
                      <a:pt x="2" y="35147"/>
                    </a:cubicBezTo>
                    <a:cubicBezTo>
                      <a:pt x="192" y="15526"/>
                      <a:pt x="16480" y="95"/>
                      <a:pt x="35911" y="0"/>
                    </a:cubicBezTo>
                    <a:lnTo>
                      <a:pt x="242794" y="2191"/>
                    </a:lnTo>
                    <a:cubicBezTo>
                      <a:pt x="262416" y="2381"/>
                      <a:pt x="278132" y="18479"/>
                      <a:pt x="277941" y="38100"/>
                    </a:cubicBezTo>
                    <a:cubicBezTo>
                      <a:pt x="277751" y="57626"/>
                      <a:pt x="261844" y="73247"/>
                      <a:pt x="242413" y="73247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2" name="Freeform: Shape 179">
                <a:extLst>
                  <a:ext uri="{FF2B5EF4-FFF2-40B4-BE49-F238E27FC236}">
                    <a16:creationId xmlns:a16="http://schemas.microsoft.com/office/drawing/2014/main" id="{D2370CE5-5BE0-1CF3-C088-65598F09F8B7}"/>
                  </a:ext>
                </a:extLst>
              </p:cNvPr>
              <p:cNvSpPr/>
              <p:nvPr/>
            </p:nvSpPr>
            <p:spPr>
              <a:xfrm>
                <a:off x="6433278" y="4529613"/>
                <a:ext cx="277942" cy="73247"/>
              </a:xfrm>
              <a:custGeom>
                <a:avLst/>
                <a:gdLst>
                  <a:gd name="connsiteX0" fmla="*/ 35530 w 277942"/>
                  <a:gd name="connsiteY0" fmla="*/ 73247 h 73247"/>
                  <a:gd name="connsiteX1" fmla="*/ 35911 w 277942"/>
                  <a:gd name="connsiteY1" fmla="*/ 73247 h 73247"/>
                  <a:gd name="connsiteX2" fmla="*/ 242794 w 277942"/>
                  <a:gd name="connsiteY2" fmla="*/ 71057 h 73247"/>
                  <a:gd name="connsiteX3" fmla="*/ 277941 w 277942"/>
                  <a:gd name="connsiteY3" fmla="*/ 35147 h 73247"/>
                  <a:gd name="connsiteX4" fmla="*/ 242032 w 277942"/>
                  <a:gd name="connsiteY4" fmla="*/ 0 h 73247"/>
                  <a:gd name="connsiteX5" fmla="*/ 35149 w 277942"/>
                  <a:gd name="connsiteY5" fmla="*/ 2191 h 73247"/>
                  <a:gd name="connsiteX6" fmla="*/ 2 w 277942"/>
                  <a:gd name="connsiteY6" fmla="*/ 38100 h 73247"/>
                  <a:gd name="connsiteX7" fmla="*/ 35530 w 277942"/>
                  <a:gd name="connsiteY7" fmla="*/ 73247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942" h="73247">
                    <a:moveTo>
                      <a:pt x="35530" y="73247"/>
                    </a:moveTo>
                    <a:cubicBezTo>
                      <a:pt x="35625" y="73247"/>
                      <a:pt x="35816" y="73247"/>
                      <a:pt x="35911" y="73247"/>
                    </a:cubicBezTo>
                    <a:lnTo>
                      <a:pt x="242794" y="71057"/>
                    </a:lnTo>
                    <a:cubicBezTo>
                      <a:pt x="262416" y="70866"/>
                      <a:pt x="278132" y="54769"/>
                      <a:pt x="277941" y="35147"/>
                    </a:cubicBezTo>
                    <a:cubicBezTo>
                      <a:pt x="277751" y="15526"/>
                      <a:pt x="261463" y="95"/>
                      <a:pt x="242032" y="0"/>
                    </a:cubicBezTo>
                    <a:lnTo>
                      <a:pt x="35149" y="2191"/>
                    </a:lnTo>
                    <a:cubicBezTo>
                      <a:pt x="15527" y="2381"/>
                      <a:pt x="-189" y="18479"/>
                      <a:pt x="2" y="38100"/>
                    </a:cubicBezTo>
                    <a:cubicBezTo>
                      <a:pt x="192" y="57626"/>
                      <a:pt x="16099" y="73247"/>
                      <a:pt x="35530" y="73247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3" name="Freeform: Shape 180">
                <a:extLst>
                  <a:ext uri="{FF2B5EF4-FFF2-40B4-BE49-F238E27FC236}">
                    <a16:creationId xmlns:a16="http://schemas.microsoft.com/office/drawing/2014/main" id="{9AAF01AF-434B-05D0-ACE3-3A67291C2C07}"/>
                  </a:ext>
                </a:extLst>
              </p:cNvPr>
              <p:cNvSpPr/>
              <p:nvPr/>
            </p:nvSpPr>
            <p:spPr>
              <a:xfrm>
                <a:off x="6766750" y="4566666"/>
                <a:ext cx="277558" cy="36194"/>
              </a:xfrm>
              <a:custGeom>
                <a:avLst/>
                <a:gdLst>
                  <a:gd name="connsiteX0" fmla="*/ 248698 w 277558"/>
                  <a:gd name="connsiteY0" fmla="*/ 15145 h 36194"/>
                  <a:gd name="connsiteX1" fmla="*/ 248317 w 277558"/>
                  <a:gd name="connsiteY1" fmla="*/ 15145 h 36194"/>
                  <a:gd name="connsiteX2" fmla="*/ 28575 w 277558"/>
                  <a:gd name="connsiteY2" fmla="*/ 12954 h 36194"/>
                  <a:gd name="connsiteX3" fmla="*/ 0 w 277558"/>
                  <a:gd name="connsiteY3" fmla="*/ 0 h 36194"/>
                  <a:gd name="connsiteX4" fmla="*/ 34957 w 277558"/>
                  <a:gd name="connsiteY4" fmla="*/ 34004 h 36194"/>
                  <a:gd name="connsiteX5" fmla="*/ 241840 w 277558"/>
                  <a:gd name="connsiteY5" fmla="*/ 36195 h 36194"/>
                  <a:gd name="connsiteX6" fmla="*/ 242221 w 277558"/>
                  <a:gd name="connsiteY6" fmla="*/ 36195 h 36194"/>
                  <a:gd name="connsiteX7" fmla="*/ 277559 w 277558"/>
                  <a:gd name="connsiteY7" fmla="*/ 2096 h 36194"/>
                  <a:gd name="connsiteX8" fmla="*/ 248698 w 277558"/>
                  <a:gd name="connsiteY8" fmla="*/ 15145 h 3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7558" h="36194">
                    <a:moveTo>
                      <a:pt x="248698" y="15145"/>
                    </a:moveTo>
                    <a:cubicBezTo>
                      <a:pt x="248603" y="15145"/>
                      <a:pt x="248412" y="15145"/>
                      <a:pt x="248317" y="15145"/>
                    </a:cubicBezTo>
                    <a:lnTo>
                      <a:pt x="28575" y="12954"/>
                    </a:lnTo>
                    <a:cubicBezTo>
                      <a:pt x="17050" y="12859"/>
                      <a:pt x="6858" y="7715"/>
                      <a:pt x="0" y="0"/>
                    </a:cubicBezTo>
                    <a:cubicBezTo>
                      <a:pt x="762" y="18764"/>
                      <a:pt x="16002" y="33814"/>
                      <a:pt x="34957" y="34004"/>
                    </a:cubicBezTo>
                    <a:lnTo>
                      <a:pt x="241840" y="36195"/>
                    </a:lnTo>
                    <a:cubicBezTo>
                      <a:pt x="241935" y="36195"/>
                      <a:pt x="242125" y="36195"/>
                      <a:pt x="242221" y="36195"/>
                    </a:cubicBezTo>
                    <a:cubicBezTo>
                      <a:pt x="261271" y="36195"/>
                      <a:pt x="276796" y="21146"/>
                      <a:pt x="277559" y="2096"/>
                    </a:cubicBezTo>
                    <a:cubicBezTo>
                      <a:pt x="270700" y="10001"/>
                      <a:pt x="260318" y="15145"/>
                      <a:pt x="248698" y="15145"/>
                    </a:cubicBezTo>
                    <a:close/>
                  </a:path>
                </a:pathLst>
              </a:custGeom>
              <a:solidFill>
                <a:srgbClr val="E2453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4" name="Freeform: Shape 181">
                <a:extLst>
                  <a:ext uri="{FF2B5EF4-FFF2-40B4-BE49-F238E27FC236}">
                    <a16:creationId xmlns:a16="http://schemas.microsoft.com/office/drawing/2014/main" id="{1F866BCF-9640-84F2-B1D9-0328BF926470}"/>
                  </a:ext>
                </a:extLst>
              </p:cNvPr>
              <p:cNvSpPr/>
              <p:nvPr/>
            </p:nvSpPr>
            <p:spPr>
              <a:xfrm>
                <a:off x="6433851" y="4570475"/>
                <a:ext cx="276796" cy="32384"/>
              </a:xfrm>
              <a:custGeom>
                <a:avLst/>
                <a:gdLst>
                  <a:gd name="connsiteX0" fmla="*/ 251555 w 276796"/>
                  <a:gd name="connsiteY0" fmla="*/ 9144 h 32384"/>
                  <a:gd name="connsiteX1" fmla="*/ 26099 w 276796"/>
                  <a:gd name="connsiteY1" fmla="*/ 11335 h 32384"/>
                  <a:gd name="connsiteX2" fmla="*/ 25717 w 276796"/>
                  <a:gd name="connsiteY2" fmla="*/ 11335 h 32384"/>
                  <a:gd name="connsiteX3" fmla="*/ 0 w 276796"/>
                  <a:gd name="connsiteY3" fmla="*/ 2191 h 32384"/>
                  <a:gd name="connsiteX4" fmla="*/ 34957 w 276796"/>
                  <a:gd name="connsiteY4" fmla="*/ 32385 h 32384"/>
                  <a:gd name="connsiteX5" fmla="*/ 35338 w 276796"/>
                  <a:gd name="connsiteY5" fmla="*/ 32385 h 32384"/>
                  <a:gd name="connsiteX6" fmla="*/ 242221 w 276796"/>
                  <a:gd name="connsiteY6" fmla="*/ 30194 h 32384"/>
                  <a:gd name="connsiteX7" fmla="*/ 276796 w 276796"/>
                  <a:gd name="connsiteY7" fmla="*/ 0 h 32384"/>
                  <a:gd name="connsiteX8" fmla="*/ 251555 w 276796"/>
                  <a:gd name="connsiteY8" fmla="*/ 9144 h 3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6796" h="32384">
                    <a:moveTo>
                      <a:pt x="251555" y="9144"/>
                    </a:moveTo>
                    <a:lnTo>
                      <a:pt x="26099" y="11335"/>
                    </a:lnTo>
                    <a:cubicBezTo>
                      <a:pt x="26003" y="11335"/>
                      <a:pt x="25813" y="11335"/>
                      <a:pt x="25717" y="11335"/>
                    </a:cubicBezTo>
                    <a:cubicBezTo>
                      <a:pt x="15812" y="11335"/>
                      <a:pt x="6858" y="7811"/>
                      <a:pt x="0" y="2191"/>
                    </a:cubicBezTo>
                    <a:cubicBezTo>
                      <a:pt x="2572" y="19240"/>
                      <a:pt x="17240" y="32385"/>
                      <a:pt x="34957" y="32385"/>
                    </a:cubicBezTo>
                    <a:cubicBezTo>
                      <a:pt x="35052" y="32385"/>
                      <a:pt x="35242" y="32385"/>
                      <a:pt x="35338" y="32385"/>
                    </a:cubicBezTo>
                    <a:lnTo>
                      <a:pt x="242221" y="30194"/>
                    </a:lnTo>
                    <a:cubicBezTo>
                      <a:pt x="259842" y="30004"/>
                      <a:pt x="274320" y="16954"/>
                      <a:pt x="276796" y="0"/>
                    </a:cubicBezTo>
                    <a:cubicBezTo>
                      <a:pt x="270129" y="5525"/>
                      <a:pt x="261366" y="9049"/>
                      <a:pt x="251555" y="9144"/>
                    </a:cubicBezTo>
                    <a:close/>
                  </a:path>
                </a:pathLst>
              </a:custGeom>
              <a:solidFill>
                <a:srgbClr val="E2453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87" name="Graphic 4">
              <a:extLst>
                <a:ext uri="{FF2B5EF4-FFF2-40B4-BE49-F238E27FC236}">
                  <a16:creationId xmlns:a16="http://schemas.microsoft.com/office/drawing/2014/main" id="{AF1C019F-B00E-CCCE-7B3A-C1DA1738C8EA}"/>
                </a:ext>
              </a:extLst>
            </p:cNvPr>
            <p:cNvGrpSpPr/>
            <p:nvPr/>
          </p:nvGrpSpPr>
          <p:grpSpPr>
            <a:xfrm>
              <a:off x="4886325" y="1990725"/>
              <a:ext cx="1681543" cy="2249424"/>
              <a:chOff x="4886325" y="1990725"/>
              <a:chExt cx="1681543" cy="2249424"/>
            </a:xfrm>
          </p:grpSpPr>
          <p:sp>
            <p:nvSpPr>
              <p:cNvPr id="88" name="Freeform: Shape 135">
                <a:extLst>
                  <a:ext uri="{FF2B5EF4-FFF2-40B4-BE49-F238E27FC236}">
                    <a16:creationId xmlns:a16="http://schemas.microsoft.com/office/drawing/2014/main" id="{FCA27677-A5CA-3F55-7634-0F16B1BB43A2}"/>
                  </a:ext>
                </a:extLst>
              </p:cNvPr>
              <p:cNvSpPr/>
              <p:nvPr/>
            </p:nvSpPr>
            <p:spPr>
              <a:xfrm>
                <a:off x="5799296" y="2366581"/>
                <a:ext cx="768572" cy="1873567"/>
              </a:xfrm>
              <a:custGeom>
                <a:avLst/>
                <a:gdLst>
                  <a:gd name="connsiteX0" fmla="*/ 80391 w 768572"/>
                  <a:gd name="connsiteY0" fmla="*/ 1873568 h 1873567"/>
                  <a:gd name="connsiteX1" fmla="*/ 0 w 768572"/>
                  <a:gd name="connsiteY1" fmla="*/ 1843469 h 1873567"/>
                  <a:gd name="connsiteX2" fmla="*/ 688181 w 768572"/>
                  <a:gd name="connsiteY2" fmla="*/ 0 h 1873567"/>
                  <a:gd name="connsiteX3" fmla="*/ 768572 w 768572"/>
                  <a:gd name="connsiteY3" fmla="*/ 30194 h 187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572" h="1873567">
                    <a:moveTo>
                      <a:pt x="80391" y="1873568"/>
                    </a:moveTo>
                    <a:lnTo>
                      <a:pt x="0" y="1843469"/>
                    </a:lnTo>
                    <a:lnTo>
                      <a:pt x="688181" y="0"/>
                    </a:lnTo>
                    <a:lnTo>
                      <a:pt x="768572" y="30194"/>
                    </a:lnTo>
                    <a:close/>
                  </a:path>
                </a:pathLst>
              </a:custGeom>
              <a:solidFill>
                <a:srgbClr val="8A5E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9" name="Freeform: Shape 136">
                <a:extLst>
                  <a:ext uri="{FF2B5EF4-FFF2-40B4-BE49-F238E27FC236}">
                    <a16:creationId xmlns:a16="http://schemas.microsoft.com/office/drawing/2014/main" id="{1FF370CF-85E5-D8F8-7A25-A31147B98FF3}"/>
                  </a:ext>
                </a:extLst>
              </p:cNvPr>
              <p:cNvSpPr/>
              <p:nvPr/>
            </p:nvSpPr>
            <p:spPr>
              <a:xfrm>
                <a:off x="4886325" y="1990725"/>
                <a:ext cx="1649349" cy="1361598"/>
              </a:xfrm>
              <a:custGeom>
                <a:avLst/>
                <a:gdLst>
                  <a:gd name="connsiteX0" fmla="*/ 1325023 w 1649349"/>
                  <a:gd name="connsiteY0" fmla="*/ 1361599 h 1361598"/>
                  <a:gd name="connsiteX1" fmla="*/ 0 w 1649349"/>
                  <a:gd name="connsiteY1" fmla="*/ 864489 h 1361598"/>
                  <a:gd name="connsiteX2" fmla="*/ 324326 w 1649349"/>
                  <a:gd name="connsiteY2" fmla="*/ 0 h 1361598"/>
                  <a:gd name="connsiteX3" fmla="*/ 1649349 w 1649349"/>
                  <a:gd name="connsiteY3" fmla="*/ 497110 h 1361598"/>
                  <a:gd name="connsiteX4" fmla="*/ 1325023 w 1649349"/>
                  <a:gd name="connsiteY4" fmla="*/ 1361599 h 136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9349" h="1361598">
                    <a:moveTo>
                      <a:pt x="1325023" y="1361599"/>
                    </a:moveTo>
                    <a:cubicBezTo>
                      <a:pt x="980599" y="936593"/>
                      <a:pt x="344329" y="1289590"/>
                      <a:pt x="0" y="864489"/>
                    </a:cubicBezTo>
                    <a:cubicBezTo>
                      <a:pt x="108109" y="576358"/>
                      <a:pt x="216218" y="288131"/>
                      <a:pt x="324326" y="0"/>
                    </a:cubicBezTo>
                    <a:cubicBezTo>
                      <a:pt x="668655" y="425101"/>
                      <a:pt x="1304925" y="72104"/>
                      <a:pt x="1649349" y="497110"/>
                    </a:cubicBezTo>
                    <a:cubicBezTo>
                      <a:pt x="1541240" y="785336"/>
                      <a:pt x="1433132" y="1073468"/>
                      <a:pt x="1325023" y="1361599"/>
                    </a:cubicBezTo>
                    <a:close/>
                  </a:path>
                </a:pathLst>
              </a:custGeom>
              <a:solidFill>
                <a:srgbClr val="97D9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0" name="Freeform: Shape 137">
                <a:extLst>
                  <a:ext uri="{FF2B5EF4-FFF2-40B4-BE49-F238E27FC236}">
                    <a16:creationId xmlns:a16="http://schemas.microsoft.com/office/drawing/2014/main" id="{0955E8F5-DBF3-F281-80BF-3EF05873F326}"/>
                  </a:ext>
                </a:extLst>
              </p:cNvPr>
              <p:cNvSpPr/>
              <p:nvPr/>
            </p:nvSpPr>
            <p:spPr>
              <a:xfrm>
                <a:off x="5341753" y="2423631"/>
                <a:ext cx="646289" cy="560461"/>
              </a:xfrm>
              <a:custGeom>
                <a:avLst/>
                <a:gdLst>
                  <a:gd name="connsiteX0" fmla="*/ 627945 w 646289"/>
                  <a:gd name="connsiteY0" fmla="*/ 318045 h 560461"/>
                  <a:gd name="connsiteX1" fmla="*/ 218275 w 646289"/>
                  <a:gd name="connsiteY1" fmla="*/ 559885 h 560461"/>
                  <a:gd name="connsiteX2" fmla="*/ 18345 w 646289"/>
                  <a:gd name="connsiteY2" fmla="*/ 242416 h 560461"/>
                  <a:gd name="connsiteX3" fmla="*/ 428015 w 646289"/>
                  <a:gd name="connsiteY3" fmla="*/ 577 h 560461"/>
                  <a:gd name="connsiteX4" fmla="*/ 627945 w 646289"/>
                  <a:gd name="connsiteY4" fmla="*/ 318045 h 560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289" h="560461">
                    <a:moveTo>
                      <a:pt x="627945" y="318045"/>
                    </a:moveTo>
                    <a:cubicBezTo>
                      <a:pt x="570604" y="470731"/>
                      <a:pt x="390963" y="568933"/>
                      <a:pt x="218275" y="559885"/>
                    </a:cubicBezTo>
                    <a:cubicBezTo>
                      <a:pt x="45491" y="550836"/>
                      <a:pt x="-40234" y="398626"/>
                      <a:pt x="18345" y="242416"/>
                    </a:cubicBezTo>
                    <a:cubicBezTo>
                      <a:pt x="75685" y="89731"/>
                      <a:pt x="255327" y="-8472"/>
                      <a:pt x="428015" y="577"/>
                    </a:cubicBezTo>
                    <a:cubicBezTo>
                      <a:pt x="600799" y="9721"/>
                      <a:pt x="686524" y="161930"/>
                      <a:pt x="627945" y="318045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91" name="Graphic 4">
                <a:extLst>
                  <a:ext uri="{FF2B5EF4-FFF2-40B4-BE49-F238E27FC236}">
                    <a16:creationId xmlns:a16="http://schemas.microsoft.com/office/drawing/2014/main" id="{36489111-A095-5748-7759-7E87867F73A2}"/>
                  </a:ext>
                </a:extLst>
              </p:cNvPr>
              <p:cNvGrpSpPr/>
              <p:nvPr/>
            </p:nvGrpSpPr>
            <p:grpSpPr>
              <a:xfrm>
                <a:off x="5300559" y="2301811"/>
                <a:ext cx="737433" cy="653917"/>
                <a:chOff x="5300559" y="2301811"/>
                <a:chExt cx="737433" cy="653917"/>
              </a:xfrm>
            </p:grpSpPr>
            <p:sp>
              <p:nvSpPr>
                <p:cNvPr id="92" name="Freeform: Shape 139">
                  <a:extLst>
                    <a:ext uri="{FF2B5EF4-FFF2-40B4-BE49-F238E27FC236}">
                      <a16:creationId xmlns:a16="http://schemas.microsoft.com/office/drawing/2014/main" id="{FBF0768F-FB61-ABA5-01BC-EBEB2EE8709B}"/>
                    </a:ext>
                  </a:extLst>
                </p:cNvPr>
                <p:cNvSpPr/>
                <p:nvPr/>
              </p:nvSpPr>
              <p:spPr>
                <a:xfrm>
                  <a:off x="5476338" y="2301811"/>
                  <a:ext cx="561654" cy="653917"/>
                </a:xfrm>
                <a:custGeom>
                  <a:avLst/>
                  <a:gdLst>
                    <a:gd name="connsiteX0" fmla="*/ 418399 w 561654"/>
                    <a:gd name="connsiteY0" fmla="*/ 539782 h 653917"/>
                    <a:gd name="connsiteX1" fmla="*/ 216278 w 561654"/>
                    <a:gd name="connsiteY1" fmla="*/ 122492 h 653917"/>
                    <a:gd name="connsiteX2" fmla="*/ 292287 w 561654"/>
                    <a:gd name="connsiteY2" fmla="*/ 0 h 653917"/>
                    <a:gd name="connsiteX3" fmla="*/ 18253 w 561654"/>
                    <a:gd name="connsiteY3" fmla="*/ 218408 h 653917"/>
                    <a:gd name="connsiteX4" fmla="*/ 220374 w 561654"/>
                    <a:gd name="connsiteY4" fmla="*/ 635699 h 653917"/>
                    <a:gd name="connsiteX5" fmla="*/ 561655 w 561654"/>
                    <a:gd name="connsiteY5" fmla="*/ 555974 h 653917"/>
                    <a:gd name="connsiteX6" fmla="*/ 418399 w 561654"/>
                    <a:gd name="connsiteY6" fmla="*/ 539782 h 653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654" h="653917">
                      <a:moveTo>
                        <a:pt x="418399" y="539782"/>
                      </a:moveTo>
                      <a:cubicBezTo>
                        <a:pt x="247330" y="480346"/>
                        <a:pt x="156842" y="293561"/>
                        <a:pt x="216278" y="122492"/>
                      </a:cubicBezTo>
                      <a:cubicBezTo>
                        <a:pt x="232756" y="74962"/>
                        <a:pt x="259140" y="33623"/>
                        <a:pt x="292287" y="0"/>
                      </a:cubicBezTo>
                      <a:cubicBezTo>
                        <a:pt x="170463" y="13430"/>
                        <a:pt x="61116" y="94869"/>
                        <a:pt x="18253" y="218408"/>
                      </a:cubicBezTo>
                      <a:cubicBezTo>
                        <a:pt x="-41183" y="389477"/>
                        <a:pt x="49305" y="576263"/>
                        <a:pt x="220374" y="635699"/>
                      </a:cubicBezTo>
                      <a:cubicBezTo>
                        <a:pt x="343913" y="678561"/>
                        <a:pt x="475549" y="643319"/>
                        <a:pt x="561655" y="555974"/>
                      </a:cubicBezTo>
                      <a:cubicBezTo>
                        <a:pt x="514791" y="561213"/>
                        <a:pt x="466024" y="556355"/>
                        <a:pt x="418399" y="5397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93" name="Freeform: Shape 140">
                  <a:extLst>
                    <a:ext uri="{FF2B5EF4-FFF2-40B4-BE49-F238E27FC236}">
                      <a16:creationId xmlns:a16="http://schemas.microsoft.com/office/drawing/2014/main" id="{A2B71BE2-B8CC-4E7E-B505-026EBAC9A969}"/>
                    </a:ext>
                  </a:extLst>
                </p:cNvPr>
                <p:cNvSpPr/>
                <p:nvPr/>
              </p:nvSpPr>
              <p:spPr>
                <a:xfrm>
                  <a:off x="5907369" y="2535424"/>
                  <a:ext cx="101559" cy="101512"/>
                </a:xfrm>
                <a:custGeom>
                  <a:avLst/>
                  <a:gdLst>
                    <a:gd name="connsiteX0" fmla="*/ 98714 w 101559"/>
                    <a:gd name="connsiteY0" fmla="*/ 67377 h 101512"/>
                    <a:gd name="connsiteX1" fmla="*/ 34135 w 101559"/>
                    <a:gd name="connsiteY1" fmla="*/ 98715 h 101512"/>
                    <a:gd name="connsiteX2" fmla="*/ 2798 w 101559"/>
                    <a:gd name="connsiteY2" fmla="*/ 34135 h 101512"/>
                    <a:gd name="connsiteX3" fmla="*/ 67377 w 101559"/>
                    <a:gd name="connsiteY3" fmla="*/ 2798 h 101512"/>
                    <a:gd name="connsiteX4" fmla="*/ 98714 w 101559"/>
                    <a:gd name="connsiteY4" fmla="*/ 67377 h 101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559" h="101512">
                      <a:moveTo>
                        <a:pt x="98714" y="67377"/>
                      </a:moveTo>
                      <a:cubicBezTo>
                        <a:pt x="89475" y="93857"/>
                        <a:pt x="60614" y="107859"/>
                        <a:pt x="34135" y="98715"/>
                      </a:cubicBezTo>
                      <a:cubicBezTo>
                        <a:pt x="7656" y="89475"/>
                        <a:pt x="-6346" y="60614"/>
                        <a:pt x="2798" y="34135"/>
                      </a:cubicBezTo>
                      <a:cubicBezTo>
                        <a:pt x="12037" y="7656"/>
                        <a:pt x="40898" y="-6346"/>
                        <a:pt x="67377" y="2798"/>
                      </a:cubicBezTo>
                      <a:cubicBezTo>
                        <a:pt x="93952" y="12037"/>
                        <a:pt x="107954" y="40898"/>
                        <a:pt x="98714" y="67377"/>
                      </a:cubicBezTo>
                      <a:close/>
                    </a:path>
                  </a:pathLst>
                </a:custGeom>
                <a:solidFill>
                  <a:srgbClr val="F7941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94" name="Graphic 4">
                  <a:extLst>
                    <a:ext uri="{FF2B5EF4-FFF2-40B4-BE49-F238E27FC236}">
                      <a16:creationId xmlns:a16="http://schemas.microsoft.com/office/drawing/2014/main" id="{FE50DCE2-0DC1-AE10-10CA-ACD4B49B5DBE}"/>
                    </a:ext>
                  </a:extLst>
                </p:cNvPr>
                <p:cNvGrpSpPr/>
                <p:nvPr/>
              </p:nvGrpSpPr>
              <p:grpSpPr>
                <a:xfrm>
                  <a:off x="5300559" y="2529056"/>
                  <a:ext cx="670206" cy="352833"/>
                  <a:chOff x="5300559" y="2529056"/>
                  <a:chExt cx="670206" cy="352833"/>
                </a:xfrm>
                <a:solidFill>
                  <a:srgbClr val="F7941E"/>
                </a:solidFill>
              </p:grpSpPr>
              <p:sp>
                <p:nvSpPr>
                  <p:cNvPr id="95" name="Freeform: Shape 142">
                    <a:extLst>
                      <a:ext uri="{FF2B5EF4-FFF2-40B4-BE49-F238E27FC236}">
                        <a16:creationId xmlns:a16="http://schemas.microsoft.com/office/drawing/2014/main" id="{F60BADC9-3259-8677-A6B6-E28350B0C1CF}"/>
                      </a:ext>
                    </a:extLst>
                  </p:cNvPr>
                  <p:cNvSpPr/>
                  <p:nvPr/>
                </p:nvSpPr>
                <p:spPr>
                  <a:xfrm>
                    <a:off x="5300559" y="2636615"/>
                    <a:ext cx="176220" cy="196119"/>
                  </a:xfrm>
                  <a:custGeom>
                    <a:avLst/>
                    <a:gdLst>
                      <a:gd name="connsiteX0" fmla="*/ 7533 w 176220"/>
                      <a:gd name="connsiteY0" fmla="*/ 148304 h 196119"/>
                      <a:gd name="connsiteX1" fmla="*/ 35155 w 176220"/>
                      <a:gd name="connsiteY1" fmla="*/ 107633 h 196119"/>
                      <a:gd name="connsiteX2" fmla="*/ 110498 w 176220"/>
                      <a:gd name="connsiteY2" fmla="*/ 44291 h 196119"/>
                      <a:gd name="connsiteX3" fmla="*/ 176221 w 176220"/>
                      <a:gd name="connsiteY3" fmla="*/ 5906 h 196119"/>
                      <a:gd name="connsiteX4" fmla="*/ 176030 w 176220"/>
                      <a:gd name="connsiteY4" fmla="*/ 0 h 196119"/>
                      <a:gd name="connsiteX5" fmla="*/ 108974 w 176220"/>
                      <a:gd name="connsiteY5" fmla="*/ 42005 h 196119"/>
                      <a:gd name="connsiteX6" fmla="*/ 34584 w 176220"/>
                      <a:gd name="connsiteY6" fmla="*/ 107061 h 196119"/>
                      <a:gd name="connsiteX7" fmla="*/ 7152 w 176220"/>
                      <a:gd name="connsiteY7" fmla="*/ 148019 h 196119"/>
                      <a:gd name="connsiteX8" fmla="*/ 389 w 176220"/>
                      <a:gd name="connsiteY8" fmla="*/ 171736 h 196119"/>
                      <a:gd name="connsiteX9" fmla="*/ 3056 w 176220"/>
                      <a:gd name="connsiteY9" fmla="*/ 196120 h 196119"/>
                      <a:gd name="connsiteX10" fmla="*/ 484 w 176220"/>
                      <a:gd name="connsiteY10" fmla="*/ 171831 h 196119"/>
                      <a:gd name="connsiteX11" fmla="*/ 7533 w 176220"/>
                      <a:gd name="connsiteY11" fmla="*/ 148304 h 196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76220" h="196119">
                        <a:moveTo>
                          <a:pt x="7533" y="148304"/>
                        </a:moveTo>
                        <a:cubicBezTo>
                          <a:pt x="14486" y="133350"/>
                          <a:pt x="24202" y="119920"/>
                          <a:pt x="35155" y="107633"/>
                        </a:cubicBezTo>
                        <a:cubicBezTo>
                          <a:pt x="57158" y="83153"/>
                          <a:pt x="83352" y="62770"/>
                          <a:pt x="110498" y="44291"/>
                        </a:cubicBezTo>
                        <a:cubicBezTo>
                          <a:pt x="131739" y="30290"/>
                          <a:pt x="153646" y="17526"/>
                          <a:pt x="176221" y="5906"/>
                        </a:cubicBezTo>
                        <a:cubicBezTo>
                          <a:pt x="176125" y="3905"/>
                          <a:pt x="176125" y="2000"/>
                          <a:pt x="176030" y="0"/>
                        </a:cubicBezTo>
                        <a:cubicBezTo>
                          <a:pt x="152980" y="12859"/>
                          <a:pt x="130501" y="26765"/>
                          <a:pt x="108974" y="42005"/>
                        </a:cubicBezTo>
                        <a:cubicBezTo>
                          <a:pt x="82018" y="61055"/>
                          <a:pt x="56396" y="82201"/>
                          <a:pt x="34584" y="107061"/>
                        </a:cubicBezTo>
                        <a:cubicBezTo>
                          <a:pt x="23725" y="119444"/>
                          <a:pt x="14105" y="133064"/>
                          <a:pt x="7152" y="148019"/>
                        </a:cubicBezTo>
                        <a:cubicBezTo>
                          <a:pt x="3818" y="155543"/>
                          <a:pt x="1342" y="163544"/>
                          <a:pt x="389" y="171736"/>
                        </a:cubicBezTo>
                        <a:cubicBezTo>
                          <a:pt x="-563" y="179927"/>
                          <a:pt x="199" y="188309"/>
                          <a:pt x="3056" y="196120"/>
                        </a:cubicBezTo>
                        <a:cubicBezTo>
                          <a:pt x="199" y="188404"/>
                          <a:pt x="-468" y="179927"/>
                          <a:pt x="484" y="171831"/>
                        </a:cubicBezTo>
                        <a:cubicBezTo>
                          <a:pt x="1723" y="163735"/>
                          <a:pt x="4199" y="155829"/>
                          <a:pt x="7533" y="148304"/>
                        </a:cubicBezTo>
                        <a:close/>
                      </a:path>
                    </a:pathLst>
                  </a:custGeom>
                  <a:solidFill>
                    <a:srgbClr val="F794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96" name="Freeform: Shape 143">
                    <a:extLst>
                      <a:ext uri="{FF2B5EF4-FFF2-40B4-BE49-F238E27FC236}">
                        <a16:creationId xmlns:a16="http://schemas.microsoft.com/office/drawing/2014/main" id="{5EADC0B7-70E7-9708-133D-D83E217CA273}"/>
                      </a:ext>
                    </a:extLst>
                  </p:cNvPr>
                  <p:cNvSpPr/>
                  <p:nvPr/>
                </p:nvSpPr>
                <p:spPr>
                  <a:xfrm>
                    <a:off x="5303424" y="2529056"/>
                    <a:ext cx="667340" cy="352833"/>
                  </a:xfrm>
                  <a:custGeom>
                    <a:avLst/>
                    <a:gdLst>
                      <a:gd name="connsiteX0" fmla="*/ 666845 w 667340"/>
                      <a:gd name="connsiteY0" fmla="*/ 82508 h 352833"/>
                      <a:gd name="connsiteX1" fmla="*/ 663797 w 667340"/>
                      <a:gd name="connsiteY1" fmla="*/ 53742 h 352833"/>
                      <a:gd name="connsiteX2" fmla="*/ 647129 w 667340"/>
                      <a:gd name="connsiteY2" fmla="*/ 30025 h 352833"/>
                      <a:gd name="connsiteX3" fmla="*/ 623888 w 667340"/>
                      <a:gd name="connsiteY3" fmla="*/ 15261 h 352833"/>
                      <a:gd name="connsiteX4" fmla="*/ 573500 w 667340"/>
                      <a:gd name="connsiteY4" fmla="*/ 2212 h 352833"/>
                      <a:gd name="connsiteX5" fmla="*/ 472726 w 667340"/>
                      <a:gd name="connsiteY5" fmla="*/ 4403 h 352833"/>
                      <a:gd name="connsiteX6" fmla="*/ 375094 w 667340"/>
                      <a:gd name="connsiteY6" fmla="*/ 24881 h 352833"/>
                      <a:gd name="connsiteX7" fmla="*/ 371951 w 667340"/>
                      <a:gd name="connsiteY7" fmla="*/ 25834 h 352833"/>
                      <a:gd name="connsiteX8" fmla="*/ 373094 w 667340"/>
                      <a:gd name="connsiteY8" fmla="*/ 39074 h 352833"/>
                      <a:gd name="connsiteX9" fmla="*/ 474631 w 667340"/>
                      <a:gd name="connsiteY9" fmla="*/ 20881 h 352833"/>
                      <a:gd name="connsiteX10" fmla="*/ 571024 w 667340"/>
                      <a:gd name="connsiteY10" fmla="*/ 20595 h 352833"/>
                      <a:gd name="connsiteX11" fmla="*/ 615886 w 667340"/>
                      <a:gd name="connsiteY11" fmla="*/ 32501 h 352833"/>
                      <a:gd name="connsiteX12" fmla="*/ 645605 w 667340"/>
                      <a:gd name="connsiteY12" fmla="*/ 60600 h 352833"/>
                      <a:gd name="connsiteX13" fmla="*/ 641795 w 667340"/>
                      <a:gd name="connsiteY13" fmla="*/ 101367 h 352833"/>
                      <a:gd name="connsiteX14" fmla="*/ 615886 w 667340"/>
                      <a:gd name="connsiteY14" fmla="*/ 139943 h 352833"/>
                      <a:gd name="connsiteX15" fmla="*/ 543306 w 667340"/>
                      <a:gd name="connsiteY15" fmla="*/ 203380 h 352833"/>
                      <a:gd name="connsiteX16" fmla="*/ 370618 w 667340"/>
                      <a:gd name="connsiteY16" fmla="*/ 295296 h 352833"/>
                      <a:gd name="connsiteX17" fmla="*/ 277368 w 667340"/>
                      <a:gd name="connsiteY17" fmla="*/ 326824 h 352833"/>
                      <a:gd name="connsiteX18" fmla="*/ 180975 w 667340"/>
                      <a:gd name="connsiteY18" fmla="*/ 347112 h 352833"/>
                      <a:gd name="connsiteX19" fmla="*/ 82582 w 667340"/>
                      <a:gd name="connsiteY19" fmla="*/ 349303 h 352833"/>
                      <a:gd name="connsiteX20" fmla="*/ 34957 w 667340"/>
                      <a:gd name="connsiteY20" fmla="*/ 337016 h 352833"/>
                      <a:gd name="connsiteX21" fmla="*/ 14192 w 667340"/>
                      <a:gd name="connsiteY21" fmla="*/ 323871 h 352833"/>
                      <a:gd name="connsiteX22" fmla="*/ 0 w 667340"/>
                      <a:gd name="connsiteY22" fmla="*/ 303964 h 352833"/>
                      <a:gd name="connsiteX23" fmla="*/ 14002 w 667340"/>
                      <a:gd name="connsiteY23" fmla="*/ 324062 h 352833"/>
                      <a:gd name="connsiteX24" fmla="*/ 34671 w 667340"/>
                      <a:gd name="connsiteY24" fmla="*/ 337397 h 352833"/>
                      <a:gd name="connsiteX25" fmla="*/ 82296 w 667340"/>
                      <a:gd name="connsiteY25" fmla="*/ 350065 h 352833"/>
                      <a:gd name="connsiteX26" fmla="*/ 181070 w 667340"/>
                      <a:gd name="connsiteY26" fmla="*/ 349779 h 352833"/>
                      <a:gd name="connsiteX27" fmla="*/ 373761 w 667340"/>
                      <a:gd name="connsiteY27" fmla="*/ 304250 h 352833"/>
                      <a:gd name="connsiteX28" fmla="*/ 552450 w 667340"/>
                      <a:gd name="connsiteY28" fmla="*/ 217001 h 352833"/>
                      <a:gd name="connsiteX29" fmla="*/ 629603 w 667340"/>
                      <a:gd name="connsiteY29" fmla="*/ 152135 h 352833"/>
                      <a:gd name="connsiteX30" fmla="*/ 658749 w 667340"/>
                      <a:gd name="connsiteY30" fmla="*/ 109082 h 352833"/>
                      <a:gd name="connsiteX31" fmla="*/ 666845 w 667340"/>
                      <a:gd name="connsiteY31" fmla="*/ 82508 h 352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67340" h="352833">
                        <a:moveTo>
                          <a:pt x="666845" y="82508"/>
                        </a:moveTo>
                        <a:cubicBezTo>
                          <a:pt x="667988" y="73173"/>
                          <a:pt x="667226" y="62981"/>
                          <a:pt x="663797" y="53742"/>
                        </a:cubicBezTo>
                        <a:cubicBezTo>
                          <a:pt x="660273" y="44408"/>
                          <a:pt x="654177" y="36311"/>
                          <a:pt x="647129" y="30025"/>
                        </a:cubicBezTo>
                        <a:cubicBezTo>
                          <a:pt x="640080" y="23738"/>
                          <a:pt x="632079" y="18976"/>
                          <a:pt x="623888" y="15261"/>
                        </a:cubicBezTo>
                        <a:cubicBezTo>
                          <a:pt x="607505" y="8117"/>
                          <a:pt x="590455" y="4307"/>
                          <a:pt x="573500" y="2212"/>
                        </a:cubicBezTo>
                        <a:cubicBezTo>
                          <a:pt x="539591" y="-1884"/>
                          <a:pt x="505873" y="212"/>
                          <a:pt x="472726" y="4403"/>
                        </a:cubicBezTo>
                        <a:cubicBezTo>
                          <a:pt x="439579" y="8784"/>
                          <a:pt x="407003" y="16023"/>
                          <a:pt x="375094" y="24881"/>
                        </a:cubicBezTo>
                        <a:cubicBezTo>
                          <a:pt x="374047" y="25167"/>
                          <a:pt x="372999" y="25548"/>
                          <a:pt x="371951" y="25834"/>
                        </a:cubicBezTo>
                        <a:cubicBezTo>
                          <a:pt x="372332" y="30882"/>
                          <a:pt x="372809" y="35645"/>
                          <a:pt x="373094" y="39074"/>
                        </a:cubicBezTo>
                        <a:cubicBezTo>
                          <a:pt x="406622" y="30787"/>
                          <a:pt x="440531" y="24500"/>
                          <a:pt x="474631" y="20881"/>
                        </a:cubicBezTo>
                        <a:cubicBezTo>
                          <a:pt x="506921" y="17452"/>
                          <a:pt x="539496" y="16595"/>
                          <a:pt x="571024" y="20595"/>
                        </a:cubicBezTo>
                        <a:cubicBezTo>
                          <a:pt x="586740" y="22595"/>
                          <a:pt x="602171" y="26405"/>
                          <a:pt x="615886" y="32501"/>
                        </a:cubicBezTo>
                        <a:cubicBezTo>
                          <a:pt x="629412" y="38788"/>
                          <a:pt x="641032" y="48218"/>
                          <a:pt x="645605" y="60600"/>
                        </a:cubicBezTo>
                        <a:cubicBezTo>
                          <a:pt x="650367" y="72887"/>
                          <a:pt x="647795" y="87651"/>
                          <a:pt x="641795" y="101367"/>
                        </a:cubicBezTo>
                        <a:cubicBezTo>
                          <a:pt x="635508" y="115083"/>
                          <a:pt x="626364" y="128037"/>
                          <a:pt x="615886" y="139943"/>
                        </a:cubicBezTo>
                        <a:cubicBezTo>
                          <a:pt x="594932" y="163851"/>
                          <a:pt x="569786" y="184711"/>
                          <a:pt x="543306" y="203380"/>
                        </a:cubicBezTo>
                        <a:cubicBezTo>
                          <a:pt x="490157" y="240908"/>
                          <a:pt x="431482" y="271007"/>
                          <a:pt x="370618" y="295296"/>
                        </a:cubicBezTo>
                        <a:cubicBezTo>
                          <a:pt x="340138" y="307298"/>
                          <a:pt x="309086" y="318061"/>
                          <a:pt x="277368" y="326824"/>
                        </a:cubicBezTo>
                        <a:cubicBezTo>
                          <a:pt x="245745" y="335587"/>
                          <a:pt x="213550" y="342731"/>
                          <a:pt x="180975" y="347112"/>
                        </a:cubicBezTo>
                        <a:cubicBezTo>
                          <a:pt x="148399" y="351208"/>
                          <a:pt x="115348" y="353208"/>
                          <a:pt x="82582" y="349303"/>
                        </a:cubicBezTo>
                        <a:cubicBezTo>
                          <a:pt x="66294" y="347303"/>
                          <a:pt x="50101" y="343588"/>
                          <a:pt x="34957" y="337016"/>
                        </a:cubicBezTo>
                        <a:cubicBezTo>
                          <a:pt x="27527" y="333587"/>
                          <a:pt x="20383" y="329300"/>
                          <a:pt x="14192" y="323871"/>
                        </a:cubicBezTo>
                        <a:cubicBezTo>
                          <a:pt x="8001" y="318442"/>
                          <a:pt x="2953" y="311679"/>
                          <a:pt x="0" y="303964"/>
                        </a:cubicBezTo>
                        <a:cubicBezTo>
                          <a:pt x="2857" y="311679"/>
                          <a:pt x="7906" y="318537"/>
                          <a:pt x="14002" y="324062"/>
                        </a:cubicBezTo>
                        <a:cubicBezTo>
                          <a:pt x="20098" y="329586"/>
                          <a:pt x="27242" y="333968"/>
                          <a:pt x="34671" y="337397"/>
                        </a:cubicBezTo>
                        <a:cubicBezTo>
                          <a:pt x="49720" y="344159"/>
                          <a:pt x="66008" y="347969"/>
                          <a:pt x="82296" y="350065"/>
                        </a:cubicBezTo>
                        <a:cubicBezTo>
                          <a:pt x="115062" y="354256"/>
                          <a:pt x="148304" y="353303"/>
                          <a:pt x="181070" y="349779"/>
                        </a:cubicBezTo>
                        <a:cubicBezTo>
                          <a:pt x="246793" y="342731"/>
                          <a:pt x="311372" y="326443"/>
                          <a:pt x="373761" y="304250"/>
                        </a:cubicBezTo>
                        <a:cubicBezTo>
                          <a:pt x="436055" y="281771"/>
                          <a:pt x="496634" y="253767"/>
                          <a:pt x="552450" y="217001"/>
                        </a:cubicBezTo>
                        <a:cubicBezTo>
                          <a:pt x="580073" y="198236"/>
                          <a:pt x="606743" y="177567"/>
                          <a:pt x="629603" y="152135"/>
                        </a:cubicBezTo>
                        <a:cubicBezTo>
                          <a:pt x="640937" y="139372"/>
                          <a:pt x="651224" y="125275"/>
                          <a:pt x="658749" y="109082"/>
                        </a:cubicBezTo>
                        <a:cubicBezTo>
                          <a:pt x="662750" y="100796"/>
                          <a:pt x="665607" y="91937"/>
                          <a:pt x="666845" y="82508"/>
                        </a:cubicBezTo>
                        <a:close/>
                      </a:path>
                    </a:pathLst>
                  </a:custGeom>
                  <a:solidFill>
                    <a:srgbClr val="F794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</p:grpSp>
        </p:grpSp>
      </p:grpSp>
      <p:sp>
        <p:nvSpPr>
          <p:cNvPr id="153" name="文字方塊 152">
            <a:hlinkClick r:id="rId3"/>
            <a:extLst>
              <a:ext uri="{FF2B5EF4-FFF2-40B4-BE49-F238E27FC236}">
                <a16:creationId xmlns:a16="http://schemas.microsoft.com/office/drawing/2014/main" id="{52755006-8A36-8D2E-EB63-5242A19DF6CD}"/>
              </a:ext>
            </a:extLst>
          </p:cNvPr>
          <p:cNvSpPr txBox="1"/>
          <p:nvPr/>
        </p:nvSpPr>
        <p:spPr>
          <a:xfrm>
            <a:off x="3696583" y="4364752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開場影片</a:t>
            </a:r>
            <a:endParaRPr lang="zh-TW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BA779A8-E199-4947-85AD-790F7DCA6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947" y="943204"/>
            <a:ext cx="6427079" cy="338998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4C6AC36-8905-4989-2336-6ACC3E20A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103" y="4472400"/>
            <a:ext cx="2211606" cy="224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92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raphic 28">
            <a:extLst>
              <a:ext uri="{FF2B5EF4-FFF2-40B4-BE49-F238E27FC236}">
                <a16:creationId xmlns:a16="http://schemas.microsoft.com/office/drawing/2014/main" id="{27878F40-6F6F-4D0C-AB6B-D7CF3B2F6635}"/>
              </a:ext>
            </a:extLst>
          </p:cNvPr>
          <p:cNvSpPr/>
          <p:nvPr/>
        </p:nvSpPr>
        <p:spPr>
          <a:xfrm>
            <a:off x="1687385" y="5097245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1" name="Graphic 28">
            <a:extLst>
              <a:ext uri="{FF2B5EF4-FFF2-40B4-BE49-F238E27FC236}">
                <a16:creationId xmlns:a16="http://schemas.microsoft.com/office/drawing/2014/main" id="{412698C1-0D2A-402F-9572-0A80F4AB97DD}"/>
              </a:ext>
            </a:extLst>
          </p:cNvPr>
          <p:cNvSpPr/>
          <p:nvPr/>
        </p:nvSpPr>
        <p:spPr>
          <a:xfrm>
            <a:off x="8663611" y="2029978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3" name="Graphic 31">
            <a:extLst>
              <a:ext uri="{FF2B5EF4-FFF2-40B4-BE49-F238E27FC236}">
                <a16:creationId xmlns:a16="http://schemas.microsoft.com/office/drawing/2014/main" id="{AFB39281-E50A-4964-994D-E2FB0BFD7AAA}"/>
              </a:ext>
            </a:extLst>
          </p:cNvPr>
          <p:cNvSpPr/>
          <p:nvPr/>
        </p:nvSpPr>
        <p:spPr>
          <a:xfrm>
            <a:off x="1095892" y="4028827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4" name="Graphic 31">
            <a:extLst>
              <a:ext uri="{FF2B5EF4-FFF2-40B4-BE49-F238E27FC236}">
                <a16:creationId xmlns:a16="http://schemas.microsoft.com/office/drawing/2014/main" id="{543D6338-8A79-45DB-87D9-E2A76E893285}"/>
              </a:ext>
            </a:extLst>
          </p:cNvPr>
          <p:cNvSpPr/>
          <p:nvPr/>
        </p:nvSpPr>
        <p:spPr>
          <a:xfrm>
            <a:off x="8157584" y="569768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5" name="Graphic 31">
            <a:extLst>
              <a:ext uri="{FF2B5EF4-FFF2-40B4-BE49-F238E27FC236}">
                <a16:creationId xmlns:a16="http://schemas.microsoft.com/office/drawing/2014/main" id="{FE08255B-AE98-4E95-9CD0-AA624FA79B58}"/>
              </a:ext>
            </a:extLst>
          </p:cNvPr>
          <p:cNvSpPr/>
          <p:nvPr/>
        </p:nvSpPr>
        <p:spPr>
          <a:xfrm>
            <a:off x="7503403" y="4538128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6" name="Graphic 31">
            <a:extLst>
              <a:ext uri="{FF2B5EF4-FFF2-40B4-BE49-F238E27FC236}">
                <a16:creationId xmlns:a16="http://schemas.microsoft.com/office/drawing/2014/main" id="{FDA2DAE7-FC71-4AEB-A847-BF5697BFCDF9}"/>
              </a:ext>
            </a:extLst>
          </p:cNvPr>
          <p:cNvSpPr/>
          <p:nvPr/>
        </p:nvSpPr>
        <p:spPr>
          <a:xfrm>
            <a:off x="543321" y="2111381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7" name="Graphic 28">
            <a:extLst>
              <a:ext uri="{FF2B5EF4-FFF2-40B4-BE49-F238E27FC236}">
                <a16:creationId xmlns:a16="http://schemas.microsoft.com/office/drawing/2014/main" id="{6794C2EB-BA7A-4D2A-B164-9BD8C8564AB2}"/>
              </a:ext>
            </a:extLst>
          </p:cNvPr>
          <p:cNvSpPr/>
          <p:nvPr/>
        </p:nvSpPr>
        <p:spPr>
          <a:xfrm>
            <a:off x="8515459" y="5653043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grpSp>
        <p:nvGrpSpPr>
          <p:cNvPr id="32" name="Graphic 241">
            <a:extLst>
              <a:ext uri="{FF2B5EF4-FFF2-40B4-BE49-F238E27FC236}">
                <a16:creationId xmlns:a16="http://schemas.microsoft.com/office/drawing/2014/main" id="{7273219D-C57B-BAB5-4D10-7E414ED61AE9}"/>
              </a:ext>
            </a:extLst>
          </p:cNvPr>
          <p:cNvGrpSpPr/>
          <p:nvPr/>
        </p:nvGrpSpPr>
        <p:grpSpPr>
          <a:xfrm>
            <a:off x="8629121" y="1284858"/>
            <a:ext cx="241992" cy="239150"/>
            <a:chOff x="2434505" y="2932122"/>
            <a:chExt cx="322656" cy="318867"/>
          </a:xfrm>
        </p:grpSpPr>
        <p:sp>
          <p:nvSpPr>
            <p:cNvPr id="38" name="Freeform: Shape 216">
              <a:extLst>
                <a:ext uri="{FF2B5EF4-FFF2-40B4-BE49-F238E27FC236}">
                  <a16:creationId xmlns:a16="http://schemas.microsoft.com/office/drawing/2014/main" id="{13B293A9-1FC6-8310-606E-7A37E9216CC1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9" name="Freeform: Shape 217">
              <a:extLst>
                <a:ext uri="{FF2B5EF4-FFF2-40B4-BE49-F238E27FC236}">
                  <a16:creationId xmlns:a16="http://schemas.microsoft.com/office/drawing/2014/main" id="{196580F9-AFFB-0B5F-E1EC-FD8F906DE1E1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4" name="Graphic 241">
            <a:extLst>
              <a:ext uri="{FF2B5EF4-FFF2-40B4-BE49-F238E27FC236}">
                <a16:creationId xmlns:a16="http://schemas.microsoft.com/office/drawing/2014/main" id="{1EFF4181-C4CC-79E3-D3E4-313823003BCA}"/>
              </a:ext>
            </a:extLst>
          </p:cNvPr>
          <p:cNvGrpSpPr/>
          <p:nvPr/>
        </p:nvGrpSpPr>
        <p:grpSpPr>
          <a:xfrm rot="1433983">
            <a:off x="7570784" y="160367"/>
            <a:ext cx="159704" cy="157829"/>
            <a:chOff x="2434505" y="2932122"/>
            <a:chExt cx="322656" cy="318867"/>
          </a:xfrm>
        </p:grpSpPr>
        <p:sp>
          <p:nvSpPr>
            <p:cNvPr id="56" name="Freeform: Shape 219">
              <a:extLst>
                <a:ext uri="{FF2B5EF4-FFF2-40B4-BE49-F238E27FC236}">
                  <a16:creationId xmlns:a16="http://schemas.microsoft.com/office/drawing/2014/main" id="{9A017DD8-3E2C-39C4-AE6E-28119D709D3E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8" name="Freeform: Shape 220">
              <a:extLst>
                <a:ext uri="{FF2B5EF4-FFF2-40B4-BE49-F238E27FC236}">
                  <a16:creationId xmlns:a16="http://schemas.microsoft.com/office/drawing/2014/main" id="{65157B21-3768-1F3D-DEBC-0F55534F3F94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9" name="Graphic 3">
            <a:extLst>
              <a:ext uri="{FF2B5EF4-FFF2-40B4-BE49-F238E27FC236}">
                <a16:creationId xmlns:a16="http://schemas.microsoft.com/office/drawing/2014/main" id="{6CDE4067-13E2-3EE9-E519-E8F0522351DE}"/>
              </a:ext>
            </a:extLst>
          </p:cNvPr>
          <p:cNvGrpSpPr/>
          <p:nvPr/>
        </p:nvGrpSpPr>
        <p:grpSpPr>
          <a:xfrm>
            <a:off x="7213014" y="1120015"/>
            <a:ext cx="861784" cy="567570"/>
            <a:chOff x="10128276" y="388922"/>
            <a:chExt cx="2832852" cy="1865713"/>
          </a:xfrm>
        </p:grpSpPr>
        <p:sp>
          <p:nvSpPr>
            <p:cNvPr id="60" name="Freeform: Shape 222">
              <a:extLst>
                <a:ext uri="{FF2B5EF4-FFF2-40B4-BE49-F238E27FC236}">
                  <a16:creationId xmlns:a16="http://schemas.microsoft.com/office/drawing/2014/main" id="{E0C5D5E2-6ACA-74B9-C1F3-0254C5F4A4F2}"/>
                </a:ext>
              </a:extLst>
            </p:cNvPr>
            <p:cNvSpPr/>
            <p:nvPr/>
          </p:nvSpPr>
          <p:spPr>
            <a:xfrm>
              <a:off x="10615796" y="389128"/>
              <a:ext cx="1865095" cy="1865095"/>
            </a:xfrm>
            <a:custGeom>
              <a:avLst/>
              <a:gdLst>
                <a:gd name="connsiteX0" fmla="*/ 1865096 w 1865095"/>
                <a:gd name="connsiteY0" fmla="*/ 932548 h 1865095"/>
                <a:gd name="connsiteX1" fmla="*/ 932548 w 1865095"/>
                <a:gd name="connsiteY1" fmla="*/ 1865096 h 1865095"/>
                <a:gd name="connsiteX2" fmla="*/ 0 w 1865095"/>
                <a:gd name="connsiteY2" fmla="*/ 932548 h 1865095"/>
                <a:gd name="connsiteX3" fmla="*/ 932548 w 1865095"/>
                <a:gd name="connsiteY3" fmla="*/ 0 h 1865095"/>
                <a:gd name="connsiteX4" fmla="*/ 1865096 w 1865095"/>
                <a:gd name="connsiteY4" fmla="*/ 932548 h 186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95" h="1865095">
                  <a:moveTo>
                    <a:pt x="1865096" y="932548"/>
                  </a:moveTo>
                  <a:cubicBezTo>
                    <a:pt x="1865096" y="1447580"/>
                    <a:pt x="1447580" y="1865096"/>
                    <a:pt x="932548" y="1865096"/>
                  </a:cubicBezTo>
                  <a:cubicBezTo>
                    <a:pt x="417516" y="1865096"/>
                    <a:pt x="0" y="1447580"/>
                    <a:pt x="0" y="932548"/>
                  </a:cubicBezTo>
                  <a:cubicBezTo>
                    <a:pt x="0" y="417516"/>
                    <a:pt x="417516" y="0"/>
                    <a:pt x="932548" y="0"/>
                  </a:cubicBezTo>
                  <a:cubicBezTo>
                    <a:pt x="1447580" y="0"/>
                    <a:pt x="1865096" y="417516"/>
                    <a:pt x="1865096" y="932548"/>
                  </a:cubicBezTo>
                  <a:close/>
                </a:path>
              </a:pathLst>
            </a:custGeom>
            <a:solidFill>
              <a:srgbClr val="EFCE79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61" name="Graphic 3">
              <a:extLst>
                <a:ext uri="{FF2B5EF4-FFF2-40B4-BE49-F238E27FC236}">
                  <a16:creationId xmlns:a16="http://schemas.microsoft.com/office/drawing/2014/main" id="{737DE444-15D9-2D1D-ACC8-1364FB0DD908}"/>
                </a:ext>
              </a:extLst>
            </p:cNvPr>
            <p:cNvGrpSpPr/>
            <p:nvPr/>
          </p:nvGrpSpPr>
          <p:grpSpPr>
            <a:xfrm>
              <a:off x="10615906" y="412126"/>
              <a:ext cx="1865136" cy="1820250"/>
              <a:chOff x="10615906" y="412126"/>
              <a:chExt cx="1865136" cy="1820250"/>
            </a:xfrm>
            <a:solidFill>
              <a:srgbClr val="E4AF70"/>
            </a:solidFill>
          </p:grpSpPr>
          <p:sp>
            <p:nvSpPr>
              <p:cNvPr id="66" name="Freeform: Shape 227">
                <a:extLst>
                  <a:ext uri="{FF2B5EF4-FFF2-40B4-BE49-F238E27FC236}">
                    <a16:creationId xmlns:a16="http://schemas.microsoft.com/office/drawing/2014/main" id="{C0F810D9-7DAE-93DC-0774-31BB336B4B57}"/>
                  </a:ext>
                </a:extLst>
              </p:cNvPr>
              <p:cNvSpPr/>
              <p:nvPr/>
            </p:nvSpPr>
            <p:spPr>
              <a:xfrm>
                <a:off x="10799009" y="412126"/>
                <a:ext cx="1103879" cy="354736"/>
              </a:xfrm>
              <a:custGeom>
                <a:avLst/>
                <a:gdLst>
                  <a:gd name="connsiteX0" fmla="*/ 0 w 1103879"/>
                  <a:gd name="connsiteY0" fmla="*/ 354736 h 354736"/>
                  <a:gd name="connsiteX1" fmla="*/ 1103879 w 1103879"/>
                  <a:gd name="connsiteY1" fmla="*/ 46953 h 354736"/>
                  <a:gd name="connsiteX2" fmla="*/ 955737 w 1103879"/>
                  <a:gd name="connsiteY2" fmla="*/ 0 h 354736"/>
                  <a:gd name="connsiteX3" fmla="*/ 102339 w 1103879"/>
                  <a:gd name="connsiteY3" fmla="*/ 238024 h 354736"/>
                  <a:gd name="connsiteX4" fmla="*/ 0 w 1103879"/>
                  <a:gd name="connsiteY4" fmla="*/ 354736 h 35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879" h="354736">
                    <a:moveTo>
                      <a:pt x="0" y="354736"/>
                    </a:moveTo>
                    <a:lnTo>
                      <a:pt x="1103879" y="46953"/>
                    </a:lnTo>
                    <a:cubicBezTo>
                      <a:pt x="1056159" y="27214"/>
                      <a:pt x="1006523" y="11499"/>
                      <a:pt x="955737" y="0"/>
                    </a:cubicBezTo>
                    <a:lnTo>
                      <a:pt x="102339" y="238024"/>
                    </a:lnTo>
                    <a:cubicBezTo>
                      <a:pt x="64776" y="274053"/>
                      <a:pt x="30663" y="313149"/>
                      <a:pt x="0" y="35473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7" name="Freeform: Shape 228">
                <a:extLst>
                  <a:ext uri="{FF2B5EF4-FFF2-40B4-BE49-F238E27FC236}">
                    <a16:creationId xmlns:a16="http://schemas.microsoft.com/office/drawing/2014/main" id="{B9A1BBE5-8A91-2932-8C39-2D442CE4E90B}"/>
                  </a:ext>
                </a:extLst>
              </p:cNvPr>
              <p:cNvSpPr/>
              <p:nvPr/>
            </p:nvSpPr>
            <p:spPr>
              <a:xfrm>
                <a:off x="10615906" y="826847"/>
                <a:ext cx="1766288" cy="568037"/>
              </a:xfrm>
              <a:custGeom>
                <a:avLst/>
                <a:gdLst>
                  <a:gd name="connsiteX0" fmla="*/ 1723168 w 1766288"/>
                  <a:gd name="connsiteY0" fmla="*/ 0 h 568037"/>
                  <a:gd name="connsiteX1" fmla="*/ 82 w 1766288"/>
                  <a:gd name="connsiteY1" fmla="*/ 480456 h 568037"/>
                  <a:gd name="connsiteX2" fmla="*/ 2957 w 1766288"/>
                  <a:gd name="connsiteY2" fmla="*/ 568038 h 568037"/>
                  <a:gd name="connsiteX3" fmla="*/ 1766289 w 1766288"/>
                  <a:gd name="connsiteY3" fmla="*/ 76467 h 568037"/>
                  <a:gd name="connsiteX4" fmla="*/ 1723168 w 1766288"/>
                  <a:gd name="connsiteY4" fmla="*/ 0 h 5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6288" h="568037">
                    <a:moveTo>
                      <a:pt x="1723168" y="0"/>
                    </a:moveTo>
                    <a:lnTo>
                      <a:pt x="82" y="480456"/>
                    </a:lnTo>
                    <a:cubicBezTo>
                      <a:pt x="-301" y="509394"/>
                      <a:pt x="657" y="538716"/>
                      <a:pt x="2957" y="568038"/>
                    </a:cubicBezTo>
                    <a:lnTo>
                      <a:pt x="1766289" y="76467"/>
                    </a:lnTo>
                    <a:cubicBezTo>
                      <a:pt x="1752874" y="50019"/>
                      <a:pt x="1738692" y="24722"/>
                      <a:pt x="172316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8" name="Freeform: Shape 229">
                <a:extLst>
                  <a:ext uri="{FF2B5EF4-FFF2-40B4-BE49-F238E27FC236}">
                    <a16:creationId xmlns:a16="http://schemas.microsoft.com/office/drawing/2014/main" id="{955D503D-06EE-799A-34D7-9BD86F1C536C}"/>
                  </a:ext>
                </a:extLst>
              </p:cNvPr>
              <p:cNvSpPr/>
              <p:nvPr/>
            </p:nvSpPr>
            <p:spPr>
              <a:xfrm>
                <a:off x="10649909" y="513506"/>
                <a:ext cx="1454015" cy="558838"/>
              </a:xfrm>
              <a:custGeom>
                <a:avLst/>
                <a:gdLst>
                  <a:gd name="connsiteX0" fmla="*/ 1454016 w 1454015"/>
                  <a:gd name="connsiteY0" fmla="*/ 59027 h 558838"/>
                  <a:gd name="connsiteX1" fmla="*/ 1363942 w 1454015"/>
                  <a:gd name="connsiteY1" fmla="*/ 0 h 558838"/>
                  <a:gd name="connsiteX2" fmla="*/ 34880 w 1454015"/>
                  <a:gd name="connsiteY2" fmla="*/ 456883 h 558838"/>
                  <a:gd name="connsiteX3" fmla="*/ 0 w 1454015"/>
                  <a:gd name="connsiteY3" fmla="*/ 558839 h 558838"/>
                  <a:gd name="connsiteX4" fmla="*/ 1454016 w 1454015"/>
                  <a:gd name="connsiteY4" fmla="*/ 59027 h 55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015" h="558838">
                    <a:moveTo>
                      <a:pt x="1454016" y="59027"/>
                    </a:moveTo>
                    <a:cubicBezTo>
                      <a:pt x="1425077" y="37563"/>
                      <a:pt x="1394989" y="18015"/>
                      <a:pt x="1363942" y="0"/>
                    </a:cubicBezTo>
                    <a:lnTo>
                      <a:pt x="34880" y="456883"/>
                    </a:lnTo>
                    <a:cubicBezTo>
                      <a:pt x="21273" y="490038"/>
                      <a:pt x="9582" y="524151"/>
                      <a:pt x="0" y="558839"/>
                    </a:cubicBezTo>
                    <a:lnTo>
                      <a:pt x="1454016" y="59027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9" name="Freeform: Shape 230">
                <a:extLst>
                  <a:ext uri="{FF2B5EF4-FFF2-40B4-BE49-F238E27FC236}">
                    <a16:creationId xmlns:a16="http://schemas.microsoft.com/office/drawing/2014/main" id="{6FF4E4F3-F123-D378-AB2C-6B125762DC99}"/>
                  </a:ext>
                </a:extLst>
              </p:cNvPr>
              <p:cNvSpPr/>
              <p:nvPr/>
            </p:nvSpPr>
            <p:spPr>
              <a:xfrm>
                <a:off x="10620971" y="639609"/>
                <a:ext cx="1598899" cy="583944"/>
              </a:xfrm>
              <a:custGeom>
                <a:avLst/>
                <a:gdLst>
                  <a:gd name="connsiteX0" fmla="*/ 0 w 1598899"/>
                  <a:gd name="connsiteY0" fmla="*/ 583944 h 583944"/>
                  <a:gd name="connsiteX1" fmla="*/ 1598900 w 1598899"/>
                  <a:gd name="connsiteY1" fmla="*/ 34496 h 583944"/>
                  <a:gd name="connsiteX2" fmla="*/ 1563829 w 1598899"/>
                  <a:gd name="connsiteY2" fmla="*/ 0 h 583944"/>
                  <a:gd name="connsiteX3" fmla="*/ 6516 w 1598899"/>
                  <a:gd name="connsiteY3" fmla="*/ 535075 h 583944"/>
                  <a:gd name="connsiteX4" fmla="*/ 0 w 1598899"/>
                  <a:gd name="connsiteY4" fmla="*/ 583944 h 5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899" h="583944">
                    <a:moveTo>
                      <a:pt x="0" y="583944"/>
                    </a:moveTo>
                    <a:lnTo>
                      <a:pt x="1598900" y="34496"/>
                    </a:lnTo>
                    <a:cubicBezTo>
                      <a:pt x="1587401" y="22614"/>
                      <a:pt x="1575711" y="11307"/>
                      <a:pt x="1563829" y="0"/>
                    </a:cubicBezTo>
                    <a:lnTo>
                      <a:pt x="6516" y="535075"/>
                    </a:lnTo>
                    <a:cubicBezTo>
                      <a:pt x="3833" y="551365"/>
                      <a:pt x="1725" y="567655"/>
                      <a:pt x="0" y="583944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0" name="Freeform: Shape 231">
                <a:extLst>
                  <a:ext uri="{FF2B5EF4-FFF2-40B4-BE49-F238E27FC236}">
                    <a16:creationId xmlns:a16="http://schemas.microsoft.com/office/drawing/2014/main" id="{7E59B588-8539-78DA-48A4-BFECF607D94F}"/>
                  </a:ext>
                </a:extLst>
              </p:cNvPr>
              <p:cNvSpPr/>
              <p:nvPr/>
            </p:nvSpPr>
            <p:spPr>
              <a:xfrm>
                <a:off x="10774479" y="1269548"/>
                <a:ext cx="1706562" cy="644695"/>
              </a:xfrm>
              <a:custGeom>
                <a:avLst/>
                <a:gdLst>
                  <a:gd name="connsiteX0" fmla="*/ 53661 w 1706562"/>
                  <a:gd name="connsiteY0" fmla="*/ 644696 h 644695"/>
                  <a:gd name="connsiteX1" fmla="*/ 1705838 w 1706562"/>
                  <a:gd name="connsiteY1" fmla="*/ 89498 h 644695"/>
                  <a:gd name="connsiteX2" fmla="*/ 1705072 w 1706562"/>
                  <a:gd name="connsiteY2" fmla="*/ 0 h 644695"/>
                  <a:gd name="connsiteX3" fmla="*/ 0 w 1706562"/>
                  <a:gd name="connsiteY3" fmla="*/ 573021 h 644695"/>
                  <a:gd name="connsiteX4" fmla="*/ 53661 w 1706562"/>
                  <a:gd name="connsiteY4" fmla="*/ 644696 h 64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6562" h="644695">
                    <a:moveTo>
                      <a:pt x="53661" y="644696"/>
                    </a:moveTo>
                    <a:lnTo>
                      <a:pt x="1705838" y="89498"/>
                    </a:lnTo>
                    <a:cubicBezTo>
                      <a:pt x="1706988" y="59793"/>
                      <a:pt x="1706796" y="30088"/>
                      <a:pt x="1705072" y="0"/>
                    </a:cubicBezTo>
                    <a:lnTo>
                      <a:pt x="0" y="573021"/>
                    </a:lnTo>
                    <a:cubicBezTo>
                      <a:pt x="17056" y="597743"/>
                      <a:pt x="34880" y="621699"/>
                      <a:pt x="53661" y="64469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1" name="Freeform: Shape 232">
                <a:extLst>
                  <a:ext uri="{FF2B5EF4-FFF2-40B4-BE49-F238E27FC236}">
                    <a16:creationId xmlns:a16="http://schemas.microsoft.com/office/drawing/2014/main" id="{F706778E-C90A-4DF5-D091-529549624A95}"/>
                  </a:ext>
                </a:extLst>
              </p:cNvPr>
              <p:cNvSpPr/>
              <p:nvPr/>
            </p:nvSpPr>
            <p:spPr>
              <a:xfrm>
                <a:off x="10633044" y="972881"/>
                <a:ext cx="1808560" cy="608858"/>
              </a:xfrm>
              <a:custGeom>
                <a:avLst/>
                <a:gdLst>
                  <a:gd name="connsiteX0" fmla="*/ 0 w 1808560"/>
                  <a:gd name="connsiteY0" fmla="*/ 526259 h 608858"/>
                  <a:gd name="connsiteX1" fmla="*/ 17248 w 1808560"/>
                  <a:gd name="connsiteY1" fmla="*/ 599084 h 608858"/>
                  <a:gd name="connsiteX2" fmla="*/ 20123 w 1808560"/>
                  <a:gd name="connsiteY2" fmla="*/ 608858 h 608858"/>
                  <a:gd name="connsiteX3" fmla="*/ 1808560 w 1808560"/>
                  <a:gd name="connsiteY3" fmla="*/ 80300 h 608858"/>
                  <a:gd name="connsiteX4" fmla="*/ 1780388 w 1808560"/>
                  <a:gd name="connsiteY4" fmla="*/ 0 h 608858"/>
                  <a:gd name="connsiteX5" fmla="*/ 0 w 1808560"/>
                  <a:gd name="connsiteY5" fmla="*/ 526259 h 60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8560" h="608858">
                    <a:moveTo>
                      <a:pt x="0" y="526259"/>
                    </a:moveTo>
                    <a:cubicBezTo>
                      <a:pt x="4791" y="550598"/>
                      <a:pt x="10540" y="574937"/>
                      <a:pt x="17248" y="599084"/>
                    </a:cubicBezTo>
                    <a:cubicBezTo>
                      <a:pt x="18206" y="602342"/>
                      <a:pt x="19165" y="605600"/>
                      <a:pt x="20123" y="608858"/>
                    </a:cubicBezTo>
                    <a:lnTo>
                      <a:pt x="1808560" y="80300"/>
                    </a:lnTo>
                    <a:cubicBezTo>
                      <a:pt x="1800320" y="52894"/>
                      <a:pt x="1790929" y="26064"/>
                      <a:pt x="1780388" y="0"/>
                    </a:cubicBezTo>
                    <a:lnTo>
                      <a:pt x="0" y="526259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2" name="Freeform: Shape 233">
                <a:extLst>
                  <a:ext uri="{FF2B5EF4-FFF2-40B4-BE49-F238E27FC236}">
                    <a16:creationId xmlns:a16="http://schemas.microsoft.com/office/drawing/2014/main" id="{A881A1B8-F5C2-99E9-D244-DBBD42BCA957}"/>
                  </a:ext>
                </a:extLst>
              </p:cNvPr>
              <p:cNvSpPr/>
              <p:nvPr/>
            </p:nvSpPr>
            <p:spPr>
              <a:xfrm>
                <a:off x="10682297" y="1140571"/>
                <a:ext cx="1788629" cy="567271"/>
              </a:xfrm>
              <a:custGeom>
                <a:avLst/>
                <a:gdLst>
                  <a:gd name="connsiteX0" fmla="*/ 0 w 1788629"/>
                  <a:gd name="connsiteY0" fmla="*/ 526451 h 567271"/>
                  <a:gd name="connsiteX1" fmla="*/ 17248 w 1788629"/>
                  <a:gd name="connsiteY1" fmla="*/ 567271 h 567271"/>
                  <a:gd name="connsiteX2" fmla="*/ 1788629 w 1788629"/>
                  <a:gd name="connsiteY2" fmla="*/ 43695 h 567271"/>
                  <a:gd name="connsiteX3" fmla="*/ 1780963 w 1788629"/>
                  <a:gd name="connsiteY3" fmla="*/ 0 h 567271"/>
                  <a:gd name="connsiteX4" fmla="*/ 0 w 1788629"/>
                  <a:gd name="connsiteY4" fmla="*/ 526451 h 56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629" h="567271">
                    <a:moveTo>
                      <a:pt x="0" y="526451"/>
                    </a:moveTo>
                    <a:cubicBezTo>
                      <a:pt x="5558" y="540249"/>
                      <a:pt x="11307" y="553856"/>
                      <a:pt x="17248" y="567271"/>
                    </a:cubicBezTo>
                    <a:lnTo>
                      <a:pt x="1788629" y="43695"/>
                    </a:lnTo>
                    <a:cubicBezTo>
                      <a:pt x="1786521" y="29130"/>
                      <a:pt x="1784030" y="14565"/>
                      <a:pt x="1780963" y="0"/>
                    </a:cubicBezTo>
                    <a:lnTo>
                      <a:pt x="0" y="526451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3" name="Freeform: Shape 234">
                <a:extLst>
                  <a:ext uri="{FF2B5EF4-FFF2-40B4-BE49-F238E27FC236}">
                    <a16:creationId xmlns:a16="http://schemas.microsoft.com/office/drawing/2014/main" id="{9E293D40-4391-4C62-1321-C7246896AFAA}"/>
                  </a:ext>
                </a:extLst>
              </p:cNvPr>
              <p:cNvSpPr/>
              <p:nvPr/>
            </p:nvSpPr>
            <p:spPr>
              <a:xfrm>
                <a:off x="11195908" y="1894313"/>
                <a:ext cx="1088547" cy="338062"/>
              </a:xfrm>
              <a:custGeom>
                <a:avLst/>
                <a:gdLst>
                  <a:gd name="connsiteX0" fmla="*/ 1088548 w 1088547"/>
                  <a:gd name="connsiteY0" fmla="*/ 0 h 338062"/>
                  <a:gd name="connsiteX1" fmla="*/ 0 w 1088547"/>
                  <a:gd name="connsiteY1" fmla="*/ 290535 h 338062"/>
                  <a:gd name="connsiteX2" fmla="*/ 151783 w 1088547"/>
                  <a:gd name="connsiteY2" fmla="*/ 338063 h 338062"/>
                  <a:gd name="connsiteX3" fmla="*/ 980651 w 1088547"/>
                  <a:gd name="connsiteY3" fmla="*/ 116904 h 338062"/>
                  <a:gd name="connsiteX4" fmla="*/ 1088548 w 1088547"/>
                  <a:gd name="connsiteY4" fmla="*/ 0 h 33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547" h="338062">
                    <a:moveTo>
                      <a:pt x="1088548" y="0"/>
                    </a:moveTo>
                    <a:lnTo>
                      <a:pt x="0" y="290535"/>
                    </a:lnTo>
                    <a:cubicBezTo>
                      <a:pt x="49061" y="310658"/>
                      <a:pt x="99847" y="326564"/>
                      <a:pt x="151783" y="338063"/>
                    </a:cubicBezTo>
                    <a:lnTo>
                      <a:pt x="980651" y="116904"/>
                    </a:lnTo>
                    <a:cubicBezTo>
                      <a:pt x="1019938" y="80874"/>
                      <a:pt x="1056159" y="41779"/>
                      <a:pt x="108854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4" name="Freeform: Shape 235">
                <a:extLst>
                  <a:ext uri="{FF2B5EF4-FFF2-40B4-BE49-F238E27FC236}">
                    <a16:creationId xmlns:a16="http://schemas.microsoft.com/office/drawing/2014/main" id="{F91315C9-CB3F-836A-D2AE-9A37341C7A95}"/>
                  </a:ext>
                </a:extLst>
              </p:cNvPr>
              <p:cNvSpPr/>
              <p:nvPr/>
            </p:nvSpPr>
            <p:spPr>
              <a:xfrm>
                <a:off x="10869152" y="1428614"/>
                <a:ext cx="1605990" cy="598509"/>
              </a:xfrm>
              <a:custGeom>
                <a:avLst/>
                <a:gdLst>
                  <a:gd name="connsiteX0" fmla="*/ 0 w 1605990"/>
                  <a:gd name="connsiteY0" fmla="*/ 532008 h 598509"/>
                  <a:gd name="connsiteX1" fmla="*/ 69567 w 1605990"/>
                  <a:gd name="connsiteY1" fmla="*/ 598510 h 598509"/>
                  <a:gd name="connsiteX2" fmla="*/ 1590084 w 1605990"/>
                  <a:gd name="connsiteY2" fmla="*/ 94865 h 598509"/>
                  <a:gd name="connsiteX3" fmla="*/ 1605991 w 1605990"/>
                  <a:gd name="connsiteY3" fmla="*/ 0 h 598509"/>
                  <a:gd name="connsiteX4" fmla="*/ 0 w 1605990"/>
                  <a:gd name="connsiteY4" fmla="*/ 532008 h 59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990" h="598509">
                    <a:moveTo>
                      <a:pt x="0" y="532008"/>
                    </a:moveTo>
                    <a:cubicBezTo>
                      <a:pt x="22039" y="555389"/>
                      <a:pt x="45228" y="577620"/>
                      <a:pt x="69567" y="598510"/>
                    </a:cubicBezTo>
                    <a:lnTo>
                      <a:pt x="1590084" y="94865"/>
                    </a:lnTo>
                    <a:cubicBezTo>
                      <a:pt x="1596983" y="63626"/>
                      <a:pt x="1602349" y="32005"/>
                      <a:pt x="1605991" y="0"/>
                    </a:cubicBezTo>
                    <a:lnTo>
                      <a:pt x="0" y="532008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5" name="Freeform: Shape 236">
                <a:extLst>
                  <a:ext uri="{FF2B5EF4-FFF2-40B4-BE49-F238E27FC236}">
                    <a16:creationId xmlns:a16="http://schemas.microsoft.com/office/drawing/2014/main" id="{A7C7C4AE-C35C-57FE-F85C-33640798F1E6}"/>
                  </a:ext>
                </a:extLst>
              </p:cNvPr>
              <p:cNvSpPr/>
              <p:nvPr/>
            </p:nvSpPr>
            <p:spPr>
              <a:xfrm>
                <a:off x="11024768" y="1627734"/>
                <a:ext cx="1404762" cy="495787"/>
              </a:xfrm>
              <a:custGeom>
                <a:avLst/>
                <a:gdLst>
                  <a:gd name="connsiteX0" fmla="*/ 0 w 1404762"/>
                  <a:gd name="connsiteY0" fmla="*/ 465316 h 495787"/>
                  <a:gd name="connsiteX1" fmla="*/ 47911 w 1404762"/>
                  <a:gd name="connsiteY1" fmla="*/ 495787 h 495787"/>
                  <a:gd name="connsiteX2" fmla="*/ 1384448 w 1404762"/>
                  <a:gd name="connsiteY2" fmla="*/ 53086 h 495787"/>
                  <a:gd name="connsiteX3" fmla="*/ 1404763 w 1404762"/>
                  <a:gd name="connsiteY3" fmla="*/ 0 h 495787"/>
                  <a:gd name="connsiteX4" fmla="*/ 0 w 1404762"/>
                  <a:gd name="connsiteY4" fmla="*/ 465316 h 49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762" h="495787">
                    <a:moveTo>
                      <a:pt x="0" y="465316"/>
                    </a:moveTo>
                    <a:cubicBezTo>
                      <a:pt x="15715" y="475856"/>
                      <a:pt x="31622" y="486205"/>
                      <a:pt x="47911" y="495787"/>
                    </a:cubicBezTo>
                    <a:lnTo>
                      <a:pt x="1384448" y="53086"/>
                    </a:lnTo>
                    <a:cubicBezTo>
                      <a:pt x="1391731" y="35646"/>
                      <a:pt x="1398439" y="18015"/>
                      <a:pt x="1404763" y="0"/>
                    </a:cubicBezTo>
                    <a:lnTo>
                      <a:pt x="0" y="465316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62" name="Freeform: Shape 224">
              <a:extLst>
                <a:ext uri="{FF2B5EF4-FFF2-40B4-BE49-F238E27FC236}">
                  <a16:creationId xmlns:a16="http://schemas.microsoft.com/office/drawing/2014/main" id="{08119215-7E0F-DF8F-4FA6-CEA1A04ADCEC}"/>
                </a:ext>
              </a:extLst>
            </p:cNvPr>
            <p:cNvSpPr/>
            <p:nvPr/>
          </p:nvSpPr>
          <p:spPr>
            <a:xfrm>
              <a:off x="10615561" y="790243"/>
              <a:ext cx="1813970" cy="1464392"/>
            </a:xfrm>
            <a:custGeom>
              <a:avLst/>
              <a:gdLst>
                <a:gd name="connsiteX0" fmla="*/ 149527 w 1813970"/>
                <a:gd name="connsiteY0" fmla="*/ 555581 h 1464392"/>
                <a:gd name="connsiteX1" fmla="*/ 166584 w 1813970"/>
                <a:gd name="connsiteY1" fmla="*/ 0 h 1464392"/>
                <a:gd name="connsiteX2" fmla="*/ 34540 w 1813970"/>
                <a:gd name="connsiteY2" fmla="*/ 782106 h 1464392"/>
                <a:gd name="connsiteX3" fmla="*/ 1183264 w 1813970"/>
                <a:gd name="connsiteY3" fmla="*/ 1429868 h 1464392"/>
                <a:gd name="connsiteX4" fmla="*/ 1813970 w 1813970"/>
                <a:gd name="connsiteY4" fmla="*/ 836725 h 1464392"/>
                <a:gd name="connsiteX5" fmla="*/ 1298252 w 1813970"/>
                <a:gd name="connsiteY5" fmla="*/ 1203343 h 1464392"/>
                <a:gd name="connsiteX6" fmla="*/ 149527 w 1813970"/>
                <a:gd name="connsiteY6" fmla="*/ 555581 h 146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92">
                  <a:moveTo>
                    <a:pt x="149527" y="555581"/>
                  </a:moveTo>
                  <a:cubicBezTo>
                    <a:pt x="96633" y="365660"/>
                    <a:pt x="106407" y="173056"/>
                    <a:pt x="166584" y="0"/>
                  </a:cubicBezTo>
                  <a:cubicBezTo>
                    <a:pt x="14034" y="220009"/>
                    <a:pt x="-43077" y="503836"/>
                    <a:pt x="34540" y="782106"/>
                  </a:cubicBezTo>
                  <a:cubicBezTo>
                    <a:pt x="172908" y="1278277"/>
                    <a:pt x="687093" y="1568237"/>
                    <a:pt x="1183264" y="1429868"/>
                  </a:cubicBezTo>
                  <a:cubicBezTo>
                    <a:pt x="1489514" y="1344586"/>
                    <a:pt x="1716997" y="1115953"/>
                    <a:pt x="1813970" y="836725"/>
                  </a:cubicBezTo>
                  <a:cubicBezTo>
                    <a:pt x="1694383" y="1009206"/>
                    <a:pt x="1516153" y="1142591"/>
                    <a:pt x="1298252" y="1203343"/>
                  </a:cubicBezTo>
                  <a:cubicBezTo>
                    <a:pt x="802273" y="1341711"/>
                    <a:pt x="287896" y="1051560"/>
                    <a:pt x="149527" y="555581"/>
                  </a:cubicBezTo>
                  <a:close/>
                </a:path>
              </a:pathLst>
            </a:custGeom>
            <a:solidFill>
              <a:srgbClr val="D25B30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4" name="Freeform: Shape 225">
              <a:extLst>
                <a:ext uri="{FF2B5EF4-FFF2-40B4-BE49-F238E27FC236}">
                  <a16:creationId xmlns:a16="http://schemas.microsoft.com/office/drawing/2014/main" id="{9CFEE748-0C3A-F1CE-2777-DA4AC9DD7529}"/>
                </a:ext>
              </a:extLst>
            </p:cNvPr>
            <p:cNvSpPr/>
            <p:nvPr/>
          </p:nvSpPr>
          <p:spPr>
            <a:xfrm>
              <a:off x="10667157" y="388922"/>
              <a:ext cx="1813970" cy="1464379"/>
            </a:xfrm>
            <a:custGeom>
              <a:avLst/>
              <a:gdLst>
                <a:gd name="connsiteX0" fmla="*/ 1664443 w 1813970"/>
                <a:gd name="connsiteY0" fmla="*/ 908798 h 1464379"/>
                <a:gd name="connsiteX1" fmla="*/ 1647386 w 1813970"/>
                <a:gd name="connsiteY1" fmla="*/ 1464379 h 1464379"/>
                <a:gd name="connsiteX2" fmla="*/ 1779430 w 1813970"/>
                <a:gd name="connsiteY2" fmla="*/ 682273 h 1464379"/>
                <a:gd name="connsiteX3" fmla="*/ 630706 w 1813970"/>
                <a:gd name="connsiteY3" fmla="*/ 34511 h 1464379"/>
                <a:gd name="connsiteX4" fmla="*/ 0 w 1813970"/>
                <a:gd name="connsiteY4" fmla="*/ 627654 h 1464379"/>
                <a:gd name="connsiteX5" fmla="*/ 515718 w 1813970"/>
                <a:gd name="connsiteY5" fmla="*/ 261036 h 1464379"/>
                <a:gd name="connsiteX6" fmla="*/ 1664443 w 1813970"/>
                <a:gd name="connsiteY6" fmla="*/ 908798 h 14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79">
                  <a:moveTo>
                    <a:pt x="1664443" y="908798"/>
                  </a:moveTo>
                  <a:cubicBezTo>
                    <a:pt x="1717337" y="1098719"/>
                    <a:pt x="1707563" y="1291323"/>
                    <a:pt x="1647386" y="1464379"/>
                  </a:cubicBezTo>
                  <a:cubicBezTo>
                    <a:pt x="1799936" y="1244370"/>
                    <a:pt x="1857047" y="960543"/>
                    <a:pt x="1779430" y="682273"/>
                  </a:cubicBezTo>
                  <a:cubicBezTo>
                    <a:pt x="1641254" y="186294"/>
                    <a:pt x="1126877" y="-103857"/>
                    <a:pt x="630706" y="34511"/>
                  </a:cubicBezTo>
                  <a:cubicBezTo>
                    <a:pt x="324648" y="119793"/>
                    <a:pt x="96973" y="348426"/>
                    <a:pt x="0" y="627654"/>
                  </a:cubicBezTo>
                  <a:cubicBezTo>
                    <a:pt x="119587" y="455173"/>
                    <a:pt x="297817" y="321788"/>
                    <a:pt x="515718" y="261036"/>
                  </a:cubicBezTo>
                  <a:cubicBezTo>
                    <a:pt x="1011889" y="122668"/>
                    <a:pt x="1526075" y="412628"/>
                    <a:pt x="1664443" y="908798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5" name="Freeform: Shape 226">
              <a:extLst>
                <a:ext uri="{FF2B5EF4-FFF2-40B4-BE49-F238E27FC236}">
                  <a16:creationId xmlns:a16="http://schemas.microsoft.com/office/drawing/2014/main" id="{62DEE28F-0CCF-3DE4-9996-AC8EEB59C4DF}"/>
                </a:ext>
              </a:extLst>
            </p:cNvPr>
            <p:cNvSpPr/>
            <p:nvPr/>
          </p:nvSpPr>
          <p:spPr>
            <a:xfrm>
              <a:off x="10128276" y="768653"/>
              <a:ext cx="2832852" cy="1079427"/>
            </a:xfrm>
            <a:custGeom>
              <a:avLst/>
              <a:gdLst>
                <a:gd name="connsiteX0" fmla="*/ 2179752 w 2832852"/>
                <a:gd name="connsiteY0" fmla="*/ 8366 h 1079427"/>
                <a:gd name="connsiteX1" fmla="*/ 2242611 w 2832852"/>
                <a:gd name="connsiteY1" fmla="*/ 110896 h 1079427"/>
                <a:gd name="connsiteX2" fmla="*/ 2488110 w 2832852"/>
                <a:gd name="connsiteY2" fmla="*/ 161107 h 1079427"/>
                <a:gd name="connsiteX3" fmla="*/ 2322911 w 2832852"/>
                <a:gd name="connsiteY3" fmla="*/ 320748 h 1079427"/>
                <a:gd name="connsiteX4" fmla="*/ 1447090 w 2832852"/>
                <a:gd name="connsiteY4" fmla="*/ 650762 h 1079427"/>
                <a:gd name="connsiteX5" fmla="*/ 526999 w 2832852"/>
                <a:gd name="connsiteY5" fmla="*/ 821518 h 1079427"/>
                <a:gd name="connsiteX6" fmla="*/ 303157 w 2832852"/>
                <a:gd name="connsiteY6" fmla="*/ 770349 h 1079427"/>
                <a:gd name="connsiteX7" fmla="*/ 487137 w 2832852"/>
                <a:gd name="connsiteY7" fmla="*/ 600359 h 1079427"/>
                <a:gd name="connsiteX8" fmla="*/ 487904 w 2832852"/>
                <a:gd name="connsiteY8" fmla="*/ 480197 h 1079427"/>
                <a:gd name="connsiteX9" fmla="*/ 3807 w 2832852"/>
                <a:gd name="connsiteY9" fmla="*/ 933631 h 1079427"/>
                <a:gd name="connsiteX10" fmla="*/ 646969 w 2832852"/>
                <a:gd name="connsiteY10" fmla="*/ 1071616 h 1079427"/>
                <a:gd name="connsiteX11" fmla="*/ 1519149 w 2832852"/>
                <a:gd name="connsiteY11" fmla="*/ 908717 h 1079427"/>
                <a:gd name="connsiteX12" fmla="*/ 2349933 w 2832852"/>
                <a:gd name="connsiteY12" fmla="*/ 596718 h 1079427"/>
                <a:gd name="connsiteX13" fmla="*/ 2829047 w 2832852"/>
                <a:gd name="connsiteY13" fmla="*/ 145776 h 1079427"/>
                <a:gd name="connsiteX14" fmla="*/ 2179752 w 2832852"/>
                <a:gd name="connsiteY14" fmla="*/ 8366 h 107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2852" h="1079427">
                  <a:moveTo>
                    <a:pt x="2179752" y="8366"/>
                  </a:moveTo>
                  <a:cubicBezTo>
                    <a:pt x="2202749" y="40945"/>
                    <a:pt x="2223830" y="75058"/>
                    <a:pt x="2242611" y="110896"/>
                  </a:cubicBezTo>
                  <a:cubicBezTo>
                    <a:pt x="2386154" y="103997"/>
                    <a:pt x="2476611" y="119903"/>
                    <a:pt x="2488110" y="161107"/>
                  </a:cubicBezTo>
                  <a:cubicBezTo>
                    <a:pt x="2499033" y="200203"/>
                    <a:pt x="2437324" y="256547"/>
                    <a:pt x="2322911" y="320748"/>
                  </a:cubicBezTo>
                  <a:cubicBezTo>
                    <a:pt x="2139123" y="423854"/>
                    <a:pt x="1819266" y="547082"/>
                    <a:pt x="1447090" y="650762"/>
                  </a:cubicBezTo>
                  <a:cubicBezTo>
                    <a:pt x="1074914" y="754442"/>
                    <a:pt x="737618" y="814619"/>
                    <a:pt x="526999" y="821518"/>
                  </a:cubicBezTo>
                  <a:cubicBezTo>
                    <a:pt x="396105" y="825735"/>
                    <a:pt x="314081" y="809445"/>
                    <a:pt x="303157" y="770349"/>
                  </a:cubicBezTo>
                  <a:cubicBezTo>
                    <a:pt x="291658" y="729145"/>
                    <a:pt x="360843" y="668585"/>
                    <a:pt x="487137" y="600359"/>
                  </a:cubicBezTo>
                  <a:cubicBezTo>
                    <a:pt x="484837" y="559922"/>
                    <a:pt x="485029" y="519868"/>
                    <a:pt x="487904" y="480197"/>
                  </a:cubicBezTo>
                  <a:cubicBezTo>
                    <a:pt x="162873" y="643288"/>
                    <a:pt x="-29923" y="812703"/>
                    <a:pt x="3807" y="933631"/>
                  </a:cubicBezTo>
                  <a:cubicBezTo>
                    <a:pt x="37345" y="1053793"/>
                    <a:pt x="287442" y="1099213"/>
                    <a:pt x="646969" y="1071616"/>
                  </a:cubicBezTo>
                  <a:cubicBezTo>
                    <a:pt x="896875" y="1052451"/>
                    <a:pt x="1199484" y="998024"/>
                    <a:pt x="1519149" y="908717"/>
                  </a:cubicBezTo>
                  <a:cubicBezTo>
                    <a:pt x="1838814" y="819410"/>
                    <a:pt x="2126091" y="709597"/>
                    <a:pt x="2349933" y="596718"/>
                  </a:cubicBezTo>
                  <a:cubicBezTo>
                    <a:pt x="2672089" y="434394"/>
                    <a:pt x="2862585" y="266129"/>
                    <a:pt x="2829047" y="145776"/>
                  </a:cubicBezTo>
                  <a:cubicBezTo>
                    <a:pt x="2795318" y="24847"/>
                    <a:pt x="2542729" y="-20381"/>
                    <a:pt x="2179752" y="8366"/>
                  </a:cubicBezTo>
                  <a:close/>
                </a:path>
              </a:pathLst>
            </a:custGeom>
            <a:solidFill>
              <a:srgbClr val="BE6748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76" name="Graphic 241">
            <a:extLst>
              <a:ext uri="{FF2B5EF4-FFF2-40B4-BE49-F238E27FC236}">
                <a16:creationId xmlns:a16="http://schemas.microsoft.com/office/drawing/2014/main" id="{C82A13A8-A2BB-00FB-50ED-76390082B297}"/>
              </a:ext>
            </a:extLst>
          </p:cNvPr>
          <p:cNvGrpSpPr/>
          <p:nvPr/>
        </p:nvGrpSpPr>
        <p:grpSpPr>
          <a:xfrm rot="1433983">
            <a:off x="8421157" y="548298"/>
            <a:ext cx="159704" cy="157829"/>
            <a:chOff x="2434505" y="2932122"/>
            <a:chExt cx="322656" cy="318867"/>
          </a:xfrm>
        </p:grpSpPr>
        <p:sp>
          <p:nvSpPr>
            <p:cNvPr id="77" name="Freeform: Shape 219">
              <a:extLst>
                <a:ext uri="{FF2B5EF4-FFF2-40B4-BE49-F238E27FC236}">
                  <a16:creationId xmlns:a16="http://schemas.microsoft.com/office/drawing/2014/main" id="{81536EC7-8F66-4B75-6B32-CEEC231B0CFA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8" name="Freeform: Shape 220">
              <a:extLst>
                <a:ext uri="{FF2B5EF4-FFF2-40B4-BE49-F238E27FC236}">
                  <a16:creationId xmlns:a16="http://schemas.microsoft.com/office/drawing/2014/main" id="{43E2511F-9D30-FD3A-69B9-4FDCA500D93F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79" name="Graphic 241">
            <a:extLst>
              <a:ext uri="{FF2B5EF4-FFF2-40B4-BE49-F238E27FC236}">
                <a16:creationId xmlns:a16="http://schemas.microsoft.com/office/drawing/2014/main" id="{D4B1BEBA-ABD5-C2B8-8BFA-5302B4160F9E}"/>
              </a:ext>
            </a:extLst>
          </p:cNvPr>
          <p:cNvGrpSpPr/>
          <p:nvPr/>
        </p:nvGrpSpPr>
        <p:grpSpPr>
          <a:xfrm rot="1433983">
            <a:off x="6329584" y="493186"/>
            <a:ext cx="159704" cy="157829"/>
            <a:chOff x="2434505" y="2932122"/>
            <a:chExt cx="322656" cy="318867"/>
          </a:xfrm>
        </p:grpSpPr>
        <p:sp>
          <p:nvSpPr>
            <p:cNvPr id="80" name="Freeform: Shape 219">
              <a:extLst>
                <a:ext uri="{FF2B5EF4-FFF2-40B4-BE49-F238E27FC236}">
                  <a16:creationId xmlns:a16="http://schemas.microsoft.com/office/drawing/2014/main" id="{A66D25DA-6094-00C9-5483-222F6E5AA831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1" name="Freeform: Shape 220">
              <a:extLst>
                <a:ext uri="{FF2B5EF4-FFF2-40B4-BE49-F238E27FC236}">
                  <a16:creationId xmlns:a16="http://schemas.microsoft.com/office/drawing/2014/main" id="{BEC15D01-C61F-D50B-D4B0-6E7CF5B712E6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82" name="Graphic 241">
            <a:extLst>
              <a:ext uri="{FF2B5EF4-FFF2-40B4-BE49-F238E27FC236}">
                <a16:creationId xmlns:a16="http://schemas.microsoft.com/office/drawing/2014/main" id="{0B948187-531B-241A-A85F-4806341505CC}"/>
              </a:ext>
            </a:extLst>
          </p:cNvPr>
          <p:cNvGrpSpPr/>
          <p:nvPr/>
        </p:nvGrpSpPr>
        <p:grpSpPr>
          <a:xfrm rot="1433983">
            <a:off x="7196725" y="757297"/>
            <a:ext cx="159704" cy="157829"/>
            <a:chOff x="2434505" y="2932122"/>
            <a:chExt cx="322656" cy="318867"/>
          </a:xfrm>
        </p:grpSpPr>
        <p:sp>
          <p:nvSpPr>
            <p:cNvPr id="83" name="Freeform: Shape 219">
              <a:extLst>
                <a:ext uri="{FF2B5EF4-FFF2-40B4-BE49-F238E27FC236}">
                  <a16:creationId xmlns:a16="http://schemas.microsoft.com/office/drawing/2014/main" id="{DAEADBE4-46E1-834E-EAFF-97DAA39DF05D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4" name="Freeform: Shape 220">
              <a:extLst>
                <a:ext uri="{FF2B5EF4-FFF2-40B4-BE49-F238E27FC236}">
                  <a16:creationId xmlns:a16="http://schemas.microsoft.com/office/drawing/2014/main" id="{9FA47A04-0587-6095-D969-CA9D148761C4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85" name="Graphic 4">
            <a:extLst>
              <a:ext uri="{FF2B5EF4-FFF2-40B4-BE49-F238E27FC236}">
                <a16:creationId xmlns:a16="http://schemas.microsoft.com/office/drawing/2014/main" id="{03193DB9-68D5-F6AB-C6B5-CFF001780B07}"/>
              </a:ext>
            </a:extLst>
          </p:cNvPr>
          <p:cNvGrpSpPr/>
          <p:nvPr/>
        </p:nvGrpSpPr>
        <p:grpSpPr>
          <a:xfrm>
            <a:off x="238080" y="4378581"/>
            <a:ext cx="1757988" cy="2240314"/>
            <a:chOff x="4886325" y="1990725"/>
            <a:chExt cx="2419350" cy="2876550"/>
          </a:xfrm>
        </p:grpSpPr>
        <p:grpSp>
          <p:nvGrpSpPr>
            <p:cNvPr id="86" name="Graphic 4">
              <a:extLst>
                <a:ext uri="{FF2B5EF4-FFF2-40B4-BE49-F238E27FC236}">
                  <a16:creationId xmlns:a16="http://schemas.microsoft.com/office/drawing/2014/main" id="{F609A725-27AA-AD42-2683-002367030454}"/>
                </a:ext>
              </a:extLst>
            </p:cNvPr>
            <p:cNvGrpSpPr/>
            <p:nvPr/>
          </p:nvGrpSpPr>
          <p:grpSpPr>
            <a:xfrm>
              <a:off x="5936051" y="2866243"/>
              <a:ext cx="1365402" cy="1999507"/>
              <a:chOff x="5936051" y="2866243"/>
              <a:chExt cx="1365402" cy="1999507"/>
            </a:xfrm>
          </p:grpSpPr>
          <p:grpSp>
            <p:nvGrpSpPr>
              <p:cNvPr id="97" name="Graphic 4">
                <a:extLst>
                  <a:ext uri="{FF2B5EF4-FFF2-40B4-BE49-F238E27FC236}">
                    <a16:creationId xmlns:a16="http://schemas.microsoft.com/office/drawing/2014/main" id="{DD6FB8BD-5B99-B2F2-C282-F85009DE089B}"/>
                  </a:ext>
                </a:extLst>
              </p:cNvPr>
              <p:cNvGrpSpPr/>
              <p:nvPr/>
            </p:nvGrpSpPr>
            <p:grpSpPr>
              <a:xfrm>
                <a:off x="6297453" y="3380422"/>
                <a:ext cx="852583" cy="982885"/>
                <a:chOff x="6297453" y="3380422"/>
                <a:chExt cx="852583" cy="982885"/>
              </a:xfrm>
            </p:grpSpPr>
            <p:sp>
              <p:nvSpPr>
                <p:cNvPr id="148" name="Freeform: Shape 195">
                  <a:extLst>
                    <a:ext uri="{FF2B5EF4-FFF2-40B4-BE49-F238E27FC236}">
                      <a16:creationId xmlns:a16="http://schemas.microsoft.com/office/drawing/2014/main" id="{BB8F3F44-E0BE-EE30-B253-6A4A3EAB2239}"/>
                    </a:ext>
                  </a:extLst>
                </p:cNvPr>
                <p:cNvSpPr/>
                <p:nvPr/>
              </p:nvSpPr>
              <p:spPr>
                <a:xfrm>
                  <a:off x="6297453" y="3380422"/>
                  <a:ext cx="852487" cy="982789"/>
                </a:xfrm>
                <a:custGeom>
                  <a:avLst/>
                  <a:gdLst>
                    <a:gd name="connsiteX0" fmla="*/ 425672 w 852487"/>
                    <a:gd name="connsiteY0" fmla="*/ 0 h 982789"/>
                    <a:gd name="connsiteX1" fmla="*/ 425672 w 852487"/>
                    <a:gd name="connsiteY1" fmla="*/ 0 h 982789"/>
                    <a:gd name="connsiteX2" fmla="*/ 0 w 852487"/>
                    <a:gd name="connsiteY2" fmla="*/ 426434 h 982789"/>
                    <a:gd name="connsiteX3" fmla="*/ 381 w 852487"/>
                    <a:gd name="connsiteY3" fmla="*/ 811816 h 982789"/>
                    <a:gd name="connsiteX4" fmla="*/ 171736 w 852487"/>
                    <a:gd name="connsiteY4" fmla="*/ 982790 h 982789"/>
                    <a:gd name="connsiteX5" fmla="*/ 681514 w 852487"/>
                    <a:gd name="connsiteY5" fmla="*/ 982313 h 982789"/>
                    <a:gd name="connsiteX6" fmla="*/ 852488 w 852487"/>
                    <a:gd name="connsiteY6" fmla="*/ 810959 h 982789"/>
                    <a:gd name="connsiteX7" fmla="*/ 852107 w 852487"/>
                    <a:gd name="connsiteY7" fmla="*/ 425577 h 982789"/>
                    <a:gd name="connsiteX8" fmla="*/ 425672 w 852487"/>
                    <a:gd name="connsiteY8" fmla="*/ 0 h 982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52487" h="982789">
                      <a:moveTo>
                        <a:pt x="425672" y="0"/>
                      </a:moveTo>
                      <a:lnTo>
                        <a:pt x="425672" y="0"/>
                      </a:lnTo>
                      <a:cubicBezTo>
                        <a:pt x="190405" y="191"/>
                        <a:pt x="-190" y="191167"/>
                        <a:pt x="0" y="426434"/>
                      </a:cubicBezTo>
                      <a:lnTo>
                        <a:pt x="381" y="811816"/>
                      </a:lnTo>
                      <a:cubicBezTo>
                        <a:pt x="476" y="906304"/>
                        <a:pt x="77153" y="982885"/>
                        <a:pt x="171736" y="982790"/>
                      </a:cubicBezTo>
                      <a:lnTo>
                        <a:pt x="681514" y="982313"/>
                      </a:lnTo>
                      <a:cubicBezTo>
                        <a:pt x="776002" y="982218"/>
                        <a:pt x="852583" y="905542"/>
                        <a:pt x="852488" y="810959"/>
                      </a:cubicBezTo>
                      <a:lnTo>
                        <a:pt x="852107" y="425577"/>
                      </a:lnTo>
                      <a:cubicBezTo>
                        <a:pt x="851916" y="190405"/>
                        <a:pt x="660940" y="-190"/>
                        <a:pt x="425672" y="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149" name="Graphic 4">
                  <a:extLst>
                    <a:ext uri="{FF2B5EF4-FFF2-40B4-BE49-F238E27FC236}">
                      <a16:creationId xmlns:a16="http://schemas.microsoft.com/office/drawing/2014/main" id="{F4E34521-7DDB-55F3-5091-01992C1064C6}"/>
                    </a:ext>
                  </a:extLst>
                </p:cNvPr>
                <p:cNvGrpSpPr/>
                <p:nvPr/>
              </p:nvGrpSpPr>
              <p:grpSpPr>
                <a:xfrm>
                  <a:off x="6297453" y="3815715"/>
                  <a:ext cx="852392" cy="547592"/>
                  <a:chOff x="6297453" y="3815715"/>
                  <a:chExt cx="852392" cy="547592"/>
                </a:xfrm>
                <a:solidFill>
                  <a:srgbClr val="E24530"/>
                </a:solidFill>
              </p:grpSpPr>
              <p:sp>
                <p:nvSpPr>
                  <p:cNvPr id="151" name="Freeform: Shape 198">
                    <a:extLst>
                      <a:ext uri="{FF2B5EF4-FFF2-40B4-BE49-F238E27FC236}">
                        <a16:creationId xmlns:a16="http://schemas.microsoft.com/office/drawing/2014/main" id="{F2736A1C-F660-1038-4DF0-721E0BE5535B}"/>
                      </a:ext>
                    </a:extLst>
                  </p:cNvPr>
                  <p:cNvSpPr/>
                  <p:nvPr/>
                </p:nvSpPr>
                <p:spPr>
                  <a:xfrm>
                    <a:off x="6895242" y="3815715"/>
                    <a:ext cx="254603" cy="547306"/>
                  </a:xfrm>
                  <a:custGeom>
                    <a:avLst/>
                    <a:gdLst>
                      <a:gd name="connsiteX0" fmla="*/ 254318 w 254603"/>
                      <a:gd name="connsiteY0" fmla="*/ 0 h 547306"/>
                      <a:gd name="connsiteX1" fmla="*/ 0 w 254603"/>
                      <a:gd name="connsiteY1" fmla="*/ 400050 h 547306"/>
                      <a:gd name="connsiteX2" fmla="*/ 95 w 254603"/>
                      <a:gd name="connsiteY2" fmla="*/ 547306 h 547306"/>
                      <a:gd name="connsiteX3" fmla="*/ 83630 w 254603"/>
                      <a:gd name="connsiteY3" fmla="*/ 547211 h 547306"/>
                      <a:gd name="connsiteX4" fmla="*/ 254603 w 254603"/>
                      <a:gd name="connsiteY4" fmla="*/ 375856 h 547306"/>
                      <a:gd name="connsiteX5" fmla="*/ 254318 w 254603"/>
                      <a:gd name="connsiteY5" fmla="*/ 0 h 547306"/>
                      <a:gd name="connsiteX6" fmla="*/ 254318 w 254603"/>
                      <a:gd name="connsiteY6" fmla="*/ 0 h 547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603" h="547306">
                        <a:moveTo>
                          <a:pt x="254318" y="0"/>
                        </a:moveTo>
                        <a:cubicBezTo>
                          <a:pt x="99060" y="72580"/>
                          <a:pt x="-95" y="228600"/>
                          <a:pt x="0" y="400050"/>
                        </a:cubicBezTo>
                        <a:lnTo>
                          <a:pt x="95" y="547306"/>
                        </a:lnTo>
                        <a:lnTo>
                          <a:pt x="83630" y="547211"/>
                        </a:lnTo>
                        <a:cubicBezTo>
                          <a:pt x="178118" y="547116"/>
                          <a:pt x="254698" y="470440"/>
                          <a:pt x="254603" y="375856"/>
                        </a:cubicBezTo>
                        <a:lnTo>
                          <a:pt x="254318" y="0"/>
                        </a:lnTo>
                        <a:lnTo>
                          <a:pt x="254318" y="0"/>
                        </a:lnTo>
                        <a:close/>
                      </a:path>
                    </a:pathLst>
                  </a:custGeom>
                  <a:solidFill>
                    <a:srgbClr val="E245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152" name="Freeform: Shape 199">
                    <a:extLst>
                      <a:ext uri="{FF2B5EF4-FFF2-40B4-BE49-F238E27FC236}">
                        <a16:creationId xmlns:a16="http://schemas.microsoft.com/office/drawing/2014/main" id="{04AFD74B-4CD3-CA83-79CF-CFE412B23365}"/>
                      </a:ext>
                    </a:extLst>
                  </p:cNvPr>
                  <p:cNvSpPr/>
                  <p:nvPr/>
                </p:nvSpPr>
                <p:spPr>
                  <a:xfrm>
                    <a:off x="6297453" y="3816476"/>
                    <a:ext cx="255270" cy="546830"/>
                  </a:xfrm>
                  <a:custGeom>
                    <a:avLst/>
                    <a:gdLst>
                      <a:gd name="connsiteX0" fmla="*/ 0 w 255270"/>
                      <a:gd name="connsiteY0" fmla="*/ 0 h 546830"/>
                      <a:gd name="connsiteX1" fmla="*/ 0 w 255270"/>
                      <a:gd name="connsiteY1" fmla="*/ 0 h 546830"/>
                      <a:gd name="connsiteX2" fmla="*/ 381 w 255270"/>
                      <a:gd name="connsiteY2" fmla="*/ 375857 h 546830"/>
                      <a:gd name="connsiteX3" fmla="*/ 171736 w 255270"/>
                      <a:gd name="connsiteY3" fmla="*/ 546830 h 546830"/>
                      <a:gd name="connsiteX4" fmla="*/ 255270 w 255270"/>
                      <a:gd name="connsiteY4" fmla="*/ 546735 h 546830"/>
                      <a:gd name="connsiteX5" fmla="*/ 255175 w 255270"/>
                      <a:gd name="connsiteY5" fmla="*/ 399479 h 546830"/>
                      <a:gd name="connsiteX6" fmla="*/ 0 w 255270"/>
                      <a:gd name="connsiteY6" fmla="*/ 0 h 546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5270" h="54683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81" y="375857"/>
                        </a:lnTo>
                        <a:cubicBezTo>
                          <a:pt x="476" y="470345"/>
                          <a:pt x="77153" y="546926"/>
                          <a:pt x="171736" y="546830"/>
                        </a:cubicBezTo>
                        <a:lnTo>
                          <a:pt x="255270" y="546735"/>
                        </a:lnTo>
                        <a:lnTo>
                          <a:pt x="255175" y="399479"/>
                        </a:lnTo>
                        <a:cubicBezTo>
                          <a:pt x="254889" y="228124"/>
                          <a:pt x="155448" y="7229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245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  <p:sp>
              <p:nvSpPr>
                <p:cNvPr id="150" name="Freeform: Shape 197">
                  <a:extLst>
                    <a:ext uri="{FF2B5EF4-FFF2-40B4-BE49-F238E27FC236}">
                      <a16:creationId xmlns:a16="http://schemas.microsoft.com/office/drawing/2014/main" id="{A671531E-37C6-796F-5B65-CBC0502A46C2}"/>
                    </a:ext>
                  </a:extLst>
                </p:cNvPr>
                <p:cNvSpPr/>
                <p:nvPr/>
              </p:nvSpPr>
              <p:spPr>
                <a:xfrm>
                  <a:off x="6307550" y="3501580"/>
                  <a:ext cx="842486" cy="861726"/>
                </a:xfrm>
                <a:custGeom>
                  <a:avLst/>
                  <a:gdLst>
                    <a:gd name="connsiteX0" fmla="*/ 713422 w 842486"/>
                    <a:gd name="connsiteY0" fmla="*/ 0 h 861726"/>
                    <a:gd name="connsiteX1" fmla="*/ 772954 w 842486"/>
                    <a:gd name="connsiteY1" fmla="*/ 216694 h 861726"/>
                    <a:gd name="connsiteX2" fmla="*/ 773335 w 842486"/>
                    <a:gd name="connsiteY2" fmla="*/ 602075 h 861726"/>
                    <a:gd name="connsiteX3" fmla="*/ 602361 w 842486"/>
                    <a:gd name="connsiteY3" fmla="*/ 773430 h 861726"/>
                    <a:gd name="connsiteX4" fmla="*/ 92583 w 842486"/>
                    <a:gd name="connsiteY4" fmla="*/ 773906 h 861726"/>
                    <a:gd name="connsiteX5" fmla="*/ 0 w 842486"/>
                    <a:gd name="connsiteY5" fmla="*/ 746665 h 861726"/>
                    <a:gd name="connsiteX6" fmla="*/ 161734 w 842486"/>
                    <a:gd name="connsiteY6" fmla="*/ 861727 h 861726"/>
                    <a:gd name="connsiteX7" fmla="*/ 671513 w 842486"/>
                    <a:gd name="connsiteY7" fmla="*/ 861251 h 861726"/>
                    <a:gd name="connsiteX8" fmla="*/ 842486 w 842486"/>
                    <a:gd name="connsiteY8" fmla="*/ 689896 h 861726"/>
                    <a:gd name="connsiteX9" fmla="*/ 842105 w 842486"/>
                    <a:gd name="connsiteY9" fmla="*/ 304514 h 861726"/>
                    <a:gd name="connsiteX10" fmla="*/ 713422 w 842486"/>
                    <a:gd name="connsiteY10" fmla="*/ 0 h 86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42486" h="861726">
                      <a:moveTo>
                        <a:pt x="713422" y="0"/>
                      </a:moveTo>
                      <a:cubicBezTo>
                        <a:pt x="751142" y="63437"/>
                        <a:pt x="772859" y="137541"/>
                        <a:pt x="772954" y="216694"/>
                      </a:cubicBezTo>
                      <a:lnTo>
                        <a:pt x="773335" y="602075"/>
                      </a:lnTo>
                      <a:cubicBezTo>
                        <a:pt x="773430" y="696563"/>
                        <a:pt x="696849" y="773335"/>
                        <a:pt x="602361" y="773430"/>
                      </a:cubicBezTo>
                      <a:lnTo>
                        <a:pt x="92583" y="773906"/>
                      </a:lnTo>
                      <a:cubicBezTo>
                        <a:pt x="58388" y="773906"/>
                        <a:pt x="26670" y="763810"/>
                        <a:pt x="0" y="746665"/>
                      </a:cubicBezTo>
                      <a:cubicBezTo>
                        <a:pt x="23241" y="813626"/>
                        <a:pt x="86868" y="861822"/>
                        <a:pt x="161734" y="861727"/>
                      </a:cubicBezTo>
                      <a:lnTo>
                        <a:pt x="671513" y="861251"/>
                      </a:lnTo>
                      <a:cubicBezTo>
                        <a:pt x="766001" y="861155"/>
                        <a:pt x="842581" y="784479"/>
                        <a:pt x="842486" y="689896"/>
                      </a:cubicBezTo>
                      <a:lnTo>
                        <a:pt x="842105" y="304514"/>
                      </a:lnTo>
                      <a:cubicBezTo>
                        <a:pt x="841915" y="185166"/>
                        <a:pt x="792670" y="77248"/>
                        <a:pt x="713422" y="0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98" name="Freeform: Shape 145">
                <a:extLst>
                  <a:ext uri="{FF2B5EF4-FFF2-40B4-BE49-F238E27FC236}">
                    <a16:creationId xmlns:a16="http://schemas.microsoft.com/office/drawing/2014/main" id="{C77298F2-CAE7-966D-3A92-38A62BF9C14B}"/>
                  </a:ext>
                </a:extLst>
              </p:cNvPr>
              <p:cNvSpPr/>
              <p:nvPr/>
            </p:nvSpPr>
            <p:spPr>
              <a:xfrm>
                <a:off x="6114002" y="3559873"/>
                <a:ext cx="1156716" cy="1007363"/>
              </a:xfrm>
              <a:custGeom>
                <a:avLst/>
                <a:gdLst>
                  <a:gd name="connsiteX0" fmla="*/ 883825 w 1156716"/>
                  <a:gd name="connsiteY0" fmla="*/ 153448 h 1007363"/>
                  <a:gd name="connsiteX1" fmla="*/ 883444 w 1156716"/>
                  <a:gd name="connsiteY1" fmla="*/ 147733 h 1007363"/>
                  <a:gd name="connsiteX2" fmla="*/ 624173 w 1156716"/>
                  <a:gd name="connsiteY2" fmla="*/ 58293 h 1007363"/>
                  <a:gd name="connsiteX3" fmla="*/ 365474 w 1156716"/>
                  <a:gd name="connsiteY3" fmla="*/ 147447 h 1007363"/>
                  <a:gd name="connsiteX4" fmla="*/ 115729 w 1156716"/>
                  <a:gd name="connsiteY4" fmla="*/ 0 h 1007363"/>
                  <a:gd name="connsiteX5" fmla="*/ 0 w 1156716"/>
                  <a:gd name="connsiteY5" fmla="*/ 137065 h 1007363"/>
                  <a:gd name="connsiteX6" fmla="*/ 354140 w 1156716"/>
                  <a:gd name="connsiteY6" fmla="*/ 331470 h 1007363"/>
                  <a:gd name="connsiteX7" fmla="*/ 347567 w 1156716"/>
                  <a:gd name="connsiteY7" fmla="*/ 537019 h 1007363"/>
                  <a:gd name="connsiteX8" fmla="*/ 381095 w 1156716"/>
                  <a:gd name="connsiteY8" fmla="*/ 675418 h 1007363"/>
                  <a:gd name="connsiteX9" fmla="*/ 398050 w 1156716"/>
                  <a:gd name="connsiteY9" fmla="*/ 689038 h 1007363"/>
                  <a:gd name="connsiteX10" fmla="*/ 357759 w 1156716"/>
                  <a:gd name="connsiteY10" fmla="*/ 1005268 h 1007363"/>
                  <a:gd name="connsiteX11" fmla="*/ 558927 w 1156716"/>
                  <a:gd name="connsiteY11" fmla="*/ 1005268 h 1007363"/>
                  <a:gd name="connsiteX12" fmla="*/ 581978 w 1156716"/>
                  <a:gd name="connsiteY12" fmla="*/ 780669 h 1007363"/>
                  <a:gd name="connsiteX13" fmla="*/ 624935 w 1156716"/>
                  <a:gd name="connsiteY13" fmla="*/ 782479 h 1007363"/>
                  <a:gd name="connsiteX14" fmla="*/ 667893 w 1156716"/>
                  <a:gd name="connsiteY14" fmla="*/ 780574 h 1007363"/>
                  <a:gd name="connsiteX15" fmla="*/ 690943 w 1156716"/>
                  <a:gd name="connsiteY15" fmla="*/ 1005173 h 1007363"/>
                  <a:gd name="connsiteX16" fmla="*/ 892588 w 1156716"/>
                  <a:gd name="connsiteY16" fmla="*/ 1007364 h 1007363"/>
                  <a:gd name="connsiteX17" fmla="*/ 850963 w 1156716"/>
                  <a:gd name="connsiteY17" fmla="*/ 686752 h 1007363"/>
                  <a:gd name="connsiteX18" fmla="*/ 872300 w 1156716"/>
                  <a:gd name="connsiteY18" fmla="*/ 667798 h 1007363"/>
                  <a:gd name="connsiteX19" fmla="*/ 901827 w 1156716"/>
                  <a:gd name="connsiteY19" fmla="*/ 536448 h 1007363"/>
                  <a:gd name="connsiteX20" fmla="*/ 896112 w 1156716"/>
                  <a:gd name="connsiteY20" fmla="*/ 354044 h 1007363"/>
                  <a:gd name="connsiteX21" fmla="*/ 894493 w 1156716"/>
                  <a:gd name="connsiteY21" fmla="*/ 327279 h 1007363"/>
                  <a:gd name="connsiteX22" fmla="*/ 990981 w 1156716"/>
                  <a:gd name="connsiteY22" fmla="*/ 396621 h 1007363"/>
                  <a:gd name="connsiteX23" fmla="*/ 919258 w 1156716"/>
                  <a:gd name="connsiteY23" fmla="*/ 492157 h 1007363"/>
                  <a:gd name="connsiteX24" fmla="*/ 1013079 w 1156716"/>
                  <a:gd name="connsiteY24" fmla="*/ 645033 h 1007363"/>
                  <a:gd name="connsiteX25" fmla="*/ 1156716 w 1156716"/>
                  <a:gd name="connsiteY25" fmla="*/ 396621 h 1007363"/>
                  <a:gd name="connsiteX26" fmla="*/ 883825 w 1156716"/>
                  <a:gd name="connsiteY26" fmla="*/ 153448 h 100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56716" h="1007363">
                    <a:moveTo>
                      <a:pt x="883825" y="153448"/>
                    </a:moveTo>
                    <a:cubicBezTo>
                      <a:pt x="883539" y="149828"/>
                      <a:pt x="883444" y="147733"/>
                      <a:pt x="883444" y="147733"/>
                    </a:cubicBezTo>
                    <a:cubicBezTo>
                      <a:pt x="883444" y="147733"/>
                      <a:pt x="834771" y="58102"/>
                      <a:pt x="624173" y="58293"/>
                    </a:cubicBezTo>
                    <a:cubicBezTo>
                      <a:pt x="424243" y="58483"/>
                      <a:pt x="370427" y="139351"/>
                      <a:pt x="365474" y="147447"/>
                    </a:cubicBezTo>
                    <a:cubicBezTo>
                      <a:pt x="297942" y="123539"/>
                      <a:pt x="210312" y="79915"/>
                      <a:pt x="115729" y="0"/>
                    </a:cubicBezTo>
                    <a:lnTo>
                      <a:pt x="0" y="137065"/>
                    </a:lnTo>
                    <a:cubicBezTo>
                      <a:pt x="134493" y="250698"/>
                      <a:pt x="261842" y="305276"/>
                      <a:pt x="354140" y="331470"/>
                    </a:cubicBezTo>
                    <a:cubicBezTo>
                      <a:pt x="350615" y="401860"/>
                      <a:pt x="347567" y="479203"/>
                      <a:pt x="347567" y="537019"/>
                    </a:cubicBezTo>
                    <a:cubicBezTo>
                      <a:pt x="347663" y="588931"/>
                      <a:pt x="357664" y="636365"/>
                      <a:pt x="381095" y="675418"/>
                    </a:cubicBezTo>
                    <a:cubicBezTo>
                      <a:pt x="381095" y="675418"/>
                      <a:pt x="387382" y="680752"/>
                      <a:pt x="398050" y="689038"/>
                    </a:cubicBezTo>
                    <a:cubicBezTo>
                      <a:pt x="377095" y="758476"/>
                      <a:pt x="357759" y="861346"/>
                      <a:pt x="357759" y="1005268"/>
                    </a:cubicBezTo>
                    <a:lnTo>
                      <a:pt x="558927" y="1005268"/>
                    </a:lnTo>
                    <a:cubicBezTo>
                      <a:pt x="558927" y="906780"/>
                      <a:pt x="569309" y="833533"/>
                      <a:pt x="581978" y="780669"/>
                    </a:cubicBezTo>
                    <a:cubicBezTo>
                      <a:pt x="595598" y="781812"/>
                      <a:pt x="609791" y="782479"/>
                      <a:pt x="624935" y="782479"/>
                    </a:cubicBezTo>
                    <a:cubicBezTo>
                      <a:pt x="639985" y="782479"/>
                      <a:pt x="654272" y="781812"/>
                      <a:pt x="667893" y="780574"/>
                    </a:cubicBezTo>
                    <a:cubicBezTo>
                      <a:pt x="680561" y="833438"/>
                      <a:pt x="690943" y="906685"/>
                      <a:pt x="690943" y="1005173"/>
                    </a:cubicBezTo>
                    <a:lnTo>
                      <a:pt x="892588" y="1007364"/>
                    </a:lnTo>
                    <a:cubicBezTo>
                      <a:pt x="892588" y="861060"/>
                      <a:pt x="872395" y="756666"/>
                      <a:pt x="850963" y="686752"/>
                    </a:cubicBezTo>
                    <a:cubicBezTo>
                      <a:pt x="864203" y="675513"/>
                      <a:pt x="872300" y="667798"/>
                      <a:pt x="872300" y="667798"/>
                    </a:cubicBezTo>
                    <a:cubicBezTo>
                      <a:pt x="892778" y="630079"/>
                      <a:pt x="901827" y="585311"/>
                      <a:pt x="901827" y="536448"/>
                    </a:cubicBezTo>
                    <a:cubicBezTo>
                      <a:pt x="901732" y="484918"/>
                      <a:pt x="899255" y="417862"/>
                      <a:pt x="896112" y="354044"/>
                    </a:cubicBezTo>
                    <a:lnTo>
                      <a:pt x="894493" y="327279"/>
                    </a:lnTo>
                    <a:cubicBezTo>
                      <a:pt x="941165" y="342614"/>
                      <a:pt x="990981" y="368808"/>
                      <a:pt x="990981" y="396621"/>
                    </a:cubicBezTo>
                    <a:cubicBezTo>
                      <a:pt x="990981" y="455867"/>
                      <a:pt x="919448" y="491966"/>
                      <a:pt x="919258" y="492157"/>
                    </a:cubicBezTo>
                    <a:lnTo>
                      <a:pt x="1013079" y="645033"/>
                    </a:lnTo>
                    <a:cubicBezTo>
                      <a:pt x="1027843" y="635508"/>
                      <a:pt x="1156716" y="545116"/>
                      <a:pt x="1156716" y="396621"/>
                    </a:cubicBezTo>
                    <a:cubicBezTo>
                      <a:pt x="1156526" y="244411"/>
                      <a:pt x="989076" y="173164"/>
                      <a:pt x="883825" y="1534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9" name="Freeform: Shape 146">
                <a:extLst>
                  <a:ext uri="{FF2B5EF4-FFF2-40B4-BE49-F238E27FC236}">
                    <a16:creationId xmlns:a16="http://schemas.microsoft.com/office/drawing/2014/main" id="{DE063E89-8A74-330B-876E-BC9A46A61B96}"/>
                  </a:ext>
                </a:extLst>
              </p:cNvPr>
              <p:cNvSpPr/>
              <p:nvPr/>
            </p:nvSpPr>
            <p:spPr>
              <a:xfrm>
                <a:off x="5936051" y="3404498"/>
                <a:ext cx="293679" cy="292439"/>
              </a:xfrm>
              <a:custGeom>
                <a:avLst/>
                <a:gdLst>
                  <a:gd name="connsiteX0" fmla="*/ 293680 w 293679"/>
                  <a:gd name="connsiteY0" fmla="*/ 155470 h 292439"/>
                  <a:gd name="connsiteX1" fmla="*/ 256056 w 293679"/>
                  <a:gd name="connsiteY1" fmla="*/ 38408 h 292439"/>
                  <a:gd name="connsiteX2" fmla="*/ 198906 w 293679"/>
                  <a:gd name="connsiteY2" fmla="*/ 77651 h 292439"/>
                  <a:gd name="connsiteX3" fmla="*/ 142328 w 293679"/>
                  <a:gd name="connsiteY3" fmla="*/ 13548 h 292439"/>
                  <a:gd name="connsiteX4" fmla="*/ 48887 w 293679"/>
                  <a:gd name="connsiteY4" fmla="*/ 195475 h 292439"/>
                  <a:gd name="connsiteX5" fmla="*/ 177951 w 293679"/>
                  <a:gd name="connsiteY5" fmla="*/ 292440 h 292439"/>
                  <a:gd name="connsiteX6" fmla="*/ 293680 w 293679"/>
                  <a:gd name="connsiteY6" fmla="*/ 155470 h 292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3679" h="292439">
                    <a:moveTo>
                      <a:pt x="293680" y="155470"/>
                    </a:moveTo>
                    <a:cubicBezTo>
                      <a:pt x="293680" y="155470"/>
                      <a:pt x="276725" y="76127"/>
                      <a:pt x="256056" y="38408"/>
                    </a:cubicBezTo>
                    <a:cubicBezTo>
                      <a:pt x="235387" y="689"/>
                      <a:pt x="192620" y="47552"/>
                      <a:pt x="198906" y="77651"/>
                    </a:cubicBezTo>
                    <a:cubicBezTo>
                      <a:pt x="198906" y="77651"/>
                      <a:pt x="170045" y="30121"/>
                      <a:pt x="142328" y="13548"/>
                    </a:cubicBezTo>
                    <a:cubicBezTo>
                      <a:pt x="43839" y="-45126"/>
                      <a:pt x="-65508" y="100034"/>
                      <a:pt x="48887" y="195475"/>
                    </a:cubicBezTo>
                    <a:cubicBezTo>
                      <a:pt x="137851" y="265388"/>
                      <a:pt x="177951" y="292440"/>
                      <a:pt x="177951" y="292440"/>
                    </a:cubicBezTo>
                    <a:lnTo>
                      <a:pt x="293680" y="155470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0" name="Freeform: Shape 147">
                <a:extLst>
                  <a:ext uri="{FF2B5EF4-FFF2-40B4-BE49-F238E27FC236}">
                    <a16:creationId xmlns:a16="http://schemas.microsoft.com/office/drawing/2014/main" id="{CBEE8AAB-CCEC-0B37-D8B6-1132FD26D0F8}"/>
                  </a:ext>
                </a:extLst>
              </p:cNvPr>
              <p:cNvSpPr/>
              <p:nvPr/>
            </p:nvSpPr>
            <p:spPr>
              <a:xfrm>
                <a:off x="5936285" y="3477863"/>
                <a:ext cx="266680" cy="219075"/>
              </a:xfrm>
              <a:custGeom>
                <a:avLst/>
                <a:gdLst>
                  <a:gd name="connsiteX0" fmla="*/ 260775 w 266680"/>
                  <a:gd name="connsiteY0" fmla="*/ 120872 h 219075"/>
                  <a:gd name="connsiteX1" fmla="*/ 266681 w 266680"/>
                  <a:gd name="connsiteY1" fmla="*/ 67532 h 219075"/>
                  <a:gd name="connsiteX2" fmla="*/ 147809 w 266680"/>
                  <a:gd name="connsiteY2" fmla="*/ 143351 h 219075"/>
                  <a:gd name="connsiteX3" fmla="*/ 3981 w 266680"/>
                  <a:gd name="connsiteY3" fmla="*/ 0 h 219075"/>
                  <a:gd name="connsiteX4" fmla="*/ 48844 w 266680"/>
                  <a:gd name="connsiteY4" fmla="*/ 122110 h 219075"/>
                  <a:gd name="connsiteX5" fmla="*/ 177908 w 266680"/>
                  <a:gd name="connsiteY5" fmla="*/ 219075 h 219075"/>
                  <a:gd name="connsiteX6" fmla="*/ 260775 w 266680"/>
                  <a:gd name="connsiteY6" fmla="*/ 120872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680" h="219075">
                    <a:moveTo>
                      <a:pt x="260775" y="120872"/>
                    </a:moveTo>
                    <a:cubicBezTo>
                      <a:pt x="264109" y="91154"/>
                      <a:pt x="266681" y="67532"/>
                      <a:pt x="266681" y="67532"/>
                    </a:cubicBezTo>
                    <a:cubicBezTo>
                      <a:pt x="266681" y="67532"/>
                      <a:pt x="164001" y="151924"/>
                      <a:pt x="147809" y="143351"/>
                    </a:cubicBezTo>
                    <a:cubicBezTo>
                      <a:pt x="66179" y="107823"/>
                      <a:pt x="17602" y="25717"/>
                      <a:pt x="3981" y="0"/>
                    </a:cubicBezTo>
                    <a:cubicBezTo>
                      <a:pt x="-6782" y="37814"/>
                      <a:pt x="3029" y="83915"/>
                      <a:pt x="48844" y="122110"/>
                    </a:cubicBezTo>
                    <a:cubicBezTo>
                      <a:pt x="137807" y="192024"/>
                      <a:pt x="177908" y="219075"/>
                      <a:pt x="177908" y="219075"/>
                    </a:cubicBezTo>
                    <a:lnTo>
                      <a:pt x="260775" y="120872"/>
                    </a:ln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1" name="Freeform: Shape 148">
                <a:extLst>
                  <a:ext uri="{FF2B5EF4-FFF2-40B4-BE49-F238E27FC236}">
                    <a16:creationId xmlns:a16="http://schemas.microsoft.com/office/drawing/2014/main" id="{6BB49E18-C16D-28F9-52E1-3BCE83CCFC46}"/>
                  </a:ext>
                </a:extLst>
              </p:cNvPr>
              <p:cNvSpPr/>
              <p:nvPr/>
            </p:nvSpPr>
            <p:spPr>
              <a:xfrm>
                <a:off x="6174303" y="3156769"/>
                <a:ext cx="133627" cy="344098"/>
              </a:xfrm>
              <a:custGeom>
                <a:avLst/>
                <a:gdLst>
                  <a:gd name="connsiteX0" fmla="*/ 133342 w 133627"/>
                  <a:gd name="connsiteY0" fmla="*/ 9341 h 344098"/>
                  <a:gd name="connsiteX1" fmla="*/ 22280 w 133627"/>
                  <a:gd name="connsiteY1" fmla="*/ 25533 h 344098"/>
                  <a:gd name="connsiteX2" fmla="*/ 45330 w 133627"/>
                  <a:gd name="connsiteY2" fmla="*/ 339382 h 344098"/>
                  <a:gd name="connsiteX3" fmla="*/ 133627 w 133627"/>
                  <a:gd name="connsiteY3" fmla="*/ 339287 h 344098"/>
                  <a:gd name="connsiteX4" fmla="*/ 133342 w 133627"/>
                  <a:gd name="connsiteY4" fmla="*/ 9341 h 344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627" h="344098">
                    <a:moveTo>
                      <a:pt x="133342" y="9341"/>
                    </a:moveTo>
                    <a:cubicBezTo>
                      <a:pt x="133342" y="9341"/>
                      <a:pt x="56380" y="-20091"/>
                      <a:pt x="22280" y="25533"/>
                    </a:cubicBezTo>
                    <a:cubicBezTo>
                      <a:pt x="-11820" y="71158"/>
                      <a:pt x="-8771" y="320713"/>
                      <a:pt x="45330" y="339382"/>
                    </a:cubicBezTo>
                    <a:cubicBezTo>
                      <a:pt x="82383" y="350050"/>
                      <a:pt x="133627" y="339287"/>
                      <a:pt x="133627" y="339287"/>
                    </a:cubicBezTo>
                    <a:lnTo>
                      <a:pt x="133342" y="9341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2" name="Freeform: Shape 149">
                <a:extLst>
                  <a:ext uri="{FF2B5EF4-FFF2-40B4-BE49-F238E27FC236}">
                    <a16:creationId xmlns:a16="http://schemas.microsoft.com/office/drawing/2014/main" id="{E636ACEF-6F0A-BD7B-F5E1-1EA39804B55B}"/>
                  </a:ext>
                </a:extLst>
              </p:cNvPr>
              <p:cNvSpPr/>
              <p:nvPr/>
            </p:nvSpPr>
            <p:spPr>
              <a:xfrm>
                <a:off x="7167848" y="3155798"/>
                <a:ext cx="133604" cy="344208"/>
              </a:xfrm>
              <a:custGeom>
                <a:avLst/>
                <a:gdLst>
                  <a:gd name="connsiteX0" fmla="*/ 0 w 133604"/>
                  <a:gd name="connsiteY0" fmla="*/ 9454 h 344208"/>
                  <a:gd name="connsiteX1" fmla="*/ 111062 w 133604"/>
                  <a:gd name="connsiteY1" fmla="*/ 25456 h 344208"/>
                  <a:gd name="connsiteX2" fmla="*/ 88583 w 133604"/>
                  <a:gd name="connsiteY2" fmla="*/ 339400 h 344208"/>
                  <a:gd name="connsiteX3" fmla="*/ 286 w 133604"/>
                  <a:gd name="connsiteY3" fmla="*/ 339496 h 344208"/>
                  <a:gd name="connsiteX4" fmla="*/ 0 w 133604"/>
                  <a:gd name="connsiteY4" fmla="*/ 9454 h 34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604" h="344208">
                    <a:moveTo>
                      <a:pt x="0" y="9454"/>
                    </a:moveTo>
                    <a:cubicBezTo>
                      <a:pt x="0" y="9454"/>
                      <a:pt x="76867" y="-20168"/>
                      <a:pt x="111062" y="25456"/>
                    </a:cubicBezTo>
                    <a:cubicBezTo>
                      <a:pt x="145256" y="71081"/>
                      <a:pt x="142684" y="320541"/>
                      <a:pt x="88583" y="339400"/>
                    </a:cubicBezTo>
                    <a:cubicBezTo>
                      <a:pt x="51530" y="350164"/>
                      <a:pt x="286" y="339496"/>
                      <a:pt x="286" y="339496"/>
                    </a:cubicBezTo>
                    <a:lnTo>
                      <a:pt x="0" y="945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3" name="Freeform: Shape 150">
                <a:extLst>
                  <a:ext uri="{FF2B5EF4-FFF2-40B4-BE49-F238E27FC236}">
                    <a16:creationId xmlns:a16="http://schemas.microsoft.com/office/drawing/2014/main" id="{D07D49FF-DCC2-C0F5-D613-A0B70685A930}"/>
                  </a:ext>
                </a:extLst>
              </p:cNvPr>
              <p:cNvSpPr/>
              <p:nvPr/>
            </p:nvSpPr>
            <p:spPr>
              <a:xfrm>
                <a:off x="7167848" y="3156204"/>
                <a:ext cx="118776" cy="343898"/>
              </a:xfrm>
              <a:custGeom>
                <a:avLst/>
                <a:gdLst>
                  <a:gd name="connsiteX0" fmla="*/ 67056 w 118776"/>
                  <a:gd name="connsiteY0" fmla="*/ 270510 h 343898"/>
                  <a:gd name="connsiteX1" fmla="*/ 43244 w 118776"/>
                  <a:gd name="connsiteY1" fmla="*/ 0 h 343898"/>
                  <a:gd name="connsiteX2" fmla="*/ 0 w 118776"/>
                  <a:gd name="connsiteY2" fmla="*/ 9144 h 343898"/>
                  <a:gd name="connsiteX3" fmla="*/ 286 w 118776"/>
                  <a:gd name="connsiteY3" fmla="*/ 339185 h 343898"/>
                  <a:gd name="connsiteX4" fmla="*/ 88583 w 118776"/>
                  <a:gd name="connsiteY4" fmla="*/ 339090 h 343898"/>
                  <a:gd name="connsiteX5" fmla="*/ 118777 w 118776"/>
                  <a:gd name="connsiteY5" fmla="*/ 291846 h 343898"/>
                  <a:gd name="connsiteX6" fmla="*/ 67056 w 118776"/>
                  <a:gd name="connsiteY6" fmla="*/ 270510 h 343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776" h="343898">
                    <a:moveTo>
                      <a:pt x="67056" y="270510"/>
                    </a:moveTo>
                    <a:cubicBezTo>
                      <a:pt x="90678" y="173450"/>
                      <a:pt x="57817" y="47720"/>
                      <a:pt x="43244" y="0"/>
                    </a:cubicBezTo>
                    <a:cubicBezTo>
                      <a:pt x="19526" y="1619"/>
                      <a:pt x="0" y="9144"/>
                      <a:pt x="0" y="9144"/>
                    </a:cubicBezTo>
                    <a:lnTo>
                      <a:pt x="286" y="339185"/>
                    </a:lnTo>
                    <a:cubicBezTo>
                      <a:pt x="286" y="339185"/>
                      <a:pt x="51530" y="349853"/>
                      <a:pt x="88583" y="339090"/>
                    </a:cubicBezTo>
                    <a:cubicBezTo>
                      <a:pt x="101537" y="334613"/>
                      <a:pt x="111442" y="316801"/>
                      <a:pt x="118777" y="291846"/>
                    </a:cubicBezTo>
                    <a:cubicBezTo>
                      <a:pt x="91154" y="292227"/>
                      <a:pt x="63722" y="287655"/>
                      <a:pt x="67056" y="270510"/>
                    </a:cubicBezTo>
                    <a:close/>
                  </a:path>
                </a:pathLst>
              </a:custGeom>
              <a:solidFill>
                <a:srgbClr val="053849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4" name="Freeform: Shape 151">
                <a:extLst>
                  <a:ext uri="{FF2B5EF4-FFF2-40B4-BE49-F238E27FC236}">
                    <a16:creationId xmlns:a16="http://schemas.microsoft.com/office/drawing/2014/main" id="{19C0A5CF-3817-A8CC-5DF3-CC31B30FE11E}"/>
                  </a:ext>
                </a:extLst>
              </p:cNvPr>
              <p:cNvSpPr/>
              <p:nvPr/>
            </p:nvSpPr>
            <p:spPr>
              <a:xfrm>
                <a:off x="6189345" y="3157061"/>
                <a:ext cx="118586" cy="343902"/>
              </a:xfrm>
              <a:custGeom>
                <a:avLst/>
                <a:gdLst>
                  <a:gd name="connsiteX0" fmla="*/ 51816 w 118586"/>
                  <a:gd name="connsiteY0" fmla="*/ 270605 h 343902"/>
                  <a:gd name="connsiteX1" fmla="*/ 75057 w 118586"/>
                  <a:gd name="connsiteY1" fmla="*/ 0 h 343902"/>
                  <a:gd name="connsiteX2" fmla="*/ 118300 w 118586"/>
                  <a:gd name="connsiteY2" fmla="*/ 9049 h 343902"/>
                  <a:gd name="connsiteX3" fmla="*/ 118586 w 118586"/>
                  <a:gd name="connsiteY3" fmla="*/ 339090 h 343902"/>
                  <a:gd name="connsiteX4" fmla="*/ 30289 w 118586"/>
                  <a:gd name="connsiteY4" fmla="*/ 339185 h 343902"/>
                  <a:gd name="connsiteX5" fmla="*/ 0 w 118586"/>
                  <a:gd name="connsiteY5" fmla="*/ 291941 h 343902"/>
                  <a:gd name="connsiteX6" fmla="*/ 51816 w 118586"/>
                  <a:gd name="connsiteY6" fmla="*/ 270605 h 343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586" h="343902">
                    <a:moveTo>
                      <a:pt x="51816" y="270605"/>
                    </a:moveTo>
                    <a:cubicBezTo>
                      <a:pt x="28004" y="173546"/>
                      <a:pt x="60674" y="47720"/>
                      <a:pt x="75057" y="0"/>
                    </a:cubicBezTo>
                    <a:cubicBezTo>
                      <a:pt x="98774" y="1619"/>
                      <a:pt x="118300" y="9049"/>
                      <a:pt x="118300" y="9049"/>
                    </a:cubicBezTo>
                    <a:lnTo>
                      <a:pt x="118586" y="339090"/>
                    </a:lnTo>
                    <a:cubicBezTo>
                      <a:pt x="118586" y="339090"/>
                      <a:pt x="67342" y="349853"/>
                      <a:pt x="30289" y="339185"/>
                    </a:cubicBezTo>
                    <a:cubicBezTo>
                      <a:pt x="17335" y="334709"/>
                      <a:pt x="7334" y="316897"/>
                      <a:pt x="0" y="291941"/>
                    </a:cubicBezTo>
                    <a:cubicBezTo>
                      <a:pt x="27718" y="292417"/>
                      <a:pt x="55245" y="287750"/>
                      <a:pt x="51816" y="270605"/>
                    </a:cubicBezTo>
                    <a:close/>
                  </a:path>
                </a:pathLst>
              </a:custGeom>
              <a:solidFill>
                <a:srgbClr val="053849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5" name="Freeform: Shape 152">
                <a:extLst>
                  <a:ext uri="{FF2B5EF4-FFF2-40B4-BE49-F238E27FC236}">
                    <a16:creationId xmlns:a16="http://schemas.microsoft.com/office/drawing/2014/main" id="{E9B101EC-3928-0354-DDE0-D5359E38571E}"/>
                  </a:ext>
                </a:extLst>
              </p:cNvPr>
              <p:cNvSpPr/>
              <p:nvPr/>
            </p:nvSpPr>
            <p:spPr>
              <a:xfrm>
                <a:off x="6256308" y="2866243"/>
                <a:ext cx="963315" cy="865461"/>
              </a:xfrm>
              <a:custGeom>
                <a:avLst/>
                <a:gdLst>
                  <a:gd name="connsiteX0" fmla="*/ 957260 w 963315"/>
                  <a:gd name="connsiteY0" fmla="*/ 387496 h 865461"/>
                  <a:gd name="connsiteX1" fmla="*/ 481200 w 963315"/>
                  <a:gd name="connsiteY1" fmla="*/ 115 h 865461"/>
                  <a:gd name="connsiteX2" fmla="*/ 5903 w 963315"/>
                  <a:gd name="connsiteY2" fmla="*/ 388354 h 865461"/>
                  <a:gd name="connsiteX3" fmla="*/ 482057 w 963315"/>
                  <a:gd name="connsiteY3" fmla="*/ 865461 h 865461"/>
                  <a:gd name="connsiteX4" fmla="*/ 957260 w 963315"/>
                  <a:gd name="connsiteY4" fmla="*/ 387496 h 865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315" h="865461">
                    <a:moveTo>
                      <a:pt x="957260" y="387496"/>
                    </a:moveTo>
                    <a:cubicBezTo>
                      <a:pt x="899919" y="-17602"/>
                      <a:pt x="481200" y="115"/>
                      <a:pt x="481200" y="115"/>
                    </a:cubicBezTo>
                    <a:cubicBezTo>
                      <a:pt x="481200" y="115"/>
                      <a:pt x="62481" y="-16840"/>
                      <a:pt x="5903" y="388354"/>
                    </a:cubicBezTo>
                    <a:cubicBezTo>
                      <a:pt x="-50676" y="793547"/>
                      <a:pt x="313941" y="865651"/>
                      <a:pt x="482057" y="865461"/>
                    </a:cubicBezTo>
                    <a:cubicBezTo>
                      <a:pt x="650078" y="865366"/>
                      <a:pt x="1014600" y="792595"/>
                      <a:pt x="957260" y="387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6" name="Freeform: Shape 153">
                <a:extLst>
                  <a:ext uri="{FF2B5EF4-FFF2-40B4-BE49-F238E27FC236}">
                    <a16:creationId xmlns:a16="http://schemas.microsoft.com/office/drawing/2014/main" id="{E97E6730-A33D-FD0D-D676-7813011D3FD9}"/>
                  </a:ext>
                </a:extLst>
              </p:cNvPr>
              <p:cNvSpPr/>
              <p:nvPr/>
            </p:nvSpPr>
            <p:spPr>
              <a:xfrm>
                <a:off x="6313074" y="3021425"/>
                <a:ext cx="906549" cy="710279"/>
              </a:xfrm>
              <a:custGeom>
                <a:avLst/>
                <a:gdLst>
                  <a:gd name="connsiteX0" fmla="*/ 900494 w 906549"/>
                  <a:gd name="connsiteY0" fmla="*/ 232315 h 710279"/>
                  <a:gd name="connsiteX1" fmla="*/ 801148 w 906549"/>
                  <a:gd name="connsiteY1" fmla="*/ 0 h 710279"/>
                  <a:gd name="connsiteX2" fmla="*/ 873728 w 906549"/>
                  <a:gd name="connsiteY2" fmla="*/ 196977 h 710279"/>
                  <a:gd name="connsiteX3" fmla="*/ 398526 w 906549"/>
                  <a:gd name="connsiteY3" fmla="*/ 674942 h 710279"/>
                  <a:gd name="connsiteX4" fmla="*/ 0 w 906549"/>
                  <a:gd name="connsiteY4" fmla="*/ 522256 h 710279"/>
                  <a:gd name="connsiteX5" fmla="*/ 425291 w 906549"/>
                  <a:gd name="connsiteY5" fmla="*/ 710279 h 710279"/>
                  <a:gd name="connsiteX6" fmla="*/ 900494 w 906549"/>
                  <a:gd name="connsiteY6" fmla="*/ 232315 h 71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6549" h="710279">
                    <a:moveTo>
                      <a:pt x="900494" y="232315"/>
                    </a:moveTo>
                    <a:cubicBezTo>
                      <a:pt x="886111" y="130493"/>
                      <a:pt x="848773" y="55435"/>
                      <a:pt x="801148" y="0"/>
                    </a:cubicBezTo>
                    <a:cubicBezTo>
                      <a:pt x="835724" y="50959"/>
                      <a:pt x="862203" y="115252"/>
                      <a:pt x="873728" y="196977"/>
                    </a:cubicBezTo>
                    <a:cubicBezTo>
                      <a:pt x="931069" y="602075"/>
                      <a:pt x="566547" y="674846"/>
                      <a:pt x="398526" y="674942"/>
                    </a:cubicBezTo>
                    <a:cubicBezTo>
                      <a:pt x="292227" y="675037"/>
                      <a:pt x="107252" y="646081"/>
                      <a:pt x="0" y="522256"/>
                    </a:cubicBezTo>
                    <a:cubicBezTo>
                      <a:pt x="100298" y="676180"/>
                      <a:pt x="309467" y="710374"/>
                      <a:pt x="425291" y="710279"/>
                    </a:cubicBezTo>
                    <a:cubicBezTo>
                      <a:pt x="593312" y="710184"/>
                      <a:pt x="957834" y="637413"/>
                      <a:pt x="900494" y="232315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7" name="Freeform: Shape 154">
                <a:extLst>
                  <a:ext uri="{FF2B5EF4-FFF2-40B4-BE49-F238E27FC236}">
                    <a16:creationId xmlns:a16="http://schemas.microsoft.com/office/drawing/2014/main" id="{B2B8B479-9471-DF58-DF28-004CDA736680}"/>
                  </a:ext>
                </a:extLst>
              </p:cNvPr>
              <p:cNvSpPr/>
              <p:nvPr/>
            </p:nvSpPr>
            <p:spPr>
              <a:xfrm>
                <a:off x="6422716" y="4082016"/>
                <a:ext cx="626760" cy="136702"/>
              </a:xfrm>
              <a:custGeom>
                <a:avLst/>
                <a:gdLst>
                  <a:gd name="connsiteX0" fmla="*/ 315841 w 626760"/>
                  <a:gd name="connsiteY0" fmla="*/ 136702 h 136702"/>
                  <a:gd name="connsiteX1" fmla="*/ 25614 w 626760"/>
                  <a:gd name="connsiteY1" fmla="*/ 85743 h 136702"/>
                  <a:gd name="connsiteX2" fmla="*/ 4373 w 626760"/>
                  <a:gd name="connsiteY2" fmla="*/ 26021 h 136702"/>
                  <a:gd name="connsiteX3" fmla="*/ 63999 w 626760"/>
                  <a:gd name="connsiteY3" fmla="*/ 4685 h 136702"/>
                  <a:gd name="connsiteX4" fmla="*/ 315745 w 626760"/>
                  <a:gd name="connsiteY4" fmla="*/ 46976 h 136702"/>
                  <a:gd name="connsiteX5" fmla="*/ 562062 w 626760"/>
                  <a:gd name="connsiteY5" fmla="*/ 4590 h 136702"/>
                  <a:gd name="connsiteX6" fmla="*/ 622069 w 626760"/>
                  <a:gd name="connsiteY6" fmla="*/ 24973 h 136702"/>
                  <a:gd name="connsiteX7" fmla="*/ 602067 w 626760"/>
                  <a:gd name="connsiteY7" fmla="*/ 84886 h 136702"/>
                  <a:gd name="connsiteX8" fmla="*/ 315841 w 626760"/>
                  <a:gd name="connsiteY8" fmla="*/ 136702 h 136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760" h="136702">
                    <a:moveTo>
                      <a:pt x="315841" y="136702"/>
                    </a:moveTo>
                    <a:cubicBezTo>
                      <a:pt x="135151" y="136892"/>
                      <a:pt x="29995" y="87838"/>
                      <a:pt x="25614" y="85743"/>
                    </a:cubicBezTo>
                    <a:cubicBezTo>
                      <a:pt x="3230" y="75075"/>
                      <a:pt x="-6295" y="48310"/>
                      <a:pt x="4373" y="26021"/>
                    </a:cubicBezTo>
                    <a:cubicBezTo>
                      <a:pt x="14946" y="3733"/>
                      <a:pt x="41616" y="-5792"/>
                      <a:pt x="63999" y="4685"/>
                    </a:cubicBezTo>
                    <a:cubicBezTo>
                      <a:pt x="65904" y="5542"/>
                      <a:pt x="157916" y="47167"/>
                      <a:pt x="315745" y="46976"/>
                    </a:cubicBezTo>
                    <a:cubicBezTo>
                      <a:pt x="473765" y="46786"/>
                      <a:pt x="561204" y="4971"/>
                      <a:pt x="562062" y="4590"/>
                    </a:cubicBezTo>
                    <a:cubicBezTo>
                      <a:pt x="584255" y="-6269"/>
                      <a:pt x="611116" y="2780"/>
                      <a:pt x="622069" y="24973"/>
                    </a:cubicBezTo>
                    <a:cubicBezTo>
                      <a:pt x="633023" y="47071"/>
                      <a:pt x="624165" y="73837"/>
                      <a:pt x="602067" y="84886"/>
                    </a:cubicBezTo>
                    <a:cubicBezTo>
                      <a:pt x="597876" y="86981"/>
                      <a:pt x="497006" y="136511"/>
                      <a:pt x="315841" y="136702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8" name="Freeform: Shape 155">
                <a:extLst>
                  <a:ext uri="{FF2B5EF4-FFF2-40B4-BE49-F238E27FC236}">
                    <a16:creationId xmlns:a16="http://schemas.microsoft.com/office/drawing/2014/main" id="{B3176CCA-4C24-6AC1-3D03-267F8EFFDAF8}"/>
                  </a:ext>
                </a:extLst>
              </p:cNvPr>
              <p:cNvSpPr/>
              <p:nvPr/>
            </p:nvSpPr>
            <p:spPr>
              <a:xfrm>
                <a:off x="6422931" y="4114419"/>
                <a:ext cx="626532" cy="104298"/>
              </a:xfrm>
              <a:custGeom>
                <a:avLst/>
                <a:gdLst>
                  <a:gd name="connsiteX0" fmla="*/ 601851 w 626532"/>
                  <a:gd name="connsiteY0" fmla="*/ 27622 h 104298"/>
                  <a:gd name="connsiteX1" fmla="*/ 315625 w 626532"/>
                  <a:gd name="connsiteY1" fmla="*/ 79438 h 104298"/>
                  <a:gd name="connsiteX2" fmla="*/ 25398 w 626532"/>
                  <a:gd name="connsiteY2" fmla="*/ 28480 h 104298"/>
                  <a:gd name="connsiteX3" fmla="*/ 1776 w 626532"/>
                  <a:gd name="connsiteY3" fmla="*/ 381 h 104298"/>
                  <a:gd name="connsiteX4" fmla="*/ 25493 w 626532"/>
                  <a:gd name="connsiteY4" fmla="*/ 53340 h 104298"/>
                  <a:gd name="connsiteX5" fmla="*/ 315720 w 626532"/>
                  <a:gd name="connsiteY5" fmla="*/ 104299 h 104298"/>
                  <a:gd name="connsiteX6" fmla="*/ 601947 w 626532"/>
                  <a:gd name="connsiteY6" fmla="*/ 52483 h 104298"/>
                  <a:gd name="connsiteX7" fmla="*/ 624711 w 626532"/>
                  <a:gd name="connsiteY7" fmla="*/ 0 h 104298"/>
                  <a:gd name="connsiteX8" fmla="*/ 601851 w 626532"/>
                  <a:gd name="connsiteY8" fmla="*/ 27622 h 10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532" h="104298">
                    <a:moveTo>
                      <a:pt x="601851" y="27622"/>
                    </a:moveTo>
                    <a:cubicBezTo>
                      <a:pt x="597660" y="29718"/>
                      <a:pt x="496695" y="79248"/>
                      <a:pt x="315625" y="79438"/>
                    </a:cubicBezTo>
                    <a:cubicBezTo>
                      <a:pt x="134936" y="79629"/>
                      <a:pt x="29780" y="30575"/>
                      <a:pt x="25398" y="28480"/>
                    </a:cubicBezTo>
                    <a:cubicBezTo>
                      <a:pt x="13302" y="22765"/>
                      <a:pt x="5205" y="12287"/>
                      <a:pt x="1776" y="381"/>
                    </a:cubicBezTo>
                    <a:cubicBezTo>
                      <a:pt x="-4224" y="21145"/>
                      <a:pt x="5301" y="43720"/>
                      <a:pt x="25493" y="53340"/>
                    </a:cubicBezTo>
                    <a:cubicBezTo>
                      <a:pt x="29875" y="55435"/>
                      <a:pt x="135031" y="104394"/>
                      <a:pt x="315720" y="104299"/>
                    </a:cubicBezTo>
                    <a:cubicBezTo>
                      <a:pt x="496886" y="104108"/>
                      <a:pt x="597756" y="54578"/>
                      <a:pt x="601947" y="52483"/>
                    </a:cubicBezTo>
                    <a:cubicBezTo>
                      <a:pt x="621568" y="42672"/>
                      <a:pt x="630712" y="20383"/>
                      <a:pt x="624711" y="0"/>
                    </a:cubicBezTo>
                    <a:cubicBezTo>
                      <a:pt x="621377" y="11525"/>
                      <a:pt x="613567" y="21812"/>
                      <a:pt x="601851" y="27622"/>
                    </a:cubicBez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9" name="Freeform: Shape 156">
                <a:extLst>
                  <a:ext uri="{FF2B5EF4-FFF2-40B4-BE49-F238E27FC236}">
                    <a16:creationId xmlns:a16="http://schemas.microsoft.com/office/drawing/2014/main" id="{EAC7F9D7-5140-8A5C-0449-952B0BBAFA89}"/>
                  </a:ext>
                </a:extLst>
              </p:cNvPr>
              <p:cNvSpPr/>
              <p:nvPr/>
            </p:nvSpPr>
            <p:spPr>
              <a:xfrm>
                <a:off x="6449219" y="3677837"/>
                <a:ext cx="578186" cy="115780"/>
              </a:xfrm>
              <a:custGeom>
                <a:avLst/>
                <a:gdLst>
                  <a:gd name="connsiteX0" fmla="*/ 288861 w 578186"/>
                  <a:gd name="connsiteY0" fmla="*/ 115780 h 115780"/>
                  <a:gd name="connsiteX1" fmla="*/ 16065 w 578186"/>
                  <a:gd name="connsiteY1" fmla="*/ 56820 h 115780"/>
                  <a:gd name="connsiteX2" fmla="*/ 3397 w 578186"/>
                  <a:gd name="connsiteY2" fmla="*/ 16529 h 115780"/>
                  <a:gd name="connsiteX3" fmla="*/ 43687 w 578186"/>
                  <a:gd name="connsiteY3" fmla="*/ 3861 h 115780"/>
                  <a:gd name="connsiteX4" fmla="*/ 536035 w 578186"/>
                  <a:gd name="connsiteY4" fmla="*/ 2623 h 115780"/>
                  <a:gd name="connsiteX5" fmla="*/ 575563 w 578186"/>
                  <a:gd name="connsiteY5" fmla="*/ 17768 h 115780"/>
                  <a:gd name="connsiteX6" fmla="*/ 560419 w 578186"/>
                  <a:gd name="connsiteY6" fmla="*/ 57296 h 115780"/>
                  <a:gd name="connsiteX7" fmla="*/ 288861 w 578186"/>
                  <a:gd name="connsiteY7" fmla="*/ 115780 h 11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8186" h="115780">
                    <a:moveTo>
                      <a:pt x="288861" y="115780"/>
                    </a:moveTo>
                    <a:cubicBezTo>
                      <a:pt x="131984" y="115970"/>
                      <a:pt x="22923" y="60344"/>
                      <a:pt x="16065" y="56820"/>
                    </a:cubicBezTo>
                    <a:cubicBezTo>
                      <a:pt x="1396" y="49200"/>
                      <a:pt x="-4223" y="31103"/>
                      <a:pt x="3397" y="16529"/>
                    </a:cubicBezTo>
                    <a:cubicBezTo>
                      <a:pt x="11017" y="1861"/>
                      <a:pt x="29114" y="-3759"/>
                      <a:pt x="43687" y="3861"/>
                    </a:cubicBezTo>
                    <a:cubicBezTo>
                      <a:pt x="47021" y="5576"/>
                      <a:pt x="274097" y="119495"/>
                      <a:pt x="536035" y="2623"/>
                    </a:cubicBezTo>
                    <a:cubicBezTo>
                      <a:pt x="551084" y="-4140"/>
                      <a:pt x="568801" y="2623"/>
                      <a:pt x="575563" y="17768"/>
                    </a:cubicBezTo>
                    <a:cubicBezTo>
                      <a:pt x="582326" y="32817"/>
                      <a:pt x="575563" y="50533"/>
                      <a:pt x="560419" y="57296"/>
                    </a:cubicBezTo>
                    <a:cubicBezTo>
                      <a:pt x="462216" y="101016"/>
                      <a:pt x="369252" y="115685"/>
                      <a:pt x="288861" y="11578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0" name="Freeform: Shape 157">
                <a:extLst>
                  <a:ext uri="{FF2B5EF4-FFF2-40B4-BE49-F238E27FC236}">
                    <a16:creationId xmlns:a16="http://schemas.microsoft.com/office/drawing/2014/main" id="{E441FAD7-E420-83EE-33D7-344340B7185E}"/>
                  </a:ext>
                </a:extLst>
              </p:cNvPr>
              <p:cNvSpPr/>
              <p:nvPr/>
            </p:nvSpPr>
            <p:spPr>
              <a:xfrm>
                <a:off x="6449377" y="3677702"/>
                <a:ext cx="577976" cy="82625"/>
              </a:xfrm>
              <a:custGeom>
                <a:avLst/>
                <a:gdLst>
                  <a:gd name="connsiteX0" fmla="*/ 25146 w 577976"/>
                  <a:gd name="connsiteY0" fmla="*/ 31238 h 82625"/>
                  <a:gd name="connsiteX1" fmla="*/ 554546 w 577976"/>
                  <a:gd name="connsiteY1" fmla="*/ 29904 h 82625"/>
                  <a:gd name="connsiteX2" fmla="*/ 577977 w 577976"/>
                  <a:gd name="connsiteY2" fmla="*/ 28952 h 82625"/>
                  <a:gd name="connsiteX3" fmla="*/ 575405 w 577976"/>
                  <a:gd name="connsiteY3" fmla="*/ 17712 h 82625"/>
                  <a:gd name="connsiteX4" fmla="*/ 535876 w 577976"/>
                  <a:gd name="connsiteY4" fmla="*/ 2568 h 82625"/>
                  <a:gd name="connsiteX5" fmla="*/ 43529 w 577976"/>
                  <a:gd name="connsiteY5" fmla="*/ 3806 h 82625"/>
                  <a:gd name="connsiteX6" fmla="*/ 3238 w 577976"/>
                  <a:gd name="connsiteY6" fmla="*/ 16474 h 82625"/>
                  <a:gd name="connsiteX7" fmla="*/ 0 w 577976"/>
                  <a:gd name="connsiteY7" fmla="*/ 29333 h 82625"/>
                  <a:gd name="connsiteX8" fmla="*/ 25146 w 577976"/>
                  <a:gd name="connsiteY8" fmla="*/ 31238 h 8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7976" h="82625">
                    <a:moveTo>
                      <a:pt x="25146" y="31238"/>
                    </a:moveTo>
                    <a:cubicBezTo>
                      <a:pt x="28765" y="32952"/>
                      <a:pt x="272891" y="146871"/>
                      <a:pt x="554546" y="29904"/>
                    </a:cubicBezTo>
                    <a:cubicBezTo>
                      <a:pt x="562261" y="26666"/>
                      <a:pt x="570547" y="26666"/>
                      <a:pt x="577977" y="28952"/>
                    </a:cubicBezTo>
                    <a:cubicBezTo>
                      <a:pt x="577882" y="25142"/>
                      <a:pt x="577024" y="21427"/>
                      <a:pt x="575405" y="17712"/>
                    </a:cubicBezTo>
                    <a:cubicBezTo>
                      <a:pt x="568643" y="2663"/>
                      <a:pt x="550926" y="-4100"/>
                      <a:pt x="535876" y="2568"/>
                    </a:cubicBezTo>
                    <a:cubicBezTo>
                      <a:pt x="273939" y="119535"/>
                      <a:pt x="46863" y="5520"/>
                      <a:pt x="43529" y="3806"/>
                    </a:cubicBezTo>
                    <a:cubicBezTo>
                      <a:pt x="28956" y="-3814"/>
                      <a:pt x="10858" y="1901"/>
                      <a:pt x="3238" y="16474"/>
                    </a:cubicBezTo>
                    <a:cubicBezTo>
                      <a:pt x="1048" y="20570"/>
                      <a:pt x="95" y="24951"/>
                      <a:pt x="0" y="29333"/>
                    </a:cubicBezTo>
                    <a:cubicBezTo>
                      <a:pt x="8001" y="26951"/>
                      <a:pt x="17050" y="27332"/>
                      <a:pt x="25146" y="31238"/>
                    </a:cubicBez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11" name="Graphic 4">
                <a:extLst>
                  <a:ext uri="{FF2B5EF4-FFF2-40B4-BE49-F238E27FC236}">
                    <a16:creationId xmlns:a16="http://schemas.microsoft.com/office/drawing/2014/main" id="{E4AF61CC-717B-6AE7-48BE-557C40293686}"/>
                  </a:ext>
                </a:extLst>
              </p:cNvPr>
              <p:cNvGrpSpPr/>
              <p:nvPr/>
            </p:nvGrpSpPr>
            <p:grpSpPr>
              <a:xfrm>
                <a:off x="6607397" y="3810798"/>
                <a:ext cx="257175" cy="162865"/>
                <a:chOff x="6607397" y="3810798"/>
                <a:chExt cx="257175" cy="162865"/>
              </a:xfrm>
            </p:grpSpPr>
            <p:sp>
              <p:nvSpPr>
                <p:cNvPr id="143" name="Freeform: Shape 190">
                  <a:extLst>
                    <a:ext uri="{FF2B5EF4-FFF2-40B4-BE49-F238E27FC236}">
                      <a16:creationId xmlns:a16="http://schemas.microsoft.com/office/drawing/2014/main" id="{AAFF8E95-3FAF-9B38-4022-E8DB5BE64887}"/>
                    </a:ext>
                  </a:extLst>
                </p:cNvPr>
                <p:cNvSpPr/>
                <p:nvPr/>
              </p:nvSpPr>
              <p:spPr>
                <a:xfrm>
                  <a:off x="6607397" y="3810798"/>
                  <a:ext cx="257175" cy="162865"/>
                </a:xfrm>
                <a:custGeom>
                  <a:avLst/>
                  <a:gdLst>
                    <a:gd name="connsiteX0" fmla="*/ 226219 w 257175"/>
                    <a:gd name="connsiteY0" fmla="*/ 154 h 162865"/>
                    <a:gd name="connsiteX1" fmla="*/ 165163 w 257175"/>
                    <a:gd name="connsiteY1" fmla="*/ 6631 h 162865"/>
                    <a:gd name="connsiteX2" fmla="*/ 96298 w 257175"/>
                    <a:gd name="connsiteY2" fmla="*/ 6821 h 162865"/>
                    <a:gd name="connsiteX3" fmla="*/ 30575 w 257175"/>
                    <a:gd name="connsiteY3" fmla="*/ 249 h 162865"/>
                    <a:gd name="connsiteX4" fmla="*/ 0 w 257175"/>
                    <a:gd name="connsiteY4" fmla="*/ 27967 h 162865"/>
                    <a:gd name="connsiteX5" fmla="*/ 95 w 257175"/>
                    <a:gd name="connsiteY5" fmla="*/ 126455 h 162865"/>
                    <a:gd name="connsiteX6" fmla="*/ 25051 w 257175"/>
                    <a:gd name="connsiteY6" fmla="*/ 154077 h 162865"/>
                    <a:gd name="connsiteX7" fmla="*/ 94202 w 257175"/>
                    <a:gd name="connsiteY7" fmla="*/ 161126 h 162865"/>
                    <a:gd name="connsiteX8" fmla="*/ 163068 w 257175"/>
                    <a:gd name="connsiteY8" fmla="*/ 161031 h 162865"/>
                    <a:gd name="connsiteX9" fmla="*/ 232220 w 257175"/>
                    <a:gd name="connsiteY9" fmla="*/ 153792 h 162865"/>
                    <a:gd name="connsiteX10" fmla="*/ 257175 w 257175"/>
                    <a:gd name="connsiteY10" fmla="*/ 126074 h 162865"/>
                    <a:gd name="connsiteX11" fmla="*/ 256984 w 257175"/>
                    <a:gd name="connsiteY11" fmla="*/ 27776 h 162865"/>
                    <a:gd name="connsiteX12" fmla="*/ 226219 w 257175"/>
                    <a:gd name="connsiteY12" fmla="*/ 154 h 16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7175" h="162865">
                      <a:moveTo>
                        <a:pt x="226219" y="154"/>
                      </a:moveTo>
                      <a:lnTo>
                        <a:pt x="165163" y="6631"/>
                      </a:lnTo>
                      <a:cubicBezTo>
                        <a:pt x="142304" y="9107"/>
                        <a:pt x="119158" y="9107"/>
                        <a:pt x="96298" y="6821"/>
                      </a:cubicBezTo>
                      <a:lnTo>
                        <a:pt x="30575" y="249"/>
                      </a:lnTo>
                      <a:cubicBezTo>
                        <a:pt x="14192" y="-1370"/>
                        <a:pt x="0" y="11488"/>
                        <a:pt x="0" y="27967"/>
                      </a:cubicBezTo>
                      <a:lnTo>
                        <a:pt x="95" y="126455"/>
                      </a:lnTo>
                      <a:cubicBezTo>
                        <a:pt x="95" y="140743"/>
                        <a:pt x="10858" y="152649"/>
                        <a:pt x="25051" y="154077"/>
                      </a:cubicBezTo>
                      <a:lnTo>
                        <a:pt x="94202" y="161126"/>
                      </a:lnTo>
                      <a:cubicBezTo>
                        <a:pt x="117062" y="163507"/>
                        <a:pt x="140208" y="163412"/>
                        <a:pt x="163068" y="161031"/>
                      </a:cubicBezTo>
                      <a:lnTo>
                        <a:pt x="232220" y="153792"/>
                      </a:lnTo>
                      <a:cubicBezTo>
                        <a:pt x="246412" y="152268"/>
                        <a:pt x="257175" y="140362"/>
                        <a:pt x="257175" y="126074"/>
                      </a:cubicBezTo>
                      <a:lnTo>
                        <a:pt x="256984" y="27776"/>
                      </a:lnTo>
                      <a:cubicBezTo>
                        <a:pt x="256984" y="11298"/>
                        <a:pt x="242697" y="-1561"/>
                        <a:pt x="226219" y="154"/>
                      </a:cubicBezTo>
                      <a:close/>
                    </a:path>
                  </a:pathLst>
                </a:custGeom>
                <a:solidFill>
                  <a:srgbClr val="D7ECF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4" name="Freeform: Shape 191">
                  <a:extLst>
                    <a:ext uri="{FF2B5EF4-FFF2-40B4-BE49-F238E27FC236}">
                      <a16:creationId xmlns:a16="http://schemas.microsoft.com/office/drawing/2014/main" id="{2B43931C-D9DC-AFBD-EBD3-20D20E047E46}"/>
                    </a:ext>
                  </a:extLst>
                </p:cNvPr>
                <p:cNvSpPr/>
                <p:nvPr/>
              </p:nvSpPr>
              <p:spPr>
                <a:xfrm>
                  <a:off x="6629685" y="3839907"/>
                  <a:ext cx="44291" cy="44291"/>
                </a:xfrm>
                <a:custGeom>
                  <a:avLst/>
                  <a:gdLst>
                    <a:gd name="connsiteX0" fmla="*/ 44291 w 44291"/>
                    <a:gd name="connsiteY0" fmla="*/ 22099 h 44291"/>
                    <a:gd name="connsiteX1" fmla="*/ 22193 w 44291"/>
                    <a:gd name="connsiteY1" fmla="*/ 44292 h 44291"/>
                    <a:gd name="connsiteX2" fmla="*/ 0 w 44291"/>
                    <a:gd name="connsiteY2" fmla="*/ 22194 h 44291"/>
                    <a:gd name="connsiteX3" fmla="*/ 22098 w 44291"/>
                    <a:gd name="connsiteY3" fmla="*/ 1 h 44291"/>
                    <a:gd name="connsiteX4" fmla="*/ 44291 w 44291"/>
                    <a:gd name="connsiteY4" fmla="*/ 22099 h 4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291" h="44291">
                      <a:moveTo>
                        <a:pt x="44291" y="22099"/>
                      </a:moveTo>
                      <a:cubicBezTo>
                        <a:pt x="44291" y="34291"/>
                        <a:pt x="34385" y="44292"/>
                        <a:pt x="22193" y="44292"/>
                      </a:cubicBezTo>
                      <a:cubicBezTo>
                        <a:pt x="10001" y="44292"/>
                        <a:pt x="0" y="34386"/>
                        <a:pt x="0" y="22194"/>
                      </a:cubicBezTo>
                      <a:cubicBezTo>
                        <a:pt x="0" y="10002"/>
                        <a:pt x="9906" y="1"/>
                        <a:pt x="22098" y="1"/>
                      </a:cubicBezTo>
                      <a:cubicBezTo>
                        <a:pt x="34385" y="-95"/>
                        <a:pt x="44291" y="9811"/>
                        <a:pt x="44291" y="22099"/>
                      </a:cubicBezTo>
                      <a:close/>
                    </a:path>
                  </a:pathLst>
                </a:custGeom>
                <a:solidFill>
                  <a:srgbClr val="F05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5" name="Freeform: Shape 192">
                  <a:extLst>
                    <a:ext uri="{FF2B5EF4-FFF2-40B4-BE49-F238E27FC236}">
                      <a16:creationId xmlns:a16="http://schemas.microsoft.com/office/drawing/2014/main" id="{21BB1DA4-2450-05EA-607A-959C5C27CFE0}"/>
                    </a:ext>
                  </a:extLst>
                </p:cNvPr>
                <p:cNvSpPr/>
                <p:nvPr/>
              </p:nvSpPr>
              <p:spPr>
                <a:xfrm>
                  <a:off x="6629780" y="3900487"/>
                  <a:ext cx="44291" cy="44291"/>
                </a:xfrm>
                <a:custGeom>
                  <a:avLst/>
                  <a:gdLst>
                    <a:gd name="connsiteX0" fmla="*/ 44291 w 44291"/>
                    <a:gd name="connsiteY0" fmla="*/ 22098 h 44291"/>
                    <a:gd name="connsiteX1" fmla="*/ 22193 w 44291"/>
                    <a:gd name="connsiteY1" fmla="*/ 44291 h 44291"/>
                    <a:gd name="connsiteX2" fmla="*/ 0 w 44291"/>
                    <a:gd name="connsiteY2" fmla="*/ 22193 h 44291"/>
                    <a:gd name="connsiteX3" fmla="*/ 22098 w 44291"/>
                    <a:gd name="connsiteY3" fmla="*/ 0 h 44291"/>
                    <a:gd name="connsiteX4" fmla="*/ 44291 w 44291"/>
                    <a:gd name="connsiteY4" fmla="*/ 22098 h 4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291" h="44291">
                      <a:moveTo>
                        <a:pt x="44291" y="22098"/>
                      </a:moveTo>
                      <a:cubicBezTo>
                        <a:pt x="44291" y="34290"/>
                        <a:pt x="34385" y="44291"/>
                        <a:pt x="22193" y="44291"/>
                      </a:cubicBezTo>
                      <a:cubicBezTo>
                        <a:pt x="10001" y="44291"/>
                        <a:pt x="0" y="34385"/>
                        <a:pt x="0" y="22193"/>
                      </a:cubicBezTo>
                      <a:cubicBezTo>
                        <a:pt x="0" y="10001"/>
                        <a:pt x="9906" y="0"/>
                        <a:pt x="22098" y="0"/>
                      </a:cubicBezTo>
                      <a:cubicBezTo>
                        <a:pt x="34290" y="0"/>
                        <a:pt x="44196" y="9906"/>
                        <a:pt x="44291" y="22098"/>
                      </a:cubicBezTo>
                      <a:close/>
                    </a:path>
                  </a:pathLst>
                </a:custGeom>
                <a:solidFill>
                  <a:srgbClr val="F05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6" name="Freeform: Shape 193">
                  <a:extLst>
                    <a:ext uri="{FF2B5EF4-FFF2-40B4-BE49-F238E27FC236}">
                      <a16:creationId xmlns:a16="http://schemas.microsoft.com/office/drawing/2014/main" id="{8ED4AFA5-7EC3-2ED7-8F5A-3F2F8DD373BB}"/>
                    </a:ext>
                  </a:extLst>
                </p:cNvPr>
                <p:cNvSpPr/>
                <p:nvPr/>
              </p:nvSpPr>
              <p:spPr>
                <a:xfrm>
                  <a:off x="6690860" y="3848530"/>
                  <a:ext cx="152516" cy="34240"/>
                </a:xfrm>
                <a:custGeom>
                  <a:avLst/>
                  <a:gdLst>
                    <a:gd name="connsiteX0" fmla="*/ 65794 w 152516"/>
                    <a:gd name="connsiteY0" fmla="*/ 34240 h 34240"/>
                    <a:gd name="connsiteX1" fmla="*/ 11120 w 152516"/>
                    <a:gd name="connsiteY1" fmla="*/ 30525 h 34240"/>
                    <a:gd name="connsiteX2" fmla="*/ 167 w 152516"/>
                    <a:gd name="connsiteY2" fmla="*/ 15285 h 34240"/>
                    <a:gd name="connsiteX3" fmla="*/ 15407 w 152516"/>
                    <a:gd name="connsiteY3" fmla="*/ 4332 h 34240"/>
                    <a:gd name="connsiteX4" fmla="*/ 136279 w 152516"/>
                    <a:gd name="connsiteY4" fmla="*/ 331 h 34240"/>
                    <a:gd name="connsiteX5" fmla="*/ 152185 w 152516"/>
                    <a:gd name="connsiteY5" fmla="*/ 10332 h 34240"/>
                    <a:gd name="connsiteX6" fmla="*/ 142184 w 152516"/>
                    <a:gd name="connsiteY6" fmla="*/ 26239 h 34240"/>
                    <a:gd name="connsiteX7" fmla="*/ 65794 w 152516"/>
                    <a:gd name="connsiteY7" fmla="*/ 34240 h 3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516" h="34240">
                      <a:moveTo>
                        <a:pt x="65794" y="34240"/>
                      </a:moveTo>
                      <a:cubicBezTo>
                        <a:pt x="34838" y="34240"/>
                        <a:pt x="12644" y="30811"/>
                        <a:pt x="11120" y="30525"/>
                      </a:cubicBezTo>
                      <a:cubicBezTo>
                        <a:pt x="3881" y="29382"/>
                        <a:pt x="-976" y="22524"/>
                        <a:pt x="167" y="15285"/>
                      </a:cubicBezTo>
                      <a:cubicBezTo>
                        <a:pt x="1309" y="8046"/>
                        <a:pt x="8168" y="3189"/>
                        <a:pt x="15407" y="4332"/>
                      </a:cubicBezTo>
                      <a:cubicBezTo>
                        <a:pt x="15978" y="4427"/>
                        <a:pt x="76747" y="13857"/>
                        <a:pt x="136279" y="331"/>
                      </a:cubicBezTo>
                      <a:cubicBezTo>
                        <a:pt x="143422" y="-1288"/>
                        <a:pt x="150566" y="3189"/>
                        <a:pt x="152185" y="10332"/>
                      </a:cubicBezTo>
                      <a:cubicBezTo>
                        <a:pt x="153805" y="17476"/>
                        <a:pt x="149328" y="24620"/>
                        <a:pt x="142184" y="26239"/>
                      </a:cubicBezTo>
                      <a:cubicBezTo>
                        <a:pt x="115038" y="32430"/>
                        <a:pt x="88178" y="34240"/>
                        <a:pt x="65794" y="3424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7" name="Freeform: Shape 194">
                  <a:extLst>
                    <a:ext uri="{FF2B5EF4-FFF2-40B4-BE49-F238E27FC236}">
                      <a16:creationId xmlns:a16="http://schemas.microsoft.com/office/drawing/2014/main" id="{A65B55F3-5859-FBFF-AAD5-C2D36C9DE6D2}"/>
                    </a:ext>
                  </a:extLst>
                </p:cNvPr>
                <p:cNvSpPr/>
                <p:nvPr/>
              </p:nvSpPr>
              <p:spPr>
                <a:xfrm>
                  <a:off x="6690955" y="3905395"/>
                  <a:ext cx="152516" cy="34240"/>
                </a:xfrm>
                <a:custGeom>
                  <a:avLst/>
                  <a:gdLst>
                    <a:gd name="connsiteX0" fmla="*/ 65794 w 152516"/>
                    <a:gd name="connsiteY0" fmla="*/ 34240 h 34240"/>
                    <a:gd name="connsiteX1" fmla="*/ 11120 w 152516"/>
                    <a:gd name="connsiteY1" fmla="*/ 30525 h 34240"/>
                    <a:gd name="connsiteX2" fmla="*/ 167 w 152516"/>
                    <a:gd name="connsiteY2" fmla="*/ 15285 h 34240"/>
                    <a:gd name="connsiteX3" fmla="*/ 15407 w 152516"/>
                    <a:gd name="connsiteY3" fmla="*/ 4332 h 34240"/>
                    <a:gd name="connsiteX4" fmla="*/ 136279 w 152516"/>
                    <a:gd name="connsiteY4" fmla="*/ 331 h 34240"/>
                    <a:gd name="connsiteX5" fmla="*/ 152186 w 152516"/>
                    <a:gd name="connsiteY5" fmla="*/ 10332 h 34240"/>
                    <a:gd name="connsiteX6" fmla="*/ 142184 w 152516"/>
                    <a:gd name="connsiteY6" fmla="*/ 26239 h 34240"/>
                    <a:gd name="connsiteX7" fmla="*/ 65794 w 152516"/>
                    <a:gd name="connsiteY7" fmla="*/ 34240 h 3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516" h="34240">
                      <a:moveTo>
                        <a:pt x="65794" y="34240"/>
                      </a:moveTo>
                      <a:cubicBezTo>
                        <a:pt x="34838" y="34240"/>
                        <a:pt x="12644" y="30811"/>
                        <a:pt x="11120" y="30525"/>
                      </a:cubicBezTo>
                      <a:cubicBezTo>
                        <a:pt x="3881" y="29382"/>
                        <a:pt x="-976" y="22524"/>
                        <a:pt x="167" y="15285"/>
                      </a:cubicBezTo>
                      <a:cubicBezTo>
                        <a:pt x="1310" y="8046"/>
                        <a:pt x="8072" y="3189"/>
                        <a:pt x="15407" y="4332"/>
                      </a:cubicBezTo>
                      <a:cubicBezTo>
                        <a:pt x="15978" y="4427"/>
                        <a:pt x="76748" y="13952"/>
                        <a:pt x="136279" y="331"/>
                      </a:cubicBezTo>
                      <a:cubicBezTo>
                        <a:pt x="143423" y="-1288"/>
                        <a:pt x="150566" y="3189"/>
                        <a:pt x="152186" y="10332"/>
                      </a:cubicBezTo>
                      <a:cubicBezTo>
                        <a:pt x="153805" y="17476"/>
                        <a:pt x="149328" y="24620"/>
                        <a:pt x="142184" y="26239"/>
                      </a:cubicBezTo>
                      <a:cubicBezTo>
                        <a:pt x="115038" y="32335"/>
                        <a:pt x="88082" y="34145"/>
                        <a:pt x="65794" y="3424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12" name="Freeform: Shape 159">
                <a:extLst>
                  <a:ext uri="{FF2B5EF4-FFF2-40B4-BE49-F238E27FC236}">
                    <a16:creationId xmlns:a16="http://schemas.microsoft.com/office/drawing/2014/main" id="{7E742F3F-F65E-046C-37A8-C31B00975B75}"/>
                  </a:ext>
                </a:extLst>
              </p:cNvPr>
              <p:cNvSpPr/>
              <p:nvPr/>
            </p:nvSpPr>
            <p:spPr>
              <a:xfrm>
                <a:off x="6804212" y="3994656"/>
                <a:ext cx="101341" cy="96554"/>
              </a:xfrm>
              <a:custGeom>
                <a:avLst/>
                <a:gdLst>
                  <a:gd name="connsiteX0" fmla="*/ 97793 w 101341"/>
                  <a:gd name="connsiteY0" fmla="*/ 33561 h 96554"/>
                  <a:gd name="connsiteX1" fmla="*/ 77886 w 101341"/>
                  <a:gd name="connsiteY1" fmla="*/ 7082 h 96554"/>
                  <a:gd name="connsiteX2" fmla="*/ 61503 w 101341"/>
                  <a:gd name="connsiteY2" fmla="*/ 128 h 96554"/>
                  <a:gd name="connsiteX3" fmla="*/ 28546 w 101341"/>
                  <a:gd name="connsiteY3" fmla="*/ 4129 h 96554"/>
                  <a:gd name="connsiteX4" fmla="*/ 14354 w 101341"/>
                  <a:gd name="connsiteY4" fmla="*/ 14797 h 96554"/>
                  <a:gd name="connsiteX5" fmla="*/ 1400 w 101341"/>
                  <a:gd name="connsiteY5" fmla="*/ 45277 h 96554"/>
                  <a:gd name="connsiteX6" fmla="*/ 3591 w 101341"/>
                  <a:gd name="connsiteY6" fmla="*/ 62993 h 96554"/>
                  <a:gd name="connsiteX7" fmla="*/ 23498 w 101341"/>
                  <a:gd name="connsiteY7" fmla="*/ 89473 h 96554"/>
                  <a:gd name="connsiteX8" fmla="*/ 39881 w 101341"/>
                  <a:gd name="connsiteY8" fmla="*/ 96426 h 96554"/>
                  <a:gd name="connsiteX9" fmla="*/ 72837 w 101341"/>
                  <a:gd name="connsiteY9" fmla="*/ 92426 h 96554"/>
                  <a:gd name="connsiteX10" fmla="*/ 87030 w 101341"/>
                  <a:gd name="connsiteY10" fmla="*/ 81758 h 96554"/>
                  <a:gd name="connsiteX11" fmla="*/ 99984 w 101341"/>
                  <a:gd name="connsiteY11" fmla="*/ 51182 h 96554"/>
                  <a:gd name="connsiteX12" fmla="*/ 97793 w 101341"/>
                  <a:gd name="connsiteY12" fmla="*/ 33561 h 9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341" h="96554">
                    <a:moveTo>
                      <a:pt x="97793" y="33561"/>
                    </a:moveTo>
                    <a:lnTo>
                      <a:pt x="77886" y="7082"/>
                    </a:lnTo>
                    <a:cubicBezTo>
                      <a:pt x="74076" y="2034"/>
                      <a:pt x="67789" y="-633"/>
                      <a:pt x="61503" y="128"/>
                    </a:cubicBezTo>
                    <a:lnTo>
                      <a:pt x="28546" y="4129"/>
                    </a:lnTo>
                    <a:cubicBezTo>
                      <a:pt x="22260" y="4891"/>
                      <a:pt x="16830" y="8987"/>
                      <a:pt x="14354" y="14797"/>
                    </a:cubicBezTo>
                    <a:lnTo>
                      <a:pt x="1400" y="45277"/>
                    </a:lnTo>
                    <a:cubicBezTo>
                      <a:pt x="-1077" y="51087"/>
                      <a:pt x="-219" y="57850"/>
                      <a:pt x="3591" y="62993"/>
                    </a:cubicBezTo>
                    <a:lnTo>
                      <a:pt x="23498" y="89473"/>
                    </a:lnTo>
                    <a:cubicBezTo>
                      <a:pt x="27308" y="94521"/>
                      <a:pt x="33594" y="97188"/>
                      <a:pt x="39881" y="96426"/>
                    </a:cubicBezTo>
                    <a:lnTo>
                      <a:pt x="72837" y="92426"/>
                    </a:lnTo>
                    <a:cubicBezTo>
                      <a:pt x="79124" y="91664"/>
                      <a:pt x="84553" y="87568"/>
                      <a:pt x="87030" y="81758"/>
                    </a:cubicBezTo>
                    <a:lnTo>
                      <a:pt x="99984" y="51182"/>
                    </a:lnTo>
                    <a:cubicBezTo>
                      <a:pt x="102365" y="45372"/>
                      <a:pt x="101603" y="38705"/>
                      <a:pt x="97793" y="33561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3" name="Freeform: Shape 160">
                <a:extLst>
                  <a:ext uri="{FF2B5EF4-FFF2-40B4-BE49-F238E27FC236}">
                    <a16:creationId xmlns:a16="http://schemas.microsoft.com/office/drawing/2014/main" id="{258D22F6-C8D7-E94E-0BDB-D79553F63EEC}"/>
                  </a:ext>
                </a:extLst>
              </p:cNvPr>
              <p:cNvSpPr/>
              <p:nvPr/>
            </p:nvSpPr>
            <p:spPr>
              <a:xfrm>
                <a:off x="6571676" y="3994942"/>
                <a:ext cx="101541" cy="96650"/>
              </a:xfrm>
              <a:custGeom>
                <a:avLst/>
                <a:gdLst>
                  <a:gd name="connsiteX0" fmla="*/ 3527 w 101541"/>
                  <a:gd name="connsiteY0" fmla="*/ 33656 h 96650"/>
                  <a:gd name="connsiteX1" fmla="*/ 23434 w 101541"/>
                  <a:gd name="connsiteY1" fmla="*/ 7082 h 96650"/>
                  <a:gd name="connsiteX2" fmla="*/ 39817 w 101541"/>
                  <a:gd name="connsiteY2" fmla="*/ 128 h 96650"/>
                  <a:gd name="connsiteX3" fmla="*/ 72773 w 101541"/>
                  <a:gd name="connsiteY3" fmla="*/ 4129 h 96650"/>
                  <a:gd name="connsiteX4" fmla="*/ 87061 w 101541"/>
                  <a:gd name="connsiteY4" fmla="*/ 14797 h 96650"/>
                  <a:gd name="connsiteX5" fmla="*/ 100110 w 101541"/>
                  <a:gd name="connsiteY5" fmla="*/ 45277 h 96650"/>
                  <a:gd name="connsiteX6" fmla="*/ 98015 w 101541"/>
                  <a:gd name="connsiteY6" fmla="*/ 62993 h 96650"/>
                  <a:gd name="connsiteX7" fmla="*/ 78107 w 101541"/>
                  <a:gd name="connsiteY7" fmla="*/ 89568 h 96650"/>
                  <a:gd name="connsiteX8" fmla="*/ 61724 w 101541"/>
                  <a:gd name="connsiteY8" fmla="*/ 96522 h 96650"/>
                  <a:gd name="connsiteX9" fmla="*/ 28768 w 101541"/>
                  <a:gd name="connsiteY9" fmla="*/ 92521 h 96650"/>
                  <a:gd name="connsiteX10" fmla="*/ 14480 w 101541"/>
                  <a:gd name="connsiteY10" fmla="*/ 81853 h 96650"/>
                  <a:gd name="connsiteX11" fmla="*/ 1431 w 101541"/>
                  <a:gd name="connsiteY11" fmla="*/ 51373 h 96650"/>
                  <a:gd name="connsiteX12" fmla="*/ 3527 w 101541"/>
                  <a:gd name="connsiteY12" fmla="*/ 33656 h 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541" h="96650">
                    <a:moveTo>
                      <a:pt x="3527" y="33656"/>
                    </a:moveTo>
                    <a:lnTo>
                      <a:pt x="23434" y="7082"/>
                    </a:lnTo>
                    <a:cubicBezTo>
                      <a:pt x="27244" y="2034"/>
                      <a:pt x="33530" y="-633"/>
                      <a:pt x="39817" y="128"/>
                    </a:cubicBezTo>
                    <a:lnTo>
                      <a:pt x="72773" y="4129"/>
                    </a:lnTo>
                    <a:cubicBezTo>
                      <a:pt x="79060" y="4891"/>
                      <a:pt x="84489" y="8987"/>
                      <a:pt x="87061" y="14797"/>
                    </a:cubicBezTo>
                    <a:lnTo>
                      <a:pt x="100110" y="45277"/>
                    </a:lnTo>
                    <a:cubicBezTo>
                      <a:pt x="102587" y="51087"/>
                      <a:pt x="101825" y="57850"/>
                      <a:pt x="98015" y="62993"/>
                    </a:cubicBezTo>
                    <a:lnTo>
                      <a:pt x="78107" y="89568"/>
                    </a:lnTo>
                    <a:cubicBezTo>
                      <a:pt x="74297" y="94617"/>
                      <a:pt x="68011" y="97284"/>
                      <a:pt x="61724" y="96522"/>
                    </a:cubicBezTo>
                    <a:lnTo>
                      <a:pt x="28768" y="92521"/>
                    </a:lnTo>
                    <a:cubicBezTo>
                      <a:pt x="22481" y="91759"/>
                      <a:pt x="17052" y="87663"/>
                      <a:pt x="14480" y="81853"/>
                    </a:cubicBezTo>
                    <a:lnTo>
                      <a:pt x="1431" y="51373"/>
                    </a:lnTo>
                    <a:cubicBezTo>
                      <a:pt x="-1045" y="45468"/>
                      <a:pt x="-283" y="38705"/>
                      <a:pt x="3527" y="33656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14" name="Graphic 4">
                <a:extLst>
                  <a:ext uri="{FF2B5EF4-FFF2-40B4-BE49-F238E27FC236}">
                    <a16:creationId xmlns:a16="http://schemas.microsoft.com/office/drawing/2014/main" id="{D56A81DA-65AF-DCF1-D882-C253A74371C2}"/>
                  </a:ext>
                </a:extLst>
              </p:cNvPr>
              <p:cNvGrpSpPr/>
              <p:nvPr/>
            </p:nvGrpSpPr>
            <p:grpSpPr>
              <a:xfrm>
                <a:off x="6335562" y="3030105"/>
                <a:ext cx="804864" cy="629495"/>
                <a:chOff x="6335562" y="3030105"/>
                <a:chExt cx="804864" cy="629495"/>
              </a:xfrm>
            </p:grpSpPr>
            <p:sp>
              <p:nvSpPr>
                <p:cNvPr id="138" name="Freeform: Shape 185">
                  <a:extLst>
                    <a:ext uri="{FF2B5EF4-FFF2-40B4-BE49-F238E27FC236}">
                      <a16:creationId xmlns:a16="http://schemas.microsoft.com/office/drawing/2014/main" id="{81EAEE7F-9DC8-598D-EC57-BE5A4348E8C6}"/>
                    </a:ext>
                  </a:extLst>
                </p:cNvPr>
                <p:cNvSpPr/>
                <p:nvPr/>
              </p:nvSpPr>
              <p:spPr>
                <a:xfrm>
                  <a:off x="6335562" y="3030105"/>
                  <a:ext cx="804864" cy="629495"/>
                </a:xfrm>
                <a:custGeom>
                  <a:avLst/>
                  <a:gdLst>
                    <a:gd name="connsiteX0" fmla="*/ 799805 w 804864"/>
                    <a:gd name="connsiteY0" fmla="*/ 281832 h 629495"/>
                    <a:gd name="connsiteX1" fmla="*/ 402137 w 804864"/>
                    <a:gd name="connsiteY1" fmla="*/ 83 h 629495"/>
                    <a:gd name="connsiteX2" fmla="*/ 4944 w 804864"/>
                    <a:gd name="connsiteY2" fmla="*/ 282499 h 629495"/>
                    <a:gd name="connsiteX3" fmla="*/ 402708 w 804864"/>
                    <a:gd name="connsiteY3" fmla="*/ 629495 h 629495"/>
                    <a:gd name="connsiteX4" fmla="*/ 799805 w 804864"/>
                    <a:gd name="connsiteY4" fmla="*/ 281832 h 62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4864" h="629495">
                      <a:moveTo>
                        <a:pt x="799805" y="281832"/>
                      </a:moveTo>
                      <a:cubicBezTo>
                        <a:pt x="751895" y="-12776"/>
                        <a:pt x="402137" y="83"/>
                        <a:pt x="402137" y="83"/>
                      </a:cubicBezTo>
                      <a:cubicBezTo>
                        <a:pt x="402137" y="83"/>
                        <a:pt x="52283" y="-12204"/>
                        <a:pt x="4944" y="282499"/>
                      </a:cubicBezTo>
                      <a:cubicBezTo>
                        <a:pt x="-42395" y="577203"/>
                        <a:pt x="262310" y="629590"/>
                        <a:pt x="402708" y="629495"/>
                      </a:cubicBezTo>
                      <a:cubicBezTo>
                        <a:pt x="543107" y="629495"/>
                        <a:pt x="847716" y="576441"/>
                        <a:pt x="799805" y="281832"/>
                      </a:cubicBezTo>
                      <a:close/>
                    </a:path>
                  </a:pathLst>
                </a:custGeom>
                <a:solidFill>
                  <a:srgbClr val="0538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9" name="Freeform: Shape 186">
                  <a:extLst>
                    <a:ext uri="{FF2B5EF4-FFF2-40B4-BE49-F238E27FC236}">
                      <a16:creationId xmlns:a16="http://schemas.microsoft.com/office/drawing/2014/main" id="{31A3EF16-440D-7F3F-E2A5-DBADDC0F9F06}"/>
                    </a:ext>
                  </a:extLst>
                </p:cNvPr>
                <p:cNvSpPr/>
                <p:nvPr/>
              </p:nvSpPr>
              <p:spPr>
                <a:xfrm>
                  <a:off x="6367843" y="3136677"/>
                  <a:ext cx="772583" cy="522922"/>
                </a:xfrm>
                <a:custGeom>
                  <a:avLst/>
                  <a:gdLst>
                    <a:gd name="connsiteX0" fmla="*/ 767525 w 772583"/>
                    <a:gd name="connsiteY0" fmla="*/ 175260 h 522922"/>
                    <a:gd name="connsiteX1" fmla="*/ 677894 w 772583"/>
                    <a:gd name="connsiteY1" fmla="*/ 0 h 522922"/>
                    <a:gd name="connsiteX2" fmla="*/ 719900 w 772583"/>
                    <a:gd name="connsiteY2" fmla="*/ 116681 h 522922"/>
                    <a:gd name="connsiteX3" fmla="*/ 322802 w 772583"/>
                    <a:gd name="connsiteY3" fmla="*/ 464439 h 522922"/>
                    <a:gd name="connsiteX4" fmla="*/ 0 w 772583"/>
                    <a:gd name="connsiteY4" fmla="*/ 362998 h 522922"/>
                    <a:gd name="connsiteX5" fmla="*/ 370427 w 772583"/>
                    <a:gd name="connsiteY5" fmla="*/ 522923 h 522922"/>
                    <a:gd name="connsiteX6" fmla="*/ 767525 w 772583"/>
                    <a:gd name="connsiteY6" fmla="*/ 175260 h 522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2583" h="522922">
                      <a:moveTo>
                        <a:pt x="767525" y="175260"/>
                      </a:moveTo>
                      <a:cubicBezTo>
                        <a:pt x="754856" y="97155"/>
                        <a:pt x="720852" y="40862"/>
                        <a:pt x="677894" y="0"/>
                      </a:cubicBezTo>
                      <a:cubicBezTo>
                        <a:pt x="697611" y="32195"/>
                        <a:pt x="712470" y="70676"/>
                        <a:pt x="719900" y="116681"/>
                      </a:cubicBezTo>
                      <a:cubicBezTo>
                        <a:pt x="767810" y="411290"/>
                        <a:pt x="463201" y="464249"/>
                        <a:pt x="322802" y="464439"/>
                      </a:cubicBezTo>
                      <a:cubicBezTo>
                        <a:pt x="237173" y="464534"/>
                        <a:pt x="90678" y="444913"/>
                        <a:pt x="0" y="362998"/>
                      </a:cubicBezTo>
                      <a:cubicBezTo>
                        <a:pt x="75819" y="494633"/>
                        <a:pt x="267367" y="523018"/>
                        <a:pt x="370427" y="522923"/>
                      </a:cubicBezTo>
                      <a:cubicBezTo>
                        <a:pt x="510826" y="522923"/>
                        <a:pt x="815435" y="469868"/>
                        <a:pt x="767525" y="175260"/>
                      </a:cubicBezTo>
                      <a:close/>
                    </a:path>
                  </a:pathLst>
                </a:custGeom>
                <a:solidFill>
                  <a:srgbClr val="053849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140" name="Graphic 4">
                  <a:extLst>
                    <a:ext uri="{FF2B5EF4-FFF2-40B4-BE49-F238E27FC236}">
                      <a16:creationId xmlns:a16="http://schemas.microsoft.com/office/drawing/2014/main" id="{78480308-780E-B608-C3ED-FBE480305841}"/>
                    </a:ext>
                  </a:extLst>
                </p:cNvPr>
                <p:cNvGrpSpPr/>
                <p:nvPr/>
              </p:nvGrpSpPr>
              <p:grpSpPr>
                <a:xfrm>
                  <a:off x="6371939" y="3030201"/>
                  <a:ext cx="650271" cy="625112"/>
                  <a:chOff x="6371939" y="3030201"/>
                  <a:chExt cx="650271" cy="625112"/>
                </a:xfrm>
                <a:solidFill>
                  <a:srgbClr val="FFFFFF">
                    <a:alpha val="50000"/>
                  </a:srgbClr>
                </a:solidFill>
              </p:grpSpPr>
              <p:sp>
                <p:nvSpPr>
                  <p:cNvPr id="141" name="Freeform: Shape 188">
                    <a:extLst>
                      <a:ext uri="{FF2B5EF4-FFF2-40B4-BE49-F238E27FC236}">
                        <a16:creationId xmlns:a16="http://schemas.microsoft.com/office/drawing/2014/main" id="{E10DBD79-B66F-7931-FE33-BA1F015207A4}"/>
                      </a:ext>
                    </a:extLst>
                  </p:cNvPr>
                  <p:cNvSpPr/>
                  <p:nvPr/>
                </p:nvSpPr>
                <p:spPr>
                  <a:xfrm>
                    <a:off x="6371939" y="3030201"/>
                    <a:ext cx="474345" cy="575582"/>
                  </a:xfrm>
                  <a:custGeom>
                    <a:avLst/>
                    <a:gdLst>
                      <a:gd name="connsiteX0" fmla="*/ 365760 w 474345"/>
                      <a:gd name="connsiteY0" fmla="*/ 82 h 575582"/>
                      <a:gd name="connsiteX1" fmla="*/ 319088 w 474345"/>
                      <a:gd name="connsiteY1" fmla="*/ 1987 h 575582"/>
                      <a:gd name="connsiteX2" fmla="*/ 0 w 474345"/>
                      <a:gd name="connsiteY2" fmla="*/ 476713 h 575582"/>
                      <a:gd name="connsiteX3" fmla="*/ 113824 w 474345"/>
                      <a:gd name="connsiteY3" fmla="*/ 575582 h 575582"/>
                      <a:gd name="connsiteX4" fmla="*/ 474345 w 474345"/>
                      <a:gd name="connsiteY4" fmla="*/ 10654 h 575582"/>
                      <a:gd name="connsiteX5" fmla="*/ 365760 w 474345"/>
                      <a:gd name="connsiteY5" fmla="*/ 82 h 575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4345" h="575582">
                        <a:moveTo>
                          <a:pt x="365760" y="82"/>
                        </a:moveTo>
                        <a:cubicBezTo>
                          <a:pt x="365760" y="82"/>
                          <a:pt x="347567" y="-490"/>
                          <a:pt x="319088" y="1987"/>
                        </a:cubicBezTo>
                        <a:cubicBezTo>
                          <a:pt x="279083" y="111715"/>
                          <a:pt x="186118" y="312502"/>
                          <a:pt x="0" y="476713"/>
                        </a:cubicBezTo>
                        <a:cubicBezTo>
                          <a:pt x="27432" y="520718"/>
                          <a:pt x="68199" y="552722"/>
                          <a:pt x="113824" y="575582"/>
                        </a:cubicBezTo>
                        <a:cubicBezTo>
                          <a:pt x="339757" y="369937"/>
                          <a:pt x="439103" y="121049"/>
                          <a:pt x="474345" y="10654"/>
                        </a:cubicBezTo>
                        <a:cubicBezTo>
                          <a:pt x="412623" y="-1633"/>
                          <a:pt x="365760" y="82"/>
                          <a:pt x="365760" y="8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142" name="Freeform: Shape 189">
                    <a:extLst>
                      <a:ext uri="{FF2B5EF4-FFF2-40B4-BE49-F238E27FC236}">
                        <a16:creationId xmlns:a16="http://schemas.microsoft.com/office/drawing/2014/main" id="{B581171E-41E8-A19E-5B2B-686106454A96}"/>
                      </a:ext>
                    </a:extLst>
                  </p:cNvPr>
                  <p:cNvSpPr/>
                  <p:nvPr/>
                </p:nvSpPr>
                <p:spPr>
                  <a:xfrm>
                    <a:off x="6568344" y="3076289"/>
                    <a:ext cx="453866" cy="579024"/>
                  </a:xfrm>
                  <a:custGeom>
                    <a:avLst/>
                    <a:gdLst>
                      <a:gd name="connsiteX0" fmla="*/ 387953 w 453866"/>
                      <a:gd name="connsiteY0" fmla="*/ 0 h 579024"/>
                      <a:gd name="connsiteX1" fmla="*/ 0 w 453866"/>
                      <a:gd name="connsiteY1" fmla="*/ 560642 h 579024"/>
                      <a:gd name="connsiteX2" fmla="*/ 95536 w 453866"/>
                      <a:gd name="connsiteY2" fmla="*/ 579025 h 579024"/>
                      <a:gd name="connsiteX3" fmla="*/ 453866 w 453866"/>
                      <a:gd name="connsiteY3" fmla="*/ 40005 h 579024"/>
                      <a:gd name="connsiteX4" fmla="*/ 387953 w 453866"/>
                      <a:gd name="connsiteY4" fmla="*/ 0 h 579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3866" h="579024">
                        <a:moveTo>
                          <a:pt x="387953" y="0"/>
                        </a:moveTo>
                        <a:cubicBezTo>
                          <a:pt x="350901" y="111157"/>
                          <a:pt x="243459" y="369475"/>
                          <a:pt x="0" y="560642"/>
                        </a:cubicBezTo>
                        <a:cubicBezTo>
                          <a:pt x="32671" y="569690"/>
                          <a:pt x="65342" y="575596"/>
                          <a:pt x="95536" y="579025"/>
                        </a:cubicBezTo>
                        <a:cubicBezTo>
                          <a:pt x="311563" y="390049"/>
                          <a:pt x="413099" y="158782"/>
                          <a:pt x="453866" y="40005"/>
                        </a:cubicBezTo>
                        <a:cubicBezTo>
                          <a:pt x="432911" y="23813"/>
                          <a:pt x="410623" y="10668"/>
                          <a:pt x="38795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</p:grpSp>
          <p:sp>
            <p:nvSpPr>
              <p:cNvPr id="115" name="Freeform: Shape 162">
                <a:extLst>
                  <a:ext uri="{FF2B5EF4-FFF2-40B4-BE49-F238E27FC236}">
                    <a16:creationId xmlns:a16="http://schemas.microsoft.com/office/drawing/2014/main" id="{3703FC94-9DA8-224C-DFB6-BFA48C751970}"/>
                  </a:ext>
                </a:extLst>
              </p:cNvPr>
              <p:cNvSpPr/>
              <p:nvPr/>
            </p:nvSpPr>
            <p:spPr>
              <a:xfrm>
                <a:off x="6818566" y="4010971"/>
                <a:ext cx="218485" cy="258228"/>
              </a:xfrm>
              <a:custGeom>
                <a:avLst/>
                <a:gdLst>
                  <a:gd name="connsiteX0" fmla="*/ 131826 w 218485"/>
                  <a:gd name="connsiteY0" fmla="*/ 258229 h 258228"/>
                  <a:gd name="connsiteX1" fmla="*/ 31623 w 218485"/>
                  <a:gd name="connsiteY1" fmla="*/ 202412 h 258228"/>
                  <a:gd name="connsiteX2" fmla="*/ 15621 w 218485"/>
                  <a:gd name="connsiteY2" fmla="*/ 23342 h 258228"/>
                  <a:gd name="connsiteX3" fmla="*/ 44958 w 218485"/>
                  <a:gd name="connsiteY3" fmla="*/ 11341 h 258228"/>
                  <a:gd name="connsiteX4" fmla="*/ 56959 w 218485"/>
                  <a:gd name="connsiteY4" fmla="*/ 40678 h 258228"/>
                  <a:gd name="connsiteX5" fmla="*/ 67818 w 218485"/>
                  <a:gd name="connsiteY5" fmla="*/ 175837 h 258228"/>
                  <a:gd name="connsiteX6" fmla="*/ 143923 w 218485"/>
                  <a:gd name="connsiteY6" fmla="*/ 211461 h 258228"/>
                  <a:gd name="connsiteX7" fmla="*/ 162877 w 218485"/>
                  <a:gd name="connsiteY7" fmla="*/ 193935 h 258228"/>
                  <a:gd name="connsiteX8" fmla="*/ 163068 w 218485"/>
                  <a:gd name="connsiteY8" fmla="*/ 157740 h 258228"/>
                  <a:gd name="connsiteX9" fmla="*/ 146209 w 218485"/>
                  <a:gd name="connsiteY9" fmla="*/ 133261 h 258228"/>
                  <a:gd name="connsiteX10" fmla="*/ 116967 w 218485"/>
                  <a:gd name="connsiteY10" fmla="*/ 66205 h 258228"/>
                  <a:gd name="connsiteX11" fmla="*/ 141351 w 218485"/>
                  <a:gd name="connsiteY11" fmla="*/ 17341 h 258228"/>
                  <a:gd name="connsiteX12" fmla="*/ 198787 w 218485"/>
                  <a:gd name="connsiteY12" fmla="*/ 577 h 258228"/>
                  <a:gd name="connsiteX13" fmla="*/ 218313 w 218485"/>
                  <a:gd name="connsiteY13" fmla="*/ 25628 h 258228"/>
                  <a:gd name="connsiteX14" fmla="*/ 193262 w 218485"/>
                  <a:gd name="connsiteY14" fmla="*/ 45154 h 258228"/>
                  <a:gd name="connsiteX15" fmla="*/ 170212 w 218485"/>
                  <a:gd name="connsiteY15" fmla="*/ 51727 h 258228"/>
                  <a:gd name="connsiteX16" fmla="*/ 161734 w 218485"/>
                  <a:gd name="connsiteY16" fmla="*/ 68491 h 258228"/>
                  <a:gd name="connsiteX17" fmla="*/ 180975 w 218485"/>
                  <a:gd name="connsiteY17" fmla="*/ 105067 h 258228"/>
                  <a:gd name="connsiteX18" fmla="*/ 204216 w 218485"/>
                  <a:gd name="connsiteY18" fmla="*/ 140214 h 258228"/>
                  <a:gd name="connsiteX19" fmla="*/ 203549 w 218485"/>
                  <a:gd name="connsiteY19" fmla="*/ 212509 h 258228"/>
                  <a:gd name="connsiteX20" fmla="*/ 157734 w 218485"/>
                  <a:gd name="connsiteY20" fmla="*/ 254133 h 258228"/>
                  <a:gd name="connsiteX21" fmla="*/ 131826 w 218485"/>
                  <a:gd name="connsiteY21" fmla="*/ 258229 h 25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485" h="258228">
                    <a:moveTo>
                      <a:pt x="131826" y="258229"/>
                    </a:moveTo>
                    <a:cubicBezTo>
                      <a:pt x="92964" y="258229"/>
                      <a:pt x="54007" y="232892"/>
                      <a:pt x="31623" y="202412"/>
                    </a:cubicBezTo>
                    <a:cubicBezTo>
                      <a:pt x="-3715" y="154406"/>
                      <a:pt x="-10001" y="84112"/>
                      <a:pt x="15621" y="23342"/>
                    </a:cubicBezTo>
                    <a:cubicBezTo>
                      <a:pt x="20383" y="11912"/>
                      <a:pt x="33623" y="6578"/>
                      <a:pt x="44958" y="11341"/>
                    </a:cubicBezTo>
                    <a:cubicBezTo>
                      <a:pt x="56388" y="16103"/>
                      <a:pt x="61722" y="29343"/>
                      <a:pt x="56959" y="40678"/>
                    </a:cubicBezTo>
                    <a:cubicBezTo>
                      <a:pt x="37338" y="87160"/>
                      <a:pt x="41624" y="140214"/>
                      <a:pt x="67818" y="175837"/>
                    </a:cubicBezTo>
                    <a:cubicBezTo>
                      <a:pt x="85153" y="199364"/>
                      <a:pt x="119158" y="219652"/>
                      <a:pt x="143923" y="211461"/>
                    </a:cubicBezTo>
                    <a:cubicBezTo>
                      <a:pt x="154686" y="207937"/>
                      <a:pt x="160210" y="199936"/>
                      <a:pt x="162877" y="193935"/>
                    </a:cubicBezTo>
                    <a:cubicBezTo>
                      <a:pt x="167830" y="182981"/>
                      <a:pt x="167926" y="169075"/>
                      <a:pt x="163068" y="157740"/>
                    </a:cubicBezTo>
                    <a:cubicBezTo>
                      <a:pt x="159734" y="149929"/>
                      <a:pt x="153162" y="141833"/>
                      <a:pt x="146209" y="133261"/>
                    </a:cubicBezTo>
                    <a:cubicBezTo>
                      <a:pt x="132493" y="116401"/>
                      <a:pt x="115538" y="95351"/>
                      <a:pt x="116967" y="66205"/>
                    </a:cubicBezTo>
                    <a:cubicBezTo>
                      <a:pt x="117919" y="47155"/>
                      <a:pt x="126587" y="29819"/>
                      <a:pt x="141351" y="17341"/>
                    </a:cubicBezTo>
                    <a:cubicBezTo>
                      <a:pt x="157162" y="4102"/>
                      <a:pt x="178022" y="-1994"/>
                      <a:pt x="198787" y="577"/>
                    </a:cubicBezTo>
                    <a:cubicBezTo>
                      <a:pt x="211074" y="2101"/>
                      <a:pt x="219837" y="13341"/>
                      <a:pt x="218313" y="25628"/>
                    </a:cubicBezTo>
                    <a:cubicBezTo>
                      <a:pt x="216789" y="37915"/>
                      <a:pt x="205645" y="46678"/>
                      <a:pt x="193262" y="45154"/>
                    </a:cubicBezTo>
                    <a:cubicBezTo>
                      <a:pt x="184975" y="44202"/>
                      <a:pt x="176308" y="46583"/>
                      <a:pt x="170212" y="51727"/>
                    </a:cubicBezTo>
                    <a:cubicBezTo>
                      <a:pt x="166592" y="54775"/>
                      <a:pt x="162211" y="60109"/>
                      <a:pt x="161734" y="68491"/>
                    </a:cubicBezTo>
                    <a:cubicBezTo>
                      <a:pt x="161163" y="79635"/>
                      <a:pt x="168592" y="89731"/>
                      <a:pt x="180975" y="105067"/>
                    </a:cubicBezTo>
                    <a:cubicBezTo>
                      <a:pt x="189547" y="115639"/>
                      <a:pt x="198501" y="126593"/>
                      <a:pt x="204216" y="140214"/>
                    </a:cubicBezTo>
                    <a:cubicBezTo>
                      <a:pt x="213931" y="163074"/>
                      <a:pt x="213741" y="190125"/>
                      <a:pt x="203549" y="212509"/>
                    </a:cubicBezTo>
                    <a:cubicBezTo>
                      <a:pt x="194405" y="232606"/>
                      <a:pt x="178117" y="247465"/>
                      <a:pt x="157734" y="254133"/>
                    </a:cubicBezTo>
                    <a:cubicBezTo>
                      <a:pt x="149352" y="256895"/>
                      <a:pt x="140589" y="258229"/>
                      <a:pt x="131826" y="258229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6" name="Freeform: Shape 163">
                <a:extLst>
                  <a:ext uri="{FF2B5EF4-FFF2-40B4-BE49-F238E27FC236}">
                    <a16:creationId xmlns:a16="http://schemas.microsoft.com/office/drawing/2014/main" id="{85704D1A-4B78-BC3D-AB1B-6A14F3BD9BE0}"/>
                  </a:ext>
                </a:extLst>
              </p:cNvPr>
              <p:cNvSpPr/>
              <p:nvPr/>
            </p:nvSpPr>
            <p:spPr>
              <a:xfrm>
                <a:off x="6440059" y="4011505"/>
                <a:ext cx="218889" cy="258075"/>
              </a:xfrm>
              <a:custGeom>
                <a:avLst/>
                <a:gdLst>
                  <a:gd name="connsiteX0" fmla="*/ 87232 w 218889"/>
                  <a:gd name="connsiteY0" fmla="*/ 258075 h 258075"/>
                  <a:gd name="connsiteX1" fmla="*/ 61134 w 218889"/>
                  <a:gd name="connsiteY1" fmla="*/ 253980 h 258075"/>
                  <a:gd name="connsiteX2" fmla="*/ 15223 w 218889"/>
                  <a:gd name="connsiteY2" fmla="*/ 212451 h 258075"/>
                  <a:gd name="connsiteX3" fmla="*/ 14461 w 218889"/>
                  <a:gd name="connsiteY3" fmla="*/ 140156 h 258075"/>
                  <a:gd name="connsiteX4" fmla="*/ 37607 w 218889"/>
                  <a:gd name="connsiteY4" fmla="*/ 105009 h 258075"/>
                  <a:gd name="connsiteX5" fmla="*/ 56847 w 218889"/>
                  <a:gd name="connsiteY5" fmla="*/ 68433 h 258075"/>
                  <a:gd name="connsiteX6" fmla="*/ 48370 w 218889"/>
                  <a:gd name="connsiteY6" fmla="*/ 51669 h 258075"/>
                  <a:gd name="connsiteX7" fmla="*/ 25225 w 218889"/>
                  <a:gd name="connsiteY7" fmla="*/ 45096 h 258075"/>
                  <a:gd name="connsiteX8" fmla="*/ 174 w 218889"/>
                  <a:gd name="connsiteY8" fmla="*/ 25665 h 258075"/>
                  <a:gd name="connsiteX9" fmla="*/ 19605 w 218889"/>
                  <a:gd name="connsiteY9" fmla="*/ 615 h 258075"/>
                  <a:gd name="connsiteX10" fmla="*/ 77136 w 218889"/>
                  <a:gd name="connsiteY10" fmla="*/ 17283 h 258075"/>
                  <a:gd name="connsiteX11" fmla="*/ 101615 w 218889"/>
                  <a:gd name="connsiteY11" fmla="*/ 66051 h 258075"/>
                  <a:gd name="connsiteX12" fmla="*/ 72564 w 218889"/>
                  <a:gd name="connsiteY12" fmla="*/ 133107 h 258075"/>
                  <a:gd name="connsiteX13" fmla="*/ 55800 w 218889"/>
                  <a:gd name="connsiteY13" fmla="*/ 157587 h 258075"/>
                  <a:gd name="connsiteX14" fmla="*/ 56085 w 218889"/>
                  <a:gd name="connsiteY14" fmla="*/ 193782 h 258075"/>
                  <a:gd name="connsiteX15" fmla="*/ 75135 w 218889"/>
                  <a:gd name="connsiteY15" fmla="*/ 211308 h 258075"/>
                  <a:gd name="connsiteX16" fmla="*/ 151240 w 218889"/>
                  <a:gd name="connsiteY16" fmla="*/ 175494 h 258075"/>
                  <a:gd name="connsiteX17" fmla="*/ 161813 w 218889"/>
                  <a:gd name="connsiteY17" fmla="*/ 40334 h 258075"/>
                  <a:gd name="connsiteX18" fmla="*/ 173719 w 218889"/>
                  <a:gd name="connsiteY18" fmla="*/ 10902 h 258075"/>
                  <a:gd name="connsiteX19" fmla="*/ 203152 w 218889"/>
                  <a:gd name="connsiteY19" fmla="*/ 22808 h 258075"/>
                  <a:gd name="connsiteX20" fmla="*/ 187435 w 218889"/>
                  <a:gd name="connsiteY20" fmla="*/ 201973 h 258075"/>
                  <a:gd name="connsiteX21" fmla="*/ 87232 w 218889"/>
                  <a:gd name="connsiteY21" fmla="*/ 258075 h 258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889" h="258075">
                    <a:moveTo>
                      <a:pt x="87232" y="258075"/>
                    </a:moveTo>
                    <a:cubicBezTo>
                      <a:pt x="78469" y="258075"/>
                      <a:pt x="69706" y="256837"/>
                      <a:pt x="61134" y="253980"/>
                    </a:cubicBezTo>
                    <a:cubicBezTo>
                      <a:pt x="40655" y="247312"/>
                      <a:pt x="24367" y="232548"/>
                      <a:pt x="15223" y="212451"/>
                    </a:cubicBezTo>
                    <a:cubicBezTo>
                      <a:pt x="5031" y="190067"/>
                      <a:pt x="4746" y="163111"/>
                      <a:pt x="14461" y="140156"/>
                    </a:cubicBezTo>
                    <a:cubicBezTo>
                      <a:pt x="20176" y="126535"/>
                      <a:pt x="29035" y="115581"/>
                      <a:pt x="37607" y="105009"/>
                    </a:cubicBezTo>
                    <a:cubicBezTo>
                      <a:pt x="49989" y="89769"/>
                      <a:pt x="57419" y="79672"/>
                      <a:pt x="56847" y="68433"/>
                    </a:cubicBezTo>
                    <a:cubicBezTo>
                      <a:pt x="56371" y="60051"/>
                      <a:pt x="51990" y="54717"/>
                      <a:pt x="48370" y="51669"/>
                    </a:cubicBezTo>
                    <a:cubicBezTo>
                      <a:pt x="42179" y="46525"/>
                      <a:pt x="33606" y="44144"/>
                      <a:pt x="25225" y="45096"/>
                    </a:cubicBezTo>
                    <a:cubicBezTo>
                      <a:pt x="13128" y="46716"/>
                      <a:pt x="1698" y="37953"/>
                      <a:pt x="174" y="25665"/>
                    </a:cubicBezTo>
                    <a:cubicBezTo>
                      <a:pt x="-1350" y="13378"/>
                      <a:pt x="7318" y="2139"/>
                      <a:pt x="19605" y="615"/>
                    </a:cubicBezTo>
                    <a:cubicBezTo>
                      <a:pt x="40369" y="-2052"/>
                      <a:pt x="61324" y="4044"/>
                      <a:pt x="77136" y="17283"/>
                    </a:cubicBezTo>
                    <a:cubicBezTo>
                      <a:pt x="91900" y="29666"/>
                      <a:pt x="100663" y="47001"/>
                      <a:pt x="101615" y="66051"/>
                    </a:cubicBezTo>
                    <a:cubicBezTo>
                      <a:pt x="103139" y="95198"/>
                      <a:pt x="86185" y="116248"/>
                      <a:pt x="72564" y="133107"/>
                    </a:cubicBezTo>
                    <a:cubicBezTo>
                      <a:pt x="65610" y="141680"/>
                      <a:pt x="59038" y="149776"/>
                      <a:pt x="55800" y="157587"/>
                    </a:cubicBezTo>
                    <a:cubicBezTo>
                      <a:pt x="50942" y="169017"/>
                      <a:pt x="51133" y="182828"/>
                      <a:pt x="56085" y="193782"/>
                    </a:cubicBezTo>
                    <a:cubicBezTo>
                      <a:pt x="58848" y="199878"/>
                      <a:pt x="64372" y="207783"/>
                      <a:pt x="75135" y="211308"/>
                    </a:cubicBezTo>
                    <a:cubicBezTo>
                      <a:pt x="99996" y="219404"/>
                      <a:pt x="133905" y="199020"/>
                      <a:pt x="151240" y="175494"/>
                    </a:cubicBezTo>
                    <a:cubicBezTo>
                      <a:pt x="177339" y="139870"/>
                      <a:pt x="181530" y="86816"/>
                      <a:pt x="161813" y="40334"/>
                    </a:cubicBezTo>
                    <a:cubicBezTo>
                      <a:pt x="156955" y="28904"/>
                      <a:pt x="162289" y="15759"/>
                      <a:pt x="173719" y="10902"/>
                    </a:cubicBezTo>
                    <a:cubicBezTo>
                      <a:pt x="185054" y="6044"/>
                      <a:pt x="198294" y="11378"/>
                      <a:pt x="203152" y="22808"/>
                    </a:cubicBezTo>
                    <a:cubicBezTo>
                      <a:pt x="228869" y="83577"/>
                      <a:pt x="222678" y="153872"/>
                      <a:pt x="187435" y="201973"/>
                    </a:cubicBezTo>
                    <a:cubicBezTo>
                      <a:pt x="164956" y="232548"/>
                      <a:pt x="126094" y="257980"/>
                      <a:pt x="87232" y="258075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7" name="Freeform: Shape 164">
                <a:extLst>
                  <a:ext uri="{FF2B5EF4-FFF2-40B4-BE49-F238E27FC236}">
                    <a16:creationId xmlns:a16="http://schemas.microsoft.com/office/drawing/2014/main" id="{5FA13E36-B92A-C3E9-FAB9-283E38826287}"/>
                  </a:ext>
                </a:extLst>
              </p:cNvPr>
              <p:cNvSpPr/>
              <p:nvPr/>
            </p:nvSpPr>
            <p:spPr>
              <a:xfrm>
                <a:off x="6212109" y="3736947"/>
                <a:ext cx="183743" cy="129821"/>
              </a:xfrm>
              <a:custGeom>
                <a:avLst/>
                <a:gdLst>
                  <a:gd name="connsiteX0" fmla="*/ 0 w 183743"/>
                  <a:gd name="connsiteY0" fmla="*/ 34000 h 129821"/>
                  <a:gd name="connsiteX1" fmla="*/ 182880 w 183743"/>
                  <a:gd name="connsiteY1" fmla="*/ 129822 h 129821"/>
                  <a:gd name="connsiteX2" fmla="*/ 136303 w 183743"/>
                  <a:gd name="connsiteY2" fmla="*/ 15807 h 129821"/>
                  <a:gd name="connsiteX3" fmla="*/ 0 w 183743"/>
                  <a:gd name="connsiteY3" fmla="*/ 34000 h 12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743" h="129821">
                    <a:moveTo>
                      <a:pt x="0" y="34000"/>
                    </a:moveTo>
                    <a:cubicBezTo>
                      <a:pt x="65818" y="78006"/>
                      <a:pt x="128016" y="108581"/>
                      <a:pt x="182880" y="129822"/>
                    </a:cubicBezTo>
                    <a:cubicBezTo>
                      <a:pt x="184880" y="110200"/>
                      <a:pt x="187738" y="43430"/>
                      <a:pt x="136303" y="15807"/>
                    </a:cubicBezTo>
                    <a:cubicBezTo>
                      <a:pt x="85534" y="-11530"/>
                      <a:pt x="28004" y="-2100"/>
                      <a:pt x="0" y="3400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8" name="Freeform: Shape 165">
                <a:extLst>
                  <a:ext uri="{FF2B5EF4-FFF2-40B4-BE49-F238E27FC236}">
                    <a16:creationId xmlns:a16="http://schemas.microsoft.com/office/drawing/2014/main" id="{4F4EC6C6-37C6-0C04-5D73-708E406FEF80}"/>
                  </a:ext>
                </a:extLst>
              </p:cNvPr>
              <p:cNvSpPr/>
              <p:nvPr/>
            </p:nvSpPr>
            <p:spPr>
              <a:xfrm>
                <a:off x="6114097" y="3645122"/>
                <a:ext cx="365664" cy="246221"/>
              </a:xfrm>
              <a:custGeom>
                <a:avLst/>
                <a:gdLst>
                  <a:gd name="connsiteX0" fmla="*/ 365665 w 365664"/>
                  <a:gd name="connsiteY0" fmla="*/ 175260 h 246221"/>
                  <a:gd name="connsiteX1" fmla="*/ 57817 w 365664"/>
                  <a:gd name="connsiteY1" fmla="*/ 10668 h 246221"/>
                  <a:gd name="connsiteX2" fmla="*/ 43720 w 365664"/>
                  <a:gd name="connsiteY2" fmla="*/ 0 h 246221"/>
                  <a:gd name="connsiteX3" fmla="*/ 0 w 365664"/>
                  <a:gd name="connsiteY3" fmla="*/ 51816 h 246221"/>
                  <a:gd name="connsiteX4" fmla="*/ 354140 w 365664"/>
                  <a:gd name="connsiteY4" fmla="*/ 246221 h 246221"/>
                  <a:gd name="connsiteX5" fmla="*/ 365665 w 365664"/>
                  <a:gd name="connsiteY5" fmla="*/ 175260 h 24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5664" h="246221">
                    <a:moveTo>
                      <a:pt x="365665" y="175260"/>
                    </a:moveTo>
                    <a:cubicBezTo>
                      <a:pt x="365665" y="175260"/>
                      <a:pt x="166878" y="103632"/>
                      <a:pt x="57817" y="10668"/>
                    </a:cubicBezTo>
                    <a:cubicBezTo>
                      <a:pt x="53150" y="6667"/>
                      <a:pt x="48482" y="3238"/>
                      <a:pt x="43720" y="0"/>
                    </a:cubicBezTo>
                    <a:lnTo>
                      <a:pt x="0" y="51816"/>
                    </a:lnTo>
                    <a:cubicBezTo>
                      <a:pt x="134493" y="165449"/>
                      <a:pt x="261842" y="220027"/>
                      <a:pt x="354140" y="246221"/>
                    </a:cubicBezTo>
                    <a:cubicBezTo>
                      <a:pt x="354044" y="246317"/>
                      <a:pt x="353473" y="222599"/>
                      <a:pt x="365665" y="175260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9" name="Freeform: Shape 166">
                <a:extLst>
                  <a:ext uri="{FF2B5EF4-FFF2-40B4-BE49-F238E27FC236}">
                    <a16:creationId xmlns:a16="http://schemas.microsoft.com/office/drawing/2014/main" id="{DE128DB9-5E2A-BF21-09BF-09388D7E38E0}"/>
                  </a:ext>
                </a:extLst>
              </p:cNvPr>
              <p:cNvSpPr/>
              <p:nvPr/>
            </p:nvSpPr>
            <p:spPr>
              <a:xfrm>
                <a:off x="6084177" y="3530144"/>
                <a:ext cx="175472" cy="196797"/>
              </a:xfrm>
              <a:custGeom>
                <a:avLst/>
                <a:gdLst>
                  <a:gd name="connsiteX0" fmla="*/ 29920 w 175472"/>
                  <a:gd name="connsiteY0" fmla="*/ 196798 h 196797"/>
                  <a:gd name="connsiteX1" fmla="*/ 10584 w 175472"/>
                  <a:gd name="connsiteY1" fmla="*/ 189749 h 196797"/>
                  <a:gd name="connsiteX2" fmla="*/ 7060 w 175472"/>
                  <a:gd name="connsiteY2" fmla="*/ 147649 h 196797"/>
                  <a:gd name="connsiteX3" fmla="*/ 122788 w 175472"/>
                  <a:gd name="connsiteY3" fmla="*/ 10584 h 196797"/>
                  <a:gd name="connsiteX4" fmla="*/ 164889 w 175472"/>
                  <a:gd name="connsiteY4" fmla="*/ 7060 h 196797"/>
                  <a:gd name="connsiteX5" fmla="*/ 168413 w 175472"/>
                  <a:gd name="connsiteY5" fmla="*/ 49160 h 196797"/>
                  <a:gd name="connsiteX6" fmla="*/ 52684 w 175472"/>
                  <a:gd name="connsiteY6" fmla="*/ 186225 h 196797"/>
                  <a:gd name="connsiteX7" fmla="*/ 29920 w 175472"/>
                  <a:gd name="connsiteY7" fmla="*/ 196798 h 19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472" h="196797">
                    <a:moveTo>
                      <a:pt x="29920" y="196798"/>
                    </a:moveTo>
                    <a:cubicBezTo>
                      <a:pt x="23062" y="196798"/>
                      <a:pt x="16204" y="194512"/>
                      <a:pt x="10584" y="189749"/>
                    </a:cubicBezTo>
                    <a:cubicBezTo>
                      <a:pt x="-1989" y="179081"/>
                      <a:pt x="-3608" y="160222"/>
                      <a:pt x="7060" y="147649"/>
                    </a:cubicBezTo>
                    <a:lnTo>
                      <a:pt x="122788" y="10584"/>
                    </a:lnTo>
                    <a:cubicBezTo>
                      <a:pt x="133457" y="-1989"/>
                      <a:pt x="152316" y="-3608"/>
                      <a:pt x="164889" y="7060"/>
                    </a:cubicBezTo>
                    <a:cubicBezTo>
                      <a:pt x="177462" y="17728"/>
                      <a:pt x="179081" y="36587"/>
                      <a:pt x="168413" y="49160"/>
                    </a:cubicBezTo>
                    <a:lnTo>
                      <a:pt x="52684" y="186225"/>
                    </a:lnTo>
                    <a:cubicBezTo>
                      <a:pt x="46779" y="193178"/>
                      <a:pt x="38397" y="196798"/>
                      <a:pt x="29920" y="196798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0" name="Freeform: Shape 167">
                <a:extLst>
                  <a:ext uri="{FF2B5EF4-FFF2-40B4-BE49-F238E27FC236}">
                    <a16:creationId xmlns:a16="http://schemas.microsoft.com/office/drawing/2014/main" id="{1D5BED5D-A6DE-E272-AE37-416DDEF5F431}"/>
                  </a:ext>
                </a:extLst>
              </p:cNvPr>
              <p:cNvSpPr/>
              <p:nvPr/>
            </p:nvSpPr>
            <p:spPr>
              <a:xfrm>
                <a:off x="6793991" y="4565141"/>
                <a:ext cx="473561" cy="300608"/>
              </a:xfrm>
              <a:custGeom>
                <a:avLst/>
                <a:gdLst>
                  <a:gd name="connsiteX0" fmla="*/ 214979 w 473561"/>
                  <a:gd name="connsiteY0" fmla="*/ 2191 h 300608"/>
                  <a:gd name="connsiteX1" fmla="*/ 214122 w 473561"/>
                  <a:gd name="connsiteY1" fmla="*/ 102870 h 300608"/>
                  <a:gd name="connsiteX2" fmla="*/ 411956 w 473561"/>
                  <a:gd name="connsiteY2" fmla="*/ 107252 h 300608"/>
                  <a:gd name="connsiteX3" fmla="*/ 469011 w 473561"/>
                  <a:gd name="connsiteY3" fmla="*/ 300609 h 300608"/>
                  <a:gd name="connsiteX4" fmla="*/ 0 w 473561"/>
                  <a:gd name="connsiteY4" fmla="*/ 300609 h 300608"/>
                  <a:gd name="connsiteX5" fmla="*/ 8001 w 473561"/>
                  <a:gd name="connsiteY5" fmla="*/ 0 h 300608"/>
                  <a:gd name="connsiteX6" fmla="*/ 214979 w 473561"/>
                  <a:gd name="connsiteY6" fmla="*/ 2191 h 3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1" h="300608">
                    <a:moveTo>
                      <a:pt x="214979" y="2191"/>
                    </a:moveTo>
                    <a:cubicBezTo>
                      <a:pt x="215265" y="14669"/>
                      <a:pt x="214122" y="102870"/>
                      <a:pt x="214122" y="102870"/>
                    </a:cubicBezTo>
                    <a:cubicBezTo>
                      <a:pt x="214122" y="102870"/>
                      <a:pt x="326422" y="49054"/>
                      <a:pt x="411956" y="107252"/>
                    </a:cubicBezTo>
                    <a:cubicBezTo>
                      <a:pt x="497491" y="165449"/>
                      <a:pt x="469011" y="300609"/>
                      <a:pt x="469011" y="300609"/>
                    </a:cubicBezTo>
                    <a:lnTo>
                      <a:pt x="0" y="300609"/>
                    </a:lnTo>
                    <a:lnTo>
                      <a:pt x="8001" y="0"/>
                    </a:lnTo>
                    <a:lnTo>
                      <a:pt x="214979" y="2191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1" name="Freeform: Shape 168">
                <a:extLst>
                  <a:ext uri="{FF2B5EF4-FFF2-40B4-BE49-F238E27FC236}">
                    <a16:creationId xmlns:a16="http://schemas.microsoft.com/office/drawing/2014/main" id="{69B62234-26CF-0B36-8867-68A4B123770B}"/>
                  </a:ext>
                </a:extLst>
              </p:cNvPr>
              <p:cNvSpPr/>
              <p:nvPr/>
            </p:nvSpPr>
            <p:spPr>
              <a:xfrm>
                <a:off x="6794087" y="4810315"/>
                <a:ext cx="473520" cy="55435"/>
              </a:xfrm>
              <a:custGeom>
                <a:avLst/>
                <a:gdLst>
                  <a:gd name="connsiteX0" fmla="*/ 0 w 473520"/>
                  <a:gd name="connsiteY0" fmla="*/ 55436 h 55435"/>
                  <a:gd name="connsiteX1" fmla="*/ 469011 w 473520"/>
                  <a:gd name="connsiteY1" fmla="*/ 55436 h 55435"/>
                  <a:gd name="connsiteX2" fmla="*/ 473488 w 473520"/>
                  <a:gd name="connsiteY2" fmla="*/ 0 h 55435"/>
                  <a:gd name="connsiteX3" fmla="*/ 1429 w 473520"/>
                  <a:gd name="connsiteY3" fmla="*/ 286 h 55435"/>
                  <a:gd name="connsiteX4" fmla="*/ 0 w 473520"/>
                  <a:gd name="connsiteY4" fmla="*/ 55436 h 5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20" h="55435">
                    <a:moveTo>
                      <a:pt x="0" y="55436"/>
                    </a:moveTo>
                    <a:lnTo>
                      <a:pt x="469011" y="55436"/>
                    </a:lnTo>
                    <a:cubicBezTo>
                      <a:pt x="469011" y="55436"/>
                      <a:pt x="473964" y="31718"/>
                      <a:pt x="473488" y="0"/>
                    </a:cubicBezTo>
                    <a:lnTo>
                      <a:pt x="1429" y="286"/>
                    </a:lnTo>
                    <a:lnTo>
                      <a:pt x="0" y="55436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2" name="Freeform: Shape 169">
                <a:extLst>
                  <a:ext uri="{FF2B5EF4-FFF2-40B4-BE49-F238E27FC236}">
                    <a16:creationId xmlns:a16="http://schemas.microsoft.com/office/drawing/2014/main" id="{2B4056DE-227C-255B-7D0C-4A78369FDC75}"/>
                  </a:ext>
                </a:extLst>
              </p:cNvPr>
              <p:cNvSpPr/>
              <p:nvPr/>
            </p:nvSpPr>
            <p:spPr>
              <a:xfrm>
                <a:off x="6798183" y="4694396"/>
                <a:ext cx="138398" cy="167735"/>
              </a:xfrm>
              <a:custGeom>
                <a:avLst/>
                <a:gdLst>
                  <a:gd name="connsiteX0" fmla="*/ 127825 w 138398"/>
                  <a:gd name="connsiteY0" fmla="*/ 121444 h 167735"/>
                  <a:gd name="connsiteX1" fmla="*/ 109918 w 138398"/>
                  <a:gd name="connsiteY1" fmla="*/ 60293 h 167735"/>
                  <a:gd name="connsiteX2" fmla="*/ 43910 w 138398"/>
                  <a:gd name="connsiteY2" fmla="*/ 4858 h 167735"/>
                  <a:gd name="connsiteX3" fmla="*/ 381 w 138398"/>
                  <a:gd name="connsiteY3" fmla="*/ 0 h 167735"/>
                  <a:gd name="connsiteX4" fmla="*/ 0 w 138398"/>
                  <a:gd name="connsiteY4" fmla="*/ 14954 h 167735"/>
                  <a:gd name="connsiteX5" fmla="*/ 42291 w 138398"/>
                  <a:gd name="connsiteY5" fmla="*/ 19717 h 167735"/>
                  <a:gd name="connsiteX6" fmla="*/ 95631 w 138398"/>
                  <a:gd name="connsiteY6" fmla="*/ 64484 h 167735"/>
                  <a:gd name="connsiteX7" fmla="*/ 113443 w 138398"/>
                  <a:gd name="connsiteY7" fmla="*/ 125254 h 167735"/>
                  <a:gd name="connsiteX8" fmla="*/ 123158 w 138398"/>
                  <a:gd name="connsiteY8" fmla="*/ 167735 h 167735"/>
                  <a:gd name="connsiteX9" fmla="*/ 138398 w 138398"/>
                  <a:gd name="connsiteY9" fmla="*/ 167259 h 167735"/>
                  <a:gd name="connsiteX10" fmla="*/ 127825 w 138398"/>
                  <a:gd name="connsiteY10" fmla="*/ 121444 h 16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98" h="167735">
                    <a:moveTo>
                      <a:pt x="127825" y="121444"/>
                    </a:moveTo>
                    <a:lnTo>
                      <a:pt x="109918" y="60293"/>
                    </a:lnTo>
                    <a:cubicBezTo>
                      <a:pt x="101060" y="30099"/>
                      <a:pt x="75247" y="8287"/>
                      <a:pt x="43910" y="4858"/>
                    </a:cubicBezTo>
                    <a:lnTo>
                      <a:pt x="381" y="0"/>
                    </a:lnTo>
                    <a:lnTo>
                      <a:pt x="0" y="14954"/>
                    </a:lnTo>
                    <a:lnTo>
                      <a:pt x="42291" y="19717"/>
                    </a:lnTo>
                    <a:cubicBezTo>
                      <a:pt x="67532" y="22574"/>
                      <a:pt x="88487" y="40100"/>
                      <a:pt x="95631" y="64484"/>
                    </a:cubicBezTo>
                    <a:lnTo>
                      <a:pt x="113443" y="125254"/>
                    </a:lnTo>
                    <a:lnTo>
                      <a:pt x="123158" y="167735"/>
                    </a:lnTo>
                    <a:lnTo>
                      <a:pt x="138398" y="167259"/>
                    </a:lnTo>
                    <a:lnTo>
                      <a:pt x="127825" y="12144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3" name="Freeform: Shape 170">
                <a:extLst>
                  <a:ext uri="{FF2B5EF4-FFF2-40B4-BE49-F238E27FC236}">
                    <a16:creationId xmlns:a16="http://schemas.microsoft.com/office/drawing/2014/main" id="{58B79C39-D534-A6FB-D184-9B116CEB99FE}"/>
                  </a:ext>
                </a:extLst>
              </p:cNvPr>
              <p:cNvSpPr/>
              <p:nvPr/>
            </p:nvSpPr>
            <p:spPr>
              <a:xfrm>
                <a:off x="7170515" y="3832669"/>
                <a:ext cx="100107" cy="189452"/>
              </a:xfrm>
              <a:custGeom>
                <a:avLst/>
                <a:gdLst>
                  <a:gd name="connsiteX0" fmla="*/ 54769 w 100107"/>
                  <a:gd name="connsiteY0" fmla="*/ 0 h 189452"/>
                  <a:gd name="connsiteX1" fmla="*/ 0 w 100107"/>
                  <a:gd name="connsiteY1" fmla="*/ 89821 h 189452"/>
                  <a:gd name="connsiteX2" fmla="*/ 91440 w 100107"/>
                  <a:gd name="connsiteY2" fmla="*/ 189452 h 189452"/>
                  <a:gd name="connsiteX3" fmla="*/ 100108 w 100107"/>
                  <a:gd name="connsiteY3" fmla="*/ 123825 h 189452"/>
                  <a:gd name="connsiteX4" fmla="*/ 54769 w 100107"/>
                  <a:gd name="connsiteY4" fmla="*/ 0 h 18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107" h="189452">
                    <a:moveTo>
                      <a:pt x="54769" y="0"/>
                    </a:moveTo>
                    <a:cubicBezTo>
                      <a:pt x="22384" y="16192"/>
                      <a:pt x="0" y="50292"/>
                      <a:pt x="0" y="89821"/>
                    </a:cubicBezTo>
                    <a:cubicBezTo>
                      <a:pt x="0" y="143065"/>
                      <a:pt x="40481" y="186404"/>
                      <a:pt x="91440" y="189452"/>
                    </a:cubicBezTo>
                    <a:cubicBezTo>
                      <a:pt x="96869" y="169164"/>
                      <a:pt x="100108" y="147256"/>
                      <a:pt x="100108" y="123825"/>
                    </a:cubicBezTo>
                    <a:cubicBezTo>
                      <a:pt x="100013" y="74295"/>
                      <a:pt x="82296" y="33338"/>
                      <a:pt x="54769" y="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4" name="Freeform: Shape 171">
                <a:extLst>
                  <a:ext uri="{FF2B5EF4-FFF2-40B4-BE49-F238E27FC236}">
                    <a16:creationId xmlns:a16="http://schemas.microsoft.com/office/drawing/2014/main" id="{3B6756DA-8A56-03F5-8E11-38433C0BDFC7}"/>
                  </a:ext>
                </a:extLst>
              </p:cNvPr>
              <p:cNvSpPr/>
              <p:nvPr/>
            </p:nvSpPr>
            <p:spPr>
              <a:xfrm>
                <a:off x="6210226" y="4565141"/>
                <a:ext cx="473561" cy="300608"/>
              </a:xfrm>
              <a:custGeom>
                <a:avLst/>
                <a:gdLst>
                  <a:gd name="connsiteX0" fmla="*/ 258582 w 473561"/>
                  <a:gd name="connsiteY0" fmla="*/ 2191 h 300608"/>
                  <a:gd name="connsiteX1" fmla="*/ 259440 w 473561"/>
                  <a:gd name="connsiteY1" fmla="*/ 102870 h 300608"/>
                  <a:gd name="connsiteX2" fmla="*/ 61605 w 473561"/>
                  <a:gd name="connsiteY2" fmla="*/ 107252 h 300608"/>
                  <a:gd name="connsiteX3" fmla="*/ 4551 w 473561"/>
                  <a:gd name="connsiteY3" fmla="*/ 300609 h 300608"/>
                  <a:gd name="connsiteX4" fmla="*/ 473562 w 473561"/>
                  <a:gd name="connsiteY4" fmla="*/ 300609 h 300608"/>
                  <a:gd name="connsiteX5" fmla="*/ 465561 w 473561"/>
                  <a:gd name="connsiteY5" fmla="*/ 0 h 300608"/>
                  <a:gd name="connsiteX6" fmla="*/ 258582 w 473561"/>
                  <a:gd name="connsiteY6" fmla="*/ 2191 h 3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1" h="300608">
                    <a:moveTo>
                      <a:pt x="258582" y="2191"/>
                    </a:moveTo>
                    <a:cubicBezTo>
                      <a:pt x="258297" y="14669"/>
                      <a:pt x="259440" y="102870"/>
                      <a:pt x="259440" y="102870"/>
                    </a:cubicBezTo>
                    <a:cubicBezTo>
                      <a:pt x="259440" y="102870"/>
                      <a:pt x="147140" y="49054"/>
                      <a:pt x="61605" y="107252"/>
                    </a:cubicBezTo>
                    <a:cubicBezTo>
                      <a:pt x="-23929" y="165449"/>
                      <a:pt x="4551" y="300609"/>
                      <a:pt x="4551" y="300609"/>
                    </a:cubicBezTo>
                    <a:lnTo>
                      <a:pt x="473562" y="300609"/>
                    </a:lnTo>
                    <a:lnTo>
                      <a:pt x="465561" y="0"/>
                    </a:lnTo>
                    <a:lnTo>
                      <a:pt x="258582" y="2191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5" name="Freeform: Shape 172">
                <a:extLst>
                  <a:ext uri="{FF2B5EF4-FFF2-40B4-BE49-F238E27FC236}">
                    <a16:creationId xmlns:a16="http://schemas.microsoft.com/office/drawing/2014/main" id="{4C446DE6-C12E-BC74-56A5-928C32D000B1}"/>
                  </a:ext>
                </a:extLst>
              </p:cNvPr>
              <p:cNvSpPr/>
              <p:nvPr/>
            </p:nvSpPr>
            <p:spPr>
              <a:xfrm>
                <a:off x="6210172" y="4810315"/>
                <a:ext cx="473519" cy="55435"/>
              </a:xfrm>
              <a:custGeom>
                <a:avLst/>
                <a:gdLst>
                  <a:gd name="connsiteX0" fmla="*/ 473520 w 473519"/>
                  <a:gd name="connsiteY0" fmla="*/ 55436 h 55435"/>
                  <a:gd name="connsiteX1" fmla="*/ 4509 w 473519"/>
                  <a:gd name="connsiteY1" fmla="*/ 55436 h 55435"/>
                  <a:gd name="connsiteX2" fmla="*/ 32 w 473519"/>
                  <a:gd name="connsiteY2" fmla="*/ 0 h 55435"/>
                  <a:gd name="connsiteX3" fmla="*/ 472091 w 473519"/>
                  <a:gd name="connsiteY3" fmla="*/ 286 h 55435"/>
                  <a:gd name="connsiteX4" fmla="*/ 473520 w 473519"/>
                  <a:gd name="connsiteY4" fmla="*/ 55436 h 5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19" h="55435">
                    <a:moveTo>
                      <a:pt x="473520" y="55436"/>
                    </a:moveTo>
                    <a:lnTo>
                      <a:pt x="4509" y="55436"/>
                    </a:lnTo>
                    <a:cubicBezTo>
                      <a:pt x="4509" y="55436"/>
                      <a:pt x="-444" y="31718"/>
                      <a:pt x="32" y="0"/>
                    </a:cubicBezTo>
                    <a:lnTo>
                      <a:pt x="472091" y="286"/>
                    </a:lnTo>
                    <a:lnTo>
                      <a:pt x="473520" y="55436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6" name="Freeform: Shape 173">
                <a:extLst>
                  <a:ext uri="{FF2B5EF4-FFF2-40B4-BE49-F238E27FC236}">
                    <a16:creationId xmlns:a16="http://schemas.microsoft.com/office/drawing/2014/main" id="{56917ED1-37C6-BFBC-D78D-88420029DD98}"/>
                  </a:ext>
                </a:extLst>
              </p:cNvPr>
              <p:cNvSpPr/>
              <p:nvPr/>
            </p:nvSpPr>
            <p:spPr>
              <a:xfrm>
                <a:off x="6541198" y="4694396"/>
                <a:ext cx="138398" cy="167735"/>
              </a:xfrm>
              <a:custGeom>
                <a:avLst/>
                <a:gdLst>
                  <a:gd name="connsiteX0" fmla="*/ 10573 w 138398"/>
                  <a:gd name="connsiteY0" fmla="*/ 121444 h 167735"/>
                  <a:gd name="connsiteX1" fmla="*/ 28480 w 138398"/>
                  <a:gd name="connsiteY1" fmla="*/ 60293 h 167735"/>
                  <a:gd name="connsiteX2" fmla="*/ 94488 w 138398"/>
                  <a:gd name="connsiteY2" fmla="*/ 4858 h 167735"/>
                  <a:gd name="connsiteX3" fmla="*/ 138017 w 138398"/>
                  <a:gd name="connsiteY3" fmla="*/ 0 h 167735"/>
                  <a:gd name="connsiteX4" fmla="*/ 138398 w 138398"/>
                  <a:gd name="connsiteY4" fmla="*/ 14954 h 167735"/>
                  <a:gd name="connsiteX5" fmla="*/ 96107 w 138398"/>
                  <a:gd name="connsiteY5" fmla="*/ 19717 h 167735"/>
                  <a:gd name="connsiteX6" fmla="*/ 42767 w 138398"/>
                  <a:gd name="connsiteY6" fmla="*/ 64484 h 167735"/>
                  <a:gd name="connsiteX7" fmla="*/ 24955 w 138398"/>
                  <a:gd name="connsiteY7" fmla="*/ 125254 h 167735"/>
                  <a:gd name="connsiteX8" fmla="*/ 15240 w 138398"/>
                  <a:gd name="connsiteY8" fmla="*/ 167735 h 167735"/>
                  <a:gd name="connsiteX9" fmla="*/ 0 w 138398"/>
                  <a:gd name="connsiteY9" fmla="*/ 167259 h 167735"/>
                  <a:gd name="connsiteX10" fmla="*/ 10573 w 138398"/>
                  <a:gd name="connsiteY10" fmla="*/ 121444 h 16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98" h="167735">
                    <a:moveTo>
                      <a:pt x="10573" y="121444"/>
                    </a:moveTo>
                    <a:lnTo>
                      <a:pt x="28480" y="60293"/>
                    </a:lnTo>
                    <a:cubicBezTo>
                      <a:pt x="37338" y="30099"/>
                      <a:pt x="63151" y="8287"/>
                      <a:pt x="94488" y="4858"/>
                    </a:cubicBezTo>
                    <a:lnTo>
                      <a:pt x="138017" y="0"/>
                    </a:lnTo>
                    <a:lnTo>
                      <a:pt x="138398" y="14954"/>
                    </a:lnTo>
                    <a:lnTo>
                      <a:pt x="96107" y="19717"/>
                    </a:lnTo>
                    <a:cubicBezTo>
                      <a:pt x="70866" y="22574"/>
                      <a:pt x="49911" y="40100"/>
                      <a:pt x="42767" y="64484"/>
                    </a:cubicBezTo>
                    <a:lnTo>
                      <a:pt x="24955" y="125254"/>
                    </a:lnTo>
                    <a:lnTo>
                      <a:pt x="15240" y="167735"/>
                    </a:lnTo>
                    <a:lnTo>
                      <a:pt x="0" y="167259"/>
                    </a:lnTo>
                    <a:lnTo>
                      <a:pt x="10573" y="12144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7" name="Freeform: Shape 174">
                <a:extLst>
                  <a:ext uri="{FF2B5EF4-FFF2-40B4-BE49-F238E27FC236}">
                    <a16:creationId xmlns:a16="http://schemas.microsoft.com/office/drawing/2014/main" id="{66300717-DCE1-26F1-5883-46779717F2A8}"/>
                  </a:ext>
                </a:extLst>
              </p:cNvPr>
              <p:cNvSpPr/>
              <p:nvPr/>
            </p:nvSpPr>
            <p:spPr>
              <a:xfrm>
                <a:off x="6998970" y="3822477"/>
                <a:ext cx="149613" cy="268890"/>
              </a:xfrm>
              <a:custGeom>
                <a:avLst/>
                <a:gdLst>
                  <a:gd name="connsiteX0" fmla="*/ 146685 w 149613"/>
                  <a:gd name="connsiteY0" fmla="*/ 104870 h 268890"/>
                  <a:gd name="connsiteX1" fmla="*/ 0 w 149613"/>
                  <a:gd name="connsiteY1" fmla="*/ 0 h 268890"/>
                  <a:gd name="connsiteX2" fmla="*/ 9334 w 149613"/>
                  <a:gd name="connsiteY2" fmla="*/ 64675 h 268890"/>
                  <a:gd name="connsiteX3" fmla="*/ 105823 w 149613"/>
                  <a:gd name="connsiteY3" fmla="*/ 134017 h 268890"/>
                  <a:gd name="connsiteX4" fmla="*/ 37719 w 149613"/>
                  <a:gd name="connsiteY4" fmla="*/ 227552 h 268890"/>
                  <a:gd name="connsiteX5" fmla="*/ 38005 w 149613"/>
                  <a:gd name="connsiteY5" fmla="*/ 235934 h 268890"/>
                  <a:gd name="connsiteX6" fmla="*/ 58198 w 149613"/>
                  <a:gd name="connsiteY6" fmla="*/ 268891 h 268890"/>
                  <a:gd name="connsiteX7" fmla="*/ 83915 w 149613"/>
                  <a:gd name="connsiteY7" fmla="*/ 253746 h 268890"/>
                  <a:gd name="connsiteX8" fmla="*/ 146685 w 149613"/>
                  <a:gd name="connsiteY8" fmla="*/ 104870 h 268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13" h="268890">
                    <a:moveTo>
                      <a:pt x="146685" y="104870"/>
                    </a:moveTo>
                    <a:cubicBezTo>
                      <a:pt x="130683" y="36386"/>
                      <a:pt x="0" y="0"/>
                      <a:pt x="0" y="0"/>
                    </a:cubicBezTo>
                    <a:cubicBezTo>
                      <a:pt x="5334" y="19717"/>
                      <a:pt x="9334" y="64675"/>
                      <a:pt x="9334" y="64675"/>
                    </a:cubicBezTo>
                    <a:cubicBezTo>
                      <a:pt x="56007" y="80010"/>
                      <a:pt x="105823" y="106204"/>
                      <a:pt x="105823" y="134017"/>
                    </a:cubicBezTo>
                    <a:cubicBezTo>
                      <a:pt x="105823" y="185357"/>
                      <a:pt x="52102" y="219266"/>
                      <a:pt x="37719" y="227552"/>
                    </a:cubicBezTo>
                    <a:cubicBezTo>
                      <a:pt x="37814" y="230410"/>
                      <a:pt x="37909" y="233267"/>
                      <a:pt x="38005" y="235934"/>
                    </a:cubicBezTo>
                    <a:lnTo>
                      <a:pt x="58198" y="268891"/>
                    </a:lnTo>
                    <a:cubicBezTo>
                      <a:pt x="64579" y="265367"/>
                      <a:pt x="72962" y="260223"/>
                      <a:pt x="83915" y="253746"/>
                    </a:cubicBezTo>
                    <a:cubicBezTo>
                      <a:pt x="109061" y="238792"/>
                      <a:pt x="162687" y="173355"/>
                      <a:pt x="146685" y="104870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09852FDB-93A1-790E-144C-B48EBC05CCB3}"/>
                  </a:ext>
                </a:extLst>
              </p:cNvPr>
              <p:cNvGrpSpPr/>
              <p:nvPr/>
            </p:nvGrpSpPr>
            <p:grpSpPr>
              <a:xfrm>
                <a:off x="6818559" y="4050034"/>
                <a:ext cx="308426" cy="267855"/>
                <a:chOff x="6818559" y="4050034"/>
                <a:chExt cx="308426" cy="267855"/>
              </a:xfrm>
            </p:grpSpPr>
            <p:sp>
              <p:nvSpPr>
                <p:cNvPr id="135" name="Freeform: Shape 182">
                  <a:extLst>
                    <a:ext uri="{FF2B5EF4-FFF2-40B4-BE49-F238E27FC236}">
                      <a16:creationId xmlns:a16="http://schemas.microsoft.com/office/drawing/2014/main" id="{C567D3EB-88F8-8A4A-4FCB-B61D18D645AB}"/>
                    </a:ext>
                  </a:extLst>
                </p:cNvPr>
                <p:cNvSpPr/>
                <p:nvPr/>
              </p:nvSpPr>
              <p:spPr>
                <a:xfrm>
                  <a:off x="6818601" y="4050075"/>
                  <a:ext cx="308384" cy="267814"/>
                </a:xfrm>
                <a:custGeom>
                  <a:avLst/>
                  <a:gdLst>
                    <a:gd name="connsiteX0" fmla="*/ 214563 w 308384"/>
                    <a:gd name="connsiteY0" fmla="*/ 1955 h 267814"/>
                    <a:gd name="connsiteX1" fmla="*/ 86928 w 308384"/>
                    <a:gd name="connsiteY1" fmla="*/ 3955 h 267814"/>
                    <a:gd name="connsiteX2" fmla="*/ 105883 w 308384"/>
                    <a:gd name="connsiteY2" fmla="*/ 70630 h 267814"/>
                    <a:gd name="connsiteX3" fmla="*/ 32350 w 308384"/>
                    <a:gd name="connsiteY3" fmla="*/ 99301 h 267814"/>
                    <a:gd name="connsiteX4" fmla="*/ 174939 w 308384"/>
                    <a:gd name="connsiteY4" fmla="*/ 245985 h 267814"/>
                    <a:gd name="connsiteX5" fmla="*/ 308384 w 308384"/>
                    <a:gd name="connsiteY5" fmla="*/ 154926 h 267814"/>
                    <a:gd name="connsiteX6" fmla="*/ 214563 w 308384"/>
                    <a:gd name="connsiteY6" fmla="*/ 1955 h 267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8384" h="267814">
                      <a:moveTo>
                        <a:pt x="214563" y="1955"/>
                      </a:moveTo>
                      <a:cubicBezTo>
                        <a:pt x="214563" y="1955"/>
                        <a:pt x="129219" y="-3570"/>
                        <a:pt x="86928" y="3955"/>
                      </a:cubicBezTo>
                      <a:cubicBezTo>
                        <a:pt x="44637" y="11480"/>
                        <a:pt x="75308" y="67011"/>
                        <a:pt x="105883" y="70630"/>
                      </a:cubicBezTo>
                      <a:cubicBezTo>
                        <a:pt x="105883" y="70630"/>
                        <a:pt x="56829" y="78250"/>
                        <a:pt x="32350" y="99301"/>
                      </a:cubicBezTo>
                      <a:cubicBezTo>
                        <a:pt x="-54709" y="173881"/>
                        <a:pt x="47876" y="323900"/>
                        <a:pt x="174939" y="245985"/>
                      </a:cubicBezTo>
                      <a:cubicBezTo>
                        <a:pt x="269522" y="183978"/>
                        <a:pt x="308384" y="154926"/>
                        <a:pt x="308384" y="154926"/>
                      </a:cubicBezTo>
                      <a:lnTo>
                        <a:pt x="214563" y="1955"/>
                      </a:ln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6" name="Freeform: Shape 183">
                  <a:extLst>
                    <a:ext uri="{FF2B5EF4-FFF2-40B4-BE49-F238E27FC236}">
                      <a16:creationId xmlns:a16="http://schemas.microsoft.com/office/drawing/2014/main" id="{335F3B75-8621-49DF-7882-89C3BA112434}"/>
                    </a:ext>
                  </a:extLst>
                </p:cNvPr>
                <p:cNvSpPr/>
                <p:nvPr/>
              </p:nvSpPr>
              <p:spPr>
                <a:xfrm>
                  <a:off x="6884708" y="4050034"/>
                  <a:ext cx="153523" cy="67146"/>
                </a:xfrm>
                <a:custGeom>
                  <a:avLst/>
                  <a:gdLst>
                    <a:gd name="connsiteX0" fmla="*/ 20726 w 153523"/>
                    <a:gd name="connsiteY0" fmla="*/ 3996 h 67146"/>
                    <a:gd name="connsiteX1" fmla="*/ 28632 w 153523"/>
                    <a:gd name="connsiteY1" fmla="*/ 67147 h 67146"/>
                    <a:gd name="connsiteX2" fmla="*/ 38348 w 153523"/>
                    <a:gd name="connsiteY2" fmla="*/ 35238 h 67146"/>
                    <a:gd name="connsiteX3" fmla="*/ 148361 w 153523"/>
                    <a:gd name="connsiteY3" fmla="*/ 50859 h 67146"/>
                    <a:gd name="connsiteX4" fmla="*/ 152553 w 153523"/>
                    <a:gd name="connsiteY4" fmla="*/ 8949 h 67146"/>
                    <a:gd name="connsiteX5" fmla="*/ 148266 w 153523"/>
                    <a:gd name="connsiteY5" fmla="*/ 1996 h 67146"/>
                    <a:gd name="connsiteX6" fmla="*/ 20726 w 153523"/>
                    <a:gd name="connsiteY6" fmla="*/ 3996 h 67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523" h="67146">
                      <a:moveTo>
                        <a:pt x="20726" y="3996"/>
                      </a:moveTo>
                      <a:cubicBezTo>
                        <a:pt x="-16421" y="10664"/>
                        <a:pt x="2724" y="54193"/>
                        <a:pt x="28632" y="67147"/>
                      </a:cubicBezTo>
                      <a:cubicBezTo>
                        <a:pt x="21107" y="58289"/>
                        <a:pt x="23108" y="43906"/>
                        <a:pt x="38348" y="35238"/>
                      </a:cubicBezTo>
                      <a:cubicBezTo>
                        <a:pt x="53588" y="26475"/>
                        <a:pt x="148361" y="50859"/>
                        <a:pt x="148361" y="50859"/>
                      </a:cubicBezTo>
                      <a:cubicBezTo>
                        <a:pt x="154362" y="49526"/>
                        <a:pt x="154172" y="28856"/>
                        <a:pt x="152553" y="8949"/>
                      </a:cubicBezTo>
                      <a:lnTo>
                        <a:pt x="148266" y="1996"/>
                      </a:lnTo>
                      <a:cubicBezTo>
                        <a:pt x="148361" y="1996"/>
                        <a:pt x="63017" y="-3624"/>
                        <a:pt x="20726" y="3996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7" name="Freeform: Shape 184">
                  <a:extLst>
                    <a:ext uri="{FF2B5EF4-FFF2-40B4-BE49-F238E27FC236}">
                      <a16:creationId xmlns:a16="http://schemas.microsoft.com/office/drawing/2014/main" id="{6E3ED41A-D718-6CF0-59DC-3A7781BEEF84}"/>
                    </a:ext>
                  </a:extLst>
                </p:cNvPr>
                <p:cNvSpPr/>
                <p:nvPr/>
              </p:nvSpPr>
              <p:spPr>
                <a:xfrm>
                  <a:off x="6818559" y="4120705"/>
                  <a:ext cx="105924" cy="190119"/>
                </a:xfrm>
                <a:custGeom>
                  <a:avLst/>
                  <a:gdLst>
                    <a:gd name="connsiteX0" fmla="*/ 66396 w 105924"/>
                    <a:gd name="connsiteY0" fmla="*/ 190119 h 190119"/>
                    <a:gd name="connsiteX1" fmla="*/ 105925 w 105924"/>
                    <a:gd name="connsiteY1" fmla="*/ 0 h 190119"/>
                    <a:gd name="connsiteX2" fmla="*/ 32392 w 105924"/>
                    <a:gd name="connsiteY2" fmla="*/ 28670 h 190119"/>
                    <a:gd name="connsiteX3" fmla="*/ 66396 w 105924"/>
                    <a:gd name="connsiteY3" fmla="*/ 190119 h 1901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924" h="190119">
                      <a:moveTo>
                        <a:pt x="66396" y="190119"/>
                      </a:moveTo>
                      <a:cubicBezTo>
                        <a:pt x="-24282" y="66485"/>
                        <a:pt x="105925" y="0"/>
                        <a:pt x="105925" y="0"/>
                      </a:cubicBezTo>
                      <a:cubicBezTo>
                        <a:pt x="105925" y="0"/>
                        <a:pt x="56871" y="7620"/>
                        <a:pt x="32392" y="28670"/>
                      </a:cubicBezTo>
                      <a:cubicBezTo>
                        <a:pt x="-27044" y="79343"/>
                        <a:pt x="1817" y="165259"/>
                        <a:pt x="66396" y="190119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29" name="Freeform: Shape 176">
                <a:extLst>
                  <a:ext uri="{FF2B5EF4-FFF2-40B4-BE49-F238E27FC236}">
                    <a16:creationId xmlns:a16="http://schemas.microsoft.com/office/drawing/2014/main" id="{2CE38EE0-87C1-9F71-5A71-F06A760AB81E}"/>
                  </a:ext>
                </a:extLst>
              </p:cNvPr>
              <p:cNvSpPr/>
              <p:nvPr/>
            </p:nvSpPr>
            <p:spPr>
              <a:xfrm>
                <a:off x="7003256" y="4022077"/>
                <a:ext cx="153682" cy="212687"/>
              </a:xfrm>
              <a:custGeom>
                <a:avLst/>
                <a:gdLst>
                  <a:gd name="connsiteX0" fmla="*/ 0 w 153682"/>
                  <a:gd name="connsiteY0" fmla="*/ 29953 h 212687"/>
                  <a:gd name="connsiteX1" fmla="*/ 14288 w 153682"/>
                  <a:gd name="connsiteY1" fmla="*/ 4426 h 212687"/>
                  <a:gd name="connsiteX2" fmla="*/ 55436 w 153682"/>
                  <a:gd name="connsiteY2" fmla="*/ 14237 h 212687"/>
                  <a:gd name="connsiteX3" fmla="*/ 149257 w 153682"/>
                  <a:gd name="connsiteY3" fmla="*/ 167113 h 212687"/>
                  <a:gd name="connsiteX4" fmla="*/ 139446 w 153682"/>
                  <a:gd name="connsiteY4" fmla="*/ 208261 h 212687"/>
                  <a:gd name="connsiteX5" fmla="*/ 98298 w 153682"/>
                  <a:gd name="connsiteY5" fmla="*/ 198451 h 212687"/>
                  <a:gd name="connsiteX6" fmla="*/ 4477 w 153682"/>
                  <a:gd name="connsiteY6" fmla="*/ 45574 h 212687"/>
                  <a:gd name="connsiteX7" fmla="*/ 0 w 153682"/>
                  <a:gd name="connsiteY7" fmla="*/ 29953 h 21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682" h="212687">
                    <a:moveTo>
                      <a:pt x="0" y="29953"/>
                    </a:moveTo>
                    <a:cubicBezTo>
                      <a:pt x="0" y="19857"/>
                      <a:pt x="5048" y="10046"/>
                      <a:pt x="14288" y="4426"/>
                    </a:cubicBezTo>
                    <a:cubicBezTo>
                      <a:pt x="28384" y="-4241"/>
                      <a:pt x="46768" y="235"/>
                      <a:pt x="55436" y="14237"/>
                    </a:cubicBezTo>
                    <a:lnTo>
                      <a:pt x="149257" y="167113"/>
                    </a:lnTo>
                    <a:cubicBezTo>
                      <a:pt x="157925" y="181210"/>
                      <a:pt x="153448" y="199593"/>
                      <a:pt x="139446" y="208261"/>
                    </a:cubicBezTo>
                    <a:cubicBezTo>
                      <a:pt x="125349" y="216929"/>
                      <a:pt x="106966" y="212452"/>
                      <a:pt x="98298" y="198451"/>
                    </a:cubicBezTo>
                    <a:lnTo>
                      <a:pt x="4477" y="45574"/>
                    </a:lnTo>
                    <a:cubicBezTo>
                      <a:pt x="1429" y="40716"/>
                      <a:pt x="0" y="35287"/>
                      <a:pt x="0" y="29953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0" name="Freeform: Shape 177">
                <a:extLst>
                  <a:ext uri="{FF2B5EF4-FFF2-40B4-BE49-F238E27FC236}">
                    <a16:creationId xmlns:a16="http://schemas.microsoft.com/office/drawing/2014/main" id="{35C07320-F21E-B315-DA84-69B79D98A6AF}"/>
                  </a:ext>
                </a:extLst>
              </p:cNvPr>
              <p:cNvSpPr/>
              <p:nvPr/>
            </p:nvSpPr>
            <p:spPr>
              <a:xfrm>
                <a:off x="6612340" y="4280534"/>
                <a:ext cx="245336" cy="285083"/>
              </a:xfrm>
              <a:custGeom>
                <a:avLst/>
                <a:gdLst>
                  <a:gd name="connsiteX0" fmla="*/ 244517 w 245336"/>
                  <a:gd name="connsiteY0" fmla="*/ 249746 h 285083"/>
                  <a:gd name="connsiteX1" fmla="*/ 200511 w 245336"/>
                  <a:gd name="connsiteY1" fmla="*/ 0 h 285083"/>
                  <a:gd name="connsiteX2" fmla="*/ 123835 w 245336"/>
                  <a:gd name="connsiteY2" fmla="*/ 20669 h 285083"/>
                  <a:gd name="connsiteX3" fmla="*/ 46492 w 245336"/>
                  <a:gd name="connsiteY3" fmla="*/ 0 h 285083"/>
                  <a:gd name="connsiteX4" fmla="*/ 1820 w 245336"/>
                  <a:gd name="connsiteY4" fmla="*/ 249746 h 285083"/>
                  <a:gd name="connsiteX5" fmla="*/ 60780 w 245336"/>
                  <a:gd name="connsiteY5" fmla="*/ 272796 h 285083"/>
                  <a:gd name="connsiteX6" fmla="*/ 83640 w 245336"/>
                  <a:gd name="connsiteY6" fmla="*/ 60103 h 285083"/>
                  <a:gd name="connsiteX7" fmla="*/ 126597 w 245336"/>
                  <a:gd name="connsiteY7" fmla="*/ 61913 h 285083"/>
                  <a:gd name="connsiteX8" fmla="*/ 169555 w 245336"/>
                  <a:gd name="connsiteY8" fmla="*/ 60008 h 285083"/>
                  <a:gd name="connsiteX9" fmla="*/ 192605 w 245336"/>
                  <a:gd name="connsiteY9" fmla="*/ 284607 h 285083"/>
                  <a:gd name="connsiteX10" fmla="*/ 233277 w 245336"/>
                  <a:gd name="connsiteY10" fmla="*/ 285083 h 285083"/>
                  <a:gd name="connsiteX11" fmla="*/ 244517 w 245336"/>
                  <a:gd name="connsiteY11" fmla="*/ 249746 h 28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5336" h="285083">
                    <a:moveTo>
                      <a:pt x="244517" y="249746"/>
                    </a:moveTo>
                    <a:cubicBezTo>
                      <a:pt x="252423" y="144780"/>
                      <a:pt x="200511" y="0"/>
                      <a:pt x="200511" y="0"/>
                    </a:cubicBezTo>
                    <a:cubicBezTo>
                      <a:pt x="200511" y="0"/>
                      <a:pt x="170031" y="20669"/>
                      <a:pt x="123835" y="20669"/>
                    </a:cubicBezTo>
                    <a:cubicBezTo>
                      <a:pt x="77639" y="20669"/>
                      <a:pt x="46492" y="0"/>
                      <a:pt x="46492" y="0"/>
                    </a:cubicBezTo>
                    <a:cubicBezTo>
                      <a:pt x="-13801" y="196501"/>
                      <a:pt x="1820" y="249746"/>
                      <a:pt x="1820" y="249746"/>
                    </a:cubicBezTo>
                    <a:lnTo>
                      <a:pt x="60780" y="272796"/>
                    </a:lnTo>
                    <a:cubicBezTo>
                      <a:pt x="61637" y="180404"/>
                      <a:pt x="71543" y="110681"/>
                      <a:pt x="83640" y="60103"/>
                    </a:cubicBezTo>
                    <a:cubicBezTo>
                      <a:pt x="97260" y="61246"/>
                      <a:pt x="111453" y="61913"/>
                      <a:pt x="126597" y="61913"/>
                    </a:cubicBezTo>
                    <a:cubicBezTo>
                      <a:pt x="141647" y="61913"/>
                      <a:pt x="155934" y="61246"/>
                      <a:pt x="169555" y="60008"/>
                    </a:cubicBezTo>
                    <a:cubicBezTo>
                      <a:pt x="182223" y="112871"/>
                      <a:pt x="192605" y="186119"/>
                      <a:pt x="192605" y="284607"/>
                    </a:cubicBezTo>
                    <a:lnTo>
                      <a:pt x="233277" y="285083"/>
                    </a:lnTo>
                    <a:cubicBezTo>
                      <a:pt x="239088" y="278130"/>
                      <a:pt x="243183" y="266891"/>
                      <a:pt x="244517" y="249746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1" name="Freeform: Shape 178">
                <a:extLst>
                  <a:ext uri="{FF2B5EF4-FFF2-40B4-BE49-F238E27FC236}">
                    <a16:creationId xmlns:a16="http://schemas.microsoft.com/office/drawing/2014/main" id="{97564D4F-2CD6-514D-DB1E-5D86711BD7C3}"/>
                  </a:ext>
                </a:extLst>
              </p:cNvPr>
              <p:cNvSpPr/>
              <p:nvPr/>
            </p:nvSpPr>
            <p:spPr>
              <a:xfrm>
                <a:off x="6766558" y="4529613"/>
                <a:ext cx="277943" cy="73247"/>
              </a:xfrm>
              <a:custGeom>
                <a:avLst/>
                <a:gdLst>
                  <a:gd name="connsiteX0" fmla="*/ 242413 w 277943"/>
                  <a:gd name="connsiteY0" fmla="*/ 73247 h 73247"/>
                  <a:gd name="connsiteX1" fmla="*/ 242032 w 277943"/>
                  <a:gd name="connsiteY1" fmla="*/ 73247 h 73247"/>
                  <a:gd name="connsiteX2" fmla="*/ 35149 w 277943"/>
                  <a:gd name="connsiteY2" fmla="*/ 71057 h 73247"/>
                  <a:gd name="connsiteX3" fmla="*/ 2 w 277943"/>
                  <a:gd name="connsiteY3" fmla="*/ 35147 h 73247"/>
                  <a:gd name="connsiteX4" fmla="*/ 35911 w 277943"/>
                  <a:gd name="connsiteY4" fmla="*/ 0 h 73247"/>
                  <a:gd name="connsiteX5" fmla="*/ 242794 w 277943"/>
                  <a:gd name="connsiteY5" fmla="*/ 2191 h 73247"/>
                  <a:gd name="connsiteX6" fmla="*/ 277941 w 277943"/>
                  <a:gd name="connsiteY6" fmla="*/ 38100 h 73247"/>
                  <a:gd name="connsiteX7" fmla="*/ 242413 w 277943"/>
                  <a:gd name="connsiteY7" fmla="*/ 73247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943" h="73247">
                    <a:moveTo>
                      <a:pt x="242413" y="73247"/>
                    </a:moveTo>
                    <a:cubicBezTo>
                      <a:pt x="242318" y="73247"/>
                      <a:pt x="242127" y="73247"/>
                      <a:pt x="242032" y="73247"/>
                    </a:cubicBezTo>
                    <a:lnTo>
                      <a:pt x="35149" y="71057"/>
                    </a:lnTo>
                    <a:cubicBezTo>
                      <a:pt x="15528" y="70866"/>
                      <a:pt x="-189" y="54769"/>
                      <a:pt x="2" y="35147"/>
                    </a:cubicBezTo>
                    <a:cubicBezTo>
                      <a:pt x="192" y="15526"/>
                      <a:pt x="16480" y="95"/>
                      <a:pt x="35911" y="0"/>
                    </a:cubicBezTo>
                    <a:lnTo>
                      <a:pt x="242794" y="2191"/>
                    </a:lnTo>
                    <a:cubicBezTo>
                      <a:pt x="262416" y="2381"/>
                      <a:pt x="278132" y="18479"/>
                      <a:pt x="277941" y="38100"/>
                    </a:cubicBezTo>
                    <a:cubicBezTo>
                      <a:pt x="277751" y="57626"/>
                      <a:pt x="261844" y="73247"/>
                      <a:pt x="242413" y="73247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2" name="Freeform: Shape 179">
                <a:extLst>
                  <a:ext uri="{FF2B5EF4-FFF2-40B4-BE49-F238E27FC236}">
                    <a16:creationId xmlns:a16="http://schemas.microsoft.com/office/drawing/2014/main" id="{D2370CE5-5BE0-1CF3-C088-65598F09F8B7}"/>
                  </a:ext>
                </a:extLst>
              </p:cNvPr>
              <p:cNvSpPr/>
              <p:nvPr/>
            </p:nvSpPr>
            <p:spPr>
              <a:xfrm>
                <a:off x="6433278" y="4529613"/>
                <a:ext cx="277942" cy="73247"/>
              </a:xfrm>
              <a:custGeom>
                <a:avLst/>
                <a:gdLst>
                  <a:gd name="connsiteX0" fmla="*/ 35530 w 277942"/>
                  <a:gd name="connsiteY0" fmla="*/ 73247 h 73247"/>
                  <a:gd name="connsiteX1" fmla="*/ 35911 w 277942"/>
                  <a:gd name="connsiteY1" fmla="*/ 73247 h 73247"/>
                  <a:gd name="connsiteX2" fmla="*/ 242794 w 277942"/>
                  <a:gd name="connsiteY2" fmla="*/ 71057 h 73247"/>
                  <a:gd name="connsiteX3" fmla="*/ 277941 w 277942"/>
                  <a:gd name="connsiteY3" fmla="*/ 35147 h 73247"/>
                  <a:gd name="connsiteX4" fmla="*/ 242032 w 277942"/>
                  <a:gd name="connsiteY4" fmla="*/ 0 h 73247"/>
                  <a:gd name="connsiteX5" fmla="*/ 35149 w 277942"/>
                  <a:gd name="connsiteY5" fmla="*/ 2191 h 73247"/>
                  <a:gd name="connsiteX6" fmla="*/ 2 w 277942"/>
                  <a:gd name="connsiteY6" fmla="*/ 38100 h 73247"/>
                  <a:gd name="connsiteX7" fmla="*/ 35530 w 277942"/>
                  <a:gd name="connsiteY7" fmla="*/ 73247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942" h="73247">
                    <a:moveTo>
                      <a:pt x="35530" y="73247"/>
                    </a:moveTo>
                    <a:cubicBezTo>
                      <a:pt x="35625" y="73247"/>
                      <a:pt x="35816" y="73247"/>
                      <a:pt x="35911" y="73247"/>
                    </a:cubicBezTo>
                    <a:lnTo>
                      <a:pt x="242794" y="71057"/>
                    </a:lnTo>
                    <a:cubicBezTo>
                      <a:pt x="262416" y="70866"/>
                      <a:pt x="278132" y="54769"/>
                      <a:pt x="277941" y="35147"/>
                    </a:cubicBezTo>
                    <a:cubicBezTo>
                      <a:pt x="277751" y="15526"/>
                      <a:pt x="261463" y="95"/>
                      <a:pt x="242032" y="0"/>
                    </a:cubicBezTo>
                    <a:lnTo>
                      <a:pt x="35149" y="2191"/>
                    </a:lnTo>
                    <a:cubicBezTo>
                      <a:pt x="15527" y="2381"/>
                      <a:pt x="-189" y="18479"/>
                      <a:pt x="2" y="38100"/>
                    </a:cubicBezTo>
                    <a:cubicBezTo>
                      <a:pt x="192" y="57626"/>
                      <a:pt x="16099" y="73247"/>
                      <a:pt x="35530" y="73247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3" name="Freeform: Shape 180">
                <a:extLst>
                  <a:ext uri="{FF2B5EF4-FFF2-40B4-BE49-F238E27FC236}">
                    <a16:creationId xmlns:a16="http://schemas.microsoft.com/office/drawing/2014/main" id="{9AAF01AF-434B-05D0-ACE3-3A67291C2C07}"/>
                  </a:ext>
                </a:extLst>
              </p:cNvPr>
              <p:cNvSpPr/>
              <p:nvPr/>
            </p:nvSpPr>
            <p:spPr>
              <a:xfrm>
                <a:off x="6766750" y="4566666"/>
                <a:ext cx="277558" cy="36194"/>
              </a:xfrm>
              <a:custGeom>
                <a:avLst/>
                <a:gdLst>
                  <a:gd name="connsiteX0" fmla="*/ 248698 w 277558"/>
                  <a:gd name="connsiteY0" fmla="*/ 15145 h 36194"/>
                  <a:gd name="connsiteX1" fmla="*/ 248317 w 277558"/>
                  <a:gd name="connsiteY1" fmla="*/ 15145 h 36194"/>
                  <a:gd name="connsiteX2" fmla="*/ 28575 w 277558"/>
                  <a:gd name="connsiteY2" fmla="*/ 12954 h 36194"/>
                  <a:gd name="connsiteX3" fmla="*/ 0 w 277558"/>
                  <a:gd name="connsiteY3" fmla="*/ 0 h 36194"/>
                  <a:gd name="connsiteX4" fmla="*/ 34957 w 277558"/>
                  <a:gd name="connsiteY4" fmla="*/ 34004 h 36194"/>
                  <a:gd name="connsiteX5" fmla="*/ 241840 w 277558"/>
                  <a:gd name="connsiteY5" fmla="*/ 36195 h 36194"/>
                  <a:gd name="connsiteX6" fmla="*/ 242221 w 277558"/>
                  <a:gd name="connsiteY6" fmla="*/ 36195 h 36194"/>
                  <a:gd name="connsiteX7" fmla="*/ 277559 w 277558"/>
                  <a:gd name="connsiteY7" fmla="*/ 2096 h 36194"/>
                  <a:gd name="connsiteX8" fmla="*/ 248698 w 277558"/>
                  <a:gd name="connsiteY8" fmla="*/ 15145 h 3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7558" h="36194">
                    <a:moveTo>
                      <a:pt x="248698" y="15145"/>
                    </a:moveTo>
                    <a:cubicBezTo>
                      <a:pt x="248603" y="15145"/>
                      <a:pt x="248412" y="15145"/>
                      <a:pt x="248317" y="15145"/>
                    </a:cubicBezTo>
                    <a:lnTo>
                      <a:pt x="28575" y="12954"/>
                    </a:lnTo>
                    <a:cubicBezTo>
                      <a:pt x="17050" y="12859"/>
                      <a:pt x="6858" y="7715"/>
                      <a:pt x="0" y="0"/>
                    </a:cubicBezTo>
                    <a:cubicBezTo>
                      <a:pt x="762" y="18764"/>
                      <a:pt x="16002" y="33814"/>
                      <a:pt x="34957" y="34004"/>
                    </a:cubicBezTo>
                    <a:lnTo>
                      <a:pt x="241840" y="36195"/>
                    </a:lnTo>
                    <a:cubicBezTo>
                      <a:pt x="241935" y="36195"/>
                      <a:pt x="242125" y="36195"/>
                      <a:pt x="242221" y="36195"/>
                    </a:cubicBezTo>
                    <a:cubicBezTo>
                      <a:pt x="261271" y="36195"/>
                      <a:pt x="276796" y="21146"/>
                      <a:pt x="277559" y="2096"/>
                    </a:cubicBezTo>
                    <a:cubicBezTo>
                      <a:pt x="270700" y="10001"/>
                      <a:pt x="260318" y="15145"/>
                      <a:pt x="248698" y="15145"/>
                    </a:cubicBezTo>
                    <a:close/>
                  </a:path>
                </a:pathLst>
              </a:custGeom>
              <a:solidFill>
                <a:srgbClr val="E2453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4" name="Freeform: Shape 181">
                <a:extLst>
                  <a:ext uri="{FF2B5EF4-FFF2-40B4-BE49-F238E27FC236}">
                    <a16:creationId xmlns:a16="http://schemas.microsoft.com/office/drawing/2014/main" id="{1F866BCF-9640-84F2-B1D9-0328BF926470}"/>
                  </a:ext>
                </a:extLst>
              </p:cNvPr>
              <p:cNvSpPr/>
              <p:nvPr/>
            </p:nvSpPr>
            <p:spPr>
              <a:xfrm>
                <a:off x="6433851" y="4570475"/>
                <a:ext cx="276796" cy="32384"/>
              </a:xfrm>
              <a:custGeom>
                <a:avLst/>
                <a:gdLst>
                  <a:gd name="connsiteX0" fmla="*/ 251555 w 276796"/>
                  <a:gd name="connsiteY0" fmla="*/ 9144 h 32384"/>
                  <a:gd name="connsiteX1" fmla="*/ 26099 w 276796"/>
                  <a:gd name="connsiteY1" fmla="*/ 11335 h 32384"/>
                  <a:gd name="connsiteX2" fmla="*/ 25717 w 276796"/>
                  <a:gd name="connsiteY2" fmla="*/ 11335 h 32384"/>
                  <a:gd name="connsiteX3" fmla="*/ 0 w 276796"/>
                  <a:gd name="connsiteY3" fmla="*/ 2191 h 32384"/>
                  <a:gd name="connsiteX4" fmla="*/ 34957 w 276796"/>
                  <a:gd name="connsiteY4" fmla="*/ 32385 h 32384"/>
                  <a:gd name="connsiteX5" fmla="*/ 35338 w 276796"/>
                  <a:gd name="connsiteY5" fmla="*/ 32385 h 32384"/>
                  <a:gd name="connsiteX6" fmla="*/ 242221 w 276796"/>
                  <a:gd name="connsiteY6" fmla="*/ 30194 h 32384"/>
                  <a:gd name="connsiteX7" fmla="*/ 276796 w 276796"/>
                  <a:gd name="connsiteY7" fmla="*/ 0 h 32384"/>
                  <a:gd name="connsiteX8" fmla="*/ 251555 w 276796"/>
                  <a:gd name="connsiteY8" fmla="*/ 9144 h 3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6796" h="32384">
                    <a:moveTo>
                      <a:pt x="251555" y="9144"/>
                    </a:moveTo>
                    <a:lnTo>
                      <a:pt x="26099" y="11335"/>
                    </a:lnTo>
                    <a:cubicBezTo>
                      <a:pt x="26003" y="11335"/>
                      <a:pt x="25813" y="11335"/>
                      <a:pt x="25717" y="11335"/>
                    </a:cubicBezTo>
                    <a:cubicBezTo>
                      <a:pt x="15812" y="11335"/>
                      <a:pt x="6858" y="7811"/>
                      <a:pt x="0" y="2191"/>
                    </a:cubicBezTo>
                    <a:cubicBezTo>
                      <a:pt x="2572" y="19240"/>
                      <a:pt x="17240" y="32385"/>
                      <a:pt x="34957" y="32385"/>
                    </a:cubicBezTo>
                    <a:cubicBezTo>
                      <a:pt x="35052" y="32385"/>
                      <a:pt x="35242" y="32385"/>
                      <a:pt x="35338" y="32385"/>
                    </a:cubicBezTo>
                    <a:lnTo>
                      <a:pt x="242221" y="30194"/>
                    </a:lnTo>
                    <a:cubicBezTo>
                      <a:pt x="259842" y="30004"/>
                      <a:pt x="274320" y="16954"/>
                      <a:pt x="276796" y="0"/>
                    </a:cubicBezTo>
                    <a:cubicBezTo>
                      <a:pt x="270129" y="5525"/>
                      <a:pt x="261366" y="9049"/>
                      <a:pt x="251555" y="9144"/>
                    </a:cubicBezTo>
                    <a:close/>
                  </a:path>
                </a:pathLst>
              </a:custGeom>
              <a:solidFill>
                <a:srgbClr val="E2453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87" name="Graphic 4">
              <a:extLst>
                <a:ext uri="{FF2B5EF4-FFF2-40B4-BE49-F238E27FC236}">
                  <a16:creationId xmlns:a16="http://schemas.microsoft.com/office/drawing/2014/main" id="{AF1C019F-B00E-CCCE-7B3A-C1DA1738C8EA}"/>
                </a:ext>
              </a:extLst>
            </p:cNvPr>
            <p:cNvGrpSpPr/>
            <p:nvPr/>
          </p:nvGrpSpPr>
          <p:grpSpPr>
            <a:xfrm>
              <a:off x="4886325" y="1990725"/>
              <a:ext cx="1681543" cy="2249424"/>
              <a:chOff x="4886325" y="1990725"/>
              <a:chExt cx="1681543" cy="2249424"/>
            </a:xfrm>
          </p:grpSpPr>
          <p:sp>
            <p:nvSpPr>
              <p:cNvPr id="88" name="Freeform: Shape 135">
                <a:extLst>
                  <a:ext uri="{FF2B5EF4-FFF2-40B4-BE49-F238E27FC236}">
                    <a16:creationId xmlns:a16="http://schemas.microsoft.com/office/drawing/2014/main" id="{FCA27677-A5CA-3F55-7634-0F16B1BB43A2}"/>
                  </a:ext>
                </a:extLst>
              </p:cNvPr>
              <p:cNvSpPr/>
              <p:nvPr/>
            </p:nvSpPr>
            <p:spPr>
              <a:xfrm>
                <a:off x="5799296" y="2366581"/>
                <a:ext cx="768572" cy="1873567"/>
              </a:xfrm>
              <a:custGeom>
                <a:avLst/>
                <a:gdLst>
                  <a:gd name="connsiteX0" fmla="*/ 80391 w 768572"/>
                  <a:gd name="connsiteY0" fmla="*/ 1873568 h 1873567"/>
                  <a:gd name="connsiteX1" fmla="*/ 0 w 768572"/>
                  <a:gd name="connsiteY1" fmla="*/ 1843469 h 1873567"/>
                  <a:gd name="connsiteX2" fmla="*/ 688181 w 768572"/>
                  <a:gd name="connsiteY2" fmla="*/ 0 h 1873567"/>
                  <a:gd name="connsiteX3" fmla="*/ 768572 w 768572"/>
                  <a:gd name="connsiteY3" fmla="*/ 30194 h 187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572" h="1873567">
                    <a:moveTo>
                      <a:pt x="80391" y="1873568"/>
                    </a:moveTo>
                    <a:lnTo>
                      <a:pt x="0" y="1843469"/>
                    </a:lnTo>
                    <a:lnTo>
                      <a:pt x="688181" y="0"/>
                    </a:lnTo>
                    <a:lnTo>
                      <a:pt x="768572" y="30194"/>
                    </a:lnTo>
                    <a:close/>
                  </a:path>
                </a:pathLst>
              </a:custGeom>
              <a:solidFill>
                <a:srgbClr val="8A5E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9" name="Freeform: Shape 136">
                <a:extLst>
                  <a:ext uri="{FF2B5EF4-FFF2-40B4-BE49-F238E27FC236}">
                    <a16:creationId xmlns:a16="http://schemas.microsoft.com/office/drawing/2014/main" id="{1FF370CF-85E5-D8F8-7A25-A31147B98FF3}"/>
                  </a:ext>
                </a:extLst>
              </p:cNvPr>
              <p:cNvSpPr/>
              <p:nvPr/>
            </p:nvSpPr>
            <p:spPr>
              <a:xfrm>
                <a:off x="4886325" y="1990725"/>
                <a:ext cx="1649349" cy="1361598"/>
              </a:xfrm>
              <a:custGeom>
                <a:avLst/>
                <a:gdLst>
                  <a:gd name="connsiteX0" fmla="*/ 1325023 w 1649349"/>
                  <a:gd name="connsiteY0" fmla="*/ 1361599 h 1361598"/>
                  <a:gd name="connsiteX1" fmla="*/ 0 w 1649349"/>
                  <a:gd name="connsiteY1" fmla="*/ 864489 h 1361598"/>
                  <a:gd name="connsiteX2" fmla="*/ 324326 w 1649349"/>
                  <a:gd name="connsiteY2" fmla="*/ 0 h 1361598"/>
                  <a:gd name="connsiteX3" fmla="*/ 1649349 w 1649349"/>
                  <a:gd name="connsiteY3" fmla="*/ 497110 h 1361598"/>
                  <a:gd name="connsiteX4" fmla="*/ 1325023 w 1649349"/>
                  <a:gd name="connsiteY4" fmla="*/ 1361599 h 136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9349" h="1361598">
                    <a:moveTo>
                      <a:pt x="1325023" y="1361599"/>
                    </a:moveTo>
                    <a:cubicBezTo>
                      <a:pt x="980599" y="936593"/>
                      <a:pt x="344329" y="1289590"/>
                      <a:pt x="0" y="864489"/>
                    </a:cubicBezTo>
                    <a:cubicBezTo>
                      <a:pt x="108109" y="576358"/>
                      <a:pt x="216218" y="288131"/>
                      <a:pt x="324326" y="0"/>
                    </a:cubicBezTo>
                    <a:cubicBezTo>
                      <a:pt x="668655" y="425101"/>
                      <a:pt x="1304925" y="72104"/>
                      <a:pt x="1649349" y="497110"/>
                    </a:cubicBezTo>
                    <a:cubicBezTo>
                      <a:pt x="1541240" y="785336"/>
                      <a:pt x="1433132" y="1073468"/>
                      <a:pt x="1325023" y="1361599"/>
                    </a:cubicBezTo>
                    <a:close/>
                  </a:path>
                </a:pathLst>
              </a:custGeom>
              <a:solidFill>
                <a:srgbClr val="97D9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0" name="Freeform: Shape 137">
                <a:extLst>
                  <a:ext uri="{FF2B5EF4-FFF2-40B4-BE49-F238E27FC236}">
                    <a16:creationId xmlns:a16="http://schemas.microsoft.com/office/drawing/2014/main" id="{0955E8F5-DBF3-F281-80BF-3EF05873F326}"/>
                  </a:ext>
                </a:extLst>
              </p:cNvPr>
              <p:cNvSpPr/>
              <p:nvPr/>
            </p:nvSpPr>
            <p:spPr>
              <a:xfrm>
                <a:off x="5341753" y="2423631"/>
                <a:ext cx="646289" cy="560461"/>
              </a:xfrm>
              <a:custGeom>
                <a:avLst/>
                <a:gdLst>
                  <a:gd name="connsiteX0" fmla="*/ 627945 w 646289"/>
                  <a:gd name="connsiteY0" fmla="*/ 318045 h 560461"/>
                  <a:gd name="connsiteX1" fmla="*/ 218275 w 646289"/>
                  <a:gd name="connsiteY1" fmla="*/ 559885 h 560461"/>
                  <a:gd name="connsiteX2" fmla="*/ 18345 w 646289"/>
                  <a:gd name="connsiteY2" fmla="*/ 242416 h 560461"/>
                  <a:gd name="connsiteX3" fmla="*/ 428015 w 646289"/>
                  <a:gd name="connsiteY3" fmla="*/ 577 h 560461"/>
                  <a:gd name="connsiteX4" fmla="*/ 627945 w 646289"/>
                  <a:gd name="connsiteY4" fmla="*/ 318045 h 560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289" h="560461">
                    <a:moveTo>
                      <a:pt x="627945" y="318045"/>
                    </a:moveTo>
                    <a:cubicBezTo>
                      <a:pt x="570604" y="470731"/>
                      <a:pt x="390963" y="568933"/>
                      <a:pt x="218275" y="559885"/>
                    </a:cubicBezTo>
                    <a:cubicBezTo>
                      <a:pt x="45491" y="550836"/>
                      <a:pt x="-40234" y="398626"/>
                      <a:pt x="18345" y="242416"/>
                    </a:cubicBezTo>
                    <a:cubicBezTo>
                      <a:pt x="75685" y="89731"/>
                      <a:pt x="255327" y="-8472"/>
                      <a:pt x="428015" y="577"/>
                    </a:cubicBezTo>
                    <a:cubicBezTo>
                      <a:pt x="600799" y="9721"/>
                      <a:pt x="686524" y="161930"/>
                      <a:pt x="627945" y="318045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91" name="Graphic 4">
                <a:extLst>
                  <a:ext uri="{FF2B5EF4-FFF2-40B4-BE49-F238E27FC236}">
                    <a16:creationId xmlns:a16="http://schemas.microsoft.com/office/drawing/2014/main" id="{36489111-A095-5748-7759-7E87867F73A2}"/>
                  </a:ext>
                </a:extLst>
              </p:cNvPr>
              <p:cNvGrpSpPr/>
              <p:nvPr/>
            </p:nvGrpSpPr>
            <p:grpSpPr>
              <a:xfrm>
                <a:off x="5300559" y="2301811"/>
                <a:ext cx="737433" cy="653917"/>
                <a:chOff x="5300559" y="2301811"/>
                <a:chExt cx="737433" cy="653917"/>
              </a:xfrm>
            </p:grpSpPr>
            <p:sp>
              <p:nvSpPr>
                <p:cNvPr id="92" name="Freeform: Shape 139">
                  <a:extLst>
                    <a:ext uri="{FF2B5EF4-FFF2-40B4-BE49-F238E27FC236}">
                      <a16:creationId xmlns:a16="http://schemas.microsoft.com/office/drawing/2014/main" id="{FBF0768F-FB61-ABA5-01BC-EBEB2EE8709B}"/>
                    </a:ext>
                  </a:extLst>
                </p:cNvPr>
                <p:cNvSpPr/>
                <p:nvPr/>
              </p:nvSpPr>
              <p:spPr>
                <a:xfrm>
                  <a:off x="5476338" y="2301811"/>
                  <a:ext cx="561654" cy="653917"/>
                </a:xfrm>
                <a:custGeom>
                  <a:avLst/>
                  <a:gdLst>
                    <a:gd name="connsiteX0" fmla="*/ 418399 w 561654"/>
                    <a:gd name="connsiteY0" fmla="*/ 539782 h 653917"/>
                    <a:gd name="connsiteX1" fmla="*/ 216278 w 561654"/>
                    <a:gd name="connsiteY1" fmla="*/ 122492 h 653917"/>
                    <a:gd name="connsiteX2" fmla="*/ 292287 w 561654"/>
                    <a:gd name="connsiteY2" fmla="*/ 0 h 653917"/>
                    <a:gd name="connsiteX3" fmla="*/ 18253 w 561654"/>
                    <a:gd name="connsiteY3" fmla="*/ 218408 h 653917"/>
                    <a:gd name="connsiteX4" fmla="*/ 220374 w 561654"/>
                    <a:gd name="connsiteY4" fmla="*/ 635699 h 653917"/>
                    <a:gd name="connsiteX5" fmla="*/ 561655 w 561654"/>
                    <a:gd name="connsiteY5" fmla="*/ 555974 h 653917"/>
                    <a:gd name="connsiteX6" fmla="*/ 418399 w 561654"/>
                    <a:gd name="connsiteY6" fmla="*/ 539782 h 653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654" h="653917">
                      <a:moveTo>
                        <a:pt x="418399" y="539782"/>
                      </a:moveTo>
                      <a:cubicBezTo>
                        <a:pt x="247330" y="480346"/>
                        <a:pt x="156842" y="293561"/>
                        <a:pt x="216278" y="122492"/>
                      </a:cubicBezTo>
                      <a:cubicBezTo>
                        <a:pt x="232756" y="74962"/>
                        <a:pt x="259140" y="33623"/>
                        <a:pt x="292287" y="0"/>
                      </a:cubicBezTo>
                      <a:cubicBezTo>
                        <a:pt x="170463" y="13430"/>
                        <a:pt x="61116" y="94869"/>
                        <a:pt x="18253" y="218408"/>
                      </a:cubicBezTo>
                      <a:cubicBezTo>
                        <a:pt x="-41183" y="389477"/>
                        <a:pt x="49305" y="576263"/>
                        <a:pt x="220374" y="635699"/>
                      </a:cubicBezTo>
                      <a:cubicBezTo>
                        <a:pt x="343913" y="678561"/>
                        <a:pt x="475549" y="643319"/>
                        <a:pt x="561655" y="555974"/>
                      </a:cubicBezTo>
                      <a:cubicBezTo>
                        <a:pt x="514791" y="561213"/>
                        <a:pt x="466024" y="556355"/>
                        <a:pt x="418399" y="5397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93" name="Freeform: Shape 140">
                  <a:extLst>
                    <a:ext uri="{FF2B5EF4-FFF2-40B4-BE49-F238E27FC236}">
                      <a16:creationId xmlns:a16="http://schemas.microsoft.com/office/drawing/2014/main" id="{A2B71BE2-B8CC-4E7E-B505-026EBAC9A969}"/>
                    </a:ext>
                  </a:extLst>
                </p:cNvPr>
                <p:cNvSpPr/>
                <p:nvPr/>
              </p:nvSpPr>
              <p:spPr>
                <a:xfrm>
                  <a:off x="5907369" y="2535424"/>
                  <a:ext cx="101559" cy="101512"/>
                </a:xfrm>
                <a:custGeom>
                  <a:avLst/>
                  <a:gdLst>
                    <a:gd name="connsiteX0" fmla="*/ 98714 w 101559"/>
                    <a:gd name="connsiteY0" fmla="*/ 67377 h 101512"/>
                    <a:gd name="connsiteX1" fmla="*/ 34135 w 101559"/>
                    <a:gd name="connsiteY1" fmla="*/ 98715 h 101512"/>
                    <a:gd name="connsiteX2" fmla="*/ 2798 w 101559"/>
                    <a:gd name="connsiteY2" fmla="*/ 34135 h 101512"/>
                    <a:gd name="connsiteX3" fmla="*/ 67377 w 101559"/>
                    <a:gd name="connsiteY3" fmla="*/ 2798 h 101512"/>
                    <a:gd name="connsiteX4" fmla="*/ 98714 w 101559"/>
                    <a:gd name="connsiteY4" fmla="*/ 67377 h 101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559" h="101512">
                      <a:moveTo>
                        <a:pt x="98714" y="67377"/>
                      </a:moveTo>
                      <a:cubicBezTo>
                        <a:pt x="89475" y="93857"/>
                        <a:pt x="60614" y="107859"/>
                        <a:pt x="34135" y="98715"/>
                      </a:cubicBezTo>
                      <a:cubicBezTo>
                        <a:pt x="7656" y="89475"/>
                        <a:pt x="-6346" y="60614"/>
                        <a:pt x="2798" y="34135"/>
                      </a:cubicBezTo>
                      <a:cubicBezTo>
                        <a:pt x="12037" y="7656"/>
                        <a:pt x="40898" y="-6346"/>
                        <a:pt x="67377" y="2798"/>
                      </a:cubicBezTo>
                      <a:cubicBezTo>
                        <a:pt x="93952" y="12037"/>
                        <a:pt x="107954" y="40898"/>
                        <a:pt x="98714" y="67377"/>
                      </a:cubicBezTo>
                      <a:close/>
                    </a:path>
                  </a:pathLst>
                </a:custGeom>
                <a:solidFill>
                  <a:srgbClr val="F7941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94" name="Graphic 4">
                  <a:extLst>
                    <a:ext uri="{FF2B5EF4-FFF2-40B4-BE49-F238E27FC236}">
                      <a16:creationId xmlns:a16="http://schemas.microsoft.com/office/drawing/2014/main" id="{FE50DCE2-0DC1-AE10-10CA-ACD4B49B5DBE}"/>
                    </a:ext>
                  </a:extLst>
                </p:cNvPr>
                <p:cNvGrpSpPr/>
                <p:nvPr/>
              </p:nvGrpSpPr>
              <p:grpSpPr>
                <a:xfrm>
                  <a:off x="5300559" y="2529056"/>
                  <a:ext cx="670206" cy="352833"/>
                  <a:chOff x="5300559" y="2529056"/>
                  <a:chExt cx="670206" cy="352833"/>
                </a:xfrm>
                <a:solidFill>
                  <a:srgbClr val="F7941E"/>
                </a:solidFill>
              </p:grpSpPr>
              <p:sp>
                <p:nvSpPr>
                  <p:cNvPr id="95" name="Freeform: Shape 142">
                    <a:extLst>
                      <a:ext uri="{FF2B5EF4-FFF2-40B4-BE49-F238E27FC236}">
                        <a16:creationId xmlns:a16="http://schemas.microsoft.com/office/drawing/2014/main" id="{F60BADC9-3259-8677-A6B6-E28350B0C1CF}"/>
                      </a:ext>
                    </a:extLst>
                  </p:cNvPr>
                  <p:cNvSpPr/>
                  <p:nvPr/>
                </p:nvSpPr>
                <p:spPr>
                  <a:xfrm>
                    <a:off x="5300559" y="2636615"/>
                    <a:ext cx="176220" cy="196119"/>
                  </a:xfrm>
                  <a:custGeom>
                    <a:avLst/>
                    <a:gdLst>
                      <a:gd name="connsiteX0" fmla="*/ 7533 w 176220"/>
                      <a:gd name="connsiteY0" fmla="*/ 148304 h 196119"/>
                      <a:gd name="connsiteX1" fmla="*/ 35155 w 176220"/>
                      <a:gd name="connsiteY1" fmla="*/ 107633 h 196119"/>
                      <a:gd name="connsiteX2" fmla="*/ 110498 w 176220"/>
                      <a:gd name="connsiteY2" fmla="*/ 44291 h 196119"/>
                      <a:gd name="connsiteX3" fmla="*/ 176221 w 176220"/>
                      <a:gd name="connsiteY3" fmla="*/ 5906 h 196119"/>
                      <a:gd name="connsiteX4" fmla="*/ 176030 w 176220"/>
                      <a:gd name="connsiteY4" fmla="*/ 0 h 196119"/>
                      <a:gd name="connsiteX5" fmla="*/ 108974 w 176220"/>
                      <a:gd name="connsiteY5" fmla="*/ 42005 h 196119"/>
                      <a:gd name="connsiteX6" fmla="*/ 34584 w 176220"/>
                      <a:gd name="connsiteY6" fmla="*/ 107061 h 196119"/>
                      <a:gd name="connsiteX7" fmla="*/ 7152 w 176220"/>
                      <a:gd name="connsiteY7" fmla="*/ 148019 h 196119"/>
                      <a:gd name="connsiteX8" fmla="*/ 389 w 176220"/>
                      <a:gd name="connsiteY8" fmla="*/ 171736 h 196119"/>
                      <a:gd name="connsiteX9" fmla="*/ 3056 w 176220"/>
                      <a:gd name="connsiteY9" fmla="*/ 196120 h 196119"/>
                      <a:gd name="connsiteX10" fmla="*/ 484 w 176220"/>
                      <a:gd name="connsiteY10" fmla="*/ 171831 h 196119"/>
                      <a:gd name="connsiteX11" fmla="*/ 7533 w 176220"/>
                      <a:gd name="connsiteY11" fmla="*/ 148304 h 196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76220" h="196119">
                        <a:moveTo>
                          <a:pt x="7533" y="148304"/>
                        </a:moveTo>
                        <a:cubicBezTo>
                          <a:pt x="14486" y="133350"/>
                          <a:pt x="24202" y="119920"/>
                          <a:pt x="35155" y="107633"/>
                        </a:cubicBezTo>
                        <a:cubicBezTo>
                          <a:pt x="57158" y="83153"/>
                          <a:pt x="83352" y="62770"/>
                          <a:pt x="110498" y="44291"/>
                        </a:cubicBezTo>
                        <a:cubicBezTo>
                          <a:pt x="131739" y="30290"/>
                          <a:pt x="153646" y="17526"/>
                          <a:pt x="176221" y="5906"/>
                        </a:cubicBezTo>
                        <a:cubicBezTo>
                          <a:pt x="176125" y="3905"/>
                          <a:pt x="176125" y="2000"/>
                          <a:pt x="176030" y="0"/>
                        </a:cubicBezTo>
                        <a:cubicBezTo>
                          <a:pt x="152980" y="12859"/>
                          <a:pt x="130501" y="26765"/>
                          <a:pt x="108974" y="42005"/>
                        </a:cubicBezTo>
                        <a:cubicBezTo>
                          <a:pt x="82018" y="61055"/>
                          <a:pt x="56396" y="82201"/>
                          <a:pt x="34584" y="107061"/>
                        </a:cubicBezTo>
                        <a:cubicBezTo>
                          <a:pt x="23725" y="119444"/>
                          <a:pt x="14105" y="133064"/>
                          <a:pt x="7152" y="148019"/>
                        </a:cubicBezTo>
                        <a:cubicBezTo>
                          <a:pt x="3818" y="155543"/>
                          <a:pt x="1342" y="163544"/>
                          <a:pt x="389" y="171736"/>
                        </a:cubicBezTo>
                        <a:cubicBezTo>
                          <a:pt x="-563" y="179927"/>
                          <a:pt x="199" y="188309"/>
                          <a:pt x="3056" y="196120"/>
                        </a:cubicBezTo>
                        <a:cubicBezTo>
                          <a:pt x="199" y="188404"/>
                          <a:pt x="-468" y="179927"/>
                          <a:pt x="484" y="171831"/>
                        </a:cubicBezTo>
                        <a:cubicBezTo>
                          <a:pt x="1723" y="163735"/>
                          <a:pt x="4199" y="155829"/>
                          <a:pt x="7533" y="148304"/>
                        </a:cubicBezTo>
                        <a:close/>
                      </a:path>
                    </a:pathLst>
                  </a:custGeom>
                  <a:solidFill>
                    <a:srgbClr val="F794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96" name="Freeform: Shape 143">
                    <a:extLst>
                      <a:ext uri="{FF2B5EF4-FFF2-40B4-BE49-F238E27FC236}">
                        <a16:creationId xmlns:a16="http://schemas.microsoft.com/office/drawing/2014/main" id="{5EADC0B7-70E7-9708-133D-D83E217CA273}"/>
                      </a:ext>
                    </a:extLst>
                  </p:cNvPr>
                  <p:cNvSpPr/>
                  <p:nvPr/>
                </p:nvSpPr>
                <p:spPr>
                  <a:xfrm>
                    <a:off x="5303424" y="2529056"/>
                    <a:ext cx="667340" cy="352833"/>
                  </a:xfrm>
                  <a:custGeom>
                    <a:avLst/>
                    <a:gdLst>
                      <a:gd name="connsiteX0" fmla="*/ 666845 w 667340"/>
                      <a:gd name="connsiteY0" fmla="*/ 82508 h 352833"/>
                      <a:gd name="connsiteX1" fmla="*/ 663797 w 667340"/>
                      <a:gd name="connsiteY1" fmla="*/ 53742 h 352833"/>
                      <a:gd name="connsiteX2" fmla="*/ 647129 w 667340"/>
                      <a:gd name="connsiteY2" fmla="*/ 30025 h 352833"/>
                      <a:gd name="connsiteX3" fmla="*/ 623888 w 667340"/>
                      <a:gd name="connsiteY3" fmla="*/ 15261 h 352833"/>
                      <a:gd name="connsiteX4" fmla="*/ 573500 w 667340"/>
                      <a:gd name="connsiteY4" fmla="*/ 2212 h 352833"/>
                      <a:gd name="connsiteX5" fmla="*/ 472726 w 667340"/>
                      <a:gd name="connsiteY5" fmla="*/ 4403 h 352833"/>
                      <a:gd name="connsiteX6" fmla="*/ 375094 w 667340"/>
                      <a:gd name="connsiteY6" fmla="*/ 24881 h 352833"/>
                      <a:gd name="connsiteX7" fmla="*/ 371951 w 667340"/>
                      <a:gd name="connsiteY7" fmla="*/ 25834 h 352833"/>
                      <a:gd name="connsiteX8" fmla="*/ 373094 w 667340"/>
                      <a:gd name="connsiteY8" fmla="*/ 39074 h 352833"/>
                      <a:gd name="connsiteX9" fmla="*/ 474631 w 667340"/>
                      <a:gd name="connsiteY9" fmla="*/ 20881 h 352833"/>
                      <a:gd name="connsiteX10" fmla="*/ 571024 w 667340"/>
                      <a:gd name="connsiteY10" fmla="*/ 20595 h 352833"/>
                      <a:gd name="connsiteX11" fmla="*/ 615886 w 667340"/>
                      <a:gd name="connsiteY11" fmla="*/ 32501 h 352833"/>
                      <a:gd name="connsiteX12" fmla="*/ 645605 w 667340"/>
                      <a:gd name="connsiteY12" fmla="*/ 60600 h 352833"/>
                      <a:gd name="connsiteX13" fmla="*/ 641795 w 667340"/>
                      <a:gd name="connsiteY13" fmla="*/ 101367 h 352833"/>
                      <a:gd name="connsiteX14" fmla="*/ 615886 w 667340"/>
                      <a:gd name="connsiteY14" fmla="*/ 139943 h 352833"/>
                      <a:gd name="connsiteX15" fmla="*/ 543306 w 667340"/>
                      <a:gd name="connsiteY15" fmla="*/ 203380 h 352833"/>
                      <a:gd name="connsiteX16" fmla="*/ 370618 w 667340"/>
                      <a:gd name="connsiteY16" fmla="*/ 295296 h 352833"/>
                      <a:gd name="connsiteX17" fmla="*/ 277368 w 667340"/>
                      <a:gd name="connsiteY17" fmla="*/ 326824 h 352833"/>
                      <a:gd name="connsiteX18" fmla="*/ 180975 w 667340"/>
                      <a:gd name="connsiteY18" fmla="*/ 347112 h 352833"/>
                      <a:gd name="connsiteX19" fmla="*/ 82582 w 667340"/>
                      <a:gd name="connsiteY19" fmla="*/ 349303 h 352833"/>
                      <a:gd name="connsiteX20" fmla="*/ 34957 w 667340"/>
                      <a:gd name="connsiteY20" fmla="*/ 337016 h 352833"/>
                      <a:gd name="connsiteX21" fmla="*/ 14192 w 667340"/>
                      <a:gd name="connsiteY21" fmla="*/ 323871 h 352833"/>
                      <a:gd name="connsiteX22" fmla="*/ 0 w 667340"/>
                      <a:gd name="connsiteY22" fmla="*/ 303964 h 352833"/>
                      <a:gd name="connsiteX23" fmla="*/ 14002 w 667340"/>
                      <a:gd name="connsiteY23" fmla="*/ 324062 h 352833"/>
                      <a:gd name="connsiteX24" fmla="*/ 34671 w 667340"/>
                      <a:gd name="connsiteY24" fmla="*/ 337397 h 352833"/>
                      <a:gd name="connsiteX25" fmla="*/ 82296 w 667340"/>
                      <a:gd name="connsiteY25" fmla="*/ 350065 h 352833"/>
                      <a:gd name="connsiteX26" fmla="*/ 181070 w 667340"/>
                      <a:gd name="connsiteY26" fmla="*/ 349779 h 352833"/>
                      <a:gd name="connsiteX27" fmla="*/ 373761 w 667340"/>
                      <a:gd name="connsiteY27" fmla="*/ 304250 h 352833"/>
                      <a:gd name="connsiteX28" fmla="*/ 552450 w 667340"/>
                      <a:gd name="connsiteY28" fmla="*/ 217001 h 352833"/>
                      <a:gd name="connsiteX29" fmla="*/ 629603 w 667340"/>
                      <a:gd name="connsiteY29" fmla="*/ 152135 h 352833"/>
                      <a:gd name="connsiteX30" fmla="*/ 658749 w 667340"/>
                      <a:gd name="connsiteY30" fmla="*/ 109082 h 352833"/>
                      <a:gd name="connsiteX31" fmla="*/ 666845 w 667340"/>
                      <a:gd name="connsiteY31" fmla="*/ 82508 h 352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67340" h="352833">
                        <a:moveTo>
                          <a:pt x="666845" y="82508"/>
                        </a:moveTo>
                        <a:cubicBezTo>
                          <a:pt x="667988" y="73173"/>
                          <a:pt x="667226" y="62981"/>
                          <a:pt x="663797" y="53742"/>
                        </a:cubicBezTo>
                        <a:cubicBezTo>
                          <a:pt x="660273" y="44408"/>
                          <a:pt x="654177" y="36311"/>
                          <a:pt x="647129" y="30025"/>
                        </a:cubicBezTo>
                        <a:cubicBezTo>
                          <a:pt x="640080" y="23738"/>
                          <a:pt x="632079" y="18976"/>
                          <a:pt x="623888" y="15261"/>
                        </a:cubicBezTo>
                        <a:cubicBezTo>
                          <a:pt x="607505" y="8117"/>
                          <a:pt x="590455" y="4307"/>
                          <a:pt x="573500" y="2212"/>
                        </a:cubicBezTo>
                        <a:cubicBezTo>
                          <a:pt x="539591" y="-1884"/>
                          <a:pt x="505873" y="212"/>
                          <a:pt x="472726" y="4403"/>
                        </a:cubicBezTo>
                        <a:cubicBezTo>
                          <a:pt x="439579" y="8784"/>
                          <a:pt x="407003" y="16023"/>
                          <a:pt x="375094" y="24881"/>
                        </a:cubicBezTo>
                        <a:cubicBezTo>
                          <a:pt x="374047" y="25167"/>
                          <a:pt x="372999" y="25548"/>
                          <a:pt x="371951" y="25834"/>
                        </a:cubicBezTo>
                        <a:cubicBezTo>
                          <a:pt x="372332" y="30882"/>
                          <a:pt x="372809" y="35645"/>
                          <a:pt x="373094" y="39074"/>
                        </a:cubicBezTo>
                        <a:cubicBezTo>
                          <a:pt x="406622" y="30787"/>
                          <a:pt x="440531" y="24500"/>
                          <a:pt x="474631" y="20881"/>
                        </a:cubicBezTo>
                        <a:cubicBezTo>
                          <a:pt x="506921" y="17452"/>
                          <a:pt x="539496" y="16595"/>
                          <a:pt x="571024" y="20595"/>
                        </a:cubicBezTo>
                        <a:cubicBezTo>
                          <a:pt x="586740" y="22595"/>
                          <a:pt x="602171" y="26405"/>
                          <a:pt x="615886" y="32501"/>
                        </a:cubicBezTo>
                        <a:cubicBezTo>
                          <a:pt x="629412" y="38788"/>
                          <a:pt x="641032" y="48218"/>
                          <a:pt x="645605" y="60600"/>
                        </a:cubicBezTo>
                        <a:cubicBezTo>
                          <a:pt x="650367" y="72887"/>
                          <a:pt x="647795" y="87651"/>
                          <a:pt x="641795" y="101367"/>
                        </a:cubicBezTo>
                        <a:cubicBezTo>
                          <a:pt x="635508" y="115083"/>
                          <a:pt x="626364" y="128037"/>
                          <a:pt x="615886" y="139943"/>
                        </a:cubicBezTo>
                        <a:cubicBezTo>
                          <a:pt x="594932" y="163851"/>
                          <a:pt x="569786" y="184711"/>
                          <a:pt x="543306" y="203380"/>
                        </a:cubicBezTo>
                        <a:cubicBezTo>
                          <a:pt x="490157" y="240908"/>
                          <a:pt x="431482" y="271007"/>
                          <a:pt x="370618" y="295296"/>
                        </a:cubicBezTo>
                        <a:cubicBezTo>
                          <a:pt x="340138" y="307298"/>
                          <a:pt x="309086" y="318061"/>
                          <a:pt x="277368" y="326824"/>
                        </a:cubicBezTo>
                        <a:cubicBezTo>
                          <a:pt x="245745" y="335587"/>
                          <a:pt x="213550" y="342731"/>
                          <a:pt x="180975" y="347112"/>
                        </a:cubicBezTo>
                        <a:cubicBezTo>
                          <a:pt x="148399" y="351208"/>
                          <a:pt x="115348" y="353208"/>
                          <a:pt x="82582" y="349303"/>
                        </a:cubicBezTo>
                        <a:cubicBezTo>
                          <a:pt x="66294" y="347303"/>
                          <a:pt x="50101" y="343588"/>
                          <a:pt x="34957" y="337016"/>
                        </a:cubicBezTo>
                        <a:cubicBezTo>
                          <a:pt x="27527" y="333587"/>
                          <a:pt x="20383" y="329300"/>
                          <a:pt x="14192" y="323871"/>
                        </a:cubicBezTo>
                        <a:cubicBezTo>
                          <a:pt x="8001" y="318442"/>
                          <a:pt x="2953" y="311679"/>
                          <a:pt x="0" y="303964"/>
                        </a:cubicBezTo>
                        <a:cubicBezTo>
                          <a:pt x="2857" y="311679"/>
                          <a:pt x="7906" y="318537"/>
                          <a:pt x="14002" y="324062"/>
                        </a:cubicBezTo>
                        <a:cubicBezTo>
                          <a:pt x="20098" y="329586"/>
                          <a:pt x="27242" y="333968"/>
                          <a:pt x="34671" y="337397"/>
                        </a:cubicBezTo>
                        <a:cubicBezTo>
                          <a:pt x="49720" y="344159"/>
                          <a:pt x="66008" y="347969"/>
                          <a:pt x="82296" y="350065"/>
                        </a:cubicBezTo>
                        <a:cubicBezTo>
                          <a:pt x="115062" y="354256"/>
                          <a:pt x="148304" y="353303"/>
                          <a:pt x="181070" y="349779"/>
                        </a:cubicBezTo>
                        <a:cubicBezTo>
                          <a:pt x="246793" y="342731"/>
                          <a:pt x="311372" y="326443"/>
                          <a:pt x="373761" y="304250"/>
                        </a:cubicBezTo>
                        <a:cubicBezTo>
                          <a:pt x="436055" y="281771"/>
                          <a:pt x="496634" y="253767"/>
                          <a:pt x="552450" y="217001"/>
                        </a:cubicBezTo>
                        <a:cubicBezTo>
                          <a:pt x="580073" y="198236"/>
                          <a:pt x="606743" y="177567"/>
                          <a:pt x="629603" y="152135"/>
                        </a:cubicBezTo>
                        <a:cubicBezTo>
                          <a:pt x="640937" y="139372"/>
                          <a:pt x="651224" y="125275"/>
                          <a:pt x="658749" y="109082"/>
                        </a:cubicBezTo>
                        <a:cubicBezTo>
                          <a:pt x="662750" y="100796"/>
                          <a:pt x="665607" y="91937"/>
                          <a:pt x="666845" y="82508"/>
                        </a:cubicBezTo>
                        <a:close/>
                      </a:path>
                    </a:pathLst>
                  </a:custGeom>
                  <a:solidFill>
                    <a:srgbClr val="F794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</p:grpSp>
        </p:grpSp>
      </p:grpSp>
      <p:sp>
        <p:nvSpPr>
          <p:cNvPr id="154" name="文字方塊 153">
            <a:extLst>
              <a:ext uri="{FF2B5EF4-FFF2-40B4-BE49-F238E27FC236}">
                <a16:creationId xmlns:a16="http://schemas.microsoft.com/office/drawing/2014/main" id="{40CDDC60-D45E-8FE2-F7E8-61C33CAC8623}"/>
              </a:ext>
            </a:extLst>
          </p:cNvPr>
          <p:cNvSpPr txBox="1"/>
          <p:nvPr/>
        </p:nvSpPr>
        <p:spPr>
          <a:xfrm>
            <a:off x="2915862" y="4604041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defRPr>
            </a:lvl1pPr>
          </a:lstStyle>
          <a:p>
            <a:r>
              <a:rPr lang="zh-TW" alt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桌遊互動影片</a:t>
            </a:r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7992D65-2225-4687-9F7A-D3D5FF95C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556" y="1625134"/>
            <a:ext cx="5790334" cy="300222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57CF928-617B-225C-36F9-1974BE077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462" y="4775819"/>
            <a:ext cx="2118145" cy="201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24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C18A24E-C8B9-572C-C405-BACEB4E5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3500" kern="1200" dirty="0">
                <a:solidFill>
                  <a:srgbClr val="FFFFFF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醫觸即發 線上桌遊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4617C6-9085-A6D2-4A0F-97375164C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031" y="806824"/>
            <a:ext cx="2189804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zh-TW" sz="2000" kern="1200" dirty="0">
                <a:solidFill>
                  <a:srgbClr val="FFFFFF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https://varket.cc/g/2063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FDE8664-9325-CC69-B1B0-9819E86A6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821" y="719344"/>
            <a:ext cx="5419311" cy="541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36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080E1A"/>
            </a:gs>
            <a:gs pos="66684">
              <a:srgbClr val="405A74"/>
            </a:gs>
            <a:gs pos="47000">
              <a:srgbClr val="182B4C"/>
            </a:gs>
            <a:gs pos="100000">
              <a:schemeClr val="accent1">
                <a:lumMod val="45000"/>
                <a:lumOff val="55000"/>
              </a:schemeClr>
            </a:gs>
            <a:gs pos="85000">
              <a:srgbClr val="A7DB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9FD3B4-7F6D-4226-AEE2-09C0111572A9}"/>
              </a:ext>
            </a:extLst>
          </p:cNvPr>
          <p:cNvSpPr/>
          <p:nvPr/>
        </p:nvSpPr>
        <p:spPr>
          <a:xfrm>
            <a:off x="-119915" y="283024"/>
            <a:ext cx="1882240" cy="581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目錄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6DD7979-3197-4CB8-8A28-AFF253766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0001" y="2064200"/>
            <a:ext cx="1548256" cy="81170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E748740-DAFD-430A-8A20-A087D1982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3712" y="1203715"/>
            <a:ext cx="764684" cy="764684"/>
          </a:xfrm>
          <a:prstGeom prst="rect">
            <a:avLst/>
          </a:prstGeom>
        </p:spPr>
      </p:pic>
      <p:grpSp>
        <p:nvGrpSpPr>
          <p:cNvPr id="8" name="Graphic 241">
            <a:extLst>
              <a:ext uri="{FF2B5EF4-FFF2-40B4-BE49-F238E27FC236}">
                <a16:creationId xmlns:a16="http://schemas.microsoft.com/office/drawing/2014/main" id="{86182EBB-23DD-4B55-978D-C39FBA39EF8A}"/>
              </a:ext>
            </a:extLst>
          </p:cNvPr>
          <p:cNvGrpSpPr/>
          <p:nvPr/>
        </p:nvGrpSpPr>
        <p:grpSpPr>
          <a:xfrm>
            <a:off x="7040816" y="1406137"/>
            <a:ext cx="241992" cy="239150"/>
            <a:chOff x="2434505" y="2932122"/>
            <a:chExt cx="322656" cy="3188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C3DDB5E-4123-4243-A70A-6E396E75602E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4822B4-C06B-4C3C-A801-9636A98F756B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1" name="Graphic 241">
            <a:extLst>
              <a:ext uri="{FF2B5EF4-FFF2-40B4-BE49-F238E27FC236}">
                <a16:creationId xmlns:a16="http://schemas.microsoft.com/office/drawing/2014/main" id="{D05E1D79-F5E1-4259-8462-CC48B06AF8F7}"/>
              </a:ext>
            </a:extLst>
          </p:cNvPr>
          <p:cNvGrpSpPr/>
          <p:nvPr/>
        </p:nvGrpSpPr>
        <p:grpSpPr>
          <a:xfrm rot="1433983">
            <a:off x="8331175" y="2499838"/>
            <a:ext cx="159704" cy="157829"/>
            <a:chOff x="2434505" y="2932122"/>
            <a:chExt cx="322656" cy="31886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5B261C-B7E0-4364-B45D-F2E2AE46F910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00C6993-5C07-47FC-A0AC-61C6151B981E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358435-22C3-42EE-AB86-23DB649F2886}"/>
              </a:ext>
            </a:extLst>
          </p:cNvPr>
          <p:cNvGrpSpPr/>
          <p:nvPr/>
        </p:nvGrpSpPr>
        <p:grpSpPr>
          <a:xfrm>
            <a:off x="7390649" y="3092546"/>
            <a:ext cx="185049" cy="159735"/>
            <a:chOff x="5989666" y="815838"/>
            <a:chExt cx="221343" cy="19106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686CD94-5635-4F5F-87B8-CCDF57077C02}"/>
                </a:ext>
              </a:extLst>
            </p:cNvPr>
            <p:cNvSpPr/>
            <p:nvPr/>
          </p:nvSpPr>
          <p:spPr>
            <a:xfrm>
              <a:off x="5989666" y="897367"/>
              <a:ext cx="221343" cy="27383"/>
            </a:xfrm>
            <a:custGeom>
              <a:avLst/>
              <a:gdLst>
                <a:gd name="connsiteX0" fmla="*/ 348475 w 348475"/>
                <a:gd name="connsiteY0" fmla="*/ 19702 h 39404"/>
                <a:gd name="connsiteX1" fmla="*/ 174238 w 348475"/>
                <a:gd name="connsiteY1" fmla="*/ 39405 h 39404"/>
                <a:gd name="connsiteX2" fmla="*/ 0 w 348475"/>
                <a:gd name="connsiteY2" fmla="*/ 19702 h 39404"/>
                <a:gd name="connsiteX3" fmla="*/ 174238 w 348475"/>
                <a:gd name="connsiteY3" fmla="*/ 0 h 39404"/>
                <a:gd name="connsiteX4" fmla="*/ 348475 w 348475"/>
                <a:gd name="connsiteY4" fmla="*/ 19702 h 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475" h="39404">
                  <a:moveTo>
                    <a:pt x="348475" y="19702"/>
                  </a:moveTo>
                  <a:cubicBezTo>
                    <a:pt x="348475" y="30673"/>
                    <a:pt x="270437" y="39405"/>
                    <a:pt x="174238" y="39405"/>
                  </a:cubicBezTo>
                  <a:cubicBezTo>
                    <a:pt x="78038" y="39405"/>
                    <a:pt x="0" y="30449"/>
                    <a:pt x="0" y="19702"/>
                  </a:cubicBezTo>
                  <a:cubicBezTo>
                    <a:pt x="0" y="8732"/>
                    <a:pt x="78038" y="0"/>
                    <a:pt x="174238" y="0"/>
                  </a:cubicBezTo>
                  <a:cubicBezTo>
                    <a:pt x="270437" y="0"/>
                    <a:pt x="348475" y="8732"/>
                    <a:pt x="348475" y="19702"/>
                  </a:cubicBezTo>
                  <a:close/>
                </a:path>
              </a:pathLst>
            </a:custGeom>
            <a:solidFill>
              <a:srgbClr val="E6E6E6"/>
            </a:solidFill>
            <a:ln w="28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3034501-940A-4EB8-A1EC-F858E97BD0CE}"/>
                </a:ext>
              </a:extLst>
            </p:cNvPr>
            <p:cNvSpPr/>
            <p:nvPr/>
          </p:nvSpPr>
          <p:spPr>
            <a:xfrm>
              <a:off x="6085557" y="815838"/>
              <a:ext cx="31723" cy="191064"/>
            </a:xfrm>
            <a:custGeom>
              <a:avLst/>
              <a:gdLst>
                <a:gd name="connsiteX0" fmla="*/ 49944 w 49944"/>
                <a:gd name="connsiteY0" fmla="*/ 137469 h 274938"/>
                <a:gd name="connsiteX1" fmla="*/ 24972 w 49944"/>
                <a:gd name="connsiteY1" fmla="*/ 274939 h 274938"/>
                <a:gd name="connsiteX2" fmla="*/ 0 w 49944"/>
                <a:gd name="connsiteY2" fmla="*/ 137469 h 274938"/>
                <a:gd name="connsiteX3" fmla="*/ 24972 w 49944"/>
                <a:gd name="connsiteY3" fmla="*/ 0 h 274938"/>
                <a:gd name="connsiteX4" fmla="*/ 49944 w 49944"/>
                <a:gd name="connsiteY4" fmla="*/ 137469 h 27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44" h="274938">
                  <a:moveTo>
                    <a:pt x="49944" y="137469"/>
                  </a:moveTo>
                  <a:cubicBezTo>
                    <a:pt x="49944" y="213392"/>
                    <a:pt x="38764" y="274939"/>
                    <a:pt x="24972" y="274939"/>
                  </a:cubicBezTo>
                  <a:cubicBezTo>
                    <a:pt x="11180" y="274939"/>
                    <a:pt x="0" y="213392"/>
                    <a:pt x="0" y="137469"/>
                  </a:cubicBezTo>
                  <a:cubicBezTo>
                    <a:pt x="0" y="61547"/>
                    <a:pt x="11180" y="0"/>
                    <a:pt x="24972" y="0"/>
                  </a:cubicBezTo>
                  <a:cubicBezTo>
                    <a:pt x="38764" y="0"/>
                    <a:pt x="49944" y="61547"/>
                    <a:pt x="49944" y="137469"/>
                  </a:cubicBezTo>
                  <a:close/>
                </a:path>
              </a:pathLst>
            </a:custGeom>
            <a:solidFill>
              <a:srgbClr val="E6E6E6"/>
            </a:solidFill>
            <a:ln w="28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EB212E-F92A-48E6-BF34-0B3443356D83}"/>
              </a:ext>
            </a:extLst>
          </p:cNvPr>
          <p:cNvGrpSpPr/>
          <p:nvPr/>
        </p:nvGrpSpPr>
        <p:grpSpPr>
          <a:xfrm rot="836435">
            <a:off x="8378699" y="4937294"/>
            <a:ext cx="185049" cy="159735"/>
            <a:chOff x="5989666" y="815838"/>
            <a:chExt cx="221343" cy="191064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A7FC8D7-258C-4F2B-8A5E-4CD5F7E7E7F8}"/>
                </a:ext>
              </a:extLst>
            </p:cNvPr>
            <p:cNvSpPr/>
            <p:nvPr/>
          </p:nvSpPr>
          <p:spPr>
            <a:xfrm>
              <a:off x="5989666" y="897367"/>
              <a:ext cx="221343" cy="27383"/>
            </a:xfrm>
            <a:custGeom>
              <a:avLst/>
              <a:gdLst>
                <a:gd name="connsiteX0" fmla="*/ 348475 w 348475"/>
                <a:gd name="connsiteY0" fmla="*/ 19702 h 39404"/>
                <a:gd name="connsiteX1" fmla="*/ 174238 w 348475"/>
                <a:gd name="connsiteY1" fmla="*/ 39405 h 39404"/>
                <a:gd name="connsiteX2" fmla="*/ 0 w 348475"/>
                <a:gd name="connsiteY2" fmla="*/ 19702 h 39404"/>
                <a:gd name="connsiteX3" fmla="*/ 174238 w 348475"/>
                <a:gd name="connsiteY3" fmla="*/ 0 h 39404"/>
                <a:gd name="connsiteX4" fmla="*/ 348475 w 348475"/>
                <a:gd name="connsiteY4" fmla="*/ 19702 h 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475" h="39404">
                  <a:moveTo>
                    <a:pt x="348475" y="19702"/>
                  </a:moveTo>
                  <a:cubicBezTo>
                    <a:pt x="348475" y="30673"/>
                    <a:pt x="270437" y="39405"/>
                    <a:pt x="174238" y="39405"/>
                  </a:cubicBezTo>
                  <a:cubicBezTo>
                    <a:pt x="78038" y="39405"/>
                    <a:pt x="0" y="30449"/>
                    <a:pt x="0" y="19702"/>
                  </a:cubicBezTo>
                  <a:cubicBezTo>
                    <a:pt x="0" y="8732"/>
                    <a:pt x="78038" y="0"/>
                    <a:pt x="174238" y="0"/>
                  </a:cubicBezTo>
                  <a:cubicBezTo>
                    <a:pt x="270437" y="0"/>
                    <a:pt x="348475" y="8732"/>
                    <a:pt x="348475" y="19702"/>
                  </a:cubicBezTo>
                  <a:close/>
                </a:path>
              </a:pathLst>
            </a:custGeom>
            <a:solidFill>
              <a:srgbClr val="E6E6E6"/>
            </a:solidFill>
            <a:ln w="28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C69C8C-9579-4B92-9090-2F89388D9B3E}"/>
                </a:ext>
              </a:extLst>
            </p:cNvPr>
            <p:cNvSpPr/>
            <p:nvPr/>
          </p:nvSpPr>
          <p:spPr>
            <a:xfrm>
              <a:off x="6085557" y="815838"/>
              <a:ext cx="31723" cy="191064"/>
            </a:xfrm>
            <a:custGeom>
              <a:avLst/>
              <a:gdLst>
                <a:gd name="connsiteX0" fmla="*/ 49944 w 49944"/>
                <a:gd name="connsiteY0" fmla="*/ 137469 h 274938"/>
                <a:gd name="connsiteX1" fmla="*/ 24972 w 49944"/>
                <a:gd name="connsiteY1" fmla="*/ 274939 h 274938"/>
                <a:gd name="connsiteX2" fmla="*/ 0 w 49944"/>
                <a:gd name="connsiteY2" fmla="*/ 137469 h 274938"/>
                <a:gd name="connsiteX3" fmla="*/ 24972 w 49944"/>
                <a:gd name="connsiteY3" fmla="*/ 0 h 274938"/>
                <a:gd name="connsiteX4" fmla="*/ 49944 w 49944"/>
                <a:gd name="connsiteY4" fmla="*/ 137469 h 27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44" h="274938">
                  <a:moveTo>
                    <a:pt x="49944" y="137469"/>
                  </a:moveTo>
                  <a:cubicBezTo>
                    <a:pt x="49944" y="213392"/>
                    <a:pt x="38764" y="274939"/>
                    <a:pt x="24972" y="274939"/>
                  </a:cubicBezTo>
                  <a:cubicBezTo>
                    <a:pt x="11180" y="274939"/>
                    <a:pt x="0" y="213392"/>
                    <a:pt x="0" y="137469"/>
                  </a:cubicBezTo>
                  <a:cubicBezTo>
                    <a:pt x="0" y="61547"/>
                    <a:pt x="11180" y="0"/>
                    <a:pt x="24972" y="0"/>
                  </a:cubicBezTo>
                  <a:cubicBezTo>
                    <a:pt x="38764" y="0"/>
                    <a:pt x="49944" y="61547"/>
                    <a:pt x="49944" y="137469"/>
                  </a:cubicBezTo>
                  <a:close/>
                </a:path>
              </a:pathLst>
            </a:custGeom>
            <a:solidFill>
              <a:srgbClr val="E6E6E6"/>
            </a:solidFill>
            <a:ln w="28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E1BFAD04-AAF1-40CA-8060-7EA47F022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756630">
            <a:off x="6831392" y="5130509"/>
            <a:ext cx="1285728" cy="610176"/>
          </a:xfrm>
          <a:prstGeom prst="rect">
            <a:avLst/>
          </a:prstGeom>
        </p:spPr>
      </p:pic>
      <p:grpSp>
        <p:nvGrpSpPr>
          <p:cNvPr id="23" name="Graphic 219">
            <a:extLst>
              <a:ext uri="{FF2B5EF4-FFF2-40B4-BE49-F238E27FC236}">
                <a16:creationId xmlns:a16="http://schemas.microsoft.com/office/drawing/2014/main" id="{3B17D81D-D6A3-49C0-BBEE-FD3C830B245D}"/>
              </a:ext>
            </a:extLst>
          </p:cNvPr>
          <p:cNvGrpSpPr/>
          <p:nvPr/>
        </p:nvGrpSpPr>
        <p:grpSpPr>
          <a:xfrm>
            <a:off x="8158074" y="3457385"/>
            <a:ext cx="811541" cy="811269"/>
            <a:chOff x="617644" y="978437"/>
            <a:chExt cx="1026712" cy="1026367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5457C06-CFF8-46E4-8EF2-17AC854887AF}"/>
                </a:ext>
              </a:extLst>
            </p:cNvPr>
            <p:cNvSpPr/>
            <p:nvPr/>
          </p:nvSpPr>
          <p:spPr>
            <a:xfrm>
              <a:off x="617644" y="978437"/>
              <a:ext cx="1026023" cy="1026023"/>
            </a:xfrm>
            <a:custGeom>
              <a:avLst/>
              <a:gdLst>
                <a:gd name="connsiteX0" fmla="*/ 513012 w 1026023"/>
                <a:gd name="connsiteY0" fmla="*/ 1026023 h 1026023"/>
                <a:gd name="connsiteX1" fmla="*/ 1001561 w 1026023"/>
                <a:gd name="connsiteY1" fmla="*/ 670119 h 1026023"/>
                <a:gd name="connsiteX2" fmla="*/ 1026023 w 1026023"/>
                <a:gd name="connsiteY2" fmla="*/ 513012 h 1026023"/>
                <a:gd name="connsiteX3" fmla="*/ 513012 w 1026023"/>
                <a:gd name="connsiteY3" fmla="*/ 0 h 1026023"/>
                <a:gd name="connsiteX4" fmla="*/ 472701 w 1026023"/>
                <a:gd name="connsiteY4" fmla="*/ 1723 h 1026023"/>
                <a:gd name="connsiteX5" fmla="*/ 0 w 1026023"/>
                <a:gd name="connsiteY5" fmla="*/ 513012 h 1026023"/>
                <a:gd name="connsiteX6" fmla="*/ 513012 w 1026023"/>
                <a:gd name="connsiteY6" fmla="*/ 1026023 h 10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023" h="1026023">
                  <a:moveTo>
                    <a:pt x="513012" y="1026023"/>
                  </a:moveTo>
                  <a:cubicBezTo>
                    <a:pt x="741438" y="1026023"/>
                    <a:pt x="935066" y="876495"/>
                    <a:pt x="1001561" y="670119"/>
                  </a:cubicBezTo>
                  <a:cubicBezTo>
                    <a:pt x="1017410" y="620506"/>
                    <a:pt x="1026023" y="567793"/>
                    <a:pt x="1026023" y="513012"/>
                  </a:cubicBezTo>
                  <a:cubicBezTo>
                    <a:pt x="1026023" y="229804"/>
                    <a:pt x="796563" y="0"/>
                    <a:pt x="513012" y="0"/>
                  </a:cubicBezTo>
                  <a:cubicBezTo>
                    <a:pt x="499575" y="0"/>
                    <a:pt x="486138" y="689"/>
                    <a:pt x="472701" y="1723"/>
                  </a:cubicBezTo>
                  <a:cubicBezTo>
                    <a:pt x="208443" y="22050"/>
                    <a:pt x="0" y="243241"/>
                    <a:pt x="0" y="513012"/>
                  </a:cubicBezTo>
                  <a:cubicBezTo>
                    <a:pt x="0" y="796563"/>
                    <a:pt x="229804" y="1026023"/>
                    <a:pt x="513012" y="1026023"/>
                  </a:cubicBezTo>
                  <a:close/>
                </a:path>
              </a:pathLst>
            </a:custGeom>
            <a:solidFill>
              <a:srgbClr val="FF9970"/>
            </a:solidFill>
            <a:ln w="34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25" name="Graphic 219">
              <a:extLst>
                <a:ext uri="{FF2B5EF4-FFF2-40B4-BE49-F238E27FC236}">
                  <a16:creationId xmlns:a16="http://schemas.microsoft.com/office/drawing/2014/main" id="{5225D791-94B7-452C-AA7C-A2F88A49DB05}"/>
                </a:ext>
              </a:extLst>
            </p:cNvPr>
            <p:cNvGrpSpPr/>
            <p:nvPr/>
          </p:nvGrpSpPr>
          <p:grpSpPr>
            <a:xfrm>
              <a:off x="617644" y="978437"/>
              <a:ext cx="1026712" cy="1026367"/>
              <a:chOff x="617644" y="978437"/>
              <a:chExt cx="1026712" cy="1026367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D07D86B-4DE3-4C8F-8EF5-0463BD67A2E5}"/>
                  </a:ext>
                </a:extLst>
              </p:cNvPr>
              <p:cNvSpPr/>
              <p:nvPr/>
            </p:nvSpPr>
            <p:spPr>
              <a:xfrm>
                <a:off x="625223" y="980159"/>
                <a:ext cx="993981" cy="1023611"/>
              </a:xfrm>
              <a:custGeom>
                <a:avLst/>
                <a:gdLst>
                  <a:gd name="connsiteX0" fmla="*/ 116453 w 993981"/>
                  <a:gd name="connsiteY0" fmla="*/ 419987 h 1023611"/>
                  <a:gd name="connsiteX1" fmla="*/ 180881 w 993981"/>
                  <a:gd name="connsiteY1" fmla="*/ 396215 h 1023611"/>
                  <a:gd name="connsiteX2" fmla="*/ 340400 w 993981"/>
                  <a:gd name="connsiteY2" fmla="*/ 403794 h 1023611"/>
                  <a:gd name="connsiteX3" fmla="*/ 382433 w 993981"/>
                  <a:gd name="connsiteY3" fmla="*/ 436870 h 1023611"/>
                  <a:gd name="connsiteX4" fmla="*/ 378299 w 993981"/>
                  <a:gd name="connsiteY4" fmla="*/ 486827 h 1023611"/>
                  <a:gd name="connsiteX5" fmla="*/ 326963 w 993981"/>
                  <a:gd name="connsiteY5" fmla="*/ 480625 h 1023611"/>
                  <a:gd name="connsiteX6" fmla="*/ 287686 w 993981"/>
                  <a:gd name="connsiteY6" fmla="*/ 510255 h 1023611"/>
                  <a:gd name="connsiteX7" fmla="*/ 312837 w 993981"/>
                  <a:gd name="connsiteY7" fmla="*/ 586397 h 1023611"/>
                  <a:gd name="connsiteX8" fmla="*/ 271493 w 993981"/>
                  <a:gd name="connsiteY8" fmla="*/ 749707 h 1023611"/>
                  <a:gd name="connsiteX9" fmla="*/ 314904 w 993981"/>
                  <a:gd name="connsiteY9" fmla="*/ 932310 h 1023611"/>
                  <a:gd name="connsiteX10" fmla="*/ 296644 w 993981"/>
                  <a:gd name="connsiteY10" fmla="*/ 979856 h 1023611"/>
                  <a:gd name="connsiteX11" fmla="*/ 483037 w 993981"/>
                  <a:gd name="connsiteY11" fmla="*/ 1023612 h 1023611"/>
                  <a:gd name="connsiteX12" fmla="*/ 496129 w 993981"/>
                  <a:gd name="connsiteY12" fmla="*/ 1003284 h 1023611"/>
                  <a:gd name="connsiteX13" fmla="*/ 478214 w 993981"/>
                  <a:gd name="connsiteY13" fmla="*/ 946091 h 1023611"/>
                  <a:gd name="connsiteX14" fmla="*/ 432735 w 993981"/>
                  <a:gd name="connsiteY14" fmla="*/ 914394 h 1023611"/>
                  <a:gd name="connsiteX15" fmla="*/ 395870 w 993981"/>
                  <a:gd name="connsiteY15" fmla="*/ 899235 h 1023611"/>
                  <a:gd name="connsiteX16" fmla="*/ 355215 w 993981"/>
                  <a:gd name="connsiteY16" fmla="*/ 824471 h 1023611"/>
                  <a:gd name="connsiteX17" fmla="*/ 355215 w 993981"/>
                  <a:gd name="connsiteY17" fmla="*/ 737648 h 1023611"/>
                  <a:gd name="connsiteX18" fmla="*/ 477180 w 993981"/>
                  <a:gd name="connsiteY18" fmla="*/ 686657 h 1023611"/>
                  <a:gd name="connsiteX19" fmla="*/ 615338 w 993981"/>
                  <a:gd name="connsiteY19" fmla="*/ 719043 h 1023611"/>
                  <a:gd name="connsiteX20" fmla="*/ 727312 w 993981"/>
                  <a:gd name="connsiteY20" fmla="*/ 743161 h 1023611"/>
                  <a:gd name="connsiteX21" fmla="*/ 806555 w 993981"/>
                  <a:gd name="connsiteY21" fmla="*/ 865126 h 1023611"/>
                  <a:gd name="connsiteX22" fmla="*/ 861680 w 993981"/>
                  <a:gd name="connsiteY22" fmla="*/ 880285 h 1023611"/>
                  <a:gd name="connsiteX23" fmla="*/ 993982 w 993981"/>
                  <a:gd name="connsiteY23" fmla="*/ 668052 h 1023611"/>
                  <a:gd name="connsiteX24" fmla="*/ 959873 w 993981"/>
                  <a:gd name="connsiteY24" fmla="*/ 633943 h 1023611"/>
                  <a:gd name="connsiteX25" fmla="*/ 842731 w 993981"/>
                  <a:gd name="connsiteY25" fmla="*/ 593977 h 1023611"/>
                  <a:gd name="connsiteX26" fmla="*/ 737648 w 993981"/>
                  <a:gd name="connsiteY26" fmla="*/ 619473 h 1023611"/>
                  <a:gd name="connsiteX27" fmla="*/ 647380 w 993981"/>
                  <a:gd name="connsiteY27" fmla="*/ 578129 h 1023611"/>
                  <a:gd name="connsiteX28" fmla="*/ 650825 w 993981"/>
                  <a:gd name="connsiteY28" fmla="*/ 506121 h 1023611"/>
                  <a:gd name="connsiteX29" fmla="*/ 530927 w 993981"/>
                  <a:gd name="connsiteY29" fmla="*/ 406895 h 1023611"/>
                  <a:gd name="connsiteX30" fmla="*/ 443071 w 993981"/>
                  <a:gd name="connsiteY30" fmla="*/ 419643 h 1023611"/>
                  <a:gd name="connsiteX31" fmla="*/ 419643 w 993981"/>
                  <a:gd name="connsiteY31" fmla="*/ 397593 h 1023611"/>
                  <a:gd name="connsiteX32" fmla="*/ 251855 w 993981"/>
                  <a:gd name="connsiteY32" fmla="*/ 332476 h 1023611"/>
                  <a:gd name="connsiteX33" fmla="*/ 74764 w 993981"/>
                  <a:gd name="connsiteY33" fmla="*/ 360727 h 1023611"/>
                  <a:gd name="connsiteX34" fmla="*/ 66151 w 993981"/>
                  <a:gd name="connsiteY34" fmla="*/ 356938 h 1023611"/>
                  <a:gd name="connsiteX35" fmla="*/ 64772 w 993981"/>
                  <a:gd name="connsiteY35" fmla="*/ 341434 h 1023611"/>
                  <a:gd name="connsiteX36" fmla="*/ 117831 w 993981"/>
                  <a:gd name="connsiteY36" fmla="*/ 249787 h 1023611"/>
                  <a:gd name="connsiteX37" fmla="*/ 162620 w 993981"/>
                  <a:gd name="connsiteY37" fmla="*/ 240140 h 1023611"/>
                  <a:gd name="connsiteX38" fmla="*/ 361072 w 993981"/>
                  <a:gd name="connsiteY38" fmla="*/ 220847 h 1023611"/>
                  <a:gd name="connsiteX39" fmla="*/ 392080 w 993981"/>
                  <a:gd name="connsiteY39" fmla="*/ 182259 h 1023611"/>
                  <a:gd name="connsiteX40" fmla="*/ 329030 w 993981"/>
                  <a:gd name="connsiteY40" fmla="*/ 150562 h 1023611"/>
                  <a:gd name="connsiteX41" fmla="*/ 309736 w 993981"/>
                  <a:gd name="connsiteY41" fmla="*/ 146083 h 1023611"/>
                  <a:gd name="connsiteX42" fmla="*/ 303879 w 993981"/>
                  <a:gd name="connsiteY42" fmla="*/ 112663 h 1023611"/>
                  <a:gd name="connsiteX43" fmla="*/ 464088 w 993981"/>
                  <a:gd name="connsiteY43" fmla="*/ 36176 h 1023611"/>
                  <a:gd name="connsiteX44" fmla="*/ 547810 w 993981"/>
                  <a:gd name="connsiteY44" fmla="*/ 31697 h 1023611"/>
                  <a:gd name="connsiteX45" fmla="*/ 465466 w 993981"/>
                  <a:gd name="connsiteY45" fmla="*/ 0 h 1023611"/>
                  <a:gd name="connsiteX46" fmla="*/ 263913 w 993981"/>
                  <a:gd name="connsiteY46" fmla="*/ 58915 h 1023611"/>
                  <a:gd name="connsiteX47" fmla="*/ 270804 w 993981"/>
                  <a:gd name="connsiteY47" fmla="*/ 64083 h 1023611"/>
                  <a:gd name="connsiteX48" fmla="*/ 288720 w 993981"/>
                  <a:gd name="connsiteY48" fmla="*/ 92335 h 1023611"/>
                  <a:gd name="connsiteX49" fmla="*/ 265291 w 993981"/>
                  <a:gd name="connsiteY49" fmla="*/ 122310 h 1023611"/>
                  <a:gd name="connsiteX50" fmla="*/ 254611 w 993981"/>
                  <a:gd name="connsiteY50" fmla="*/ 162276 h 1023611"/>
                  <a:gd name="connsiteX51" fmla="*/ 254955 w 993981"/>
                  <a:gd name="connsiteY51" fmla="*/ 162965 h 1023611"/>
                  <a:gd name="connsiteX52" fmla="*/ 228426 w 993981"/>
                  <a:gd name="connsiteY52" fmla="*/ 206376 h 1023611"/>
                  <a:gd name="connsiteX53" fmla="*/ 100604 w 993981"/>
                  <a:gd name="connsiteY53" fmla="*/ 196385 h 1023611"/>
                  <a:gd name="connsiteX54" fmla="*/ 0 w 993981"/>
                  <a:gd name="connsiteY54" fmla="*/ 424122 h 1023611"/>
                  <a:gd name="connsiteX55" fmla="*/ 116453 w 993981"/>
                  <a:gd name="connsiteY55" fmla="*/ 419987 h 102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993981" h="1023611">
                    <a:moveTo>
                      <a:pt x="116453" y="419987"/>
                    </a:moveTo>
                    <a:cubicBezTo>
                      <a:pt x="138503" y="414130"/>
                      <a:pt x="159175" y="403794"/>
                      <a:pt x="180881" y="396215"/>
                    </a:cubicBezTo>
                    <a:cubicBezTo>
                      <a:pt x="232561" y="378643"/>
                      <a:pt x="290787" y="381744"/>
                      <a:pt x="340400" y="403794"/>
                    </a:cubicBezTo>
                    <a:cubicBezTo>
                      <a:pt x="356938" y="411374"/>
                      <a:pt x="373131" y="421365"/>
                      <a:pt x="382433" y="436870"/>
                    </a:cubicBezTo>
                    <a:cubicBezTo>
                      <a:pt x="391736" y="452374"/>
                      <a:pt x="391391" y="474768"/>
                      <a:pt x="378299" y="486827"/>
                    </a:cubicBezTo>
                    <a:cubicBezTo>
                      <a:pt x="361417" y="482693"/>
                      <a:pt x="344190" y="478214"/>
                      <a:pt x="326963" y="480625"/>
                    </a:cubicBezTo>
                    <a:cubicBezTo>
                      <a:pt x="309736" y="483037"/>
                      <a:pt x="292510" y="493718"/>
                      <a:pt x="287686" y="510255"/>
                    </a:cubicBezTo>
                    <a:cubicBezTo>
                      <a:pt x="280106" y="536440"/>
                      <a:pt x="304568" y="560213"/>
                      <a:pt x="312837" y="586397"/>
                    </a:cubicBezTo>
                    <a:cubicBezTo>
                      <a:pt x="330408" y="640834"/>
                      <a:pt x="276317" y="692514"/>
                      <a:pt x="271493" y="749707"/>
                    </a:cubicBezTo>
                    <a:cubicBezTo>
                      <a:pt x="266325" y="812757"/>
                      <a:pt x="322829" y="869605"/>
                      <a:pt x="314904" y="932310"/>
                    </a:cubicBezTo>
                    <a:cubicBezTo>
                      <a:pt x="312837" y="949537"/>
                      <a:pt x="305947" y="965041"/>
                      <a:pt x="296644" y="979856"/>
                    </a:cubicBezTo>
                    <a:cubicBezTo>
                      <a:pt x="354181" y="1005351"/>
                      <a:pt x="416887" y="1020855"/>
                      <a:pt x="483037" y="1023612"/>
                    </a:cubicBezTo>
                    <a:cubicBezTo>
                      <a:pt x="488550" y="1017754"/>
                      <a:pt x="493373" y="1011208"/>
                      <a:pt x="496129" y="1003284"/>
                    </a:cubicBezTo>
                    <a:cubicBezTo>
                      <a:pt x="502676" y="983301"/>
                      <a:pt x="492340" y="961595"/>
                      <a:pt x="478214" y="946091"/>
                    </a:cubicBezTo>
                    <a:cubicBezTo>
                      <a:pt x="465466" y="932310"/>
                      <a:pt x="449962" y="921285"/>
                      <a:pt x="432735" y="914394"/>
                    </a:cubicBezTo>
                    <a:cubicBezTo>
                      <a:pt x="420332" y="909571"/>
                      <a:pt x="407240" y="906470"/>
                      <a:pt x="395870" y="899235"/>
                    </a:cubicBezTo>
                    <a:cubicBezTo>
                      <a:pt x="371408" y="883731"/>
                      <a:pt x="361761" y="853067"/>
                      <a:pt x="355215" y="824471"/>
                    </a:cubicBezTo>
                    <a:cubicBezTo>
                      <a:pt x="348669" y="795874"/>
                      <a:pt x="343501" y="764522"/>
                      <a:pt x="355215" y="737648"/>
                    </a:cubicBezTo>
                    <a:cubicBezTo>
                      <a:pt x="374509" y="694581"/>
                      <a:pt x="430323" y="680111"/>
                      <a:pt x="477180" y="686657"/>
                    </a:cubicBezTo>
                    <a:cubicBezTo>
                      <a:pt x="524037" y="692859"/>
                      <a:pt x="568137" y="713875"/>
                      <a:pt x="615338" y="719043"/>
                    </a:cubicBezTo>
                    <a:cubicBezTo>
                      <a:pt x="653926" y="723178"/>
                      <a:pt x="698027" y="717665"/>
                      <a:pt x="727312" y="743161"/>
                    </a:cubicBezTo>
                    <a:cubicBezTo>
                      <a:pt x="764522" y="775891"/>
                      <a:pt x="761076" y="845487"/>
                      <a:pt x="806555" y="865126"/>
                    </a:cubicBezTo>
                    <a:cubicBezTo>
                      <a:pt x="824126" y="872705"/>
                      <a:pt x="846521" y="870983"/>
                      <a:pt x="861680" y="880285"/>
                    </a:cubicBezTo>
                    <a:cubicBezTo>
                      <a:pt x="921974" y="822403"/>
                      <a:pt x="967797" y="749707"/>
                      <a:pt x="993982" y="668052"/>
                    </a:cubicBezTo>
                    <a:cubicBezTo>
                      <a:pt x="983646" y="655649"/>
                      <a:pt x="972620" y="644279"/>
                      <a:pt x="959873" y="633943"/>
                    </a:cubicBezTo>
                    <a:cubicBezTo>
                      <a:pt x="927142" y="607414"/>
                      <a:pt x="885109" y="590532"/>
                      <a:pt x="842731" y="593977"/>
                    </a:cubicBezTo>
                    <a:cubicBezTo>
                      <a:pt x="806899" y="597078"/>
                      <a:pt x="773480" y="613960"/>
                      <a:pt x="737648" y="619473"/>
                    </a:cubicBezTo>
                    <a:cubicBezTo>
                      <a:pt x="701816" y="624641"/>
                      <a:pt x="658405" y="612238"/>
                      <a:pt x="647380" y="578129"/>
                    </a:cubicBezTo>
                    <a:cubicBezTo>
                      <a:pt x="640145" y="555045"/>
                      <a:pt x="649792" y="530238"/>
                      <a:pt x="650825" y="506121"/>
                    </a:cubicBezTo>
                    <a:cubicBezTo>
                      <a:pt x="653237" y="446172"/>
                      <a:pt x="589498" y="393458"/>
                      <a:pt x="530927" y="406895"/>
                    </a:cubicBezTo>
                    <a:cubicBezTo>
                      <a:pt x="501297" y="413786"/>
                      <a:pt x="469945" y="434113"/>
                      <a:pt x="443071" y="419643"/>
                    </a:cubicBezTo>
                    <a:cubicBezTo>
                      <a:pt x="433424" y="414475"/>
                      <a:pt x="426878" y="405517"/>
                      <a:pt x="419643" y="397593"/>
                    </a:cubicBezTo>
                    <a:cubicBezTo>
                      <a:pt x="378299" y="351080"/>
                      <a:pt x="313871" y="326274"/>
                      <a:pt x="251855" y="332476"/>
                    </a:cubicBezTo>
                    <a:cubicBezTo>
                      <a:pt x="191906" y="338677"/>
                      <a:pt x="133679" y="372442"/>
                      <a:pt x="74764" y="360727"/>
                    </a:cubicBezTo>
                    <a:cubicBezTo>
                      <a:pt x="71663" y="360038"/>
                      <a:pt x="68562" y="359349"/>
                      <a:pt x="66151" y="356938"/>
                    </a:cubicBezTo>
                    <a:cubicBezTo>
                      <a:pt x="62361" y="353148"/>
                      <a:pt x="63394" y="346946"/>
                      <a:pt x="64772" y="341434"/>
                    </a:cubicBezTo>
                    <a:cubicBezTo>
                      <a:pt x="73386" y="305947"/>
                      <a:pt x="85445" y="266325"/>
                      <a:pt x="117831" y="249787"/>
                    </a:cubicBezTo>
                    <a:cubicBezTo>
                      <a:pt x="131612" y="242897"/>
                      <a:pt x="147116" y="240830"/>
                      <a:pt x="162620" y="240140"/>
                    </a:cubicBezTo>
                    <a:cubicBezTo>
                      <a:pt x="230149" y="236695"/>
                      <a:pt x="300434" y="248754"/>
                      <a:pt x="361072" y="220847"/>
                    </a:cubicBezTo>
                    <a:cubicBezTo>
                      <a:pt x="376921" y="213611"/>
                      <a:pt x="393803" y="199830"/>
                      <a:pt x="392080" y="182259"/>
                    </a:cubicBezTo>
                    <a:cubicBezTo>
                      <a:pt x="390013" y="156419"/>
                      <a:pt x="354870" y="151251"/>
                      <a:pt x="329030" y="150562"/>
                    </a:cubicBezTo>
                    <a:cubicBezTo>
                      <a:pt x="322484" y="150562"/>
                      <a:pt x="315249" y="149872"/>
                      <a:pt x="309736" y="146083"/>
                    </a:cubicBezTo>
                    <a:cubicBezTo>
                      <a:pt x="300434" y="139192"/>
                      <a:pt x="300434" y="124377"/>
                      <a:pt x="303879" y="112663"/>
                    </a:cubicBezTo>
                    <a:cubicBezTo>
                      <a:pt x="322484" y="50302"/>
                      <a:pt x="400349" y="23773"/>
                      <a:pt x="464088" y="36176"/>
                    </a:cubicBezTo>
                    <a:cubicBezTo>
                      <a:pt x="492684" y="41689"/>
                      <a:pt x="526793" y="51680"/>
                      <a:pt x="547810" y="31697"/>
                    </a:cubicBezTo>
                    <a:cubicBezTo>
                      <a:pt x="530583" y="5857"/>
                      <a:pt x="497852" y="4134"/>
                      <a:pt x="465466" y="0"/>
                    </a:cubicBezTo>
                    <a:cubicBezTo>
                      <a:pt x="393114" y="5513"/>
                      <a:pt x="324896" y="26185"/>
                      <a:pt x="263913" y="58915"/>
                    </a:cubicBezTo>
                    <a:cubicBezTo>
                      <a:pt x="266325" y="60638"/>
                      <a:pt x="268737" y="62016"/>
                      <a:pt x="270804" y="64083"/>
                    </a:cubicBezTo>
                    <a:cubicBezTo>
                      <a:pt x="279762" y="70974"/>
                      <a:pt x="288375" y="80966"/>
                      <a:pt x="288720" y="92335"/>
                    </a:cubicBezTo>
                    <a:cubicBezTo>
                      <a:pt x="289064" y="106117"/>
                      <a:pt x="278039" y="115764"/>
                      <a:pt x="265291" y="122310"/>
                    </a:cubicBezTo>
                    <a:cubicBezTo>
                      <a:pt x="250821" y="129889"/>
                      <a:pt x="246342" y="148494"/>
                      <a:pt x="254611" y="162276"/>
                    </a:cubicBezTo>
                    <a:cubicBezTo>
                      <a:pt x="254611" y="162620"/>
                      <a:pt x="254955" y="162965"/>
                      <a:pt x="254955" y="162965"/>
                    </a:cubicBezTo>
                    <a:cubicBezTo>
                      <a:pt x="267014" y="182603"/>
                      <a:pt x="251510" y="207754"/>
                      <a:pt x="228426" y="206376"/>
                    </a:cubicBezTo>
                    <a:cubicBezTo>
                      <a:pt x="185704" y="203620"/>
                      <a:pt x="143326" y="200174"/>
                      <a:pt x="100604" y="196385"/>
                    </a:cubicBezTo>
                    <a:cubicBezTo>
                      <a:pt x="49957" y="261502"/>
                      <a:pt x="14470" y="339366"/>
                      <a:pt x="0" y="424122"/>
                    </a:cubicBezTo>
                    <a:cubicBezTo>
                      <a:pt x="38932" y="424122"/>
                      <a:pt x="78554" y="429634"/>
                      <a:pt x="116453" y="419987"/>
                    </a:cubicBezTo>
                    <a:close/>
                  </a:path>
                </a:pathLst>
              </a:custGeom>
              <a:solidFill>
                <a:srgbClr val="FF997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E2814FB-7B2F-4846-827C-22EDE836A1CC}"/>
                  </a:ext>
                </a:extLst>
              </p:cNvPr>
              <p:cNvSpPr/>
              <p:nvPr/>
            </p:nvSpPr>
            <p:spPr>
              <a:xfrm>
                <a:off x="689434" y="978437"/>
                <a:ext cx="954922" cy="670119"/>
              </a:xfrm>
              <a:custGeom>
                <a:avLst/>
                <a:gdLst>
                  <a:gd name="connsiteX0" fmla="*/ 483599 w 954922"/>
                  <a:gd name="connsiteY0" fmla="*/ 33420 h 670119"/>
                  <a:gd name="connsiteX1" fmla="*/ 399877 w 954922"/>
                  <a:gd name="connsiteY1" fmla="*/ 37899 h 670119"/>
                  <a:gd name="connsiteX2" fmla="*/ 239669 w 954922"/>
                  <a:gd name="connsiteY2" fmla="*/ 114385 h 670119"/>
                  <a:gd name="connsiteX3" fmla="*/ 245871 w 954922"/>
                  <a:gd name="connsiteY3" fmla="*/ 147805 h 670119"/>
                  <a:gd name="connsiteX4" fmla="*/ 265164 w 954922"/>
                  <a:gd name="connsiteY4" fmla="*/ 152284 h 670119"/>
                  <a:gd name="connsiteX5" fmla="*/ 328214 w 954922"/>
                  <a:gd name="connsiteY5" fmla="*/ 183981 h 670119"/>
                  <a:gd name="connsiteX6" fmla="*/ 297206 w 954922"/>
                  <a:gd name="connsiteY6" fmla="*/ 222569 h 670119"/>
                  <a:gd name="connsiteX7" fmla="*/ 99099 w 954922"/>
                  <a:gd name="connsiteY7" fmla="*/ 242208 h 670119"/>
                  <a:gd name="connsiteX8" fmla="*/ 54309 w 954922"/>
                  <a:gd name="connsiteY8" fmla="*/ 251855 h 670119"/>
                  <a:gd name="connsiteX9" fmla="*/ 1251 w 954922"/>
                  <a:gd name="connsiteY9" fmla="*/ 343501 h 670119"/>
                  <a:gd name="connsiteX10" fmla="*/ 2629 w 954922"/>
                  <a:gd name="connsiteY10" fmla="*/ 359005 h 670119"/>
                  <a:gd name="connsiteX11" fmla="*/ 11243 w 954922"/>
                  <a:gd name="connsiteY11" fmla="*/ 362795 h 670119"/>
                  <a:gd name="connsiteX12" fmla="*/ 188333 w 954922"/>
                  <a:gd name="connsiteY12" fmla="*/ 334543 h 670119"/>
                  <a:gd name="connsiteX13" fmla="*/ 356121 w 954922"/>
                  <a:gd name="connsiteY13" fmla="*/ 399660 h 670119"/>
                  <a:gd name="connsiteX14" fmla="*/ 379550 w 954922"/>
                  <a:gd name="connsiteY14" fmla="*/ 421710 h 670119"/>
                  <a:gd name="connsiteX15" fmla="*/ 467406 w 954922"/>
                  <a:gd name="connsiteY15" fmla="*/ 408962 h 670119"/>
                  <a:gd name="connsiteX16" fmla="*/ 587304 w 954922"/>
                  <a:gd name="connsiteY16" fmla="*/ 508188 h 670119"/>
                  <a:gd name="connsiteX17" fmla="*/ 583859 w 954922"/>
                  <a:gd name="connsiteY17" fmla="*/ 580196 h 670119"/>
                  <a:gd name="connsiteX18" fmla="*/ 674127 w 954922"/>
                  <a:gd name="connsiteY18" fmla="*/ 621540 h 670119"/>
                  <a:gd name="connsiteX19" fmla="*/ 779210 w 954922"/>
                  <a:gd name="connsiteY19" fmla="*/ 596044 h 670119"/>
                  <a:gd name="connsiteX20" fmla="*/ 896351 w 954922"/>
                  <a:gd name="connsiteY20" fmla="*/ 636010 h 670119"/>
                  <a:gd name="connsiteX21" fmla="*/ 930460 w 954922"/>
                  <a:gd name="connsiteY21" fmla="*/ 670119 h 670119"/>
                  <a:gd name="connsiteX22" fmla="*/ 954922 w 954922"/>
                  <a:gd name="connsiteY22" fmla="*/ 513012 h 670119"/>
                  <a:gd name="connsiteX23" fmla="*/ 441221 w 954922"/>
                  <a:gd name="connsiteY23" fmla="*/ 0 h 670119"/>
                  <a:gd name="connsiteX24" fmla="*/ 400911 w 954922"/>
                  <a:gd name="connsiteY24" fmla="*/ 1723 h 670119"/>
                  <a:gd name="connsiteX25" fmla="*/ 483599 w 954922"/>
                  <a:gd name="connsiteY25" fmla="*/ 33420 h 670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54922" h="670119">
                    <a:moveTo>
                      <a:pt x="483599" y="33420"/>
                    </a:moveTo>
                    <a:cubicBezTo>
                      <a:pt x="462583" y="53403"/>
                      <a:pt x="428474" y="43411"/>
                      <a:pt x="399877" y="37899"/>
                    </a:cubicBezTo>
                    <a:cubicBezTo>
                      <a:pt x="336139" y="25496"/>
                      <a:pt x="258274" y="52025"/>
                      <a:pt x="239669" y="114385"/>
                    </a:cubicBezTo>
                    <a:cubicBezTo>
                      <a:pt x="236224" y="126100"/>
                      <a:pt x="235879" y="140570"/>
                      <a:pt x="245871" y="147805"/>
                    </a:cubicBezTo>
                    <a:cubicBezTo>
                      <a:pt x="251383" y="151595"/>
                      <a:pt x="258274" y="152284"/>
                      <a:pt x="265164" y="152284"/>
                    </a:cubicBezTo>
                    <a:cubicBezTo>
                      <a:pt x="291004" y="152973"/>
                      <a:pt x="326147" y="158141"/>
                      <a:pt x="328214" y="183981"/>
                    </a:cubicBezTo>
                    <a:cubicBezTo>
                      <a:pt x="329592" y="201553"/>
                      <a:pt x="313055" y="214989"/>
                      <a:pt x="297206" y="222569"/>
                    </a:cubicBezTo>
                    <a:cubicBezTo>
                      <a:pt x="236224" y="250476"/>
                      <a:pt x="165939" y="238418"/>
                      <a:pt x="99099" y="242208"/>
                    </a:cubicBezTo>
                    <a:cubicBezTo>
                      <a:pt x="83595" y="242897"/>
                      <a:pt x="68091" y="244964"/>
                      <a:pt x="54309" y="251855"/>
                    </a:cubicBezTo>
                    <a:cubicBezTo>
                      <a:pt x="21579" y="268392"/>
                      <a:pt x="9864" y="308014"/>
                      <a:pt x="1251" y="343501"/>
                    </a:cubicBezTo>
                    <a:cubicBezTo>
                      <a:pt x="-127" y="348669"/>
                      <a:pt x="-1161" y="354870"/>
                      <a:pt x="2629" y="359005"/>
                    </a:cubicBezTo>
                    <a:cubicBezTo>
                      <a:pt x="4696" y="361417"/>
                      <a:pt x="8142" y="362106"/>
                      <a:pt x="11243" y="362795"/>
                    </a:cubicBezTo>
                    <a:cubicBezTo>
                      <a:pt x="70503" y="374164"/>
                      <a:pt x="128384" y="340744"/>
                      <a:pt x="188333" y="334543"/>
                    </a:cubicBezTo>
                    <a:cubicBezTo>
                      <a:pt x="250349" y="327997"/>
                      <a:pt x="314777" y="353148"/>
                      <a:pt x="356121" y="399660"/>
                    </a:cubicBezTo>
                    <a:cubicBezTo>
                      <a:pt x="363357" y="407929"/>
                      <a:pt x="370247" y="416542"/>
                      <a:pt x="379550" y="421710"/>
                    </a:cubicBezTo>
                    <a:cubicBezTo>
                      <a:pt x="406424" y="436180"/>
                      <a:pt x="437776" y="415853"/>
                      <a:pt x="467406" y="408962"/>
                    </a:cubicBezTo>
                    <a:cubicBezTo>
                      <a:pt x="525977" y="395525"/>
                      <a:pt x="589716" y="448239"/>
                      <a:pt x="587304" y="508188"/>
                    </a:cubicBezTo>
                    <a:cubicBezTo>
                      <a:pt x="586270" y="532306"/>
                      <a:pt x="576279" y="557112"/>
                      <a:pt x="583859" y="580196"/>
                    </a:cubicBezTo>
                    <a:cubicBezTo>
                      <a:pt x="594884" y="614649"/>
                      <a:pt x="638295" y="627053"/>
                      <a:pt x="674127" y="621540"/>
                    </a:cubicBezTo>
                    <a:cubicBezTo>
                      <a:pt x="709958" y="616372"/>
                      <a:pt x="743034" y="599145"/>
                      <a:pt x="779210" y="596044"/>
                    </a:cubicBezTo>
                    <a:cubicBezTo>
                      <a:pt x="821243" y="592599"/>
                      <a:pt x="863276" y="609481"/>
                      <a:pt x="896351" y="636010"/>
                    </a:cubicBezTo>
                    <a:cubicBezTo>
                      <a:pt x="908755" y="646002"/>
                      <a:pt x="920124" y="657716"/>
                      <a:pt x="930460" y="670119"/>
                    </a:cubicBezTo>
                    <a:cubicBezTo>
                      <a:pt x="946309" y="620506"/>
                      <a:pt x="954922" y="567793"/>
                      <a:pt x="954922" y="513012"/>
                    </a:cubicBezTo>
                    <a:cubicBezTo>
                      <a:pt x="954233" y="229804"/>
                      <a:pt x="724773" y="0"/>
                      <a:pt x="441221" y="0"/>
                    </a:cubicBezTo>
                    <a:cubicBezTo>
                      <a:pt x="427785" y="0"/>
                      <a:pt x="414348" y="689"/>
                      <a:pt x="400911" y="1723"/>
                    </a:cubicBezTo>
                    <a:cubicBezTo>
                      <a:pt x="433642" y="6202"/>
                      <a:pt x="466372" y="7924"/>
                      <a:pt x="483599" y="33420"/>
                    </a:cubicBezTo>
                    <a:close/>
                  </a:path>
                </a:pathLst>
              </a:custGeom>
              <a:solidFill>
                <a:srgbClr val="E0C3A1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CAB1CC8-91E5-4806-8FC9-CF83B6E4437E}"/>
                  </a:ext>
                </a:extLst>
              </p:cNvPr>
              <p:cNvSpPr/>
              <p:nvPr/>
            </p:nvSpPr>
            <p:spPr>
              <a:xfrm>
                <a:off x="972970" y="1665771"/>
                <a:ext cx="513244" cy="339033"/>
              </a:xfrm>
              <a:custGeom>
                <a:avLst/>
                <a:gdLst>
                  <a:gd name="connsiteX0" fmla="*/ 379221 w 513244"/>
                  <a:gd name="connsiteY0" fmla="*/ 57893 h 339033"/>
                  <a:gd name="connsiteX1" fmla="*/ 267247 w 513244"/>
                  <a:gd name="connsiteY1" fmla="*/ 33776 h 339033"/>
                  <a:gd name="connsiteX2" fmla="*/ 129089 w 513244"/>
                  <a:gd name="connsiteY2" fmla="*/ 1390 h 339033"/>
                  <a:gd name="connsiteX3" fmla="*/ 7124 w 513244"/>
                  <a:gd name="connsiteY3" fmla="*/ 52381 h 339033"/>
                  <a:gd name="connsiteX4" fmla="*/ 7124 w 513244"/>
                  <a:gd name="connsiteY4" fmla="*/ 139204 h 339033"/>
                  <a:gd name="connsiteX5" fmla="*/ 47779 w 513244"/>
                  <a:gd name="connsiteY5" fmla="*/ 213968 h 339033"/>
                  <a:gd name="connsiteX6" fmla="*/ 84644 w 513244"/>
                  <a:gd name="connsiteY6" fmla="*/ 229127 h 339033"/>
                  <a:gd name="connsiteX7" fmla="*/ 130123 w 513244"/>
                  <a:gd name="connsiteY7" fmla="*/ 260824 h 339033"/>
                  <a:gd name="connsiteX8" fmla="*/ 148038 w 513244"/>
                  <a:gd name="connsiteY8" fmla="*/ 318017 h 339033"/>
                  <a:gd name="connsiteX9" fmla="*/ 134946 w 513244"/>
                  <a:gd name="connsiteY9" fmla="*/ 338344 h 339033"/>
                  <a:gd name="connsiteX10" fmla="*/ 157341 w 513244"/>
                  <a:gd name="connsiteY10" fmla="*/ 339034 h 339033"/>
                  <a:gd name="connsiteX11" fmla="*/ 513245 w 513244"/>
                  <a:gd name="connsiteY11" fmla="*/ 195363 h 339033"/>
                  <a:gd name="connsiteX12" fmla="*/ 458119 w 513244"/>
                  <a:gd name="connsiteY12" fmla="*/ 180203 h 339033"/>
                  <a:gd name="connsiteX13" fmla="*/ 379221 w 513244"/>
                  <a:gd name="connsiteY13" fmla="*/ 57893 h 339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3244" h="339033">
                    <a:moveTo>
                      <a:pt x="379221" y="57893"/>
                    </a:moveTo>
                    <a:cubicBezTo>
                      <a:pt x="349935" y="32398"/>
                      <a:pt x="306180" y="37566"/>
                      <a:pt x="267247" y="33776"/>
                    </a:cubicBezTo>
                    <a:cubicBezTo>
                      <a:pt x="220046" y="28953"/>
                      <a:pt x="175946" y="7936"/>
                      <a:pt x="129089" y="1390"/>
                    </a:cubicBezTo>
                    <a:cubicBezTo>
                      <a:pt x="82232" y="-4812"/>
                      <a:pt x="26418" y="9314"/>
                      <a:pt x="7124" y="52381"/>
                    </a:cubicBezTo>
                    <a:cubicBezTo>
                      <a:pt x="-4935" y="79255"/>
                      <a:pt x="578" y="110263"/>
                      <a:pt x="7124" y="139204"/>
                    </a:cubicBezTo>
                    <a:cubicBezTo>
                      <a:pt x="13670" y="167455"/>
                      <a:pt x="23317" y="198119"/>
                      <a:pt x="47779" y="213968"/>
                    </a:cubicBezTo>
                    <a:cubicBezTo>
                      <a:pt x="59148" y="221203"/>
                      <a:pt x="72241" y="224304"/>
                      <a:pt x="84644" y="229127"/>
                    </a:cubicBezTo>
                    <a:cubicBezTo>
                      <a:pt x="101871" y="236018"/>
                      <a:pt x="117719" y="247043"/>
                      <a:pt x="130123" y="260824"/>
                    </a:cubicBezTo>
                    <a:cubicBezTo>
                      <a:pt x="144248" y="276328"/>
                      <a:pt x="154929" y="298034"/>
                      <a:pt x="148038" y="318017"/>
                    </a:cubicBezTo>
                    <a:cubicBezTo>
                      <a:pt x="145282" y="325597"/>
                      <a:pt x="140459" y="332143"/>
                      <a:pt x="134946" y="338344"/>
                    </a:cubicBezTo>
                    <a:cubicBezTo>
                      <a:pt x="142181" y="338689"/>
                      <a:pt x="149761" y="339034"/>
                      <a:pt x="157341" y="339034"/>
                    </a:cubicBezTo>
                    <a:cubicBezTo>
                      <a:pt x="295499" y="339034"/>
                      <a:pt x="421254" y="284253"/>
                      <a:pt x="513245" y="195363"/>
                    </a:cubicBezTo>
                    <a:cubicBezTo>
                      <a:pt x="498085" y="186405"/>
                      <a:pt x="475691" y="187783"/>
                      <a:pt x="458119" y="180203"/>
                    </a:cubicBezTo>
                    <a:cubicBezTo>
                      <a:pt x="412985" y="160565"/>
                      <a:pt x="416775" y="90624"/>
                      <a:pt x="379221" y="57893"/>
                    </a:cubicBezTo>
                    <a:close/>
                  </a:path>
                </a:pathLst>
              </a:custGeom>
              <a:solidFill>
                <a:srgbClr val="551B02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527425E-F8A5-4CBE-8961-684248B684B0}"/>
                  </a:ext>
                </a:extLst>
              </p:cNvPr>
              <p:cNvSpPr/>
              <p:nvPr/>
            </p:nvSpPr>
            <p:spPr>
              <a:xfrm>
                <a:off x="725827" y="1038730"/>
                <a:ext cx="188115" cy="147859"/>
              </a:xfrm>
              <a:custGeom>
                <a:avLst/>
                <a:gdLst>
                  <a:gd name="connsiteX0" fmla="*/ 154351 w 188115"/>
                  <a:gd name="connsiteY0" fmla="*/ 104394 h 147859"/>
                  <a:gd name="connsiteX1" fmla="*/ 154007 w 188115"/>
                  <a:gd name="connsiteY1" fmla="*/ 103705 h 147859"/>
                  <a:gd name="connsiteX2" fmla="*/ 164343 w 188115"/>
                  <a:gd name="connsiteY2" fmla="*/ 64083 h 147859"/>
                  <a:gd name="connsiteX3" fmla="*/ 188116 w 188115"/>
                  <a:gd name="connsiteY3" fmla="*/ 33764 h 147859"/>
                  <a:gd name="connsiteX4" fmla="*/ 170200 w 188115"/>
                  <a:gd name="connsiteY4" fmla="*/ 5168 h 147859"/>
                  <a:gd name="connsiteX5" fmla="*/ 163309 w 188115"/>
                  <a:gd name="connsiteY5" fmla="*/ 0 h 147859"/>
                  <a:gd name="connsiteX6" fmla="*/ 0 w 188115"/>
                  <a:gd name="connsiteY6" fmla="*/ 137814 h 147859"/>
                  <a:gd name="connsiteX7" fmla="*/ 128167 w 188115"/>
                  <a:gd name="connsiteY7" fmla="*/ 147805 h 147859"/>
                  <a:gd name="connsiteX8" fmla="*/ 154351 w 188115"/>
                  <a:gd name="connsiteY8" fmla="*/ 104394 h 14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115" h="147859">
                    <a:moveTo>
                      <a:pt x="154351" y="104394"/>
                    </a:moveTo>
                    <a:cubicBezTo>
                      <a:pt x="154351" y="104049"/>
                      <a:pt x="154007" y="103705"/>
                      <a:pt x="154007" y="103705"/>
                    </a:cubicBezTo>
                    <a:cubicBezTo>
                      <a:pt x="145738" y="89923"/>
                      <a:pt x="150217" y="71319"/>
                      <a:pt x="164343" y="64083"/>
                    </a:cubicBezTo>
                    <a:cubicBezTo>
                      <a:pt x="177435" y="57193"/>
                      <a:pt x="188116" y="47546"/>
                      <a:pt x="188116" y="33764"/>
                    </a:cubicBezTo>
                    <a:cubicBezTo>
                      <a:pt x="188116" y="22050"/>
                      <a:pt x="179502" y="12403"/>
                      <a:pt x="170200" y="5168"/>
                    </a:cubicBezTo>
                    <a:cubicBezTo>
                      <a:pt x="167788" y="3445"/>
                      <a:pt x="165721" y="1723"/>
                      <a:pt x="163309" y="0"/>
                    </a:cubicBezTo>
                    <a:cubicBezTo>
                      <a:pt x="99570" y="34453"/>
                      <a:pt x="44100" y="81310"/>
                      <a:pt x="0" y="137814"/>
                    </a:cubicBezTo>
                    <a:cubicBezTo>
                      <a:pt x="42722" y="141604"/>
                      <a:pt x="85445" y="144704"/>
                      <a:pt x="128167" y="147805"/>
                    </a:cubicBezTo>
                    <a:cubicBezTo>
                      <a:pt x="150906" y="149183"/>
                      <a:pt x="166410" y="124032"/>
                      <a:pt x="154351" y="104394"/>
                    </a:cubicBezTo>
                    <a:close/>
                  </a:path>
                </a:pathLst>
              </a:custGeom>
              <a:solidFill>
                <a:srgbClr val="551B02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60E5EB2C-7B85-400C-A87E-D35945258878}"/>
                  </a:ext>
                </a:extLst>
              </p:cNvPr>
              <p:cNvSpPr/>
              <p:nvPr/>
            </p:nvSpPr>
            <p:spPr>
              <a:xfrm>
                <a:off x="617644" y="1364926"/>
                <a:ext cx="396543" cy="595088"/>
              </a:xfrm>
              <a:custGeom>
                <a:avLst/>
                <a:gdLst>
                  <a:gd name="connsiteX0" fmla="*/ 304224 w 396543"/>
                  <a:gd name="connsiteY0" fmla="*/ 595089 h 595088"/>
                  <a:gd name="connsiteX1" fmla="*/ 322484 w 396543"/>
                  <a:gd name="connsiteY1" fmla="*/ 547543 h 595088"/>
                  <a:gd name="connsiteX2" fmla="*/ 279073 w 396543"/>
                  <a:gd name="connsiteY2" fmla="*/ 364940 h 595088"/>
                  <a:gd name="connsiteX3" fmla="*/ 320417 w 396543"/>
                  <a:gd name="connsiteY3" fmla="*/ 201631 h 595088"/>
                  <a:gd name="connsiteX4" fmla="*/ 295266 w 396543"/>
                  <a:gd name="connsiteY4" fmla="*/ 125489 h 595088"/>
                  <a:gd name="connsiteX5" fmla="*/ 334543 w 396543"/>
                  <a:gd name="connsiteY5" fmla="*/ 95859 h 595088"/>
                  <a:gd name="connsiteX6" fmla="*/ 385878 w 396543"/>
                  <a:gd name="connsiteY6" fmla="*/ 102060 h 595088"/>
                  <a:gd name="connsiteX7" fmla="*/ 390013 w 396543"/>
                  <a:gd name="connsiteY7" fmla="*/ 52103 h 595088"/>
                  <a:gd name="connsiteX8" fmla="*/ 347980 w 396543"/>
                  <a:gd name="connsiteY8" fmla="*/ 19028 h 595088"/>
                  <a:gd name="connsiteX9" fmla="*/ 188460 w 396543"/>
                  <a:gd name="connsiteY9" fmla="*/ 11448 h 595088"/>
                  <a:gd name="connsiteX10" fmla="*/ 124032 w 396543"/>
                  <a:gd name="connsiteY10" fmla="*/ 35221 h 595088"/>
                  <a:gd name="connsiteX11" fmla="*/ 7235 w 396543"/>
                  <a:gd name="connsiteY11" fmla="*/ 39700 h 595088"/>
                  <a:gd name="connsiteX12" fmla="*/ 0 w 396543"/>
                  <a:gd name="connsiteY12" fmla="*/ 126522 h 595088"/>
                  <a:gd name="connsiteX13" fmla="*/ 304224 w 396543"/>
                  <a:gd name="connsiteY13" fmla="*/ 595089 h 59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43" h="595088">
                    <a:moveTo>
                      <a:pt x="304224" y="595089"/>
                    </a:moveTo>
                    <a:cubicBezTo>
                      <a:pt x="313526" y="580274"/>
                      <a:pt x="320417" y="564770"/>
                      <a:pt x="322484" y="547543"/>
                    </a:cubicBezTo>
                    <a:cubicBezTo>
                      <a:pt x="330408" y="484838"/>
                      <a:pt x="273905" y="427990"/>
                      <a:pt x="279073" y="364940"/>
                    </a:cubicBezTo>
                    <a:cubicBezTo>
                      <a:pt x="283552" y="307747"/>
                      <a:pt x="337988" y="256067"/>
                      <a:pt x="320417" y="201631"/>
                    </a:cubicBezTo>
                    <a:cubicBezTo>
                      <a:pt x="312148" y="175446"/>
                      <a:pt x="287342" y="151673"/>
                      <a:pt x="295266" y="125489"/>
                    </a:cubicBezTo>
                    <a:cubicBezTo>
                      <a:pt x="300089" y="108951"/>
                      <a:pt x="317316" y="98270"/>
                      <a:pt x="334543" y="95859"/>
                    </a:cubicBezTo>
                    <a:cubicBezTo>
                      <a:pt x="351770" y="93447"/>
                      <a:pt x="368996" y="97581"/>
                      <a:pt x="385878" y="102060"/>
                    </a:cubicBezTo>
                    <a:cubicBezTo>
                      <a:pt x="399315" y="89657"/>
                      <a:pt x="399315" y="67607"/>
                      <a:pt x="390013" y="52103"/>
                    </a:cubicBezTo>
                    <a:cubicBezTo>
                      <a:pt x="380710" y="36599"/>
                      <a:pt x="364517" y="26263"/>
                      <a:pt x="347980" y="19028"/>
                    </a:cubicBezTo>
                    <a:cubicBezTo>
                      <a:pt x="298367" y="-3367"/>
                      <a:pt x="240140" y="-6123"/>
                      <a:pt x="188460" y="11448"/>
                    </a:cubicBezTo>
                    <a:cubicBezTo>
                      <a:pt x="166755" y="18683"/>
                      <a:pt x="146427" y="29364"/>
                      <a:pt x="124032" y="35221"/>
                    </a:cubicBezTo>
                    <a:cubicBezTo>
                      <a:pt x="86134" y="44868"/>
                      <a:pt x="46512" y="39700"/>
                      <a:pt x="7235" y="39700"/>
                    </a:cubicBezTo>
                    <a:cubicBezTo>
                      <a:pt x="2412" y="67951"/>
                      <a:pt x="0" y="96892"/>
                      <a:pt x="0" y="126522"/>
                    </a:cubicBezTo>
                    <a:cubicBezTo>
                      <a:pt x="0" y="335655"/>
                      <a:pt x="125066" y="515157"/>
                      <a:pt x="304224" y="595089"/>
                    </a:cubicBezTo>
                    <a:close/>
                  </a:path>
                </a:pathLst>
              </a:custGeom>
              <a:solidFill>
                <a:srgbClr val="F8931C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6" name="Graphic 219">
              <a:extLst>
                <a:ext uri="{FF2B5EF4-FFF2-40B4-BE49-F238E27FC236}">
                  <a16:creationId xmlns:a16="http://schemas.microsoft.com/office/drawing/2014/main" id="{FB14C56C-6A2A-4CA8-8B98-B5E23299BF04}"/>
                </a:ext>
              </a:extLst>
            </p:cNvPr>
            <p:cNvGrpSpPr/>
            <p:nvPr/>
          </p:nvGrpSpPr>
          <p:grpSpPr>
            <a:xfrm>
              <a:off x="1152436" y="1101122"/>
              <a:ext cx="126293" cy="127261"/>
              <a:chOff x="1152436" y="1101122"/>
              <a:chExt cx="126293" cy="127261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802AB5F-97BE-4952-A11E-812F06F412AB}"/>
                  </a:ext>
                </a:extLst>
              </p:cNvPr>
              <p:cNvSpPr/>
              <p:nvPr/>
            </p:nvSpPr>
            <p:spPr>
              <a:xfrm>
                <a:off x="1161319" y="1101122"/>
                <a:ext cx="117410" cy="94026"/>
              </a:xfrm>
              <a:custGeom>
                <a:avLst/>
                <a:gdLst>
                  <a:gd name="connsiteX0" fmla="*/ 2067 w 117410"/>
                  <a:gd name="connsiteY0" fmla="*/ 30632 h 94026"/>
                  <a:gd name="connsiteX1" fmla="*/ 0 w 117410"/>
                  <a:gd name="connsiteY1" fmla="*/ 35111 h 94026"/>
                  <a:gd name="connsiteX2" fmla="*/ 79932 w 117410"/>
                  <a:gd name="connsiteY2" fmla="*/ 16506 h 94026"/>
                  <a:gd name="connsiteX3" fmla="*/ 107495 w 117410"/>
                  <a:gd name="connsiteY3" fmla="*/ 94026 h 94026"/>
                  <a:gd name="connsiteX4" fmla="*/ 110251 w 117410"/>
                  <a:gd name="connsiteY4" fmla="*/ 89892 h 94026"/>
                  <a:gd name="connsiteX5" fmla="*/ 85100 w 117410"/>
                  <a:gd name="connsiteY5" fmla="*/ 7893 h 94026"/>
                  <a:gd name="connsiteX6" fmla="*/ 2067 w 117410"/>
                  <a:gd name="connsiteY6" fmla="*/ 30632 h 94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10" h="94026">
                    <a:moveTo>
                      <a:pt x="2067" y="30632"/>
                    </a:moveTo>
                    <a:cubicBezTo>
                      <a:pt x="1378" y="32010"/>
                      <a:pt x="689" y="33733"/>
                      <a:pt x="0" y="35111"/>
                    </a:cubicBezTo>
                    <a:cubicBezTo>
                      <a:pt x="17227" y="9615"/>
                      <a:pt x="51680" y="1002"/>
                      <a:pt x="79932" y="16506"/>
                    </a:cubicBezTo>
                    <a:cubicBezTo>
                      <a:pt x="108184" y="32010"/>
                      <a:pt x="119898" y="65774"/>
                      <a:pt x="107495" y="94026"/>
                    </a:cubicBezTo>
                    <a:cubicBezTo>
                      <a:pt x="108528" y="92648"/>
                      <a:pt x="109217" y="91270"/>
                      <a:pt x="110251" y="89892"/>
                    </a:cubicBezTo>
                    <a:cubicBezTo>
                      <a:pt x="126100" y="60951"/>
                      <a:pt x="114730" y="24086"/>
                      <a:pt x="85100" y="7893"/>
                    </a:cubicBezTo>
                    <a:cubicBezTo>
                      <a:pt x="55125" y="-8645"/>
                      <a:pt x="17916" y="1691"/>
                      <a:pt x="2067" y="306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207D255-5B25-4B46-908A-65B6885E8450}"/>
                  </a:ext>
                </a:extLst>
              </p:cNvPr>
              <p:cNvSpPr/>
              <p:nvPr/>
            </p:nvSpPr>
            <p:spPr>
              <a:xfrm>
                <a:off x="1152436" y="1108013"/>
                <a:ext cx="122158" cy="120370"/>
              </a:xfrm>
              <a:custGeom>
                <a:avLst/>
                <a:gdLst>
                  <a:gd name="connsiteX0" fmla="*/ 7160 w 122158"/>
                  <a:gd name="connsiteY0" fmla="*/ 30632 h 120370"/>
                  <a:gd name="connsiteX1" fmla="*/ 32311 w 122158"/>
                  <a:gd name="connsiteY1" fmla="*/ 112631 h 120370"/>
                  <a:gd name="connsiteX2" fmla="*/ 114999 w 122158"/>
                  <a:gd name="connsiteY2" fmla="*/ 89892 h 120370"/>
                  <a:gd name="connsiteX3" fmla="*/ 89848 w 122158"/>
                  <a:gd name="connsiteY3" fmla="*/ 7893 h 120370"/>
                  <a:gd name="connsiteX4" fmla="*/ 7160 w 122158"/>
                  <a:gd name="connsiteY4" fmla="*/ 30632 h 12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158" h="120370">
                    <a:moveTo>
                      <a:pt x="7160" y="30632"/>
                    </a:moveTo>
                    <a:cubicBezTo>
                      <a:pt x="-8689" y="59573"/>
                      <a:pt x="2681" y="96438"/>
                      <a:pt x="32311" y="112631"/>
                    </a:cubicBezTo>
                    <a:cubicBezTo>
                      <a:pt x="62285" y="128824"/>
                      <a:pt x="99151" y="118833"/>
                      <a:pt x="114999" y="89892"/>
                    </a:cubicBezTo>
                    <a:cubicBezTo>
                      <a:pt x="130848" y="60951"/>
                      <a:pt x="119478" y="24086"/>
                      <a:pt x="89848" y="7893"/>
                    </a:cubicBezTo>
                    <a:cubicBezTo>
                      <a:pt x="60218" y="-8645"/>
                      <a:pt x="23008" y="1691"/>
                      <a:pt x="7160" y="30632"/>
                    </a:cubicBezTo>
                    <a:close/>
                  </a:path>
                </a:pathLst>
              </a:custGeom>
              <a:solidFill>
                <a:srgbClr val="603813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7" name="Graphic 219">
              <a:extLst>
                <a:ext uri="{FF2B5EF4-FFF2-40B4-BE49-F238E27FC236}">
                  <a16:creationId xmlns:a16="http://schemas.microsoft.com/office/drawing/2014/main" id="{D02D1F7F-BBB6-4540-ACAE-66EF5D36B33B}"/>
                </a:ext>
              </a:extLst>
            </p:cNvPr>
            <p:cNvGrpSpPr/>
            <p:nvPr/>
          </p:nvGrpSpPr>
          <p:grpSpPr>
            <a:xfrm>
              <a:off x="714438" y="1520307"/>
              <a:ext cx="84794" cy="85608"/>
              <a:chOff x="714438" y="1520307"/>
              <a:chExt cx="84794" cy="8560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ED80E14-0C57-4153-A00F-A29B11C99BB3}"/>
                  </a:ext>
                </a:extLst>
              </p:cNvPr>
              <p:cNvSpPr/>
              <p:nvPr/>
            </p:nvSpPr>
            <p:spPr>
              <a:xfrm>
                <a:off x="720315" y="1520307"/>
                <a:ext cx="78918" cy="63131"/>
              </a:xfrm>
              <a:custGeom>
                <a:avLst/>
                <a:gdLst>
                  <a:gd name="connsiteX0" fmla="*/ 1378 w 78918"/>
                  <a:gd name="connsiteY0" fmla="*/ 20754 h 63131"/>
                  <a:gd name="connsiteX1" fmla="*/ 0 w 78918"/>
                  <a:gd name="connsiteY1" fmla="*/ 23510 h 63131"/>
                  <a:gd name="connsiteX2" fmla="*/ 53747 w 78918"/>
                  <a:gd name="connsiteY2" fmla="*/ 11107 h 63131"/>
                  <a:gd name="connsiteX3" fmla="*/ 72352 w 78918"/>
                  <a:gd name="connsiteY3" fmla="*/ 63132 h 63131"/>
                  <a:gd name="connsiteX4" fmla="*/ 74075 w 78918"/>
                  <a:gd name="connsiteY4" fmla="*/ 60376 h 63131"/>
                  <a:gd name="connsiteX5" fmla="*/ 57193 w 78918"/>
                  <a:gd name="connsiteY5" fmla="*/ 5250 h 63131"/>
                  <a:gd name="connsiteX6" fmla="*/ 1378 w 78918"/>
                  <a:gd name="connsiteY6" fmla="*/ 20754 h 63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918" h="63131">
                    <a:moveTo>
                      <a:pt x="1378" y="20754"/>
                    </a:moveTo>
                    <a:cubicBezTo>
                      <a:pt x="689" y="21443"/>
                      <a:pt x="345" y="22477"/>
                      <a:pt x="0" y="23510"/>
                    </a:cubicBezTo>
                    <a:cubicBezTo>
                      <a:pt x="11370" y="6284"/>
                      <a:pt x="34798" y="771"/>
                      <a:pt x="53747" y="11107"/>
                    </a:cubicBezTo>
                    <a:cubicBezTo>
                      <a:pt x="72697" y="21443"/>
                      <a:pt x="80621" y="44182"/>
                      <a:pt x="72352" y="63132"/>
                    </a:cubicBezTo>
                    <a:cubicBezTo>
                      <a:pt x="73041" y="62098"/>
                      <a:pt x="73730" y="61409"/>
                      <a:pt x="74075" y="60376"/>
                    </a:cubicBezTo>
                    <a:cubicBezTo>
                      <a:pt x="84755" y="40737"/>
                      <a:pt x="77176" y="16275"/>
                      <a:pt x="57193" y="5250"/>
                    </a:cubicBezTo>
                    <a:cubicBezTo>
                      <a:pt x="36865" y="-5775"/>
                      <a:pt x="12059" y="1116"/>
                      <a:pt x="1378" y="207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585ACFE-0904-4098-8A24-EFDC03326C5D}"/>
                  </a:ext>
                </a:extLst>
              </p:cNvPr>
              <p:cNvSpPr/>
              <p:nvPr/>
            </p:nvSpPr>
            <p:spPr>
              <a:xfrm>
                <a:off x="714438" y="1524939"/>
                <a:ext cx="82038" cy="80976"/>
              </a:xfrm>
              <a:custGeom>
                <a:avLst/>
                <a:gdLst>
                  <a:gd name="connsiteX0" fmla="*/ 4843 w 82038"/>
                  <a:gd name="connsiteY0" fmla="*/ 20601 h 80976"/>
                  <a:gd name="connsiteX1" fmla="*/ 21725 w 82038"/>
                  <a:gd name="connsiteY1" fmla="*/ 75727 h 80976"/>
                  <a:gd name="connsiteX2" fmla="*/ 77195 w 82038"/>
                  <a:gd name="connsiteY2" fmla="*/ 60223 h 80976"/>
                  <a:gd name="connsiteX3" fmla="*/ 60313 w 82038"/>
                  <a:gd name="connsiteY3" fmla="*/ 5097 h 80976"/>
                  <a:gd name="connsiteX4" fmla="*/ 4843 w 82038"/>
                  <a:gd name="connsiteY4" fmla="*/ 20601 h 80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038" h="80976">
                    <a:moveTo>
                      <a:pt x="4843" y="20601"/>
                    </a:moveTo>
                    <a:cubicBezTo>
                      <a:pt x="-5837" y="39895"/>
                      <a:pt x="1742" y="64701"/>
                      <a:pt x="21725" y="75727"/>
                    </a:cubicBezTo>
                    <a:cubicBezTo>
                      <a:pt x="41708" y="86752"/>
                      <a:pt x="66515" y="79861"/>
                      <a:pt x="77195" y="60223"/>
                    </a:cubicBezTo>
                    <a:cubicBezTo>
                      <a:pt x="87876" y="40929"/>
                      <a:pt x="80296" y="16122"/>
                      <a:pt x="60313" y="5097"/>
                    </a:cubicBezTo>
                    <a:cubicBezTo>
                      <a:pt x="40330" y="-5584"/>
                      <a:pt x="15524" y="963"/>
                      <a:pt x="4843" y="20601"/>
                    </a:cubicBezTo>
                    <a:close/>
                  </a:path>
                </a:pathLst>
              </a:custGeom>
              <a:solidFill>
                <a:srgbClr val="603813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8" name="Graphic 219">
              <a:extLst>
                <a:ext uri="{FF2B5EF4-FFF2-40B4-BE49-F238E27FC236}">
                  <a16:creationId xmlns:a16="http://schemas.microsoft.com/office/drawing/2014/main" id="{AA218633-4395-4140-B380-17DB3A272003}"/>
                </a:ext>
              </a:extLst>
            </p:cNvPr>
            <p:cNvGrpSpPr/>
            <p:nvPr/>
          </p:nvGrpSpPr>
          <p:grpSpPr>
            <a:xfrm>
              <a:off x="1379851" y="1314020"/>
              <a:ext cx="47351" cy="47758"/>
              <a:chOff x="1379851" y="1314020"/>
              <a:chExt cx="47351" cy="47758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BB6FB0D-CA13-47E2-B654-962DF4AEE095}"/>
                  </a:ext>
                </a:extLst>
              </p:cNvPr>
              <p:cNvSpPr/>
              <p:nvPr/>
            </p:nvSpPr>
            <p:spPr>
              <a:xfrm>
                <a:off x="1383199" y="1314020"/>
                <a:ext cx="44003" cy="35135"/>
              </a:xfrm>
              <a:custGeom>
                <a:avLst/>
                <a:gdLst>
                  <a:gd name="connsiteX0" fmla="*/ 689 w 44003"/>
                  <a:gd name="connsiteY0" fmla="*/ 11363 h 35135"/>
                  <a:gd name="connsiteX1" fmla="*/ 0 w 44003"/>
                  <a:gd name="connsiteY1" fmla="*/ 13086 h 35135"/>
                  <a:gd name="connsiteX2" fmla="*/ 29975 w 44003"/>
                  <a:gd name="connsiteY2" fmla="*/ 6195 h 35135"/>
                  <a:gd name="connsiteX3" fmla="*/ 40311 w 44003"/>
                  <a:gd name="connsiteY3" fmla="*/ 35136 h 35135"/>
                  <a:gd name="connsiteX4" fmla="*/ 41344 w 44003"/>
                  <a:gd name="connsiteY4" fmla="*/ 33413 h 35135"/>
                  <a:gd name="connsiteX5" fmla="*/ 32042 w 44003"/>
                  <a:gd name="connsiteY5" fmla="*/ 2750 h 35135"/>
                  <a:gd name="connsiteX6" fmla="*/ 689 w 44003"/>
                  <a:gd name="connsiteY6" fmla="*/ 11363 h 35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003" h="35135">
                    <a:moveTo>
                      <a:pt x="689" y="11363"/>
                    </a:moveTo>
                    <a:cubicBezTo>
                      <a:pt x="345" y="12052"/>
                      <a:pt x="0" y="12397"/>
                      <a:pt x="0" y="13086"/>
                    </a:cubicBezTo>
                    <a:cubicBezTo>
                      <a:pt x="6546" y="3439"/>
                      <a:pt x="19294" y="338"/>
                      <a:pt x="29975" y="6195"/>
                    </a:cubicBezTo>
                    <a:cubicBezTo>
                      <a:pt x="40655" y="12052"/>
                      <a:pt x="44790" y="24800"/>
                      <a:pt x="40311" y="35136"/>
                    </a:cubicBezTo>
                    <a:cubicBezTo>
                      <a:pt x="40655" y="34447"/>
                      <a:pt x="41000" y="34102"/>
                      <a:pt x="41344" y="33413"/>
                    </a:cubicBezTo>
                    <a:cubicBezTo>
                      <a:pt x="47201" y="22733"/>
                      <a:pt x="43067" y="8951"/>
                      <a:pt x="32042" y="2750"/>
                    </a:cubicBezTo>
                    <a:cubicBezTo>
                      <a:pt x="20672" y="-3107"/>
                      <a:pt x="6546" y="682"/>
                      <a:pt x="689" y="113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23A7E8C-16FB-4830-909F-833C82BC8C47}"/>
                  </a:ext>
                </a:extLst>
              </p:cNvPr>
              <p:cNvSpPr/>
              <p:nvPr/>
            </p:nvSpPr>
            <p:spPr>
              <a:xfrm>
                <a:off x="1379851" y="1316550"/>
                <a:ext cx="45628" cy="45227"/>
              </a:xfrm>
              <a:custGeom>
                <a:avLst/>
                <a:gdLst>
                  <a:gd name="connsiteX0" fmla="*/ 2659 w 45628"/>
                  <a:gd name="connsiteY0" fmla="*/ 11588 h 45227"/>
                  <a:gd name="connsiteX1" fmla="*/ 11961 w 45628"/>
                  <a:gd name="connsiteY1" fmla="*/ 42252 h 45227"/>
                  <a:gd name="connsiteX2" fmla="*/ 42970 w 45628"/>
                  <a:gd name="connsiteY2" fmla="*/ 33639 h 45227"/>
                  <a:gd name="connsiteX3" fmla="*/ 33667 w 45628"/>
                  <a:gd name="connsiteY3" fmla="*/ 2975 h 45227"/>
                  <a:gd name="connsiteX4" fmla="*/ 2659 w 45628"/>
                  <a:gd name="connsiteY4" fmla="*/ 11588 h 45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8" h="45227">
                    <a:moveTo>
                      <a:pt x="2659" y="11588"/>
                    </a:moveTo>
                    <a:cubicBezTo>
                      <a:pt x="-3198" y="22269"/>
                      <a:pt x="936" y="36050"/>
                      <a:pt x="11961" y="42252"/>
                    </a:cubicBezTo>
                    <a:cubicBezTo>
                      <a:pt x="22987" y="48454"/>
                      <a:pt x="37112" y="44664"/>
                      <a:pt x="42970" y="33639"/>
                    </a:cubicBezTo>
                    <a:cubicBezTo>
                      <a:pt x="48827" y="22614"/>
                      <a:pt x="44692" y="9177"/>
                      <a:pt x="33667" y="2975"/>
                    </a:cubicBezTo>
                    <a:cubicBezTo>
                      <a:pt x="22298" y="-3226"/>
                      <a:pt x="8516" y="563"/>
                      <a:pt x="2659" y="11588"/>
                    </a:cubicBezTo>
                    <a:close/>
                  </a:path>
                </a:pathLst>
              </a:custGeom>
              <a:solidFill>
                <a:srgbClr val="603813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9" name="Graphic 219">
              <a:extLst>
                <a:ext uri="{FF2B5EF4-FFF2-40B4-BE49-F238E27FC236}">
                  <a16:creationId xmlns:a16="http://schemas.microsoft.com/office/drawing/2014/main" id="{CC7DC9F6-0D68-4424-BE79-A2566D517474}"/>
                </a:ext>
              </a:extLst>
            </p:cNvPr>
            <p:cNvGrpSpPr/>
            <p:nvPr/>
          </p:nvGrpSpPr>
          <p:grpSpPr>
            <a:xfrm>
              <a:off x="1381896" y="1622747"/>
              <a:ext cx="126293" cy="127261"/>
              <a:chOff x="1381896" y="1622747"/>
              <a:chExt cx="126293" cy="127261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00DE634-A354-4FED-BB84-1E96D8451732}"/>
                  </a:ext>
                </a:extLst>
              </p:cNvPr>
              <p:cNvSpPr/>
              <p:nvPr/>
            </p:nvSpPr>
            <p:spPr>
              <a:xfrm>
                <a:off x="1390779" y="1622747"/>
                <a:ext cx="117410" cy="94026"/>
              </a:xfrm>
              <a:custGeom>
                <a:avLst/>
                <a:gdLst>
                  <a:gd name="connsiteX0" fmla="*/ 2067 w 117410"/>
                  <a:gd name="connsiteY0" fmla="*/ 30632 h 94026"/>
                  <a:gd name="connsiteX1" fmla="*/ 0 w 117410"/>
                  <a:gd name="connsiteY1" fmla="*/ 35111 h 94026"/>
                  <a:gd name="connsiteX2" fmla="*/ 79932 w 117410"/>
                  <a:gd name="connsiteY2" fmla="*/ 16506 h 94026"/>
                  <a:gd name="connsiteX3" fmla="*/ 107495 w 117410"/>
                  <a:gd name="connsiteY3" fmla="*/ 94026 h 94026"/>
                  <a:gd name="connsiteX4" fmla="*/ 110251 w 117410"/>
                  <a:gd name="connsiteY4" fmla="*/ 89892 h 94026"/>
                  <a:gd name="connsiteX5" fmla="*/ 85100 w 117410"/>
                  <a:gd name="connsiteY5" fmla="*/ 7893 h 94026"/>
                  <a:gd name="connsiteX6" fmla="*/ 2067 w 117410"/>
                  <a:gd name="connsiteY6" fmla="*/ 30632 h 94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410" h="94026">
                    <a:moveTo>
                      <a:pt x="2067" y="30632"/>
                    </a:moveTo>
                    <a:cubicBezTo>
                      <a:pt x="1378" y="32010"/>
                      <a:pt x="689" y="33733"/>
                      <a:pt x="0" y="35111"/>
                    </a:cubicBezTo>
                    <a:cubicBezTo>
                      <a:pt x="17227" y="9615"/>
                      <a:pt x="51680" y="1002"/>
                      <a:pt x="79932" y="16506"/>
                    </a:cubicBezTo>
                    <a:cubicBezTo>
                      <a:pt x="108184" y="32010"/>
                      <a:pt x="119898" y="65774"/>
                      <a:pt x="107495" y="94026"/>
                    </a:cubicBezTo>
                    <a:cubicBezTo>
                      <a:pt x="108528" y="92648"/>
                      <a:pt x="109217" y="91270"/>
                      <a:pt x="110251" y="89892"/>
                    </a:cubicBezTo>
                    <a:cubicBezTo>
                      <a:pt x="126100" y="60951"/>
                      <a:pt x="114730" y="24086"/>
                      <a:pt x="85100" y="7893"/>
                    </a:cubicBezTo>
                    <a:cubicBezTo>
                      <a:pt x="55126" y="-8645"/>
                      <a:pt x="17916" y="1691"/>
                      <a:pt x="2067" y="306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F0C5B24-E23F-46D3-8310-5BB5B94569FB}"/>
                  </a:ext>
                </a:extLst>
              </p:cNvPr>
              <p:cNvSpPr/>
              <p:nvPr/>
            </p:nvSpPr>
            <p:spPr>
              <a:xfrm>
                <a:off x="1381896" y="1629638"/>
                <a:ext cx="122158" cy="120370"/>
              </a:xfrm>
              <a:custGeom>
                <a:avLst/>
                <a:gdLst>
                  <a:gd name="connsiteX0" fmla="*/ 7160 w 122158"/>
                  <a:gd name="connsiteY0" fmla="*/ 30632 h 120370"/>
                  <a:gd name="connsiteX1" fmla="*/ 32311 w 122158"/>
                  <a:gd name="connsiteY1" fmla="*/ 112631 h 120370"/>
                  <a:gd name="connsiteX2" fmla="*/ 114999 w 122158"/>
                  <a:gd name="connsiteY2" fmla="*/ 89892 h 120370"/>
                  <a:gd name="connsiteX3" fmla="*/ 89848 w 122158"/>
                  <a:gd name="connsiteY3" fmla="*/ 7893 h 120370"/>
                  <a:gd name="connsiteX4" fmla="*/ 7160 w 122158"/>
                  <a:gd name="connsiteY4" fmla="*/ 30632 h 120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158" h="120370">
                    <a:moveTo>
                      <a:pt x="7160" y="30632"/>
                    </a:moveTo>
                    <a:cubicBezTo>
                      <a:pt x="-8689" y="59573"/>
                      <a:pt x="2681" y="96438"/>
                      <a:pt x="32311" y="112631"/>
                    </a:cubicBezTo>
                    <a:cubicBezTo>
                      <a:pt x="62285" y="128824"/>
                      <a:pt x="99151" y="118833"/>
                      <a:pt x="114999" y="89892"/>
                    </a:cubicBezTo>
                    <a:cubicBezTo>
                      <a:pt x="130848" y="60951"/>
                      <a:pt x="119478" y="24086"/>
                      <a:pt x="89848" y="7893"/>
                    </a:cubicBezTo>
                    <a:cubicBezTo>
                      <a:pt x="60218" y="-8645"/>
                      <a:pt x="23008" y="1691"/>
                      <a:pt x="7160" y="30632"/>
                    </a:cubicBezTo>
                    <a:close/>
                  </a:path>
                </a:pathLst>
              </a:custGeom>
              <a:solidFill>
                <a:srgbClr val="603813"/>
              </a:solidFill>
              <a:ln w="34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</p:grpSp>
      <p:grpSp>
        <p:nvGrpSpPr>
          <p:cNvPr id="43" name="Graphic 241">
            <a:extLst>
              <a:ext uri="{FF2B5EF4-FFF2-40B4-BE49-F238E27FC236}">
                <a16:creationId xmlns:a16="http://schemas.microsoft.com/office/drawing/2014/main" id="{F02C2C84-3BDD-4D72-AB31-B1A8D2D0B7EF}"/>
              </a:ext>
            </a:extLst>
          </p:cNvPr>
          <p:cNvGrpSpPr/>
          <p:nvPr/>
        </p:nvGrpSpPr>
        <p:grpSpPr>
          <a:xfrm rot="1433983">
            <a:off x="6995502" y="4040341"/>
            <a:ext cx="159704" cy="157829"/>
            <a:chOff x="2434505" y="2932122"/>
            <a:chExt cx="322656" cy="318867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A9DF76B-7A55-421A-92C6-6D8CBEBC7332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F51ED42-40A1-4EF7-8F68-4AD10B371FAA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2082DAE-052A-4FD1-BF3D-14AB469596D0}"/>
              </a:ext>
            </a:extLst>
          </p:cNvPr>
          <p:cNvSpPr/>
          <p:nvPr/>
        </p:nvSpPr>
        <p:spPr>
          <a:xfrm>
            <a:off x="8815583" y="5619600"/>
            <a:ext cx="127344" cy="97322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AAC6351-FEE3-485C-B133-37A26827AAE4}"/>
              </a:ext>
            </a:extLst>
          </p:cNvPr>
          <p:cNvSpPr/>
          <p:nvPr/>
        </p:nvSpPr>
        <p:spPr>
          <a:xfrm>
            <a:off x="6649199" y="3408724"/>
            <a:ext cx="127344" cy="97322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F0F5859B-7677-4700-8A88-D4BBDB6801DF}"/>
              </a:ext>
            </a:extLst>
          </p:cNvPr>
          <p:cNvSpPr/>
          <p:nvPr/>
        </p:nvSpPr>
        <p:spPr>
          <a:xfrm>
            <a:off x="8795045" y="3063385"/>
            <a:ext cx="63672" cy="89792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96F206A6-64A1-48F3-ADF7-D56242247E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0819" y="4197267"/>
            <a:ext cx="464081" cy="464081"/>
          </a:xfrm>
          <a:prstGeom prst="rect">
            <a:avLst/>
          </a:prstGeom>
        </p:spPr>
      </p:pic>
      <p:grpSp>
        <p:nvGrpSpPr>
          <p:cNvPr id="52" name="Graphic 3">
            <a:extLst>
              <a:ext uri="{FF2B5EF4-FFF2-40B4-BE49-F238E27FC236}">
                <a16:creationId xmlns:a16="http://schemas.microsoft.com/office/drawing/2014/main" id="{9E69780A-0615-419A-84C7-9F84992BAA28}"/>
              </a:ext>
            </a:extLst>
          </p:cNvPr>
          <p:cNvGrpSpPr/>
          <p:nvPr/>
        </p:nvGrpSpPr>
        <p:grpSpPr>
          <a:xfrm>
            <a:off x="-3407805" y="4790562"/>
            <a:ext cx="9450388" cy="2616741"/>
            <a:chOff x="-282861" y="4491753"/>
            <a:chExt cx="12758187" cy="3586086"/>
          </a:xfrm>
          <a:solidFill>
            <a:srgbClr val="FFFFFF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598045D-6FF4-4F7C-9EF0-D9A2511286B8}"/>
                </a:ext>
              </a:extLst>
            </p:cNvPr>
            <p:cNvSpPr/>
            <p:nvPr/>
          </p:nvSpPr>
          <p:spPr>
            <a:xfrm>
              <a:off x="-282861" y="4491753"/>
              <a:ext cx="12758187" cy="3494993"/>
            </a:xfrm>
            <a:custGeom>
              <a:avLst/>
              <a:gdLst>
                <a:gd name="connsiteX0" fmla="*/ 12757688 w 12758187"/>
                <a:gd name="connsiteY0" fmla="*/ 2003513 h 3494993"/>
                <a:gd name="connsiteX1" fmla="*/ 12331768 w 12758187"/>
                <a:gd name="connsiteY1" fmla="*/ 1610199 h 3494993"/>
                <a:gd name="connsiteX2" fmla="*/ 12218458 w 12758187"/>
                <a:gd name="connsiteY2" fmla="*/ 1632709 h 3494993"/>
                <a:gd name="connsiteX3" fmla="*/ 11915824 w 12758187"/>
                <a:gd name="connsiteY3" fmla="*/ 1424313 h 3494993"/>
                <a:gd name="connsiteX4" fmla="*/ 11686829 w 12758187"/>
                <a:gd name="connsiteY4" fmla="*/ 1548479 h 3494993"/>
                <a:gd name="connsiteX5" fmla="*/ 11391322 w 12758187"/>
                <a:gd name="connsiteY5" fmla="*/ 1258516 h 3494993"/>
                <a:gd name="connsiteX6" fmla="*/ 11390846 w 12758187"/>
                <a:gd name="connsiteY6" fmla="*/ 1241573 h 3494993"/>
                <a:gd name="connsiteX7" fmla="*/ 11014098 w 12758187"/>
                <a:gd name="connsiteY7" fmla="*/ 848985 h 3494993"/>
                <a:gd name="connsiteX8" fmla="*/ 11014098 w 12758187"/>
                <a:gd name="connsiteY8" fmla="*/ 845839 h 3494993"/>
                <a:gd name="connsiteX9" fmla="*/ 10686521 w 12758187"/>
                <a:gd name="connsiteY9" fmla="*/ 543290 h 3494993"/>
                <a:gd name="connsiteX10" fmla="*/ 10389588 w 12758187"/>
                <a:gd name="connsiteY10" fmla="*/ 859393 h 3494993"/>
                <a:gd name="connsiteX11" fmla="*/ 10294332 w 12758187"/>
                <a:gd name="connsiteY11" fmla="*/ 849227 h 3494993"/>
                <a:gd name="connsiteX12" fmla="*/ 9997399 w 12758187"/>
                <a:gd name="connsiteY12" fmla="*/ 1183000 h 3494993"/>
                <a:gd name="connsiteX13" fmla="*/ 10006426 w 12758187"/>
                <a:gd name="connsiteY13" fmla="*/ 1244962 h 3494993"/>
                <a:gd name="connsiteX14" fmla="*/ 9722795 w 12758187"/>
                <a:gd name="connsiteY14" fmla="*/ 1456262 h 3494993"/>
                <a:gd name="connsiteX15" fmla="*/ 9719470 w 12758187"/>
                <a:gd name="connsiteY15" fmla="*/ 1471027 h 3494993"/>
                <a:gd name="connsiteX16" fmla="*/ 9603785 w 12758187"/>
                <a:gd name="connsiteY16" fmla="*/ 1407612 h 3494993"/>
                <a:gd name="connsiteX17" fmla="*/ 9313265 w 12758187"/>
                <a:gd name="connsiteY17" fmla="*/ 1509511 h 3494993"/>
                <a:gd name="connsiteX18" fmla="*/ 9137006 w 12758187"/>
                <a:gd name="connsiteY18" fmla="*/ 1366708 h 3494993"/>
                <a:gd name="connsiteX19" fmla="*/ 9105650 w 12758187"/>
                <a:gd name="connsiteY19" fmla="*/ 1360415 h 3494993"/>
                <a:gd name="connsiteX20" fmla="*/ 9104700 w 12758187"/>
                <a:gd name="connsiteY20" fmla="*/ 1326771 h 3494993"/>
                <a:gd name="connsiteX21" fmla="*/ 8942693 w 12758187"/>
                <a:gd name="connsiteY21" fmla="*/ 1074566 h 3494993"/>
                <a:gd name="connsiteX22" fmla="*/ 8944356 w 12758187"/>
                <a:gd name="connsiteY22" fmla="*/ 1008247 h 3494993"/>
                <a:gd name="connsiteX23" fmla="*/ 8736978 w 12758187"/>
                <a:gd name="connsiteY23" fmla="*/ 742004 h 3494993"/>
                <a:gd name="connsiteX24" fmla="*/ 8398237 w 12758187"/>
                <a:gd name="connsiteY24" fmla="*/ 944591 h 3494993"/>
                <a:gd name="connsiteX25" fmla="*/ 8394198 w 12758187"/>
                <a:gd name="connsiteY25" fmla="*/ 962744 h 3494993"/>
                <a:gd name="connsiteX26" fmla="*/ 8092277 w 12758187"/>
                <a:gd name="connsiteY26" fmla="*/ 1172350 h 3494993"/>
                <a:gd name="connsiteX27" fmla="*/ 8083963 w 12758187"/>
                <a:gd name="connsiteY27" fmla="*/ 1224389 h 3494993"/>
                <a:gd name="connsiteX28" fmla="*/ 7950462 w 12758187"/>
                <a:gd name="connsiteY28" fmla="*/ 1143063 h 3494993"/>
                <a:gd name="connsiteX29" fmla="*/ 7802470 w 12758187"/>
                <a:gd name="connsiteY29" fmla="*/ 1145242 h 3494993"/>
                <a:gd name="connsiteX30" fmla="*/ 7769214 w 12758187"/>
                <a:gd name="connsiteY30" fmla="*/ 1114503 h 3494993"/>
                <a:gd name="connsiteX31" fmla="*/ 7775390 w 12758187"/>
                <a:gd name="connsiteY31" fmla="*/ 1040439 h 3494993"/>
                <a:gd name="connsiteX32" fmla="*/ 7774678 w 12758187"/>
                <a:gd name="connsiteY32" fmla="*/ 1031967 h 3494993"/>
                <a:gd name="connsiteX33" fmla="*/ 7774678 w 12758187"/>
                <a:gd name="connsiteY33" fmla="*/ 1021317 h 3494993"/>
                <a:gd name="connsiteX34" fmla="*/ 7483684 w 12758187"/>
                <a:gd name="connsiteY34" fmla="*/ 752412 h 3494993"/>
                <a:gd name="connsiteX35" fmla="*/ 7377975 w 12758187"/>
                <a:gd name="connsiteY35" fmla="*/ 779520 h 3494993"/>
                <a:gd name="connsiteX36" fmla="*/ 7103609 w 12758187"/>
                <a:gd name="connsiteY36" fmla="*/ 612513 h 3494993"/>
                <a:gd name="connsiteX37" fmla="*/ 7104797 w 12758187"/>
                <a:gd name="connsiteY37" fmla="*/ 581290 h 3494993"/>
                <a:gd name="connsiteX38" fmla="*/ 7104084 w 12758187"/>
                <a:gd name="connsiteY38" fmla="*/ 573544 h 3494993"/>
                <a:gd name="connsiteX39" fmla="*/ 7103846 w 12758187"/>
                <a:gd name="connsiteY39" fmla="*/ 562169 h 3494993"/>
                <a:gd name="connsiteX40" fmla="*/ 6900982 w 12758187"/>
                <a:gd name="connsiteY40" fmla="*/ 374830 h 3494993"/>
                <a:gd name="connsiteX41" fmla="*/ 6698117 w 12758187"/>
                <a:gd name="connsiteY41" fmla="*/ 187491 h 3494993"/>
                <a:gd name="connsiteX42" fmla="*/ 6696217 w 12758187"/>
                <a:gd name="connsiteY42" fmla="*/ 187734 h 3494993"/>
                <a:gd name="connsiteX43" fmla="*/ 6496678 w 12758187"/>
                <a:gd name="connsiteY43" fmla="*/ 27261 h 3494993"/>
                <a:gd name="connsiteX44" fmla="*/ 6348449 w 12758187"/>
                <a:gd name="connsiteY44" fmla="*/ 110281 h 3494993"/>
                <a:gd name="connsiteX45" fmla="*/ 6192856 w 12758187"/>
                <a:gd name="connsiteY45" fmla="*/ 42510 h 3494993"/>
                <a:gd name="connsiteX46" fmla="*/ 6009708 w 12758187"/>
                <a:gd name="connsiteY46" fmla="*/ 222103 h 3494993"/>
                <a:gd name="connsiteX47" fmla="*/ 6007808 w 12758187"/>
                <a:gd name="connsiteY47" fmla="*/ 222103 h 3494993"/>
                <a:gd name="connsiteX48" fmla="*/ 5823947 w 12758187"/>
                <a:gd name="connsiteY48" fmla="*/ 428805 h 3494993"/>
                <a:gd name="connsiteX49" fmla="*/ 5824897 w 12758187"/>
                <a:gd name="connsiteY49" fmla="*/ 438970 h 3494993"/>
                <a:gd name="connsiteX50" fmla="*/ 5824897 w 12758187"/>
                <a:gd name="connsiteY50" fmla="*/ 447926 h 3494993"/>
                <a:gd name="connsiteX51" fmla="*/ 5825847 w 12758187"/>
                <a:gd name="connsiteY51" fmla="*/ 457123 h 3494993"/>
                <a:gd name="connsiteX52" fmla="*/ 5825372 w 12758187"/>
                <a:gd name="connsiteY52" fmla="*/ 457123 h 3494993"/>
                <a:gd name="connsiteX53" fmla="*/ 5677143 w 12758187"/>
                <a:gd name="connsiteY53" fmla="*/ 540143 h 3494993"/>
                <a:gd name="connsiteX54" fmla="*/ 5501834 w 12758187"/>
                <a:gd name="connsiteY54" fmla="*/ 445021 h 3494993"/>
                <a:gd name="connsiteX55" fmla="*/ 5455750 w 12758187"/>
                <a:gd name="connsiteY55" fmla="*/ 453251 h 3494993"/>
                <a:gd name="connsiteX56" fmla="*/ 5258111 w 12758187"/>
                <a:gd name="connsiteY56" fmla="*/ 301976 h 3494993"/>
                <a:gd name="connsiteX57" fmla="*/ 5074250 w 12758187"/>
                <a:gd name="connsiteY57" fmla="*/ 508678 h 3494993"/>
                <a:gd name="connsiteX58" fmla="*/ 5074488 w 12758187"/>
                <a:gd name="connsiteY58" fmla="*/ 511824 h 3494993"/>
                <a:gd name="connsiteX59" fmla="*/ 4994910 w 12758187"/>
                <a:gd name="connsiteY59" fmla="*/ 498512 h 3494993"/>
                <a:gd name="connsiteX60" fmla="*/ 4994435 w 12758187"/>
                <a:gd name="connsiteY60" fmla="*/ 498512 h 3494993"/>
                <a:gd name="connsiteX61" fmla="*/ 4994435 w 12758187"/>
                <a:gd name="connsiteY61" fmla="*/ 489315 h 3494993"/>
                <a:gd name="connsiteX62" fmla="*/ 4993484 w 12758187"/>
                <a:gd name="connsiteY62" fmla="*/ 479149 h 3494993"/>
                <a:gd name="connsiteX63" fmla="*/ 4993484 w 12758187"/>
                <a:gd name="connsiteY63" fmla="*/ 470194 h 3494993"/>
                <a:gd name="connsiteX64" fmla="*/ 4861646 w 12758187"/>
                <a:gd name="connsiteY64" fmla="*/ 293021 h 3494993"/>
                <a:gd name="connsiteX65" fmla="*/ 4516729 w 12758187"/>
                <a:gd name="connsiteY65" fmla="*/ 395 h 3494993"/>
                <a:gd name="connsiteX66" fmla="*/ 4201267 w 12758187"/>
                <a:gd name="connsiteY66" fmla="*/ 344817 h 3494993"/>
                <a:gd name="connsiteX67" fmla="*/ 3995076 w 12758187"/>
                <a:gd name="connsiteY67" fmla="*/ 569430 h 3494993"/>
                <a:gd name="connsiteX68" fmla="*/ 3878916 w 12758187"/>
                <a:gd name="connsiteY68" fmla="*/ 554181 h 3494993"/>
                <a:gd name="connsiteX69" fmla="*/ 3563692 w 12758187"/>
                <a:gd name="connsiteY69" fmla="*/ 908527 h 3494993"/>
                <a:gd name="connsiteX70" fmla="*/ 3564405 w 12758187"/>
                <a:gd name="connsiteY70" fmla="*/ 917483 h 3494993"/>
                <a:gd name="connsiteX71" fmla="*/ 3564643 w 12758187"/>
                <a:gd name="connsiteY71" fmla="*/ 927406 h 3494993"/>
                <a:gd name="connsiteX72" fmla="*/ 3596949 w 12758187"/>
                <a:gd name="connsiteY72" fmla="*/ 1057139 h 3494993"/>
                <a:gd name="connsiteX73" fmla="*/ 3491003 w 12758187"/>
                <a:gd name="connsiteY73" fmla="*/ 1244720 h 3494993"/>
                <a:gd name="connsiteX74" fmla="*/ 3331610 w 12758187"/>
                <a:gd name="connsiteY74" fmla="*/ 1209866 h 3494993"/>
                <a:gd name="connsiteX75" fmla="*/ 3082186 w 12758187"/>
                <a:gd name="connsiteY75" fmla="*/ 1355332 h 3494993"/>
                <a:gd name="connsiteX76" fmla="*/ 2819935 w 12758187"/>
                <a:gd name="connsiteY76" fmla="*/ 1202363 h 3494993"/>
                <a:gd name="connsiteX77" fmla="*/ 2558159 w 12758187"/>
                <a:gd name="connsiteY77" fmla="*/ 1434721 h 3494993"/>
                <a:gd name="connsiteX78" fmla="*/ 2458151 w 12758187"/>
                <a:gd name="connsiteY78" fmla="*/ 1420925 h 3494993"/>
                <a:gd name="connsiteX79" fmla="*/ 2191624 w 12758187"/>
                <a:gd name="connsiteY79" fmla="*/ 1720569 h 3494993"/>
                <a:gd name="connsiteX80" fmla="*/ 2193050 w 12758187"/>
                <a:gd name="connsiteY80" fmla="*/ 1736060 h 3494993"/>
                <a:gd name="connsiteX81" fmla="*/ 1922959 w 12758187"/>
                <a:gd name="connsiteY81" fmla="*/ 1634403 h 3494993"/>
                <a:gd name="connsiteX82" fmla="*/ 1937687 w 12758187"/>
                <a:gd name="connsiteY82" fmla="*/ 1532989 h 3494993"/>
                <a:gd name="connsiteX83" fmla="*/ 1665221 w 12758187"/>
                <a:gd name="connsiteY83" fmla="*/ 1281268 h 3494993"/>
                <a:gd name="connsiteX84" fmla="*/ 1430526 w 12758187"/>
                <a:gd name="connsiteY84" fmla="*/ 1464976 h 3494993"/>
                <a:gd name="connsiteX85" fmla="*/ 1265906 w 12758187"/>
                <a:gd name="connsiteY85" fmla="*/ 1438351 h 3494993"/>
                <a:gd name="connsiteX86" fmla="*/ 1104612 w 12758187"/>
                <a:gd name="connsiteY86" fmla="*/ 1481434 h 3494993"/>
                <a:gd name="connsiteX87" fmla="*/ 853288 w 12758187"/>
                <a:gd name="connsiteY87" fmla="*/ 1321930 h 3494993"/>
                <a:gd name="connsiteX88" fmla="*/ 606240 w 12758187"/>
                <a:gd name="connsiteY88" fmla="*/ 1599550 h 3494993"/>
                <a:gd name="connsiteX89" fmla="*/ 615979 w 12758187"/>
                <a:gd name="connsiteY89" fmla="*/ 1658607 h 3494993"/>
                <a:gd name="connsiteX90" fmla="*/ 312395 w 12758187"/>
                <a:gd name="connsiteY90" fmla="*/ 1960915 h 3494993"/>
                <a:gd name="connsiteX91" fmla="*/ 496 w 12758187"/>
                <a:gd name="connsiteY91" fmla="*/ 2384000 h 3494993"/>
                <a:gd name="connsiteX92" fmla="*/ 426417 w 12758187"/>
                <a:gd name="connsiteY92" fmla="*/ 2777314 h 3494993"/>
                <a:gd name="connsiteX93" fmla="*/ 775610 w 12758187"/>
                <a:gd name="connsiteY93" fmla="*/ 2537211 h 3494993"/>
                <a:gd name="connsiteX94" fmla="*/ 1146183 w 12758187"/>
                <a:gd name="connsiteY94" fmla="*/ 2741492 h 3494993"/>
                <a:gd name="connsiteX95" fmla="*/ 1333607 w 12758187"/>
                <a:gd name="connsiteY95" fmla="*/ 2683886 h 3494993"/>
                <a:gd name="connsiteX96" fmla="*/ 1747888 w 12758187"/>
                <a:gd name="connsiteY96" fmla="*/ 2997570 h 3494993"/>
                <a:gd name="connsiteX97" fmla="*/ 1935312 w 12758187"/>
                <a:gd name="connsiteY97" fmla="*/ 2940206 h 3494993"/>
                <a:gd name="connsiteX98" fmla="*/ 1935787 w 12758187"/>
                <a:gd name="connsiteY98" fmla="*/ 2959327 h 3494993"/>
                <a:gd name="connsiteX99" fmla="*/ 2340091 w 12758187"/>
                <a:gd name="connsiteY99" fmla="*/ 3353126 h 3494993"/>
                <a:gd name="connsiteX100" fmla="*/ 2666242 w 12758187"/>
                <a:gd name="connsiteY100" fmla="*/ 3494477 h 3494993"/>
                <a:gd name="connsiteX101" fmla="*/ 2988592 w 12758187"/>
                <a:gd name="connsiteY101" fmla="*/ 3303992 h 3494993"/>
                <a:gd name="connsiteX102" fmla="*/ 3327571 w 12758187"/>
                <a:gd name="connsiteY102" fmla="*/ 3461317 h 3494993"/>
                <a:gd name="connsiteX103" fmla="*/ 3666788 w 12758187"/>
                <a:gd name="connsiteY103" fmla="*/ 3241787 h 3494993"/>
                <a:gd name="connsiteX104" fmla="*/ 3853736 w 12758187"/>
                <a:gd name="connsiteY104" fmla="*/ 3277851 h 3494993"/>
                <a:gd name="connsiteX105" fmla="*/ 4177037 w 12758187"/>
                <a:gd name="connsiteY105" fmla="*/ 3085914 h 3494993"/>
                <a:gd name="connsiteX106" fmla="*/ 4517204 w 12758187"/>
                <a:gd name="connsiteY106" fmla="*/ 3244692 h 3494993"/>
                <a:gd name="connsiteX107" fmla="*/ 4772804 w 12758187"/>
                <a:gd name="connsiteY107" fmla="*/ 3135290 h 3494993"/>
                <a:gd name="connsiteX108" fmla="*/ 5037668 w 12758187"/>
                <a:gd name="connsiteY108" fmla="*/ 3218552 h 3494993"/>
                <a:gd name="connsiteX109" fmla="*/ 5201575 w 12758187"/>
                <a:gd name="connsiteY109" fmla="*/ 3174258 h 3494993"/>
                <a:gd name="connsiteX110" fmla="*/ 5512286 w 12758187"/>
                <a:gd name="connsiteY110" fmla="*/ 3298667 h 3494993"/>
                <a:gd name="connsiteX111" fmla="*/ 5713250 w 12758187"/>
                <a:gd name="connsiteY111" fmla="*/ 3232590 h 3494993"/>
                <a:gd name="connsiteX112" fmla="*/ 6078359 w 12758187"/>
                <a:gd name="connsiteY112" fmla="*/ 3427432 h 3494993"/>
                <a:gd name="connsiteX113" fmla="*/ 6329208 w 12758187"/>
                <a:gd name="connsiteY113" fmla="*/ 3322629 h 3494993"/>
                <a:gd name="connsiteX114" fmla="*/ 6588846 w 12758187"/>
                <a:gd name="connsiteY114" fmla="*/ 3402018 h 3494993"/>
                <a:gd name="connsiteX115" fmla="*/ 6873664 w 12758187"/>
                <a:gd name="connsiteY115" fmla="*/ 3262119 h 3494993"/>
                <a:gd name="connsiteX116" fmla="*/ 7170597 w 12758187"/>
                <a:gd name="connsiteY116" fmla="*/ 3372973 h 3494993"/>
                <a:gd name="connsiteX117" fmla="*/ 7527392 w 12758187"/>
                <a:gd name="connsiteY117" fmla="*/ 3114717 h 3494993"/>
                <a:gd name="connsiteX118" fmla="*/ 7775390 w 12758187"/>
                <a:gd name="connsiteY118" fmla="*/ 3185634 h 3494993"/>
                <a:gd name="connsiteX119" fmla="*/ 8139549 w 12758187"/>
                <a:gd name="connsiteY119" fmla="*/ 2907531 h 3494993"/>
                <a:gd name="connsiteX120" fmla="*/ 8486366 w 12758187"/>
                <a:gd name="connsiteY120" fmla="*/ 3075022 h 3494993"/>
                <a:gd name="connsiteX121" fmla="*/ 8806104 w 12758187"/>
                <a:gd name="connsiteY121" fmla="*/ 2888894 h 3494993"/>
                <a:gd name="connsiteX122" fmla="*/ 9118002 w 12758187"/>
                <a:gd name="connsiteY122" fmla="*/ 3014512 h 3494993"/>
                <a:gd name="connsiteX123" fmla="*/ 9428713 w 12758187"/>
                <a:gd name="connsiteY123" fmla="*/ 2841454 h 3494993"/>
                <a:gd name="connsiteX124" fmla="*/ 9818526 w 12758187"/>
                <a:gd name="connsiteY124" fmla="*/ 3083494 h 3494993"/>
                <a:gd name="connsiteX125" fmla="*/ 10151329 w 12758187"/>
                <a:gd name="connsiteY125" fmla="*/ 2875582 h 3494993"/>
                <a:gd name="connsiteX126" fmla="*/ 10215704 w 12758187"/>
                <a:gd name="connsiteY126" fmla="*/ 2877518 h 3494993"/>
                <a:gd name="connsiteX127" fmla="*/ 10546369 w 12758187"/>
                <a:gd name="connsiteY127" fmla="*/ 2673237 h 3494993"/>
                <a:gd name="connsiteX128" fmla="*/ 10645663 w 12758187"/>
                <a:gd name="connsiteY128" fmla="*/ 2680740 h 3494993"/>
                <a:gd name="connsiteX129" fmla="*/ 10784153 w 12758187"/>
                <a:gd name="connsiteY129" fmla="*/ 2648549 h 3494993"/>
                <a:gd name="connsiteX130" fmla="*/ 10925256 w 12758187"/>
                <a:gd name="connsiteY130" fmla="*/ 2666702 h 3494993"/>
                <a:gd name="connsiteX131" fmla="*/ 11251644 w 12758187"/>
                <a:gd name="connsiteY131" fmla="*/ 2469924 h 3494993"/>
                <a:gd name="connsiteX132" fmla="*/ 11358065 w 12758187"/>
                <a:gd name="connsiteY132" fmla="*/ 2505745 h 3494993"/>
                <a:gd name="connsiteX133" fmla="*/ 11358065 w 12758187"/>
                <a:gd name="connsiteY133" fmla="*/ 2516879 h 3494993"/>
                <a:gd name="connsiteX134" fmla="*/ 11677090 w 12758187"/>
                <a:gd name="connsiteY134" fmla="*/ 2811683 h 3494993"/>
                <a:gd name="connsiteX135" fmla="*/ 11731250 w 12758187"/>
                <a:gd name="connsiteY135" fmla="*/ 2803696 h 3494993"/>
                <a:gd name="connsiteX136" fmla="*/ 11987325 w 12758187"/>
                <a:gd name="connsiteY136" fmla="*/ 2924474 h 3494993"/>
                <a:gd name="connsiteX137" fmla="*/ 12230573 w 12758187"/>
                <a:gd name="connsiteY137" fmla="*/ 2778766 h 3494993"/>
                <a:gd name="connsiteX138" fmla="*/ 12285208 w 12758187"/>
                <a:gd name="connsiteY138" fmla="*/ 2781186 h 3494993"/>
                <a:gd name="connsiteX139" fmla="*/ 12574539 w 12758187"/>
                <a:gd name="connsiteY139" fmla="*/ 2455885 h 3494993"/>
                <a:gd name="connsiteX140" fmla="*/ 12560763 w 12758187"/>
                <a:gd name="connsiteY140" fmla="*/ 2378191 h 3494993"/>
                <a:gd name="connsiteX141" fmla="*/ 12757688 w 12758187"/>
                <a:gd name="connsiteY141" fmla="*/ 2003513 h 349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2758187" h="3494993">
                  <a:moveTo>
                    <a:pt x="12757688" y="2003513"/>
                  </a:moveTo>
                  <a:cubicBezTo>
                    <a:pt x="12746761" y="1775028"/>
                    <a:pt x="12556012" y="1599066"/>
                    <a:pt x="12331768" y="1610199"/>
                  </a:cubicBezTo>
                  <a:cubicBezTo>
                    <a:pt x="12292098" y="1612136"/>
                    <a:pt x="12254090" y="1619881"/>
                    <a:pt x="12218458" y="1632709"/>
                  </a:cubicBezTo>
                  <a:cubicBezTo>
                    <a:pt x="12175224" y="1505638"/>
                    <a:pt x="12054314" y="1417536"/>
                    <a:pt x="11915824" y="1424313"/>
                  </a:cubicBezTo>
                  <a:cubicBezTo>
                    <a:pt x="11821518" y="1428912"/>
                    <a:pt x="11739327" y="1477078"/>
                    <a:pt x="11686829" y="1548479"/>
                  </a:cubicBezTo>
                  <a:cubicBezTo>
                    <a:pt x="11646921" y="1404224"/>
                    <a:pt x="11532899" y="1293370"/>
                    <a:pt x="11391322" y="1258516"/>
                  </a:cubicBezTo>
                  <a:cubicBezTo>
                    <a:pt x="11391322" y="1252949"/>
                    <a:pt x="11391084" y="1247382"/>
                    <a:pt x="11390846" y="1241573"/>
                  </a:cubicBezTo>
                  <a:cubicBezTo>
                    <a:pt x="11380632" y="1030031"/>
                    <a:pt x="11216487" y="863508"/>
                    <a:pt x="11014098" y="848985"/>
                  </a:cubicBezTo>
                  <a:cubicBezTo>
                    <a:pt x="11014098" y="848017"/>
                    <a:pt x="11014098" y="846807"/>
                    <a:pt x="11014098" y="845839"/>
                  </a:cubicBezTo>
                  <a:cubicBezTo>
                    <a:pt x="11005546" y="670118"/>
                    <a:pt x="10858980" y="534818"/>
                    <a:pt x="10686521" y="543290"/>
                  </a:cubicBezTo>
                  <a:cubicBezTo>
                    <a:pt x="10519764" y="551519"/>
                    <a:pt x="10390539" y="691660"/>
                    <a:pt x="10389588" y="859393"/>
                  </a:cubicBezTo>
                  <a:cubicBezTo>
                    <a:pt x="10359182" y="851164"/>
                    <a:pt x="10327351" y="847533"/>
                    <a:pt x="10294332" y="849227"/>
                  </a:cubicBezTo>
                  <a:cubicBezTo>
                    <a:pt x="10121874" y="857941"/>
                    <a:pt x="9988847" y="1007279"/>
                    <a:pt x="9997399" y="1183000"/>
                  </a:cubicBezTo>
                  <a:cubicBezTo>
                    <a:pt x="9998349" y="1204299"/>
                    <a:pt x="10001675" y="1225115"/>
                    <a:pt x="10006426" y="1244962"/>
                  </a:cubicBezTo>
                  <a:cubicBezTo>
                    <a:pt x="9877200" y="1237943"/>
                    <a:pt x="9756765" y="1323867"/>
                    <a:pt x="9722795" y="1456262"/>
                  </a:cubicBezTo>
                  <a:cubicBezTo>
                    <a:pt x="9721608" y="1461103"/>
                    <a:pt x="9720420" y="1466186"/>
                    <a:pt x="9719470" y="1471027"/>
                  </a:cubicBezTo>
                  <a:cubicBezTo>
                    <a:pt x="9687401" y="1441740"/>
                    <a:pt x="9648444" y="1419472"/>
                    <a:pt x="9603785" y="1407612"/>
                  </a:cubicBezTo>
                  <a:cubicBezTo>
                    <a:pt x="9492376" y="1378084"/>
                    <a:pt x="9379066" y="1421893"/>
                    <a:pt x="9313265" y="1509511"/>
                  </a:cubicBezTo>
                  <a:cubicBezTo>
                    <a:pt x="9278108" y="1441256"/>
                    <a:pt x="9216109" y="1387523"/>
                    <a:pt x="9137006" y="1366708"/>
                  </a:cubicBezTo>
                  <a:cubicBezTo>
                    <a:pt x="9126554" y="1364045"/>
                    <a:pt x="9116102" y="1361867"/>
                    <a:pt x="9105650" y="1360415"/>
                  </a:cubicBezTo>
                  <a:cubicBezTo>
                    <a:pt x="9106125" y="1349039"/>
                    <a:pt x="9105650" y="1337905"/>
                    <a:pt x="9104700" y="1326771"/>
                  </a:cubicBezTo>
                  <a:cubicBezTo>
                    <a:pt x="9102800" y="1218822"/>
                    <a:pt x="9040325" y="1119827"/>
                    <a:pt x="8942693" y="1074566"/>
                  </a:cubicBezTo>
                  <a:cubicBezTo>
                    <a:pt x="8945781" y="1052299"/>
                    <a:pt x="8946494" y="1030031"/>
                    <a:pt x="8944356" y="1008247"/>
                  </a:cubicBezTo>
                  <a:cubicBezTo>
                    <a:pt x="8941031" y="885533"/>
                    <a:pt x="8859315" y="774437"/>
                    <a:pt x="8736978" y="742004"/>
                  </a:cubicBezTo>
                  <a:cubicBezTo>
                    <a:pt x="8588511" y="702551"/>
                    <a:pt x="8436957" y="793316"/>
                    <a:pt x="8398237" y="944591"/>
                  </a:cubicBezTo>
                  <a:cubicBezTo>
                    <a:pt x="8396812" y="950642"/>
                    <a:pt x="8395386" y="956693"/>
                    <a:pt x="8394198" y="962744"/>
                  </a:cubicBezTo>
                  <a:cubicBezTo>
                    <a:pt x="8258322" y="946043"/>
                    <a:pt x="8127909" y="1033661"/>
                    <a:pt x="8092277" y="1172350"/>
                  </a:cubicBezTo>
                  <a:cubicBezTo>
                    <a:pt x="8087764" y="1189777"/>
                    <a:pt x="8085150" y="1207204"/>
                    <a:pt x="8083963" y="1224389"/>
                  </a:cubicBezTo>
                  <a:cubicBezTo>
                    <a:pt x="8049281" y="1186146"/>
                    <a:pt x="8003672" y="1157102"/>
                    <a:pt x="7950462" y="1143063"/>
                  </a:cubicBezTo>
                  <a:cubicBezTo>
                    <a:pt x="7899865" y="1129751"/>
                    <a:pt x="7849030" y="1131445"/>
                    <a:pt x="7802470" y="1145242"/>
                  </a:cubicBezTo>
                  <a:cubicBezTo>
                    <a:pt x="7792256" y="1134108"/>
                    <a:pt x="7781091" y="1123700"/>
                    <a:pt x="7769214" y="1114503"/>
                  </a:cubicBezTo>
                  <a:cubicBezTo>
                    <a:pt x="7774202" y="1090783"/>
                    <a:pt x="7776578" y="1065853"/>
                    <a:pt x="7775390" y="1040439"/>
                  </a:cubicBezTo>
                  <a:cubicBezTo>
                    <a:pt x="7775153" y="1037534"/>
                    <a:pt x="7774678" y="1034872"/>
                    <a:pt x="7774678" y="1031967"/>
                  </a:cubicBezTo>
                  <a:cubicBezTo>
                    <a:pt x="7774678" y="1028337"/>
                    <a:pt x="7774678" y="1024948"/>
                    <a:pt x="7774678" y="1021317"/>
                  </a:cubicBezTo>
                  <a:cubicBezTo>
                    <a:pt x="7767076" y="865202"/>
                    <a:pt x="7636900" y="744908"/>
                    <a:pt x="7483684" y="752412"/>
                  </a:cubicBezTo>
                  <a:cubicBezTo>
                    <a:pt x="7445914" y="754348"/>
                    <a:pt x="7410282" y="763787"/>
                    <a:pt x="7377975" y="779520"/>
                  </a:cubicBezTo>
                  <a:cubicBezTo>
                    <a:pt x="7314788" y="688755"/>
                    <a:pt x="7215968" y="626551"/>
                    <a:pt x="7103609" y="612513"/>
                  </a:cubicBezTo>
                  <a:cubicBezTo>
                    <a:pt x="7104797" y="602347"/>
                    <a:pt x="7105272" y="591939"/>
                    <a:pt x="7104797" y="581290"/>
                  </a:cubicBezTo>
                  <a:cubicBezTo>
                    <a:pt x="7104559" y="578627"/>
                    <a:pt x="7104322" y="576207"/>
                    <a:pt x="7104084" y="573544"/>
                  </a:cubicBezTo>
                  <a:cubicBezTo>
                    <a:pt x="7104084" y="569914"/>
                    <a:pt x="7104084" y="566041"/>
                    <a:pt x="7103846" y="562169"/>
                  </a:cubicBezTo>
                  <a:cubicBezTo>
                    <a:pt x="7098620" y="453251"/>
                    <a:pt x="7007878" y="369505"/>
                    <a:pt x="6900982" y="374830"/>
                  </a:cubicBezTo>
                  <a:cubicBezTo>
                    <a:pt x="6895756" y="266154"/>
                    <a:pt x="6805013" y="182167"/>
                    <a:pt x="6698117" y="187491"/>
                  </a:cubicBezTo>
                  <a:cubicBezTo>
                    <a:pt x="6697405" y="187491"/>
                    <a:pt x="6696692" y="187734"/>
                    <a:pt x="6696217" y="187734"/>
                  </a:cubicBezTo>
                  <a:cubicBezTo>
                    <a:pt x="6678638" y="92370"/>
                    <a:pt x="6594547" y="22421"/>
                    <a:pt x="6496678" y="27261"/>
                  </a:cubicBezTo>
                  <a:cubicBezTo>
                    <a:pt x="6434916" y="30408"/>
                    <a:pt x="6381705" y="62599"/>
                    <a:pt x="6348449" y="110281"/>
                  </a:cubicBezTo>
                  <a:cubicBezTo>
                    <a:pt x="6310917" y="66230"/>
                    <a:pt x="6254618" y="39363"/>
                    <a:pt x="6192856" y="42510"/>
                  </a:cubicBezTo>
                  <a:cubicBezTo>
                    <a:pt x="6094987" y="47351"/>
                    <a:pt x="6018022" y="125529"/>
                    <a:pt x="6009708" y="222103"/>
                  </a:cubicBezTo>
                  <a:cubicBezTo>
                    <a:pt x="6008995" y="222103"/>
                    <a:pt x="6008282" y="222103"/>
                    <a:pt x="6007808" y="222103"/>
                  </a:cubicBezTo>
                  <a:cubicBezTo>
                    <a:pt x="5900912" y="227428"/>
                    <a:pt x="5818720" y="319887"/>
                    <a:pt x="5823947" y="428805"/>
                  </a:cubicBezTo>
                  <a:cubicBezTo>
                    <a:pt x="5824184" y="432193"/>
                    <a:pt x="5824422" y="435582"/>
                    <a:pt x="5824897" y="438970"/>
                  </a:cubicBezTo>
                  <a:cubicBezTo>
                    <a:pt x="5824897" y="441875"/>
                    <a:pt x="5824659" y="444779"/>
                    <a:pt x="5824897" y="447926"/>
                  </a:cubicBezTo>
                  <a:cubicBezTo>
                    <a:pt x="5825134" y="451072"/>
                    <a:pt x="5825372" y="453977"/>
                    <a:pt x="5825847" y="457123"/>
                  </a:cubicBezTo>
                  <a:cubicBezTo>
                    <a:pt x="5825610" y="457123"/>
                    <a:pt x="5825610" y="457123"/>
                    <a:pt x="5825372" y="457123"/>
                  </a:cubicBezTo>
                  <a:cubicBezTo>
                    <a:pt x="5763610" y="460270"/>
                    <a:pt x="5710162" y="492461"/>
                    <a:pt x="5677143" y="540143"/>
                  </a:cubicBezTo>
                  <a:cubicBezTo>
                    <a:pt x="5641511" y="480117"/>
                    <a:pt x="5575473" y="441391"/>
                    <a:pt x="5501834" y="445021"/>
                  </a:cubicBezTo>
                  <a:cubicBezTo>
                    <a:pt x="5485918" y="445748"/>
                    <a:pt x="5470477" y="448894"/>
                    <a:pt x="5455750" y="453251"/>
                  </a:cubicBezTo>
                  <a:cubicBezTo>
                    <a:pt x="5434608" y="362728"/>
                    <a:pt x="5352655" y="297377"/>
                    <a:pt x="5258111" y="301976"/>
                  </a:cubicBezTo>
                  <a:cubicBezTo>
                    <a:pt x="5151215" y="307301"/>
                    <a:pt x="5069024" y="399760"/>
                    <a:pt x="5074250" y="508678"/>
                  </a:cubicBezTo>
                  <a:cubicBezTo>
                    <a:pt x="5074250" y="509646"/>
                    <a:pt x="5074488" y="510856"/>
                    <a:pt x="5074488" y="511824"/>
                  </a:cubicBezTo>
                  <a:cubicBezTo>
                    <a:pt x="5049783" y="502143"/>
                    <a:pt x="5022940" y="497060"/>
                    <a:pt x="4994910" y="498512"/>
                  </a:cubicBezTo>
                  <a:cubicBezTo>
                    <a:pt x="4994672" y="498512"/>
                    <a:pt x="4994672" y="498512"/>
                    <a:pt x="4994435" y="498512"/>
                  </a:cubicBezTo>
                  <a:cubicBezTo>
                    <a:pt x="4994435" y="495366"/>
                    <a:pt x="4994435" y="492461"/>
                    <a:pt x="4994435" y="489315"/>
                  </a:cubicBezTo>
                  <a:cubicBezTo>
                    <a:pt x="4994197" y="485926"/>
                    <a:pt x="4993959" y="482538"/>
                    <a:pt x="4993484" y="479149"/>
                  </a:cubicBezTo>
                  <a:cubicBezTo>
                    <a:pt x="4993484" y="476245"/>
                    <a:pt x="4993484" y="473340"/>
                    <a:pt x="4993484" y="470194"/>
                  </a:cubicBezTo>
                  <a:cubicBezTo>
                    <a:pt x="4989446" y="386690"/>
                    <a:pt x="4935048" y="318193"/>
                    <a:pt x="4861646" y="293021"/>
                  </a:cubicBezTo>
                  <a:cubicBezTo>
                    <a:pt x="4839079" y="120689"/>
                    <a:pt x="4690138" y="-8076"/>
                    <a:pt x="4516729" y="395"/>
                  </a:cubicBezTo>
                  <a:cubicBezTo>
                    <a:pt x="4336906" y="9350"/>
                    <a:pt x="4197704" y="162561"/>
                    <a:pt x="4201267" y="344817"/>
                  </a:cubicBezTo>
                  <a:cubicBezTo>
                    <a:pt x="4095084" y="371684"/>
                    <a:pt x="4014318" y="460270"/>
                    <a:pt x="3995076" y="569430"/>
                  </a:cubicBezTo>
                  <a:cubicBezTo>
                    <a:pt x="3958494" y="557570"/>
                    <a:pt x="3919299" y="552245"/>
                    <a:pt x="3878916" y="554181"/>
                  </a:cubicBezTo>
                  <a:cubicBezTo>
                    <a:pt x="3695768" y="563379"/>
                    <a:pt x="3554666" y="721915"/>
                    <a:pt x="3563692" y="908527"/>
                  </a:cubicBezTo>
                  <a:cubicBezTo>
                    <a:pt x="3563930" y="911432"/>
                    <a:pt x="3564167" y="914578"/>
                    <a:pt x="3564405" y="917483"/>
                  </a:cubicBezTo>
                  <a:cubicBezTo>
                    <a:pt x="3564405" y="920871"/>
                    <a:pt x="3564405" y="924260"/>
                    <a:pt x="3564643" y="927406"/>
                  </a:cubicBezTo>
                  <a:cubicBezTo>
                    <a:pt x="3566780" y="973878"/>
                    <a:pt x="3578420" y="1017687"/>
                    <a:pt x="3596949" y="1057139"/>
                  </a:cubicBezTo>
                  <a:cubicBezTo>
                    <a:pt x="3542551" y="1104579"/>
                    <a:pt x="3504068" y="1170414"/>
                    <a:pt x="3491003" y="1244720"/>
                  </a:cubicBezTo>
                  <a:cubicBezTo>
                    <a:pt x="3443256" y="1220032"/>
                    <a:pt x="3388858" y="1206962"/>
                    <a:pt x="3331610" y="1209866"/>
                  </a:cubicBezTo>
                  <a:cubicBezTo>
                    <a:pt x="3226614" y="1215191"/>
                    <a:pt x="3135871" y="1272070"/>
                    <a:pt x="3082186" y="1355332"/>
                  </a:cubicBezTo>
                  <a:cubicBezTo>
                    <a:pt x="3033014" y="1259726"/>
                    <a:pt x="2932769" y="1196796"/>
                    <a:pt x="2819935" y="1202363"/>
                  </a:cubicBezTo>
                  <a:cubicBezTo>
                    <a:pt x="2687859" y="1208898"/>
                    <a:pt x="2581676" y="1307892"/>
                    <a:pt x="2558159" y="1434721"/>
                  </a:cubicBezTo>
                  <a:cubicBezTo>
                    <a:pt x="2526802" y="1424313"/>
                    <a:pt x="2493071" y="1419230"/>
                    <a:pt x="2458151" y="1420925"/>
                  </a:cubicBezTo>
                  <a:cubicBezTo>
                    <a:pt x="2303271" y="1428670"/>
                    <a:pt x="2184023" y="1562760"/>
                    <a:pt x="2191624" y="1720569"/>
                  </a:cubicBezTo>
                  <a:cubicBezTo>
                    <a:pt x="2191862" y="1725894"/>
                    <a:pt x="2192575" y="1730735"/>
                    <a:pt x="2193050" y="1736060"/>
                  </a:cubicBezTo>
                  <a:cubicBezTo>
                    <a:pt x="2120598" y="1671677"/>
                    <a:pt x="2025817" y="1633435"/>
                    <a:pt x="1922959" y="1634403"/>
                  </a:cubicBezTo>
                  <a:cubicBezTo>
                    <a:pt x="1933887" y="1602696"/>
                    <a:pt x="1939350" y="1568569"/>
                    <a:pt x="1937687" y="1532989"/>
                  </a:cubicBezTo>
                  <a:cubicBezTo>
                    <a:pt x="1930561" y="1386797"/>
                    <a:pt x="1808699" y="1274007"/>
                    <a:pt x="1665221" y="1281268"/>
                  </a:cubicBezTo>
                  <a:cubicBezTo>
                    <a:pt x="1554050" y="1286835"/>
                    <a:pt x="1462832" y="1363077"/>
                    <a:pt x="1430526" y="1464976"/>
                  </a:cubicBezTo>
                  <a:cubicBezTo>
                    <a:pt x="1379453" y="1445129"/>
                    <a:pt x="1323867" y="1435447"/>
                    <a:pt x="1265906" y="1438351"/>
                  </a:cubicBezTo>
                  <a:cubicBezTo>
                    <a:pt x="1207945" y="1441256"/>
                    <a:pt x="1153309" y="1456504"/>
                    <a:pt x="1104612" y="1481434"/>
                  </a:cubicBezTo>
                  <a:cubicBezTo>
                    <a:pt x="1062804" y="1383166"/>
                    <a:pt x="964697" y="1316364"/>
                    <a:pt x="853288" y="1321930"/>
                  </a:cubicBezTo>
                  <a:cubicBezTo>
                    <a:pt x="709810" y="1329192"/>
                    <a:pt x="599113" y="1453358"/>
                    <a:pt x="606240" y="1599550"/>
                  </a:cubicBezTo>
                  <a:cubicBezTo>
                    <a:pt x="607190" y="1620123"/>
                    <a:pt x="610753" y="1639728"/>
                    <a:pt x="615979" y="1658607"/>
                  </a:cubicBezTo>
                  <a:cubicBezTo>
                    <a:pt x="466087" y="1693219"/>
                    <a:pt x="349214" y="1811576"/>
                    <a:pt x="312395" y="1960915"/>
                  </a:cubicBezTo>
                  <a:cubicBezTo>
                    <a:pt x="125446" y="2006176"/>
                    <a:pt x="-9243" y="2181655"/>
                    <a:pt x="496" y="2384000"/>
                  </a:cubicBezTo>
                  <a:cubicBezTo>
                    <a:pt x="11423" y="2612485"/>
                    <a:pt x="202173" y="2788447"/>
                    <a:pt x="426417" y="2777314"/>
                  </a:cubicBezTo>
                  <a:cubicBezTo>
                    <a:pt x="582722" y="2769568"/>
                    <a:pt x="714086" y="2672511"/>
                    <a:pt x="775610" y="2537211"/>
                  </a:cubicBezTo>
                  <a:cubicBezTo>
                    <a:pt x="849725" y="2665976"/>
                    <a:pt x="989877" y="2749237"/>
                    <a:pt x="1146183" y="2741492"/>
                  </a:cubicBezTo>
                  <a:cubicBezTo>
                    <a:pt x="1214833" y="2738103"/>
                    <a:pt x="1278496" y="2717530"/>
                    <a:pt x="1333607" y="2683886"/>
                  </a:cubicBezTo>
                  <a:cubicBezTo>
                    <a:pt x="1379453" y="2872193"/>
                    <a:pt x="1550724" y="3007493"/>
                    <a:pt x="1747888" y="2997570"/>
                  </a:cubicBezTo>
                  <a:cubicBezTo>
                    <a:pt x="1816539" y="2994181"/>
                    <a:pt x="1880201" y="2973608"/>
                    <a:pt x="1935312" y="2940206"/>
                  </a:cubicBezTo>
                  <a:cubicBezTo>
                    <a:pt x="1935312" y="2946499"/>
                    <a:pt x="1935549" y="2953034"/>
                    <a:pt x="1935787" y="2959327"/>
                  </a:cubicBezTo>
                  <a:cubicBezTo>
                    <a:pt x="1946476" y="3180309"/>
                    <a:pt x="2125349" y="3352399"/>
                    <a:pt x="2340091" y="3353126"/>
                  </a:cubicBezTo>
                  <a:cubicBezTo>
                    <a:pt x="2418956" y="3445101"/>
                    <a:pt x="2537017" y="3501012"/>
                    <a:pt x="2666242" y="3494477"/>
                  </a:cubicBezTo>
                  <a:cubicBezTo>
                    <a:pt x="2802594" y="3487699"/>
                    <a:pt x="2919942" y="3412909"/>
                    <a:pt x="2988592" y="3303992"/>
                  </a:cubicBezTo>
                  <a:cubicBezTo>
                    <a:pt x="3067220" y="3405406"/>
                    <a:pt x="3191220" y="3468094"/>
                    <a:pt x="3327571" y="3461317"/>
                  </a:cubicBezTo>
                  <a:cubicBezTo>
                    <a:pt x="3475800" y="3453814"/>
                    <a:pt x="3601700" y="3366196"/>
                    <a:pt x="3666788" y="3241787"/>
                  </a:cubicBezTo>
                  <a:cubicBezTo>
                    <a:pt x="3723561" y="3267928"/>
                    <a:pt x="3787223" y="3281240"/>
                    <a:pt x="3853736" y="3277851"/>
                  </a:cubicBezTo>
                  <a:cubicBezTo>
                    <a:pt x="3990801" y="3271074"/>
                    <a:pt x="4108624" y="3195558"/>
                    <a:pt x="4177037" y="3085914"/>
                  </a:cubicBezTo>
                  <a:cubicBezTo>
                    <a:pt x="4255665" y="3188297"/>
                    <a:pt x="4380139" y="3251711"/>
                    <a:pt x="4517204" y="3244692"/>
                  </a:cubicBezTo>
                  <a:cubicBezTo>
                    <a:pt x="4616261" y="3239851"/>
                    <a:pt x="4705341" y="3198947"/>
                    <a:pt x="4772804" y="3135290"/>
                  </a:cubicBezTo>
                  <a:cubicBezTo>
                    <a:pt x="4846205" y="3191927"/>
                    <a:pt x="4938611" y="3223634"/>
                    <a:pt x="5037668" y="3218552"/>
                  </a:cubicBezTo>
                  <a:cubicBezTo>
                    <a:pt x="5096580" y="3215647"/>
                    <a:pt x="5151928" y="3199915"/>
                    <a:pt x="5201575" y="3174258"/>
                  </a:cubicBezTo>
                  <a:cubicBezTo>
                    <a:pt x="5279965" y="3256068"/>
                    <a:pt x="5391375" y="3304718"/>
                    <a:pt x="5512286" y="3298667"/>
                  </a:cubicBezTo>
                  <a:cubicBezTo>
                    <a:pt x="5586638" y="3295036"/>
                    <a:pt x="5655051" y="3271074"/>
                    <a:pt x="5713250" y="3232590"/>
                  </a:cubicBezTo>
                  <a:cubicBezTo>
                    <a:pt x="5788790" y="3356030"/>
                    <a:pt x="5925616" y="3435177"/>
                    <a:pt x="6078359" y="3427432"/>
                  </a:cubicBezTo>
                  <a:cubicBezTo>
                    <a:pt x="6175040" y="3422591"/>
                    <a:pt x="6262220" y="3383622"/>
                    <a:pt x="6329208" y="3322629"/>
                  </a:cubicBezTo>
                  <a:cubicBezTo>
                    <a:pt x="6401659" y="3376603"/>
                    <a:pt x="6492164" y="3406858"/>
                    <a:pt x="6588846" y="3402018"/>
                  </a:cubicBezTo>
                  <a:cubicBezTo>
                    <a:pt x="6702869" y="3396209"/>
                    <a:pt x="6803826" y="3343202"/>
                    <a:pt x="6873664" y="3262119"/>
                  </a:cubicBezTo>
                  <a:cubicBezTo>
                    <a:pt x="6951104" y="3335699"/>
                    <a:pt x="7056575" y="3378540"/>
                    <a:pt x="7170597" y="3372973"/>
                  </a:cubicBezTo>
                  <a:cubicBezTo>
                    <a:pt x="7333792" y="3364743"/>
                    <a:pt x="7469905" y="3259456"/>
                    <a:pt x="7527392" y="3114717"/>
                  </a:cubicBezTo>
                  <a:cubicBezTo>
                    <a:pt x="7597943" y="3163609"/>
                    <a:pt x="7683935" y="3190233"/>
                    <a:pt x="7775390" y="3185634"/>
                  </a:cubicBezTo>
                  <a:cubicBezTo>
                    <a:pt x="7945949" y="3177163"/>
                    <a:pt x="8086813" y="3062436"/>
                    <a:pt x="8139549" y="2907531"/>
                  </a:cubicBezTo>
                  <a:cubicBezTo>
                    <a:pt x="8217702" y="3014996"/>
                    <a:pt x="8345502" y="3082041"/>
                    <a:pt x="8486366" y="3075022"/>
                  </a:cubicBezTo>
                  <a:cubicBezTo>
                    <a:pt x="8621056" y="3068245"/>
                    <a:pt x="8737215" y="2995391"/>
                    <a:pt x="8806104" y="2888894"/>
                  </a:cubicBezTo>
                  <a:cubicBezTo>
                    <a:pt x="8884731" y="2971429"/>
                    <a:pt x="8996379" y="3020563"/>
                    <a:pt x="9118002" y="3014512"/>
                  </a:cubicBezTo>
                  <a:cubicBezTo>
                    <a:pt x="9246990" y="3007977"/>
                    <a:pt x="9359112" y="2940932"/>
                    <a:pt x="9428713" y="2841454"/>
                  </a:cubicBezTo>
                  <a:cubicBezTo>
                    <a:pt x="9495701" y="2991277"/>
                    <a:pt x="9647256" y="3091965"/>
                    <a:pt x="9818526" y="3083494"/>
                  </a:cubicBezTo>
                  <a:cubicBezTo>
                    <a:pt x="9962242" y="3076232"/>
                    <a:pt x="10084579" y="2993939"/>
                    <a:pt x="10151329" y="2875582"/>
                  </a:cubicBezTo>
                  <a:cubicBezTo>
                    <a:pt x="10172471" y="2878002"/>
                    <a:pt x="10193850" y="2878728"/>
                    <a:pt x="10215704" y="2877518"/>
                  </a:cubicBezTo>
                  <a:cubicBezTo>
                    <a:pt x="10357995" y="2870499"/>
                    <a:pt x="10479381" y="2789658"/>
                    <a:pt x="10546369" y="2673237"/>
                  </a:cubicBezTo>
                  <a:cubicBezTo>
                    <a:pt x="10578438" y="2679772"/>
                    <a:pt x="10611694" y="2682434"/>
                    <a:pt x="10645663" y="2680740"/>
                  </a:cubicBezTo>
                  <a:cubicBezTo>
                    <a:pt x="10694835" y="2678320"/>
                    <a:pt x="10741394" y="2666944"/>
                    <a:pt x="10784153" y="2648549"/>
                  </a:cubicBezTo>
                  <a:cubicBezTo>
                    <a:pt x="10828574" y="2662587"/>
                    <a:pt x="10876083" y="2669122"/>
                    <a:pt x="10925256" y="2666702"/>
                  </a:cubicBezTo>
                  <a:cubicBezTo>
                    <a:pt x="11064458" y="2659683"/>
                    <a:pt x="11183706" y="2582230"/>
                    <a:pt x="11251644" y="2469924"/>
                  </a:cubicBezTo>
                  <a:cubicBezTo>
                    <a:pt x="11284901" y="2486624"/>
                    <a:pt x="11320533" y="2498968"/>
                    <a:pt x="11358065" y="2505745"/>
                  </a:cubicBezTo>
                  <a:cubicBezTo>
                    <a:pt x="11358065" y="2509376"/>
                    <a:pt x="11357827" y="2513007"/>
                    <a:pt x="11358065" y="2516879"/>
                  </a:cubicBezTo>
                  <a:cubicBezTo>
                    <a:pt x="11366379" y="2688001"/>
                    <a:pt x="11509144" y="2820155"/>
                    <a:pt x="11677090" y="2811683"/>
                  </a:cubicBezTo>
                  <a:cubicBezTo>
                    <a:pt x="11695619" y="2810715"/>
                    <a:pt x="11713672" y="2807811"/>
                    <a:pt x="11731250" y="2803696"/>
                  </a:cubicBezTo>
                  <a:cubicBezTo>
                    <a:pt x="11790162" y="2881391"/>
                    <a:pt x="11883993" y="2929557"/>
                    <a:pt x="11987325" y="2924474"/>
                  </a:cubicBezTo>
                  <a:cubicBezTo>
                    <a:pt x="12090895" y="2919391"/>
                    <a:pt x="12179500" y="2862028"/>
                    <a:pt x="12230573" y="2778766"/>
                  </a:cubicBezTo>
                  <a:cubicBezTo>
                    <a:pt x="12248389" y="2781186"/>
                    <a:pt x="12266680" y="2782155"/>
                    <a:pt x="12285208" y="2781186"/>
                  </a:cubicBezTo>
                  <a:cubicBezTo>
                    <a:pt x="12453154" y="2772715"/>
                    <a:pt x="12582617" y="2627249"/>
                    <a:pt x="12574539" y="2455885"/>
                  </a:cubicBezTo>
                  <a:cubicBezTo>
                    <a:pt x="12573352" y="2428777"/>
                    <a:pt x="12568127" y="2402879"/>
                    <a:pt x="12560763" y="2378191"/>
                  </a:cubicBezTo>
                  <a:cubicBezTo>
                    <a:pt x="12685475" y="2302432"/>
                    <a:pt x="12765290" y="2161081"/>
                    <a:pt x="12757688" y="2003513"/>
                  </a:cubicBezTo>
                  <a:close/>
                </a:path>
              </a:pathLst>
            </a:custGeom>
            <a:solidFill>
              <a:srgbClr val="FFFFFF"/>
            </a:solidFill>
            <a:ln w="23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1D7E187-3071-413A-9464-E55AA21C3BC6}"/>
                </a:ext>
              </a:extLst>
            </p:cNvPr>
            <p:cNvSpPr/>
            <p:nvPr/>
          </p:nvSpPr>
          <p:spPr>
            <a:xfrm>
              <a:off x="-282861" y="4582604"/>
              <a:ext cx="12758187" cy="3495235"/>
            </a:xfrm>
            <a:custGeom>
              <a:avLst/>
              <a:gdLst>
                <a:gd name="connsiteX0" fmla="*/ 12757688 w 12758187"/>
                <a:gd name="connsiteY0" fmla="*/ 2003514 h 3495235"/>
                <a:gd name="connsiteX1" fmla="*/ 12331767 w 12758187"/>
                <a:gd name="connsiteY1" fmla="*/ 1610200 h 3495235"/>
                <a:gd name="connsiteX2" fmla="*/ 12218459 w 12758187"/>
                <a:gd name="connsiteY2" fmla="*/ 1632709 h 3495235"/>
                <a:gd name="connsiteX3" fmla="*/ 11915824 w 12758187"/>
                <a:gd name="connsiteY3" fmla="*/ 1424313 h 3495235"/>
                <a:gd name="connsiteX4" fmla="*/ 11686829 w 12758187"/>
                <a:gd name="connsiteY4" fmla="*/ 1548479 h 3495235"/>
                <a:gd name="connsiteX5" fmla="*/ 11391084 w 12758187"/>
                <a:gd name="connsiteY5" fmla="*/ 1258516 h 3495235"/>
                <a:gd name="connsiteX6" fmla="*/ 11390608 w 12758187"/>
                <a:gd name="connsiteY6" fmla="*/ 1241573 h 3495235"/>
                <a:gd name="connsiteX7" fmla="*/ 11013860 w 12758187"/>
                <a:gd name="connsiteY7" fmla="*/ 848985 h 3495235"/>
                <a:gd name="connsiteX8" fmla="*/ 11013860 w 12758187"/>
                <a:gd name="connsiteY8" fmla="*/ 845839 h 3495235"/>
                <a:gd name="connsiteX9" fmla="*/ 10686284 w 12758187"/>
                <a:gd name="connsiteY9" fmla="*/ 543290 h 3495235"/>
                <a:gd name="connsiteX10" fmla="*/ 10389351 w 12758187"/>
                <a:gd name="connsiteY10" fmla="*/ 859393 h 3495235"/>
                <a:gd name="connsiteX11" fmla="*/ 10294095 w 12758187"/>
                <a:gd name="connsiteY11" fmla="*/ 849227 h 3495235"/>
                <a:gd name="connsiteX12" fmla="*/ 9997162 w 12758187"/>
                <a:gd name="connsiteY12" fmla="*/ 1183000 h 3495235"/>
                <a:gd name="connsiteX13" fmla="*/ 10006188 w 12758187"/>
                <a:gd name="connsiteY13" fmla="*/ 1244962 h 3495235"/>
                <a:gd name="connsiteX14" fmla="*/ 9722558 w 12758187"/>
                <a:gd name="connsiteY14" fmla="*/ 1456262 h 3495235"/>
                <a:gd name="connsiteX15" fmla="*/ 9719232 w 12758187"/>
                <a:gd name="connsiteY15" fmla="*/ 1471027 h 3495235"/>
                <a:gd name="connsiteX16" fmla="*/ 9603547 w 12758187"/>
                <a:gd name="connsiteY16" fmla="*/ 1407612 h 3495235"/>
                <a:gd name="connsiteX17" fmla="*/ 9313028 w 12758187"/>
                <a:gd name="connsiteY17" fmla="*/ 1509511 h 3495235"/>
                <a:gd name="connsiteX18" fmla="*/ 9136769 w 12758187"/>
                <a:gd name="connsiteY18" fmla="*/ 1366708 h 3495235"/>
                <a:gd name="connsiteX19" fmla="*/ 9105412 w 12758187"/>
                <a:gd name="connsiteY19" fmla="*/ 1360415 h 3495235"/>
                <a:gd name="connsiteX20" fmla="*/ 9104462 w 12758187"/>
                <a:gd name="connsiteY20" fmla="*/ 1326771 h 3495235"/>
                <a:gd name="connsiteX21" fmla="*/ 8942455 w 12758187"/>
                <a:gd name="connsiteY21" fmla="*/ 1074566 h 3495235"/>
                <a:gd name="connsiteX22" fmla="*/ 8944118 w 12758187"/>
                <a:gd name="connsiteY22" fmla="*/ 1008247 h 3495235"/>
                <a:gd name="connsiteX23" fmla="*/ 8736741 w 12758187"/>
                <a:gd name="connsiteY23" fmla="*/ 742004 h 3495235"/>
                <a:gd name="connsiteX24" fmla="*/ 8397999 w 12758187"/>
                <a:gd name="connsiteY24" fmla="*/ 944591 h 3495235"/>
                <a:gd name="connsiteX25" fmla="*/ 8393961 w 12758187"/>
                <a:gd name="connsiteY25" fmla="*/ 962744 h 3495235"/>
                <a:gd name="connsiteX26" fmla="*/ 8092040 w 12758187"/>
                <a:gd name="connsiteY26" fmla="*/ 1172350 h 3495235"/>
                <a:gd name="connsiteX27" fmla="*/ 8083725 w 12758187"/>
                <a:gd name="connsiteY27" fmla="*/ 1224389 h 3495235"/>
                <a:gd name="connsiteX28" fmla="*/ 7950224 w 12758187"/>
                <a:gd name="connsiteY28" fmla="*/ 1143063 h 3495235"/>
                <a:gd name="connsiteX29" fmla="*/ 7802233 w 12758187"/>
                <a:gd name="connsiteY29" fmla="*/ 1145242 h 3495235"/>
                <a:gd name="connsiteX30" fmla="*/ 7768976 w 12758187"/>
                <a:gd name="connsiteY30" fmla="*/ 1114503 h 3495235"/>
                <a:gd name="connsiteX31" fmla="*/ 7775153 w 12758187"/>
                <a:gd name="connsiteY31" fmla="*/ 1040439 h 3495235"/>
                <a:gd name="connsiteX32" fmla="*/ 7774440 w 12758187"/>
                <a:gd name="connsiteY32" fmla="*/ 1031967 h 3495235"/>
                <a:gd name="connsiteX33" fmla="*/ 7774440 w 12758187"/>
                <a:gd name="connsiteY33" fmla="*/ 1021317 h 3495235"/>
                <a:gd name="connsiteX34" fmla="*/ 7483446 w 12758187"/>
                <a:gd name="connsiteY34" fmla="*/ 752412 h 3495235"/>
                <a:gd name="connsiteX35" fmla="*/ 7377737 w 12758187"/>
                <a:gd name="connsiteY35" fmla="*/ 779520 h 3495235"/>
                <a:gd name="connsiteX36" fmla="*/ 7103372 w 12758187"/>
                <a:gd name="connsiteY36" fmla="*/ 612513 h 3495235"/>
                <a:gd name="connsiteX37" fmla="*/ 7104559 w 12758187"/>
                <a:gd name="connsiteY37" fmla="*/ 581290 h 3495235"/>
                <a:gd name="connsiteX38" fmla="*/ 7103846 w 12758187"/>
                <a:gd name="connsiteY38" fmla="*/ 573544 h 3495235"/>
                <a:gd name="connsiteX39" fmla="*/ 7103609 w 12758187"/>
                <a:gd name="connsiteY39" fmla="*/ 562169 h 3495235"/>
                <a:gd name="connsiteX40" fmla="*/ 6900745 w 12758187"/>
                <a:gd name="connsiteY40" fmla="*/ 374830 h 3495235"/>
                <a:gd name="connsiteX41" fmla="*/ 6697880 w 12758187"/>
                <a:gd name="connsiteY41" fmla="*/ 187491 h 3495235"/>
                <a:gd name="connsiteX42" fmla="*/ 6695980 w 12758187"/>
                <a:gd name="connsiteY42" fmla="*/ 187734 h 3495235"/>
                <a:gd name="connsiteX43" fmla="*/ 6496440 w 12758187"/>
                <a:gd name="connsiteY43" fmla="*/ 27261 h 3495235"/>
                <a:gd name="connsiteX44" fmla="*/ 6348211 w 12758187"/>
                <a:gd name="connsiteY44" fmla="*/ 110281 h 3495235"/>
                <a:gd name="connsiteX45" fmla="*/ 6192619 w 12758187"/>
                <a:gd name="connsiteY45" fmla="*/ 42510 h 3495235"/>
                <a:gd name="connsiteX46" fmla="*/ 6009470 w 12758187"/>
                <a:gd name="connsiteY46" fmla="*/ 222103 h 3495235"/>
                <a:gd name="connsiteX47" fmla="*/ 6007333 w 12758187"/>
                <a:gd name="connsiteY47" fmla="*/ 222103 h 3495235"/>
                <a:gd name="connsiteX48" fmla="*/ 5823471 w 12758187"/>
                <a:gd name="connsiteY48" fmla="*/ 428805 h 3495235"/>
                <a:gd name="connsiteX49" fmla="*/ 5824422 w 12758187"/>
                <a:gd name="connsiteY49" fmla="*/ 438971 h 3495235"/>
                <a:gd name="connsiteX50" fmla="*/ 5824422 w 12758187"/>
                <a:gd name="connsiteY50" fmla="*/ 447926 h 3495235"/>
                <a:gd name="connsiteX51" fmla="*/ 5825372 w 12758187"/>
                <a:gd name="connsiteY51" fmla="*/ 457123 h 3495235"/>
                <a:gd name="connsiteX52" fmla="*/ 5824897 w 12758187"/>
                <a:gd name="connsiteY52" fmla="*/ 457123 h 3495235"/>
                <a:gd name="connsiteX53" fmla="*/ 5676668 w 12758187"/>
                <a:gd name="connsiteY53" fmla="*/ 540143 h 3495235"/>
                <a:gd name="connsiteX54" fmla="*/ 5501359 w 12758187"/>
                <a:gd name="connsiteY54" fmla="*/ 445021 h 3495235"/>
                <a:gd name="connsiteX55" fmla="*/ 5455275 w 12758187"/>
                <a:gd name="connsiteY55" fmla="*/ 453251 h 3495235"/>
                <a:gd name="connsiteX56" fmla="*/ 5257636 w 12758187"/>
                <a:gd name="connsiteY56" fmla="*/ 301976 h 3495235"/>
                <a:gd name="connsiteX57" fmla="*/ 5073775 w 12758187"/>
                <a:gd name="connsiteY57" fmla="*/ 508678 h 3495235"/>
                <a:gd name="connsiteX58" fmla="*/ 5074013 w 12758187"/>
                <a:gd name="connsiteY58" fmla="*/ 511824 h 3495235"/>
                <a:gd name="connsiteX59" fmla="*/ 4994435 w 12758187"/>
                <a:gd name="connsiteY59" fmla="*/ 498512 h 3495235"/>
                <a:gd name="connsiteX60" fmla="*/ 4993959 w 12758187"/>
                <a:gd name="connsiteY60" fmla="*/ 498512 h 3495235"/>
                <a:gd name="connsiteX61" fmla="*/ 4993959 w 12758187"/>
                <a:gd name="connsiteY61" fmla="*/ 489315 h 3495235"/>
                <a:gd name="connsiteX62" fmla="*/ 4993009 w 12758187"/>
                <a:gd name="connsiteY62" fmla="*/ 479149 h 3495235"/>
                <a:gd name="connsiteX63" fmla="*/ 4993009 w 12758187"/>
                <a:gd name="connsiteY63" fmla="*/ 470194 h 3495235"/>
                <a:gd name="connsiteX64" fmla="*/ 4861171 w 12758187"/>
                <a:gd name="connsiteY64" fmla="*/ 293021 h 3495235"/>
                <a:gd name="connsiteX65" fmla="*/ 4516016 w 12758187"/>
                <a:gd name="connsiteY65" fmla="*/ 395 h 3495235"/>
                <a:gd name="connsiteX66" fmla="*/ 4200554 w 12758187"/>
                <a:gd name="connsiteY66" fmla="*/ 344817 h 3495235"/>
                <a:gd name="connsiteX67" fmla="*/ 3994364 w 12758187"/>
                <a:gd name="connsiteY67" fmla="*/ 569430 h 3495235"/>
                <a:gd name="connsiteX68" fmla="*/ 3878204 w 12758187"/>
                <a:gd name="connsiteY68" fmla="*/ 554181 h 3495235"/>
                <a:gd name="connsiteX69" fmla="*/ 3562980 w 12758187"/>
                <a:gd name="connsiteY69" fmla="*/ 908527 h 3495235"/>
                <a:gd name="connsiteX70" fmla="*/ 3563692 w 12758187"/>
                <a:gd name="connsiteY70" fmla="*/ 917483 h 3495235"/>
                <a:gd name="connsiteX71" fmla="*/ 3563930 w 12758187"/>
                <a:gd name="connsiteY71" fmla="*/ 927406 h 3495235"/>
                <a:gd name="connsiteX72" fmla="*/ 3596236 w 12758187"/>
                <a:gd name="connsiteY72" fmla="*/ 1057139 h 3495235"/>
                <a:gd name="connsiteX73" fmla="*/ 3490291 w 12758187"/>
                <a:gd name="connsiteY73" fmla="*/ 1244720 h 3495235"/>
                <a:gd name="connsiteX74" fmla="*/ 3330897 w 12758187"/>
                <a:gd name="connsiteY74" fmla="*/ 1209866 h 3495235"/>
                <a:gd name="connsiteX75" fmla="*/ 3081473 w 12758187"/>
                <a:gd name="connsiteY75" fmla="*/ 1355332 h 3495235"/>
                <a:gd name="connsiteX76" fmla="*/ 2819222 w 12758187"/>
                <a:gd name="connsiteY76" fmla="*/ 1202363 h 3495235"/>
                <a:gd name="connsiteX77" fmla="*/ 2557446 w 12758187"/>
                <a:gd name="connsiteY77" fmla="*/ 1434721 h 3495235"/>
                <a:gd name="connsiteX78" fmla="*/ 2457439 w 12758187"/>
                <a:gd name="connsiteY78" fmla="*/ 1420925 h 3495235"/>
                <a:gd name="connsiteX79" fmla="*/ 2190912 w 12758187"/>
                <a:gd name="connsiteY79" fmla="*/ 1720569 h 3495235"/>
                <a:gd name="connsiteX80" fmla="*/ 2192337 w 12758187"/>
                <a:gd name="connsiteY80" fmla="*/ 1736060 h 3495235"/>
                <a:gd name="connsiteX81" fmla="*/ 1922247 w 12758187"/>
                <a:gd name="connsiteY81" fmla="*/ 1634403 h 3495235"/>
                <a:gd name="connsiteX82" fmla="*/ 1936975 w 12758187"/>
                <a:gd name="connsiteY82" fmla="*/ 1532989 h 3495235"/>
                <a:gd name="connsiteX83" fmla="*/ 1664509 w 12758187"/>
                <a:gd name="connsiteY83" fmla="*/ 1281268 h 3495235"/>
                <a:gd name="connsiteX84" fmla="*/ 1429813 w 12758187"/>
                <a:gd name="connsiteY84" fmla="*/ 1464976 h 3495235"/>
                <a:gd name="connsiteX85" fmla="*/ 1265193 w 12758187"/>
                <a:gd name="connsiteY85" fmla="*/ 1438351 h 3495235"/>
                <a:gd name="connsiteX86" fmla="*/ 1103899 w 12758187"/>
                <a:gd name="connsiteY86" fmla="*/ 1481434 h 3495235"/>
                <a:gd name="connsiteX87" fmla="*/ 852575 w 12758187"/>
                <a:gd name="connsiteY87" fmla="*/ 1321930 h 3495235"/>
                <a:gd name="connsiteX88" fmla="*/ 605527 w 12758187"/>
                <a:gd name="connsiteY88" fmla="*/ 1599550 h 3495235"/>
                <a:gd name="connsiteX89" fmla="*/ 615266 w 12758187"/>
                <a:gd name="connsiteY89" fmla="*/ 1658607 h 3495235"/>
                <a:gd name="connsiteX90" fmla="*/ 311682 w 12758187"/>
                <a:gd name="connsiteY90" fmla="*/ 1960915 h 3495235"/>
                <a:gd name="connsiteX91" fmla="*/ 496 w 12758187"/>
                <a:gd name="connsiteY91" fmla="*/ 2384242 h 3495235"/>
                <a:gd name="connsiteX92" fmla="*/ 426417 w 12758187"/>
                <a:gd name="connsiteY92" fmla="*/ 2777556 h 3495235"/>
                <a:gd name="connsiteX93" fmla="*/ 775610 w 12758187"/>
                <a:gd name="connsiteY93" fmla="*/ 2537453 h 3495235"/>
                <a:gd name="connsiteX94" fmla="*/ 1146183 w 12758187"/>
                <a:gd name="connsiteY94" fmla="*/ 2741734 h 3495235"/>
                <a:gd name="connsiteX95" fmla="*/ 1333607 w 12758187"/>
                <a:gd name="connsiteY95" fmla="*/ 2684129 h 3495235"/>
                <a:gd name="connsiteX96" fmla="*/ 1747888 w 12758187"/>
                <a:gd name="connsiteY96" fmla="*/ 2997812 h 3495235"/>
                <a:gd name="connsiteX97" fmla="*/ 1935312 w 12758187"/>
                <a:gd name="connsiteY97" fmla="*/ 2940448 h 3495235"/>
                <a:gd name="connsiteX98" fmla="*/ 1935787 w 12758187"/>
                <a:gd name="connsiteY98" fmla="*/ 2959570 h 3495235"/>
                <a:gd name="connsiteX99" fmla="*/ 2340091 w 12758187"/>
                <a:gd name="connsiteY99" fmla="*/ 3353367 h 3495235"/>
                <a:gd name="connsiteX100" fmla="*/ 2666242 w 12758187"/>
                <a:gd name="connsiteY100" fmla="*/ 3494719 h 3495235"/>
                <a:gd name="connsiteX101" fmla="*/ 2988593 w 12758187"/>
                <a:gd name="connsiteY101" fmla="*/ 3304233 h 3495235"/>
                <a:gd name="connsiteX102" fmla="*/ 3327571 w 12758187"/>
                <a:gd name="connsiteY102" fmla="*/ 3461559 h 3495235"/>
                <a:gd name="connsiteX103" fmla="*/ 3666788 w 12758187"/>
                <a:gd name="connsiteY103" fmla="*/ 3242030 h 3495235"/>
                <a:gd name="connsiteX104" fmla="*/ 3853737 w 12758187"/>
                <a:gd name="connsiteY104" fmla="*/ 3278094 h 3495235"/>
                <a:gd name="connsiteX105" fmla="*/ 4177037 w 12758187"/>
                <a:gd name="connsiteY105" fmla="*/ 3086156 h 3495235"/>
                <a:gd name="connsiteX106" fmla="*/ 4517204 w 12758187"/>
                <a:gd name="connsiteY106" fmla="*/ 3244934 h 3495235"/>
                <a:gd name="connsiteX107" fmla="*/ 4772804 w 12758187"/>
                <a:gd name="connsiteY107" fmla="*/ 3135532 h 3495235"/>
                <a:gd name="connsiteX108" fmla="*/ 5037668 w 12758187"/>
                <a:gd name="connsiteY108" fmla="*/ 3218794 h 3495235"/>
                <a:gd name="connsiteX109" fmla="*/ 5201575 w 12758187"/>
                <a:gd name="connsiteY109" fmla="*/ 3174500 h 3495235"/>
                <a:gd name="connsiteX110" fmla="*/ 5512286 w 12758187"/>
                <a:gd name="connsiteY110" fmla="*/ 3298909 h 3495235"/>
                <a:gd name="connsiteX111" fmla="*/ 5713250 w 12758187"/>
                <a:gd name="connsiteY111" fmla="*/ 3232832 h 3495235"/>
                <a:gd name="connsiteX112" fmla="*/ 6078359 w 12758187"/>
                <a:gd name="connsiteY112" fmla="*/ 3427674 h 3495235"/>
                <a:gd name="connsiteX113" fmla="*/ 6329208 w 12758187"/>
                <a:gd name="connsiteY113" fmla="*/ 3322871 h 3495235"/>
                <a:gd name="connsiteX114" fmla="*/ 6588846 w 12758187"/>
                <a:gd name="connsiteY114" fmla="*/ 3402260 h 3495235"/>
                <a:gd name="connsiteX115" fmla="*/ 6873664 w 12758187"/>
                <a:gd name="connsiteY115" fmla="*/ 3262361 h 3495235"/>
                <a:gd name="connsiteX116" fmla="*/ 7170597 w 12758187"/>
                <a:gd name="connsiteY116" fmla="*/ 3373215 h 3495235"/>
                <a:gd name="connsiteX117" fmla="*/ 7527392 w 12758187"/>
                <a:gd name="connsiteY117" fmla="*/ 3114959 h 3495235"/>
                <a:gd name="connsiteX118" fmla="*/ 7775391 w 12758187"/>
                <a:gd name="connsiteY118" fmla="*/ 3185876 h 3495235"/>
                <a:gd name="connsiteX119" fmla="*/ 8139549 w 12758187"/>
                <a:gd name="connsiteY119" fmla="*/ 2907773 h 3495235"/>
                <a:gd name="connsiteX120" fmla="*/ 8486367 w 12758187"/>
                <a:gd name="connsiteY120" fmla="*/ 3075264 h 3495235"/>
                <a:gd name="connsiteX121" fmla="*/ 8806104 w 12758187"/>
                <a:gd name="connsiteY121" fmla="*/ 2889136 h 3495235"/>
                <a:gd name="connsiteX122" fmla="*/ 9118002 w 12758187"/>
                <a:gd name="connsiteY122" fmla="*/ 3014755 h 3495235"/>
                <a:gd name="connsiteX123" fmla="*/ 9428713 w 12758187"/>
                <a:gd name="connsiteY123" fmla="*/ 2841696 h 3495235"/>
                <a:gd name="connsiteX124" fmla="*/ 9818527 w 12758187"/>
                <a:gd name="connsiteY124" fmla="*/ 3083736 h 3495235"/>
                <a:gd name="connsiteX125" fmla="*/ 10151329 w 12758187"/>
                <a:gd name="connsiteY125" fmla="*/ 2875824 h 3495235"/>
                <a:gd name="connsiteX126" fmla="*/ 10215704 w 12758187"/>
                <a:gd name="connsiteY126" fmla="*/ 2877760 h 3495235"/>
                <a:gd name="connsiteX127" fmla="*/ 10546369 w 12758187"/>
                <a:gd name="connsiteY127" fmla="*/ 2673479 h 3495235"/>
                <a:gd name="connsiteX128" fmla="*/ 10645663 w 12758187"/>
                <a:gd name="connsiteY128" fmla="*/ 2680982 h 3495235"/>
                <a:gd name="connsiteX129" fmla="*/ 10784153 w 12758187"/>
                <a:gd name="connsiteY129" fmla="*/ 2648791 h 3495235"/>
                <a:gd name="connsiteX130" fmla="*/ 10925255 w 12758187"/>
                <a:gd name="connsiteY130" fmla="*/ 2666944 h 3495235"/>
                <a:gd name="connsiteX131" fmla="*/ 11251644 w 12758187"/>
                <a:gd name="connsiteY131" fmla="*/ 2470166 h 3495235"/>
                <a:gd name="connsiteX132" fmla="*/ 11358065 w 12758187"/>
                <a:gd name="connsiteY132" fmla="*/ 2505987 h 3495235"/>
                <a:gd name="connsiteX133" fmla="*/ 11358065 w 12758187"/>
                <a:gd name="connsiteY133" fmla="*/ 2517121 h 3495235"/>
                <a:gd name="connsiteX134" fmla="*/ 11677327 w 12758187"/>
                <a:gd name="connsiteY134" fmla="*/ 2811925 h 3495235"/>
                <a:gd name="connsiteX135" fmla="*/ 11731488 w 12758187"/>
                <a:gd name="connsiteY135" fmla="*/ 2803938 h 3495235"/>
                <a:gd name="connsiteX136" fmla="*/ 11987563 w 12758187"/>
                <a:gd name="connsiteY136" fmla="*/ 2924716 h 3495235"/>
                <a:gd name="connsiteX137" fmla="*/ 12230810 w 12758187"/>
                <a:gd name="connsiteY137" fmla="*/ 2779008 h 3495235"/>
                <a:gd name="connsiteX138" fmla="*/ 12285447 w 12758187"/>
                <a:gd name="connsiteY138" fmla="*/ 2781428 h 3495235"/>
                <a:gd name="connsiteX139" fmla="*/ 12574778 w 12758187"/>
                <a:gd name="connsiteY139" fmla="*/ 2456127 h 3495235"/>
                <a:gd name="connsiteX140" fmla="*/ 12561000 w 12758187"/>
                <a:gd name="connsiteY140" fmla="*/ 2378433 h 3495235"/>
                <a:gd name="connsiteX141" fmla="*/ 12757688 w 12758187"/>
                <a:gd name="connsiteY141" fmla="*/ 2003514 h 349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2758187" h="3495235">
                  <a:moveTo>
                    <a:pt x="12757688" y="2003514"/>
                  </a:moveTo>
                  <a:cubicBezTo>
                    <a:pt x="12746762" y="1775028"/>
                    <a:pt x="12556011" y="1599066"/>
                    <a:pt x="12331767" y="1610200"/>
                  </a:cubicBezTo>
                  <a:cubicBezTo>
                    <a:pt x="12292097" y="1612136"/>
                    <a:pt x="12254091" y="1619881"/>
                    <a:pt x="12218459" y="1632709"/>
                  </a:cubicBezTo>
                  <a:cubicBezTo>
                    <a:pt x="12175225" y="1505638"/>
                    <a:pt x="12054313" y="1417536"/>
                    <a:pt x="11915824" y="1424313"/>
                  </a:cubicBezTo>
                  <a:cubicBezTo>
                    <a:pt x="11821518" y="1428912"/>
                    <a:pt x="11739327" y="1477078"/>
                    <a:pt x="11686829" y="1548479"/>
                  </a:cubicBezTo>
                  <a:cubicBezTo>
                    <a:pt x="11646921" y="1404224"/>
                    <a:pt x="11532899" y="1293370"/>
                    <a:pt x="11391084" y="1258516"/>
                  </a:cubicBezTo>
                  <a:cubicBezTo>
                    <a:pt x="11391084" y="1252949"/>
                    <a:pt x="11390846" y="1247382"/>
                    <a:pt x="11390608" y="1241573"/>
                  </a:cubicBezTo>
                  <a:cubicBezTo>
                    <a:pt x="11380394" y="1030031"/>
                    <a:pt x="11216249" y="863508"/>
                    <a:pt x="11013860" y="848985"/>
                  </a:cubicBezTo>
                  <a:cubicBezTo>
                    <a:pt x="11013860" y="848017"/>
                    <a:pt x="11013860" y="846807"/>
                    <a:pt x="11013860" y="845839"/>
                  </a:cubicBezTo>
                  <a:cubicBezTo>
                    <a:pt x="11005309" y="670118"/>
                    <a:pt x="10858742" y="534818"/>
                    <a:pt x="10686284" y="543290"/>
                  </a:cubicBezTo>
                  <a:cubicBezTo>
                    <a:pt x="10519526" y="551519"/>
                    <a:pt x="10390301" y="691660"/>
                    <a:pt x="10389351" y="859393"/>
                  </a:cubicBezTo>
                  <a:cubicBezTo>
                    <a:pt x="10358945" y="851164"/>
                    <a:pt x="10327113" y="847533"/>
                    <a:pt x="10294095" y="849227"/>
                  </a:cubicBezTo>
                  <a:cubicBezTo>
                    <a:pt x="10121636" y="857941"/>
                    <a:pt x="9988848" y="1007279"/>
                    <a:pt x="9997162" y="1183000"/>
                  </a:cubicBezTo>
                  <a:cubicBezTo>
                    <a:pt x="9998112" y="1204299"/>
                    <a:pt x="10001438" y="1225115"/>
                    <a:pt x="10006188" y="1244962"/>
                  </a:cubicBezTo>
                  <a:cubicBezTo>
                    <a:pt x="9876963" y="1237943"/>
                    <a:pt x="9756527" y="1323867"/>
                    <a:pt x="9722558" y="1456262"/>
                  </a:cubicBezTo>
                  <a:cubicBezTo>
                    <a:pt x="9721370" y="1461103"/>
                    <a:pt x="9720183" y="1466186"/>
                    <a:pt x="9719232" y="1471027"/>
                  </a:cubicBezTo>
                  <a:cubicBezTo>
                    <a:pt x="9687163" y="1441740"/>
                    <a:pt x="9648206" y="1419472"/>
                    <a:pt x="9603547" y="1407612"/>
                  </a:cubicBezTo>
                  <a:cubicBezTo>
                    <a:pt x="9492138" y="1378084"/>
                    <a:pt x="9378829" y="1421893"/>
                    <a:pt x="9313028" y="1509511"/>
                  </a:cubicBezTo>
                  <a:cubicBezTo>
                    <a:pt x="9277871" y="1441256"/>
                    <a:pt x="9215871" y="1387523"/>
                    <a:pt x="9136769" y="1366708"/>
                  </a:cubicBezTo>
                  <a:cubicBezTo>
                    <a:pt x="9126317" y="1364045"/>
                    <a:pt x="9115865" y="1361867"/>
                    <a:pt x="9105412" y="1360415"/>
                  </a:cubicBezTo>
                  <a:cubicBezTo>
                    <a:pt x="9105887" y="1349039"/>
                    <a:pt x="9105412" y="1337905"/>
                    <a:pt x="9104462" y="1326771"/>
                  </a:cubicBezTo>
                  <a:cubicBezTo>
                    <a:pt x="9102562" y="1218822"/>
                    <a:pt x="9040087" y="1119828"/>
                    <a:pt x="8942455" y="1074566"/>
                  </a:cubicBezTo>
                  <a:cubicBezTo>
                    <a:pt x="8945543" y="1052299"/>
                    <a:pt x="8946256" y="1030031"/>
                    <a:pt x="8944118" y="1008247"/>
                  </a:cubicBezTo>
                  <a:cubicBezTo>
                    <a:pt x="8940793" y="885533"/>
                    <a:pt x="8859077" y="774437"/>
                    <a:pt x="8736741" y="742004"/>
                  </a:cubicBezTo>
                  <a:cubicBezTo>
                    <a:pt x="8588274" y="702551"/>
                    <a:pt x="8436719" y="793316"/>
                    <a:pt x="8397999" y="944591"/>
                  </a:cubicBezTo>
                  <a:cubicBezTo>
                    <a:pt x="8396574" y="950642"/>
                    <a:pt x="8395149" y="956693"/>
                    <a:pt x="8393961" y="962744"/>
                  </a:cubicBezTo>
                  <a:cubicBezTo>
                    <a:pt x="8258084" y="946043"/>
                    <a:pt x="8127672" y="1033661"/>
                    <a:pt x="8092040" y="1172350"/>
                  </a:cubicBezTo>
                  <a:cubicBezTo>
                    <a:pt x="8087526" y="1189777"/>
                    <a:pt x="8084914" y="1207204"/>
                    <a:pt x="8083725" y="1224389"/>
                  </a:cubicBezTo>
                  <a:cubicBezTo>
                    <a:pt x="8049044" y="1186146"/>
                    <a:pt x="8003435" y="1157102"/>
                    <a:pt x="7950224" y="1143063"/>
                  </a:cubicBezTo>
                  <a:cubicBezTo>
                    <a:pt x="7899627" y="1129751"/>
                    <a:pt x="7848792" y="1131445"/>
                    <a:pt x="7802233" y="1145242"/>
                  </a:cubicBezTo>
                  <a:cubicBezTo>
                    <a:pt x="7792018" y="1134108"/>
                    <a:pt x="7780854" y="1123700"/>
                    <a:pt x="7768976" y="1114503"/>
                  </a:cubicBezTo>
                  <a:cubicBezTo>
                    <a:pt x="7773965" y="1090783"/>
                    <a:pt x="7776340" y="1065853"/>
                    <a:pt x="7775153" y="1040439"/>
                  </a:cubicBezTo>
                  <a:cubicBezTo>
                    <a:pt x="7774915" y="1037534"/>
                    <a:pt x="7774440" y="1034872"/>
                    <a:pt x="7774440" y="1031967"/>
                  </a:cubicBezTo>
                  <a:cubicBezTo>
                    <a:pt x="7774440" y="1028337"/>
                    <a:pt x="7774440" y="1024948"/>
                    <a:pt x="7774440" y="1021317"/>
                  </a:cubicBezTo>
                  <a:cubicBezTo>
                    <a:pt x="7766839" y="865202"/>
                    <a:pt x="7636663" y="744908"/>
                    <a:pt x="7483446" y="752412"/>
                  </a:cubicBezTo>
                  <a:cubicBezTo>
                    <a:pt x="7445676" y="754348"/>
                    <a:pt x="7410044" y="763787"/>
                    <a:pt x="7377737" y="779520"/>
                  </a:cubicBezTo>
                  <a:cubicBezTo>
                    <a:pt x="7314550" y="688755"/>
                    <a:pt x="7215731" y="626551"/>
                    <a:pt x="7103372" y="612513"/>
                  </a:cubicBezTo>
                  <a:cubicBezTo>
                    <a:pt x="7104559" y="602347"/>
                    <a:pt x="7105035" y="591939"/>
                    <a:pt x="7104559" y="581290"/>
                  </a:cubicBezTo>
                  <a:cubicBezTo>
                    <a:pt x="7104322" y="578627"/>
                    <a:pt x="7104084" y="576207"/>
                    <a:pt x="7103846" y="573544"/>
                  </a:cubicBezTo>
                  <a:cubicBezTo>
                    <a:pt x="7103846" y="569914"/>
                    <a:pt x="7103846" y="566041"/>
                    <a:pt x="7103609" y="562169"/>
                  </a:cubicBezTo>
                  <a:cubicBezTo>
                    <a:pt x="7098383" y="453251"/>
                    <a:pt x="7007640" y="369505"/>
                    <a:pt x="6900745" y="374830"/>
                  </a:cubicBezTo>
                  <a:cubicBezTo>
                    <a:pt x="6895519" y="266154"/>
                    <a:pt x="6804776" y="182167"/>
                    <a:pt x="6697880" y="187491"/>
                  </a:cubicBezTo>
                  <a:cubicBezTo>
                    <a:pt x="6697167" y="187491"/>
                    <a:pt x="6696455" y="187734"/>
                    <a:pt x="6695980" y="187734"/>
                  </a:cubicBezTo>
                  <a:cubicBezTo>
                    <a:pt x="6678401" y="92370"/>
                    <a:pt x="6594310" y="22421"/>
                    <a:pt x="6496440" y="27261"/>
                  </a:cubicBezTo>
                  <a:cubicBezTo>
                    <a:pt x="6434679" y="30408"/>
                    <a:pt x="6381468" y="62599"/>
                    <a:pt x="6348211" y="110281"/>
                  </a:cubicBezTo>
                  <a:cubicBezTo>
                    <a:pt x="6310679" y="66230"/>
                    <a:pt x="6254381" y="39363"/>
                    <a:pt x="6192619" y="42510"/>
                  </a:cubicBezTo>
                  <a:cubicBezTo>
                    <a:pt x="6094750" y="47351"/>
                    <a:pt x="6017784" y="125529"/>
                    <a:pt x="6009470" y="222103"/>
                  </a:cubicBezTo>
                  <a:cubicBezTo>
                    <a:pt x="6008758" y="222103"/>
                    <a:pt x="6008045" y="222103"/>
                    <a:pt x="6007333" y="222103"/>
                  </a:cubicBezTo>
                  <a:cubicBezTo>
                    <a:pt x="5900674" y="227428"/>
                    <a:pt x="5818245" y="319887"/>
                    <a:pt x="5823471" y="428805"/>
                  </a:cubicBezTo>
                  <a:cubicBezTo>
                    <a:pt x="5823709" y="432193"/>
                    <a:pt x="5823947" y="435582"/>
                    <a:pt x="5824422" y="438971"/>
                  </a:cubicBezTo>
                  <a:cubicBezTo>
                    <a:pt x="5824422" y="441875"/>
                    <a:pt x="5824184" y="444779"/>
                    <a:pt x="5824422" y="447926"/>
                  </a:cubicBezTo>
                  <a:cubicBezTo>
                    <a:pt x="5824659" y="451072"/>
                    <a:pt x="5824897" y="453977"/>
                    <a:pt x="5825372" y="457123"/>
                  </a:cubicBezTo>
                  <a:cubicBezTo>
                    <a:pt x="5825134" y="457123"/>
                    <a:pt x="5825134" y="457123"/>
                    <a:pt x="5824897" y="457123"/>
                  </a:cubicBezTo>
                  <a:cubicBezTo>
                    <a:pt x="5763135" y="460270"/>
                    <a:pt x="5709687" y="492461"/>
                    <a:pt x="5676668" y="540143"/>
                  </a:cubicBezTo>
                  <a:cubicBezTo>
                    <a:pt x="5641036" y="480117"/>
                    <a:pt x="5574998" y="441391"/>
                    <a:pt x="5501359" y="445021"/>
                  </a:cubicBezTo>
                  <a:cubicBezTo>
                    <a:pt x="5485443" y="445748"/>
                    <a:pt x="5470002" y="448894"/>
                    <a:pt x="5455275" y="453251"/>
                  </a:cubicBezTo>
                  <a:cubicBezTo>
                    <a:pt x="5434133" y="362728"/>
                    <a:pt x="5352180" y="297377"/>
                    <a:pt x="5257636" y="301976"/>
                  </a:cubicBezTo>
                  <a:cubicBezTo>
                    <a:pt x="5150978" y="307301"/>
                    <a:pt x="5068549" y="399760"/>
                    <a:pt x="5073775" y="508678"/>
                  </a:cubicBezTo>
                  <a:cubicBezTo>
                    <a:pt x="5073775" y="509646"/>
                    <a:pt x="5074013" y="510856"/>
                    <a:pt x="5074013" y="511824"/>
                  </a:cubicBezTo>
                  <a:cubicBezTo>
                    <a:pt x="5049308" y="502143"/>
                    <a:pt x="5022465" y="497060"/>
                    <a:pt x="4994435" y="498512"/>
                  </a:cubicBezTo>
                  <a:cubicBezTo>
                    <a:pt x="4994197" y="498512"/>
                    <a:pt x="4994197" y="498512"/>
                    <a:pt x="4993959" y="498512"/>
                  </a:cubicBezTo>
                  <a:cubicBezTo>
                    <a:pt x="4993959" y="495366"/>
                    <a:pt x="4993959" y="492461"/>
                    <a:pt x="4993959" y="489315"/>
                  </a:cubicBezTo>
                  <a:cubicBezTo>
                    <a:pt x="4993722" y="485926"/>
                    <a:pt x="4993484" y="482538"/>
                    <a:pt x="4993009" y="479149"/>
                  </a:cubicBezTo>
                  <a:cubicBezTo>
                    <a:pt x="4993009" y="476245"/>
                    <a:pt x="4993009" y="473340"/>
                    <a:pt x="4993009" y="470194"/>
                  </a:cubicBezTo>
                  <a:cubicBezTo>
                    <a:pt x="4988971" y="386690"/>
                    <a:pt x="4934573" y="318193"/>
                    <a:pt x="4861171" y="293021"/>
                  </a:cubicBezTo>
                  <a:cubicBezTo>
                    <a:pt x="4838604" y="120689"/>
                    <a:pt x="4689663" y="-8076"/>
                    <a:pt x="4516016" y="395"/>
                  </a:cubicBezTo>
                  <a:cubicBezTo>
                    <a:pt x="4336193" y="9350"/>
                    <a:pt x="4196991" y="162561"/>
                    <a:pt x="4200554" y="344817"/>
                  </a:cubicBezTo>
                  <a:cubicBezTo>
                    <a:pt x="4094371" y="371684"/>
                    <a:pt x="4013605" y="460270"/>
                    <a:pt x="3994364" y="569430"/>
                  </a:cubicBezTo>
                  <a:cubicBezTo>
                    <a:pt x="3957782" y="557570"/>
                    <a:pt x="3918587" y="552245"/>
                    <a:pt x="3878204" y="554181"/>
                  </a:cubicBezTo>
                  <a:cubicBezTo>
                    <a:pt x="3695055" y="563379"/>
                    <a:pt x="3553953" y="721915"/>
                    <a:pt x="3562980" y="908527"/>
                  </a:cubicBezTo>
                  <a:cubicBezTo>
                    <a:pt x="3563217" y="911432"/>
                    <a:pt x="3563455" y="914578"/>
                    <a:pt x="3563692" y="917483"/>
                  </a:cubicBezTo>
                  <a:cubicBezTo>
                    <a:pt x="3563692" y="920871"/>
                    <a:pt x="3563692" y="924260"/>
                    <a:pt x="3563930" y="927406"/>
                  </a:cubicBezTo>
                  <a:cubicBezTo>
                    <a:pt x="3566068" y="973878"/>
                    <a:pt x="3577708" y="1017687"/>
                    <a:pt x="3596236" y="1057139"/>
                  </a:cubicBezTo>
                  <a:cubicBezTo>
                    <a:pt x="3541838" y="1104579"/>
                    <a:pt x="3503356" y="1170414"/>
                    <a:pt x="3490291" y="1244720"/>
                  </a:cubicBezTo>
                  <a:cubicBezTo>
                    <a:pt x="3442544" y="1220032"/>
                    <a:pt x="3388146" y="1206962"/>
                    <a:pt x="3330897" y="1209866"/>
                  </a:cubicBezTo>
                  <a:cubicBezTo>
                    <a:pt x="3225901" y="1215191"/>
                    <a:pt x="3135159" y="1272070"/>
                    <a:pt x="3081473" y="1355332"/>
                  </a:cubicBezTo>
                  <a:cubicBezTo>
                    <a:pt x="3032301" y="1259726"/>
                    <a:pt x="2932056" y="1196796"/>
                    <a:pt x="2819222" y="1202363"/>
                  </a:cubicBezTo>
                  <a:cubicBezTo>
                    <a:pt x="2687146" y="1208898"/>
                    <a:pt x="2580963" y="1307892"/>
                    <a:pt x="2557446" y="1434721"/>
                  </a:cubicBezTo>
                  <a:cubicBezTo>
                    <a:pt x="2526090" y="1424313"/>
                    <a:pt x="2492358" y="1419230"/>
                    <a:pt x="2457439" y="1420925"/>
                  </a:cubicBezTo>
                  <a:cubicBezTo>
                    <a:pt x="2302559" y="1428670"/>
                    <a:pt x="2183310" y="1562760"/>
                    <a:pt x="2190912" y="1720569"/>
                  </a:cubicBezTo>
                  <a:cubicBezTo>
                    <a:pt x="2191149" y="1725894"/>
                    <a:pt x="2191862" y="1730735"/>
                    <a:pt x="2192337" y="1736060"/>
                  </a:cubicBezTo>
                  <a:cubicBezTo>
                    <a:pt x="2119885" y="1671677"/>
                    <a:pt x="2025104" y="1633435"/>
                    <a:pt x="1922247" y="1634403"/>
                  </a:cubicBezTo>
                  <a:cubicBezTo>
                    <a:pt x="1933174" y="1602696"/>
                    <a:pt x="1938637" y="1568569"/>
                    <a:pt x="1936975" y="1532989"/>
                  </a:cubicBezTo>
                  <a:cubicBezTo>
                    <a:pt x="1929848" y="1386797"/>
                    <a:pt x="1807987" y="1274007"/>
                    <a:pt x="1664509" y="1281268"/>
                  </a:cubicBezTo>
                  <a:cubicBezTo>
                    <a:pt x="1553337" y="1286835"/>
                    <a:pt x="1462119" y="1363077"/>
                    <a:pt x="1429813" y="1464976"/>
                  </a:cubicBezTo>
                  <a:cubicBezTo>
                    <a:pt x="1378740" y="1445129"/>
                    <a:pt x="1323155" y="1435447"/>
                    <a:pt x="1265193" y="1438351"/>
                  </a:cubicBezTo>
                  <a:cubicBezTo>
                    <a:pt x="1207232" y="1441256"/>
                    <a:pt x="1152596" y="1456504"/>
                    <a:pt x="1103899" y="1481434"/>
                  </a:cubicBezTo>
                  <a:cubicBezTo>
                    <a:pt x="1062091" y="1383166"/>
                    <a:pt x="963984" y="1316364"/>
                    <a:pt x="852575" y="1321930"/>
                  </a:cubicBezTo>
                  <a:cubicBezTo>
                    <a:pt x="709097" y="1329192"/>
                    <a:pt x="598401" y="1453358"/>
                    <a:pt x="605527" y="1599550"/>
                  </a:cubicBezTo>
                  <a:cubicBezTo>
                    <a:pt x="606477" y="1620123"/>
                    <a:pt x="610040" y="1639728"/>
                    <a:pt x="615266" y="1658607"/>
                  </a:cubicBezTo>
                  <a:cubicBezTo>
                    <a:pt x="465375" y="1693219"/>
                    <a:pt x="348502" y="1811576"/>
                    <a:pt x="311682" y="1960915"/>
                  </a:cubicBezTo>
                  <a:cubicBezTo>
                    <a:pt x="125446" y="2006176"/>
                    <a:pt x="-9243" y="2181655"/>
                    <a:pt x="496" y="2384242"/>
                  </a:cubicBezTo>
                  <a:cubicBezTo>
                    <a:pt x="11423" y="2612727"/>
                    <a:pt x="202173" y="2788690"/>
                    <a:pt x="426417" y="2777556"/>
                  </a:cubicBezTo>
                  <a:cubicBezTo>
                    <a:pt x="582722" y="2769811"/>
                    <a:pt x="714086" y="2672753"/>
                    <a:pt x="775610" y="2537453"/>
                  </a:cubicBezTo>
                  <a:cubicBezTo>
                    <a:pt x="849725" y="2666218"/>
                    <a:pt x="989877" y="2749479"/>
                    <a:pt x="1146183" y="2741734"/>
                  </a:cubicBezTo>
                  <a:cubicBezTo>
                    <a:pt x="1214834" y="2738345"/>
                    <a:pt x="1278496" y="2717772"/>
                    <a:pt x="1333607" y="2684129"/>
                  </a:cubicBezTo>
                  <a:cubicBezTo>
                    <a:pt x="1379453" y="2872435"/>
                    <a:pt x="1550724" y="3007735"/>
                    <a:pt x="1747888" y="2997812"/>
                  </a:cubicBezTo>
                  <a:cubicBezTo>
                    <a:pt x="1816539" y="2994423"/>
                    <a:pt x="1880201" y="2973850"/>
                    <a:pt x="1935312" y="2940448"/>
                  </a:cubicBezTo>
                  <a:cubicBezTo>
                    <a:pt x="1935312" y="2946741"/>
                    <a:pt x="1935549" y="2953276"/>
                    <a:pt x="1935787" y="2959570"/>
                  </a:cubicBezTo>
                  <a:cubicBezTo>
                    <a:pt x="1946476" y="3180551"/>
                    <a:pt x="2125349" y="3352641"/>
                    <a:pt x="2340091" y="3353367"/>
                  </a:cubicBezTo>
                  <a:cubicBezTo>
                    <a:pt x="2418956" y="3445343"/>
                    <a:pt x="2537017" y="3501254"/>
                    <a:pt x="2666242" y="3494719"/>
                  </a:cubicBezTo>
                  <a:cubicBezTo>
                    <a:pt x="2802594" y="3487942"/>
                    <a:pt x="2919942" y="3413151"/>
                    <a:pt x="2988593" y="3304233"/>
                  </a:cubicBezTo>
                  <a:cubicBezTo>
                    <a:pt x="3067220" y="3405648"/>
                    <a:pt x="3191220" y="3468336"/>
                    <a:pt x="3327571" y="3461559"/>
                  </a:cubicBezTo>
                  <a:cubicBezTo>
                    <a:pt x="3475800" y="3454056"/>
                    <a:pt x="3601700" y="3366680"/>
                    <a:pt x="3666788" y="3242030"/>
                  </a:cubicBezTo>
                  <a:cubicBezTo>
                    <a:pt x="3723561" y="3268170"/>
                    <a:pt x="3787224" y="3281482"/>
                    <a:pt x="3853737" y="3278094"/>
                  </a:cubicBezTo>
                  <a:cubicBezTo>
                    <a:pt x="3990801" y="3271316"/>
                    <a:pt x="4108624" y="3195800"/>
                    <a:pt x="4177037" y="3086156"/>
                  </a:cubicBezTo>
                  <a:cubicBezTo>
                    <a:pt x="4255665" y="3188539"/>
                    <a:pt x="4380140" y="3251953"/>
                    <a:pt x="4517204" y="3244934"/>
                  </a:cubicBezTo>
                  <a:cubicBezTo>
                    <a:pt x="4616260" y="3240093"/>
                    <a:pt x="4705340" y="3199188"/>
                    <a:pt x="4772804" y="3135532"/>
                  </a:cubicBezTo>
                  <a:cubicBezTo>
                    <a:pt x="4846206" y="3192169"/>
                    <a:pt x="4938611" y="3223877"/>
                    <a:pt x="5037668" y="3218794"/>
                  </a:cubicBezTo>
                  <a:cubicBezTo>
                    <a:pt x="5096579" y="3215889"/>
                    <a:pt x="5151928" y="3200157"/>
                    <a:pt x="5201575" y="3174500"/>
                  </a:cubicBezTo>
                  <a:cubicBezTo>
                    <a:pt x="5279965" y="3256310"/>
                    <a:pt x="5391375" y="3304960"/>
                    <a:pt x="5512286" y="3298909"/>
                  </a:cubicBezTo>
                  <a:cubicBezTo>
                    <a:pt x="5586638" y="3295278"/>
                    <a:pt x="5655051" y="3271316"/>
                    <a:pt x="5713250" y="3232832"/>
                  </a:cubicBezTo>
                  <a:cubicBezTo>
                    <a:pt x="5788790" y="3356272"/>
                    <a:pt x="5925617" y="3435419"/>
                    <a:pt x="6078359" y="3427674"/>
                  </a:cubicBezTo>
                  <a:cubicBezTo>
                    <a:pt x="6175040" y="3422833"/>
                    <a:pt x="6262220" y="3383865"/>
                    <a:pt x="6329208" y="3322871"/>
                  </a:cubicBezTo>
                  <a:cubicBezTo>
                    <a:pt x="6401659" y="3376845"/>
                    <a:pt x="6492164" y="3407100"/>
                    <a:pt x="6588846" y="3402260"/>
                  </a:cubicBezTo>
                  <a:cubicBezTo>
                    <a:pt x="6702868" y="3396451"/>
                    <a:pt x="6803825" y="3343444"/>
                    <a:pt x="6873664" y="3262361"/>
                  </a:cubicBezTo>
                  <a:cubicBezTo>
                    <a:pt x="6951104" y="3335941"/>
                    <a:pt x="7056575" y="3378782"/>
                    <a:pt x="7170597" y="3373215"/>
                  </a:cubicBezTo>
                  <a:cubicBezTo>
                    <a:pt x="7333791" y="3364986"/>
                    <a:pt x="7469906" y="3259698"/>
                    <a:pt x="7527392" y="3114959"/>
                  </a:cubicBezTo>
                  <a:cubicBezTo>
                    <a:pt x="7597943" y="3163851"/>
                    <a:pt x="7683935" y="3190475"/>
                    <a:pt x="7775391" y="3185876"/>
                  </a:cubicBezTo>
                  <a:cubicBezTo>
                    <a:pt x="7945949" y="3177405"/>
                    <a:pt x="8086814" y="3062678"/>
                    <a:pt x="8139549" y="2907773"/>
                  </a:cubicBezTo>
                  <a:cubicBezTo>
                    <a:pt x="8217702" y="3015239"/>
                    <a:pt x="8345502" y="3082283"/>
                    <a:pt x="8486367" y="3075264"/>
                  </a:cubicBezTo>
                  <a:cubicBezTo>
                    <a:pt x="8621055" y="3068487"/>
                    <a:pt x="8737216" y="2995633"/>
                    <a:pt x="8806104" y="2889136"/>
                  </a:cubicBezTo>
                  <a:cubicBezTo>
                    <a:pt x="8884732" y="2971672"/>
                    <a:pt x="8996379" y="3020805"/>
                    <a:pt x="9118002" y="3014755"/>
                  </a:cubicBezTo>
                  <a:cubicBezTo>
                    <a:pt x="9246990" y="3008219"/>
                    <a:pt x="9359112" y="2941174"/>
                    <a:pt x="9428713" y="2841696"/>
                  </a:cubicBezTo>
                  <a:cubicBezTo>
                    <a:pt x="9495701" y="2991519"/>
                    <a:pt x="9647256" y="3092207"/>
                    <a:pt x="9818527" y="3083736"/>
                  </a:cubicBezTo>
                  <a:cubicBezTo>
                    <a:pt x="9962243" y="3076475"/>
                    <a:pt x="10084579" y="2994181"/>
                    <a:pt x="10151329" y="2875824"/>
                  </a:cubicBezTo>
                  <a:cubicBezTo>
                    <a:pt x="10172471" y="2878244"/>
                    <a:pt x="10193850" y="2878970"/>
                    <a:pt x="10215704" y="2877760"/>
                  </a:cubicBezTo>
                  <a:cubicBezTo>
                    <a:pt x="10357995" y="2870741"/>
                    <a:pt x="10479381" y="2789900"/>
                    <a:pt x="10546369" y="2673479"/>
                  </a:cubicBezTo>
                  <a:cubicBezTo>
                    <a:pt x="10578438" y="2680014"/>
                    <a:pt x="10611694" y="2682676"/>
                    <a:pt x="10645663" y="2680982"/>
                  </a:cubicBezTo>
                  <a:cubicBezTo>
                    <a:pt x="10694836" y="2678562"/>
                    <a:pt x="10741394" y="2667186"/>
                    <a:pt x="10784153" y="2648791"/>
                  </a:cubicBezTo>
                  <a:cubicBezTo>
                    <a:pt x="10828574" y="2662829"/>
                    <a:pt x="10876084" y="2669364"/>
                    <a:pt x="10925255" y="2666944"/>
                  </a:cubicBezTo>
                  <a:cubicBezTo>
                    <a:pt x="11064458" y="2659925"/>
                    <a:pt x="11183706" y="2582472"/>
                    <a:pt x="11251644" y="2470166"/>
                  </a:cubicBezTo>
                  <a:cubicBezTo>
                    <a:pt x="11284901" y="2486866"/>
                    <a:pt x="11320533" y="2499210"/>
                    <a:pt x="11358065" y="2505987"/>
                  </a:cubicBezTo>
                  <a:cubicBezTo>
                    <a:pt x="11358065" y="2509618"/>
                    <a:pt x="11357828" y="2513249"/>
                    <a:pt x="11358065" y="2517121"/>
                  </a:cubicBezTo>
                  <a:cubicBezTo>
                    <a:pt x="11366379" y="2688243"/>
                    <a:pt x="11509145" y="2820397"/>
                    <a:pt x="11677327" y="2811925"/>
                  </a:cubicBezTo>
                  <a:cubicBezTo>
                    <a:pt x="11695856" y="2810957"/>
                    <a:pt x="11713910" y="2808053"/>
                    <a:pt x="11731488" y="2803938"/>
                  </a:cubicBezTo>
                  <a:cubicBezTo>
                    <a:pt x="11790399" y="2881633"/>
                    <a:pt x="11884231" y="2929799"/>
                    <a:pt x="11987563" y="2924716"/>
                  </a:cubicBezTo>
                  <a:cubicBezTo>
                    <a:pt x="12091133" y="2919633"/>
                    <a:pt x="12179738" y="2862270"/>
                    <a:pt x="12230810" y="2779008"/>
                  </a:cubicBezTo>
                  <a:cubicBezTo>
                    <a:pt x="12248626" y="2781428"/>
                    <a:pt x="12266918" y="2782396"/>
                    <a:pt x="12285447" y="2781428"/>
                  </a:cubicBezTo>
                  <a:cubicBezTo>
                    <a:pt x="12453391" y="2772957"/>
                    <a:pt x="12582854" y="2627491"/>
                    <a:pt x="12574778" y="2456127"/>
                  </a:cubicBezTo>
                  <a:cubicBezTo>
                    <a:pt x="12573589" y="2429019"/>
                    <a:pt x="12568364" y="2403121"/>
                    <a:pt x="12561000" y="2378433"/>
                  </a:cubicBezTo>
                  <a:cubicBezTo>
                    <a:pt x="12685474" y="2302432"/>
                    <a:pt x="12765289" y="2161081"/>
                    <a:pt x="12757688" y="2003514"/>
                  </a:cubicBezTo>
                  <a:close/>
                </a:path>
              </a:pathLst>
            </a:custGeom>
            <a:solidFill>
              <a:srgbClr val="FFFFFF"/>
            </a:solidFill>
            <a:ln w="23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55" name="Rectangle 3">
            <a:extLst>
              <a:ext uri="{FF2B5EF4-FFF2-40B4-BE49-F238E27FC236}">
                <a16:creationId xmlns:a16="http://schemas.microsoft.com/office/drawing/2014/main" id="{B05EB3CF-0A59-E616-376E-2FF78F84A2AC}"/>
              </a:ext>
            </a:extLst>
          </p:cNvPr>
          <p:cNvSpPr/>
          <p:nvPr/>
        </p:nvSpPr>
        <p:spPr>
          <a:xfrm>
            <a:off x="1070927" y="1539407"/>
            <a:ext cx="6289092" cy="3510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Chapter1  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學習目標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algn="ctr"/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Chapter2  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教學內容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algn="ctr"/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Chapter3  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遊戲規則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algn="ctr"/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Chapter4  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教學延伸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4183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raphic 28">
            <a:extLst>
              <a:ext uri="{FF2B5EF4-FFF2-40B4-BE49-F238E27FC236}">
                <a16:creationId xmlns:a16="http://schemas.microsoft.com/office/drawing/2014/main" id="{27878F40-6F6F-4D0C-AB6B-D7CF3B2F6635}"/>
              </a:ext>
            </a:extLst>
          </p:cNvPr>
          <p:cNvSpPr/>
          <p:nvPr/>
        </p:nvSpPr>
        <p:spPr>
          <a:xfrm>
            <a:off x="1687385" y="5097245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1" name="Graphic 28">
            <a:extLst>
              <a:ext uri="{FF2B5EF4-FFF2-40B4-BE49-F238E27FC236}">
                <a16:creationId xmlns:a16="http://schemas.microsoft.com/office/drawing/2014/main" id="{412698C1-0D2A-402F-9572-0A80F4AB97DD}"/>
              </a:ext>
            </a:extLst>
          </p:cNvPr>
          <p:cNvSpPr/>
          <p:nvPr/>
        </p:nvSpPr>
        <p:spPr>
          <a:xfrm>
            <a:off x="8663611" y="2029978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3" name="Graphic 31">
            <a:extLst>
              <a:ext uri="{FF2B5EF4-FFF2-40B4-BE49-F238E27FC236}">
                <a16:creationId xmlns:a16="http://schemas.microsoft.com/office/drawing/2014/main" id="{AFB39281-E50A-4964-994D-E2FB0BFD7AAA}"/>
              </a:ext>
            </a:extLst>
          </p:cNvPr>
          <p:cNvSpPr/>
          <p:nvPr/>
        </p:nvSpPr>
        <p:spPr>
          <a:xfrm>
            <a:off x="1095892" y="4028827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4" name="Graphic 31">
            <a:extLst>
              <a:ext uri="{FF2B5EF4-FFF2-40B4-BE49-F238E27FC236}">
                <a16:creationId xmlns:a16="http://schemas.microsoft.com/office/drawing/2014/main" id="{543D6338-8A79-45DB-87D9-E2A76E893285}"/>
              </a:ext>
            </a:extLst>
          </p:cNvPr>
          <p:cNvSpPr/>
          <p:nvPr/>
        </p:nvSpPr>
        <p:spPr>
          <a:xfrm>
            <a:off x="8157584" y="569768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5" name="Graphic 31">
            <a:extLst>
              <a:ext uri="{FF2B5EF4-FFF2-40B4-BE49-F238E27FC236}">
                <a16:creationId xmlns:a16="http://schemas.microsoft.com/office/drawing/2014/main" id="{FE08255B-AE98-4E95-9CD0-AA624FA79B58}"/>
              </a:ext>
            </a:extLst>
          </p:cNvPr>
          <p:cNvSpPr/>
          <p:nvPr/>
        </p:nvSpPr>
        <p:spPr>
          <a:xfrm>
            <a:off x="7503403" y="4538128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6" name="Graphic 31">
            <a:extLst>
              <a:ext uri="{FF2B5EF4-FFF2-40B4-BE49-F238E27FC236}">
                <a16:creationId xmlns:a16="http://schemas.microsoft.com/office/drawing/2014/main" id="{FDA2DAE7-FC71-4AEB-A847-BF5697BFCDF9}"/>
              </a:ext>
            </a:extLst>
          </p:cNvPr>
          <p:cNvSpPr/>
          <p:nvPr/>
        </p:nvSpPr>
        <p:spPr>
          <a:xfrm>
            <a:off x="543321" y="2111381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7" name="Graphic 28">
            <a:extLst>
              <a:ext uri="{FF2B5EF4-FFF2-40B4-BE49-F238E27FC236}">
                <a16:creationId xmlns:a16="http://schemas.microsoft.com/office/drawing/2014/main" id="{6794C2EB-BA7A-4D2A-B164-9BD8C8564AB2}"/>
              </a:ext>
            </a:extLst>
          </p:cNvPr>
          <p:cNvSpPr/>
          <p:nvPr/>
        </p:nvSpPr>
        <p:spPr>
          <a:xfrm>
            <a:off x="8515459" y="5653043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grpSp>
        <p:nvGrpSpPr>
          <p:cNvPr id="32" name="Graphic 241">
            <a:extLst>
              <a:ext uri="{FF2B5EF4-FFF2-40B4-BE49-F238E27FC236}">
                <a16:creationId xmlns:a16="http://schemas.microsoft.com/office/drawing/2014/main" id="{7273219D-C57B-BAB5-4D10-7E414ED61AE9}"/>
              </a:ext>
            </a:extLst>
          </p:cNvPr>
          <p:cNvGrpSpPr/>
          <p:nvPr/>
        </p:nvGrpSpPr>
        <p:grpSpPr>
          <a:xfrm>
            <a:off x="8629121" y="1284858"/>
            <a:ext cx="241992" cy="239150"/>
            <a:chOff x="2434505" y="2932122"/>
            <a:chExt cx="322656" cy="318867"/>
          </a:xfrm>
        </p:grpSpPr>
        <p:sp>
          <p:nvSpPr>
            <p:cNvPr id="38" name="Freeform: Shape 216">
              <a:extLst>
                <a:ext uri="{FF2B5EF4-FFF2-40B4-BE49-F238E27FC236}">
                  <a16:creationId xmlns:a16="http://schemas.microsoft.com/office/drawing/2014/main" id="{13B293A9-1FC6-8310-606E-7A37E9216CC1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9" name="Freeform: Shape 217">
              <a:extLst>
                <a:ext uri="{FF2B5EF4-FFF2-40B4-BE49-F238E27FC236}">
                  <a16:creationId xmlns:a16="http://schemas.microsoft.com/office/drawing/2014/main" id="{196580F9-AFFB-0B5F-E1EC-FD8F906DE1E1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4" name="Graphic 241">
            <a:extLst>
              <a:ext uri="{FF2B5EF4-FFF2-40B4-BE49-F238E27FC236}">
                <a16:creationId xmlns:a16="http://schemas.microsoft.com/office/drawing/2014/main" id="{1EFF4181-C4CC-79E3-D3E4-313823003BCA}"/>
              </a:ext>
            </a:extLst>
          </p:cNvPr>
          <p:cNvGrpSpPr/>
          <p:nvPr/>
        </p:nvGrpSpPr>
        <p:grpSpPr>
          <a:xfrm rot="1433983">
            <a:off x="7570784" y="160367"/>
            <a:ext cx="159704" cy="157829"/>
            <a:chOff x="2434505" y="2932122"/>
            <a:chExt cx="322656" cy="318867"/>
          </a:xfrm>
        </p:grpSpPr>
        <p:sp>
          <p:nvSpPr>
            <p:cNvPr id="56" name="Freeform: Shape 219">
              <a:extLst>
                <a:ext uri="{FF2B5EF4-FFF2-40B4-BE49-F238E27FC236}">
                  <a16:creationId xmlns:a16="http://schemas.microsoft.com/office/drawing/2014/main" id="{9A017DD8-3E2C-39C4-AE6E-28119D709D3E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8" name="Freeform: Shape 220">
              <a:extLst>
                <a:ext uri="{FF2B5EF4-FFF2-40B4-BE49-F238E27FC236}">
                  <a16:creationId xmlns:a16="http://schemas.microsoft.com/office/drawing/2014/main" id="{65157B21-3768-1F3D-DEBC-0F55534F3F94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9" name="Graphic 3">
            <a:extLst>
              <a:ext uri="{FF2B5EF4-FFF2-40B4-BE49-F238E27FC236}">
                <a16:creationId xmlns:a16="http://schemas.microsoft.com/office/drawing/2014/main" id="{6CDE4067-13E2-3EE9-E519-E8F0522351DE}"/>
              </a:ext>
            </a:extLst>
          </p:cNvPr>
          <p:cNvGrpSpPr/>
          <p:nvPr/>
        </p:nvGrpSpPr>
        <p:grpSpPr>
          <a:xfrm>
            <a:off x="7213014" y="1120015"/>
            <a:ext cx="861784" cy="567570"/>
            <a:chOff x="10128276" y="388922"/>
            <a:chExt cx="2832852" cy="1865713"/>
          </a:xfrm>
        </p:grpSpPr>
        <p:sp>
          <p:nvSpPr>
            <p:cNvPr id="60" name="Freeform: Shape 222">
              <a:extLst>
                <a:ext uri="{FF2B5EF4-FFF2-40B4-BE49-F238E27FC236}">
                  <a16:creationId xmlns:a16="http://schemas.microsoft.com/office/drawing/2014/main" id="{E0C5D5E2-6ACA-74B9-C1F3-0254C5F4A4F2}"/>
                </a:ext>
              </a:extLst>
            </p:cNvPr>
            <p:cNvSpPr/>
            <p:nvPr/>
          </p:nvSpPr>
          <p:spPr>
            <a:xfrm>
              <a:off x="10615796" y="389128"/>
              <a:ext cx="1865095" cy="1865095"/>
            </a:xfrm>
            <a:custGeom>
              <a:avLst/>
              <a:gdLst>
                <a:gd name="connsiteX0" fmla="*/ 1865096 w 1865095"/>
                <a:gd name="connsiteY0" fmla="*/ 932548 h 1865095"/>
                <a:gd name="connsiteX1" fmla="*/ 932548 w 1865095"/>
                <a:gd name="connsiteY1" fmla="*/ 1865096 h 1865095"/>
                <a:gd name="connsiteX2" fmla="*/ 0 w 1865095"/>
                <a:gd name="connsiteY2" fmla="*/ 932548 h 1865095"/>
                <a:gd name="connsiteX3" fmla="*/ 932548 w 1865095"/>
                <a:gd name="connsiteY3" fmla="*/ 0 h 1865095"/>
                <a:gd name="connsiteX4" fmla="*/ 1865096 w 1865095"/>
                <a:gd name="connsiteY4" fmla="*/ 932548 h 186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95" h="1865095">
                  <a:moveTo>
                    <a:pt x="1865096" y="932548"/>
                  </a:moveTo>
                  <a:cubicBezTo>
                    <a:pt x="1865096" y="1447580"/>
                    <a:pt x="1447580" y="1865096"/>
                    <a:pt x="932548" y="1865096"/>
                  </a:cubicBezTo>
                  <a:cubicBezTo>
                    <a:pt x="417516" y="1865096"/>
                    <a:pt x="0" y="1447580"/>
                    <a:pt x="0" y="932548"/>
                  </a:cubicBezTo>
                  <a:cubicBezTo>
                    <a:pt x="0" y="417516"/>
                    <a:pt x="417516" y="0"/>
                    <a:pt x="932548" y="0"/>
                  </a:cubicBezTo>
                  <a:cubicBezTo>
                    <a:pt x="1447580" y="0"/>
                    <a:pt x="1865096" y="417516"/>
                    <a:pt x="1865096" y="932548"/>
                  </a:cubicBezTo>
                  <a:close/>
                </a:path>
              </a:pathLst>
            </a:custGeom>
            <a:solidFill>
              <a:srgbClr val="EFCE79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61" name="Graphic 3">
              <a:extLst>
                <a:ext uri="{FF2B5EF4-FFF2-40B4-BE49-F238E27FC236}">
                  <a16:creationId xmlns:a16="http://schemas.microsoft.com/office/drawing/2014/main" id="{737DE444-15D9-2D1D-ACC8-1364FB0DD908}"/>
                </a:ext>
              </a:extLst>
            </p:cNvPr>
            <p:cNvGrpSpPr/>
            <p:nvPr/>
          </p:nvGrpSpPr>
          <p:grpSpPr>
            <a:xfrm>
              <a:off x="10615906" y="412126"/>
              <a:ext cx="1865136" cy="1820250"/>
              <a:chOff x="10615906" y="412126"/>
              <a:chExt cx="1865136" cy="1820250"/>
            </a:xfrm>
            <a:solidFill>
              <a:srgbClr val="E4AF70"/>
            </a:solidFill>
          </p:grpSpPr>
          <p:sp>
            <p:nvSpPr>
              <p:cNvPr id="66" name="Freeform: Shape 227">
                <a:extLst>
                  <a:ext uri="{FF2B5EF4-FFF2-40B4-BE49-F238E27FC236}">
                    <a16:creationId xmlns:a16="http://schemas.microsoft.com/office/drawing/2014/main" id="{C0F810D9-7DAE-93DC-0774-31BB336B4B57}"/>
                  </a:ext>
                </a:extLst>
              </p:cNvPr>
              <p:cNvSpPr/>
              <p:nvPr/>
            </p:nvSpPr>
            <p:spPr>
              <a:xfrm>
                <a:off x="10799009" y="412126"/>
                <a:ext cx="1103879" cy="354736"/>
              </a:xfrm>
              <a:custGeom>
                <a:avLst/>
                <a:gdLst>
                  <a:gd name="connsiteX0" fmla="*/ 0 w 1103879"/>
                  <a:gd name="connsiteY0" fmla="*/ 354736 h 354736"/>
                  <a:gd name="connsiteX1" fmla="*/ 1103879 w 1103879"/>
                  <a:gd name="connsiteY1" fmla="*/ 46953 h 354736"/>
                  <a:gd name="connsiteX2" fmla="*/ 955737 w 1103879"/>
                  <a:gd name="connsiteY2" fmla="*/ 0 h 354736"/>
                  <a:gd name="connsiteX3" fmla="*/ 102339 w 1103879"/>
                  <a:gd name="connsiteY3" fmla="*/ 238024 h 354736"/>
                  <a:gd name="connsiteX4" fmla="*/ 0 w 1103879"/>
                  <a:gd name="connsiteY4" fmla="*/ 354736 h 35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879" h="354736">
                    <a:moveTo>
                      <a:pt x="0" y="354736"/>
                    </a:moveTo>
                    <a:lnTo>
                      <a:pt x="1103879" y="46953"/>
                    </a:lnTo>
                    <a:cubicBezTo>
                      <a:pt x="1056159" y="27214"/>
                      <a:pt x="1006523" y="11499"/>
                      <a:pt x="955737" y="0"/>
                    </a:cubicBezTo>
                    <a:lnTo>
                      <a:pt x="102339" y="238024"/>
                    </a:lnTo>
                    <a:cubicBezTo>
                      <a:pt x="64776" y="274053"/>
                      <a:pt x="30663" y="313149"/>
                      <a:pt x="0" y="35473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7" name="Freeform: Shape 228">
                <a:extLst>
                  <a:ext uri="{FF2B5EF4-FFF2-40B4-BE49-F238E27FC236}">
                    <a16:creationId xmlns:a16="http://schemas.microsoft.com/office/drawing/2014/main" id="{B9A1BBE5-8A91-2932-8C39-2D442CE4E90B}"/>
                  </a:ext>
                </a:extLst>
              </p:cNvPr>
              <p:cNvSpPr/>
              <p:nvPr/>
            </p:nvSpPr>
            <p:spPr>
              <a:xfrm>
                <a:off x="10615906" y="826847"/>
                <a:ext cx="1766288" cy="568037"/>
              </a:xfrm>
              <a:custGeom>
                <a:avLst/>
                <a:gdLst>
                  <a:gd name="connsiteX0" fmla="*/ 1723168 w 1766288"/>
                  <a:gd name="connsiteY0" fmla="*/ 0 h 568037"/>
                  <a:gd name="connsiteX1" fmla="*/ 82 w 1766288"/>
                  <a:gd name="connsiteY1" fmla="*/ 480456 h 568037"/>
                  <a:gd name="connsiteX2" fmla="*/ 2957 w 1766288"/>
                  <a:gd name="connsiteY2" fmla="*/ 568038 h 568037"/>
                  <a:gd name="connsiteX3" fmla="*/ 1766289 w 1766288"/>
                  <a:gd name="connsiteY3" fmla="*/ 76467 h 568037"/>
                  <a:gd name="connsiteX4" fmla="*/ 1723168 w 1766288"/>
                  <a:gd name="connsiteY4" fmla="*/ 0 h 5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6288" h="568037">
                    <a:moveTo>
                      <a:pt x="1723168" y="0"/>
                    </a:moveTo>
                    <a:lnTo>
                      <a:pt x="82" y="480456"/>
                    </a:lnTo>
                    <a:cubicBezTo>
                      <a:pt x="-301" y="509394"/>
                      <a:pt x="657" y="538716"/>
                      <a:pt x="2957" y="568038"/>
                    </a:cubicBezTo>
                    <a:lnTo>
                      <a:pt x="1766289" y="76467"/>
                    </a:lnTo>
                    <a:cubicBezTo>
                      <a:pt x="1752874" y="50019"/>
                      <a:pt x="1738692" y="24722"/>
                      <a:pt x="172316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8" name="Freeform: Shape 229">
                <a:extLst>
                  <a:ext uri="{FF2B5EF4-FFF2-40B4-BE49-F238E27FC236}">
                    <a16:creationId xmlns:a16="http://schemas.microsoft.com/office/drawing/2014/main" id="{955D503D-06EE-799A-34D7-9BD86F1C536C}"/>
                  </a:ext>
                </a:extLst>
              </p:cNvPr>
              <p:cNvSpPr/>
              <p:nvPr/>
            </p:nvSpPr>
            <p:spPr>
              <a:xfrm>
                <a:off x="10649909" y="513506"/>
                <a:ext cx="1454015" cy="558838"/>
              </a:xfrm>
              <a:custGeom>
                <a:avLst/>
                <a:gdLst>
                  <a:gd name="connsiteX0" fmla="*/ 1454016 w 1454015"/>
                  <a:gd name="connsiteY0" fmla="*/ 59027 h 558838"/>
                  <a:gd name="connsiteX1" fmla="*/ 1363942 w 1454015"/>
                  <a:gd name="connsiteY1" fmla="*/ 0 h 558838"/>
                  <a:gd name="connsiteX2" fmla="*/ 34880 w 1454015"/>
                  <a:gd name="connsiteY2" fmla="*/ 456883 h 558838"/>
                  <a:gd name="connsiteX3" fmla="*/ 0 w 1454015"/>
                  <a:gd name="connsiteY3" fmla="*/ 558839 h 558838"/>
                  <a:gd name="connsiteX4" fmla="*/ 1454016 w 1454015"/>
                  <a:gd name="connsiteY4" fmla="*/ 59027 h 55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015" h="558838">
                    <a:moveTo>
                      <a:pt x="1454016" y="59027"/>
                    </a:moveTo>
                    <a:cubicBezTo>
                      <a:pt x="1425077" y="37563"/>
                      <a:pt x="1394989" y="18015"/>
                      <a:pt x="1363942" y="0"/>
                    </a:cubicBezTo>
                    <a:lnTo>
                      <a:pt x="34880" y="456883"/>
                    </a:lnTo>
                    <a:cubicBezTo>
                      <a:pt x="21273" y="490038"/>
                      <a:pt x="9582" y="524151"/>
                      <a:pt x="0" y="558839"/>
                    </a:cubicBezTo>
                    <a:lnTo>
                      <a:pt x="1454016" y="59027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9" name="Freeform: Shape 230">
                <a:extLst>
                  <a:ext uri="{FF2B5EF4-FFF2-40B4-BE49-F238E27FC236}">
                    <a16:creationId xmlns:a16="http://schemas.microsoft.com/office/drawing/2014/main" id="{6FF4E4F3-F123-D378-AB2C-6B125762DC99}"/>
                  </a:ext>
                </a:extLst>
              </p:cNvPr>
              <p:cNvSpPr/>
              <p:nvPr/>
            </p:nvSpPr>
            <p:spPr>
              <a:xfrm>
                <a:off x="10620971" y="639609"/>
                <a:ext cx="1598899" cy="583944"/>
              </a:xfrm>
              <a:custGeom>
                <a:avLst/>
                <a:gdLst>
                  <a:gd name="connsiteX0" fmla="*/ 0 w 1598899"/>
                  <a:gd name="connsiteY0" fmla="*/ 583944 h 583944"/>
                  <a:gd name="connsiteX1" fmla="*/ 1598900 w 1598899"/>
                  <a:gd name="connsiteY1" fmla="*/ 34496 h 583944"/>
                  <a:gd name="connsiteX2" fmla="*/ 1563829 w 1598899"/>
                  <a:gd name="connsiteY2" fmla="*/ 0 h 583944"/>
                  <a:gd name="connsiteX3" fmla="*/ 6516 w 1598899"/>
                  <a:gd name="connsiteY3" fmla="*/ 535075 h 583944"/>
                  <a:gd name="connsiteX4" fmla="*/ 0 w 1598899"/>
                  <a:gd name="connsiteY4" fmla="*/ 583944 h 5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899" h="583944">
                    <a:moveTo>
                      <a:pt x="0" y="583944"/>
                    </a:moveTo>
                    <a:lnTo>
                      <a:pt x="1598900" y="34496"/>
                    </a:lnTo>
                    <a:cubicBezTo>
                      <a:pt x="1587401" y="22614"/>
                      <a:pt x="1575711" y="11307"/>
                      <a:pt x="1563829" y="0"/>
                    </a:cubicBezTo>
                    <a:lnTo>
                      <a:pt x="6516" y="535075"/>
                    </a:lnTo>
                    <a:cubicBezTo>
                      <a:pt x="3833" y="551365"/>
                      <a:pt x="1725" y="567655"/>
                      <a:pt x="0" y="583944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0" name="Freeform: Shape 231">
                <a:extLst>
                  <a:ext uri="{FF2B5EF4-FFF2-40B4-BE49-F238E27FC236}">
                    <a16:creationId xmlns:a16="http://schemas.microsoft.com/office/drawing/2014/main" id="{7E59B588-8539-78DA-48A4-BFECF607D94F}"/>
                  </a:ext>
                </a:extLst>
              </p:cNvPr>
              <p:cNvSpPr/>
              <p:nvPr/>
            </p:nvSpPr>
            <p:spPr>
              <a:xfrm>
                <a:off x="10774479" y="1269548"/>
                <a:ext cx="1706562" cy="644695"/>
              </a:xfrm>
              <a:custGeom>
                <a:avLst/>
                <a:gdLst>
                  <a:gd name="connsiteX0" fmla="*/ 53661 w 1706562"/>
                  <a:gd name="connsiteY0" fmla="*/ 644696 h 644695"/>
                  <a:gd name="connsiteX1" fmla="*/ 1705838 w 1706562"/>
                  <a:gd name="connsiteY1" fmla="*/ 89498 h 644695"/>
                  <a:gd name="connsiteX2" fmla="*/ 1705072 w 1706562"/>
                  <a:gd name="connsiteY2" fmla="*/ 0 h 644695"/>
                  <a:gd name="connsiteX3" fmla="*/ 0 w 1706562"/>
                  <a:gd name="connsiteY3" fmla="*/ 573021 h 644695"/>
                  <a:gd name="connsiteX4" fmla="*/ 53661 w 1706562"/>
                  <a:gd name="connsiteY4" fmla="*/ 644696 h 64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6562" h="644695">
                    <a:moveTo>
                      <a:pt x="53661" y="644696"/>
                    </a:moveTo>
                    <a:lnTo>
                      <a:pt x="1705838" y="89498"/>
                    </a:lnTo>
                    <a:cubicBezTo>
                      <a:pt x="1706988" y="59793"/>
                      <a:pt x="1706796" y="30088"/>
                      <a:pt x="1705072" y="0"/>
                    </a:cubicBezTo>
                    <a:lnTo>
                      <a:pt x="0" y="573021"/>
                    </a:lnTo>
                    <a:cubicBezTo>
                      <a:pt x="17056" y="597743"/>
                      <a:pt x="34880" y="621699"/>
                      <a:pt x="53661" y="64469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1" name="Freeform: Shape 232">
                <a:extLst>
                  <a:ext uri="{FF2B5EF4-FFF2-40B4-BE49-F238E27FC236}">
                    <a16:creationId xmlns:a16="http://schemas.microsoft.com/office/drawing/2014/main" id="{F706778E-C90A-4DF5-D091-529549624A95}"/>
                  </a:ext>
                </a:extLst>
              </p:cNvPr>
              <p:cNvSpPr/>
              <p:nvPr/>
            </p:nvSpPr>
            <p:spPr>
              <a:xfrm>
                <a:off x="10633044" y="972881"/>
                <a:ext cx="1808560" cy="608858"/>
              </a:xfrm>
              <a:custGeom>
                <a:avLst/>
                <a:gdLst>
                  <a:gd name="connsiteX0" fmla="*/ 0 w 1808560"/>
                  <a:gd name="connsiteY0" fmla="*/ 526259 h 608858"/>
                  <a:gd name="connsiteX1" fmla="*/ 17248 w 1808560"/>
                  <a:gd name="connsiteY1" fmla="*/ 599084 h 608858"/>
                  <a:gd name="connsiteX2" fmla="*/ 20123 w 1808560"/>
                  <a:gd name="connsiteY2" fmla="*/ 608858 h 608858"/>
                  <a:gd name="connsiteX3" fmla="*/ 1808560 w 1808560"/>
                  <a:gd name="connsiteY3" fmla="*/ 80300 h 608858"/>
                  <a:gd name="connsiteX4" fmla="*/ 1780388 w 1808560"/>
                  <a:gd name="connsiteY4" fmla="*/ 0 h 608858"/>
                  <a:gd name="connsiteX5" fmla="*/ 0 w 1808560"/>
                  <a:gd name="connsiteY5" fmla="*/ 526259 h 60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8560" h="608858">
                    <a:moveTo>
                      <a:pt x="0" y="526259"/>
                    </a:moveTo>
                    <a:cubicBezTo>
                      <a:pt x="4791" y="550598"/>
                      <a:pt x="10540" y="574937"/>
                      <a:pt x="17248" y="599084"/>
                    </a:cubicBezTo>
                    <a:cubicBezTo>
                      <a:pt x="18206" y="602342"/>
                      <a:pt x="19165" y="605600"/>
                      <a:pt x="20123" y="608858"/>
                    </a:cubicBezTo>
                    <a:lnTo>
                      <a:pt x="1808560" y="80300"/>
                    </a:lnTo>
                    <a:cubicBezTo>
                      <a:pt x="1800320" y="52894"/>
                      <a:pt x="1790929" y="26064"/>
                      <a:pt x="1780388" y="0"/>
                    </a:cubicBezTo>
                    <a:lnTo>
                      <a:pt x="0" y="526259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2" name="Freeform: Shape 233">
                <a:extLst>
                  <a:ext uri="{FF2B5EF4-FFF2-40B4-BE49-F238E27FC236}">
                    <a16:creationId xmlns:a16="http://schemas.microsoft.com/office/drawing/2014/main" id="{A881A1B8-F5C2-99E9-D244-DBBD42BCA957}"/>
                  </a:ext>
                </a:extLst>
              </p:cNvPr>
              <p:cNvSpPr/>
              <p:nvPr/>
            </p:nvSpPr>
            <p:spPr>
              <a:xfrm>
                <a:off x="10682297" y="1140571"/>
                <a:ext cx="1788629" cy="567271"/>
              </a:xfrm>
              <a:custGeom>
                <a:avLst/>
                <a:gdLst>
                  <a:gd name="connsiteX0" fmla="*/ 0 w 1788629"/>
                  <a:gd name="connsiteY0" fmla="*/ 526451 h 567271"/>
                  <a:gd name="connsiteX1" fmla="*/ 17248 w 1788629"/>
                  <a:gd name="connsiteY1" fmla="*/ 567271 h 567271"/>
                  <a:gd name="connsiteX2" fmla="*/ 1788629 w 1788629"/>
                  <a:gd name="connsiteY2" fmla="*/ 43695 h 567271"/>
                  <a:gd name="connsiteX3" fmla="*/ 1780963 w 1788629"/>
                  <a:gd name="connsiteY3" fmla="*/ 0 h 567271"/>
                  <a:gd name="connsiteX4" fmla="*/ 0 w 1788629"/>
                  <a:gd name="connsiteY4" fmla="*/ 526451 h 56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629" h="567271">
                    <a:moveTo>
                      <a:pt x="0" y="526451"/>
                    </a:moveTo>
                    <a:cubicBezTo>
                      <a:pt x="5558" y="540249"/>
                      <a:pt x="11307" y="553856"/>
                      <a:pt x="17248" y="567271"/>
                    </a:cubicBezTo>
                    <a:lnTo>
                      <a:pt x="1788629" y="43695"/>
                    </a:lnTo>
                    <a:cubicBezTo>
                      <a:pt x="1786521" y="29130"/>
                      <a:pt x="1784030" y="14565"/>
                      <a:pt x="1780963" y="0"/>
                    </a:cubicBezTo>
                    <a:lnTo>
                      <a:pt x="0" y="526451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3" name="Freeform: Shape 234">
                <a:extLst>
                  <a:ext uri="{FF2B5EF4-FFF2-40B4-BE49-F238E27FC236}">
                    <a16:creationId xmlns:a16="http://schemas.microsoft.com/office/drawing/2014/main" id="{9E293D40-4391-4C62-1321-C7246896AFAA}"/>
                  </a:ext>
                </a:extLst>
              </p:cNvPr>
              <p:cNvSpPr/>
              <p:nvPr/>
            </p:nvSpPr>
            <p:spPr>
              <a:xfrm>
                <a:off x="11195908" y="1894313"/>
                <a:ext cx="1088547" cy="338062"/>
              </a:xfrm>
              <a:custGeom>
                <a:avLst/>
                <a:gdLst>
                  <a:gd name="connsiteX0" fmla="*/ 1088548 w 1088547"/>
                  <a:gd name="connsiteY0" fmla="*/ 0 h 338062"/>
                  <a:gd name="connsiteX1" fmla="*/ 0 w 1088547"/>
                  <a:gd name="connsiteY1" fmla="*/ 290535 h 338062"/>
                  <a:gd name="connsiteX2" fmla="*/ 151783 w 1088547"/>
                  <a:gd name="connsiteY2" fmla="*/ 338063 h 338062"/>
                  <a:gd name="connsiteX3" fmla="*/ 980651 w 1088547"/>
                  <a:gd name="connsiteY3" fmla="*/ 116904 h 338062"/>
                  <a:gd name="connsiteX4" fmla="*/ 1088548 w 1088547"/>
                  <a:gd name="connsiteY4" fmla="*/ 0 h 33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547" h="338062">
                    <a:moveTo>
                      <a:pt x="1088548" y="0"/>
                    </a:moveTo>
                    <a:lnTo>
                      <a:pt x="0" y="290535"/>
                    </a:lnTo>
                    <a:cubicBezTo>
                      <a:pt x="49061" y="310658"/>
                      <a:pt x="99847" y="326564"/>
                      <a:pt x="151783" y="338063"/>
                    </a:cubicBezTo>
                    <a:lnTo>
                      <a:pt x="980651" y="116904"/>
                    </a:lnTo>
                    <a:cubicBezTo>
                      <a:pt x="1019938" y="80874"/>
                      <a:pt x="1056159" y="41779"/>
                      <a:pt x="108854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4" name="Freeform: Shape 235">
                <a:extLst>
                  <a:ext uri="{FF2B5EF4-FFF2-40B4-BE49-F238E27FC236}">
                    <a16:creationId xmlns:a16="http://schemas.microsoft.com/office/drawing/2014/main" id="{F91315C9-CB3F-836A-D2AE-9A37341C7A95}"/>
                  </a:ext>
                </a:extLst>
              </p:cNvPr>
              <p:cNvSpPr/>
              <p:nvPr/>
            </p:nvSpPr>
            <p:spPr>
              <a:xfrm>
                <a:off x="10869152" y="1428614"/>
                <a:ext cx="1605990" cy="598509"/>
              </a:xfrm>
              <a:custGeom>
                <a:avLst/>
                <a:gdLst>
                  <a:gd name="connsiteX0" fmla="*/ 0 w 1605990"/>
                  <a:gd name="connsiteY0" fmla="*/ 532008 h 598509"/>
                  <a:gd name="connsiteX1" fmla="*/ 69567 w 1605990"/>
                  <a:gd name="connsiteY1" fmla="*/ 598510 h 598509"/>
                  <a:gd name="connsiteX2" fmla="*/ 1590084 w 1605990"/>
                  <a:gd name="connsiteY2" fmla="*/ 94865 h 598509"/>
                  <a:gd name="connsiteX3" fmla="*/ 1605991 w 1605990"/>
                  <a:gd name="connsiteY3" fmla="*/ 0 h 598509"/>
                  <a:gd name="connsiteX4" fmla="*/ 0 w 1605990"/>
                  <a:gd name="connsiteY4" fmla="*/ 532008 h 59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990" h="598509">
                    <a:moveTo>
                      <a:pt x="0" y="532008"/>
                    </a:moveTo>
                    <a:cubicBezTo>
                      <a:pt x="22039" y="555389"/>
                      <a:pt x="45228" y="577620"/>
                      <a:pt x="69567" y="598510"/>
                    </a:cubicBezTo>
                    <a:lnTo>
                      <a:pt x="1590084" y="94865"/>
                    </a:lnTo>
                    <a:cubicBezTo>
                      <a:pt x="1596983" y="63626"/>
                      <a:pt x="1602349" y="32005"/>
                      <a:pt x="1605991" y="0"/>
                    </a:cubicBezTo>
                    <a:lnTo>
                      <a:pt x="0" y="532008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5" name="Freeform: Shape 236">
                <a:extLst>
                  <a:ext uri="{FF2B5EF4-FFF2-40B4-BE49-F238E27FC236}">
                    <a16:creationId xmlns:a16="http://schemas.microsoft.com/office/drawing/2014/main" id="{A7C7C4AE-C35C-57FE-F85C-33640798F1E6}"/>
                  </a:ext>
                </a:extLst>
              </p:cNvPr>
              <p:cNvSpPr/>
              <p:nvPr/>
            </p:nvSpPr>
            <p:spPr>
              <a:xfrm>
                <a:off x="11024768" y="1627734"/>
                <a:ext cx="1404762" cy="495787"/>
              </a:xfrm>
              <a:custGeom>
                <a:avLst/>
                <a:gdLst>
                  <a:gd name="connsiteX0" fmla="*/ 0 w 1404762"/>
                  <a:gd name="connsiteY0" fmla="*/ 465316 h 495787"/>
                  <a:gd name="connsiteX1" fmla="*/ 47911 w 1404762"/>
                  <a:gd name="connsiteY1" fmla="*/ 495787 h 495787"/>
                  <a:gd name="connsiteX2" fmla="*/ 1384448 w 1404762"/>
                  <a:gd name="connsiteY2" fmla="*/ 53086 h 495787"/>
                  <a:gd name="connsiteX3" fmla="*/ 1404763 w 1404762"/>
                  <a:gd name="connsiteY3" fmla="*/ 0 h 495787"/>
                  <a:gd name="connsiteX4" fmla="*/ 0 w 1404762"/>
                  <a:gd name="connsiteY4" fmla="*/ 465316 h 49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762" h="495787">
                    <a:moveTo>
                      <a:pt x="0" y="465316"/>
                    </a:moveTo>
                    <a:cubicBezTo>
                      <a:pt x="15715" y="475856"/>
                      <a:pt x="31622" y="486205"/>
                      <a:pt x="47911" y="495787"/>
                    </a:cubicBezTo>
                    <a:lnTo>
                      <a:pt x="1384448" y="53086"/>
                    </a:lnTo>
                    <a:cubicBezTo>
                      <a:pt x="1391731" y="35646"/>
                      <a:pt x="1398439" y="18015"/>
                      <a:pt x="1404763" y="0"/>
                    </a:cubicBezTo>
                    <a:lnTo>
                      <a:pt x="0" y="465316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62" name="Freeform: Shape 224">
              <a:extLst>
                <a:ext uri="{FF2B5EF4-FFF2-40B4-BE49-F238E27FC236}">
                  <a16:creationId xmlns:a16="http://schemas.microsoft.com/office/drawing/2014/main" id="{08119215-7E0F-DF8F-4FA6-CEA1A04ADCEC}"/>
                </a:ext>
              </a:extLst>
            </p:cNvPr>
            <p:cNvSpPr/>
            <p:nvPr/>
          </p:nvSpPr>
          <p:spPr>
            <a:xfrm>
              <a:off x="10615561" y="790243"/>
              <a:ext cx="1813970" cy="1464392"/>
            </a:xfrm>
            <a:custGeom>
              <a:avLst/>
              <a:gdLst>
                <a:gd name="connsiteX0" fmla="*/ 149527 w 1813970"/>
                <a:gd name="connsiteY0" fmla="*/ 555581 h 1464392"/>
                <a:gd name="connsiteX1" fmla="*/ 166584 w 1813970"/>
                <a:gd name="connsiteY1" fmla="*/ 0 h 1464392"/>
                <a:gd name="connsiteX2" fmla="*/ 34540 w 1813970"/>
                <a:gd name="connsiteY2" fmla="*/ 782106 h 1464392"/>
                <a:gd name="connsiteX3" fmla="*/ 1183264 w 1813970"/>
                <a:gd name="connsiteY3" fmla="*/ 1429868 h 1464392"/>
                <a:gd name="connsiteX4" fmla="*/ 1813970 w 1813970"/>
                <a:gd name="connsiteY4" fmla="*/ 836725 h 1464392"/>
                <a:gd name="connsiteX5" fmla="*/ 1298252 w 1813970"/>
                <a:gd name="connsiteY5" fmla="*/ 1203343 h 1464392"/>
                <a:gd name="connsiteX6" fmla="*/ 149527 w 1813970"/>
                <a:gd name="connsiteY6" fmla="*/ 555581 h 146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92">
                  <a:moveTo>
                    <a:pt x="149527" y="555581"/>
                  </a:moveTo>
                  <a:cubicBezTo>
                    <a:pt x="96633" y="365660"/>
                    <a:pt x="106407" y="173056"/>
                    <a:pt x="166584" y="0"/>
                  </a:cubicBezTo>
                  <a:cubicBezTo>
                    <a:pt x="14034" y="220009"/>
                    <a:pt x="-43077" y="503836"/>
                    <a:pt x="34540" y="782106"/>
                  </a:cubicBezTo>
                  <a:cubicBezTo>
                    <a:pt x="172908" y="1278277"/>
                    <a:pt x="687093" y="1568237"/>
                    <a:pt x="1183264" y="1429868"/>
                  </a:cubicBezTo>
                  <a:cubicBezTo>
                    <a:pt x="1489514" y="1344586"/>
                    <a:pt x="1716997" y="1115953"/>
                    <a:pt x="1813970" y="836725"/>
                  </a:cubicBezTo>
                  <a:cubicBezTo>
                    <a:pt x="1694383" y="1009206"/>
                    <a:pt x="1516153" y="1142591"/>
                    <a:pt x="1298252" y="1203343"/>
                  </a:cubicBezTo>
                  <a:cubicBezTo>
                    <a:pt x="802273" y="1341711"/>
                    <a:pt x="287896" y="1051560"/>
                    <a:pt x="149527" y="555581"/>
                  </a:cubicBezTo>
                  <a:close/>
                </a:path>
              </a:pathLst>
            </a:custGeom>
            <a:solidFill>
              <a:srgbClr val="D25B30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4" name="Freeform: Shape 225">
              <a:extLst>
                <a:ext uri="{FF2B5EF4-FFF2-40B4-BE49-F238E27FC236}">
                  <a16:creationId xmlns:a16="http://schemas.microsoft.com/office/drawing/2014/main" id="{9CFEE748-0C3A-F1CE-2777-DA4AC9DD7529}"/>
                </a:ext>
              </a:extLst>
            </p:cNvPr>
            <p:cNvSpPr/>
            <p:nvPr/>
          </p:nvSpPr>
          <p:spPr>
            <a:xfrm>
              <a:off x="10667157" y="388922"/>
              <a:ext cx="1813970" cy="1464379"/>
            </a:xfrm>
            <a:custGeom>
              <a:avLst/>
              <a:gdLst>
                <a:gd name="connsiteX0" fmla="*/ 1664443 w 1813970"/>
                <a:gd name="connsiteY0" fmla="*/ 908798 h 1464379"/>
                <a:gd name="connsiteX1" fmla="*/ 1647386 w 1813970"/>
                <a:gd name="connsiteY1" fmla="*/ 1464379 h 1464379"/>
                <a:gd name="connsiteX2" fmla="*/ 1779430 w 1813970"/>
                <a:gd name="connsiteY2" fmla="*/ 682273 h 1464379"/>
                <a:gd name="connsiteX3" fmla="*/ 630706 w 1813970"/>
                <a:gd name="connsiteY3" fmla="*/ 34511 h 1464379"/>
                <a:gd name="connsiteX4" fmla="*/ 0 w 1813970"/>
                <a:gd name="connsiteY4" fmla="*/ 627654 h 1464379"/>
                <a:gd name="connsiteX5" fmla="*/ 515718 w 1813970"/>
                <a:gd name="connsiteY5" fmla="*/ 261036 h 1464379"/>
                <a:gd name="connsiteX6" fmla="*/ 1664443 w 1813970"/>
                <a:gd name="connsiteY6" fmla="*/ 908798 h 14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79">
                  <a:moveTo>
                    <a:pt x="1664443" y="908798"/>
                  </a:moveTo>
                  <a:cubicBezTo>
                    <a:pt x="1717337" y="1098719"/>
                    <a:pt x="1707563" y="1291323"/>
                    <a:pt x="1647386" y="1464379"/>
                  </a:cubicBezTo>
                  <a:cubicBezTo>
                    <a:pt x="1799936" y="1244370"/>
                    <a:pt x="1857047" y="960543"/>
                    <a:pt x="1779430" y="682273"/>
                  </a:cubicBezTo>
                  <a:cubicBezTo>
                    <a:pt x="1641254" y="186294"/>
                    <a:pt x="1126877" y="-103857"/>
                    <a:pt x="630706" y="34511"/>
                  </a:cubicBezTo>
                  <a:cubicBezTo>
                    <a:pt x="324648" y="119793"/>
                    <a:pt x="96973" y="348426"/>
                    <a:pt x="0" y="627654"/>
                  </a:cubicBezTo>
                  <a:cubicBezTo>
                    <a:pt x="119587" y="455173"/>
                    <a:pt x="297817" y="321788"/>
                    <a:pt x="515718" y="261036"/>
                  </a:cubicBezTo>
                  <a:cubicBezTo>
                    <a:pt x="1011889" y="122668"/>
                    <a:pt x="1526075" y="412628"/>
                    <a:pt x="1664443" y="908798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5" name="Freeform: Shape 226">
              <a:extLst>
                <a:ext uri="{FF2B5EF4-FFF2-40B4-BE49-F238E27FC236}">
                  <a16:creationId xmlns:a16="http://schemas.microsoft.com/office/drawing/2014/main" id="{62DEE28F-0CCF-3DE4-9996-AC8EEB59C4DF}"/>
                </a:ext>
              </a:extLst>
            </p:cNvPr>
            <p:cNvSpPr/>
            <p:nvPr/>
          </p:nvSpPr>
          <p:spPr>
            <a:xfrm>
              <a:off x="10128276" y="768653"/>
              <a:ext cx="2832852" cy="1079427"/>
            </a:xfrm>
            <a:custGeom>
              <a:avLst/>
              <a:gdLst>
                <a:gd name="connsiteX0" fmla="*/ 2179752 w 2832852"/>
                <a:gd name="connsiteY0" fmla="*/ 8366 h 1079427"/>
                <a:gd name="connsiteX1" fmla="*/ 2242611 w 2832852"/>
                <a:gd name="connsiteY1" fmla="*/ 110896 h 1079427"/>
                <a:gd name="connsiteX2" fmla="*/ 2488110 w 2832852"/>
                <a:gd name="connsiteY2" fmla="*/ 161107 h 1079427"/>
                <a:gd name="connsiteX3" fmla="*/ 2322911 w 2832852"/>
                <a:gd name="connsiteY3" fmla="*/ 320748 h 1079427"/>
                <a:gd name="connsiteX4" fmla="*/ 1447090 w 2832852"/>
                <a:gd name="connsiteY4" fmla="*/ 650762 h 1079427"/>
                <a:gd name="connsiteX5" fmla="*/ 526999 w 2832852"/>
                <a:gd name="connsiteY5" fmla="*/ 821518 h 1079427"/>
                <a:gd name="connsiteX6" fmla="*/ 303157 w 2832852"/>
                <a:gd name="connsiteY6" fmla="*/ 770349 h 1079427"/>
                <a:gd name="connsiteX7" fmla="*/ 487137 w 2832852"/>
                <a:gd name="connsiteY7" fmla="*/ 600359 h 1079427"/>
                <a:gd name="connsiteX8" fmla="*/ 487904 w 2832852"/>
                <a:gd name="connsiteY8" fmla="*/ 480197 h 1079427"/>
                <a:gd name="connsiteX9" fmla="*/ 3807 w 2832852"/>
                <a:gd name="connsiteY9" fmla="*/ 933631 h 1079427"/>
                <a:gd name="connsiteX10" fmla="*/ 646969 w 2832852"/>
                <a:gd name="connsiteY10" fmla="*/ 1071616 h 1079427"/>
                <a:gd name="connsiteX11" fmla="*/ 1519149 w 2832852"/>
                <a:gd name="connsiteY11" fmla="*/ 908717 h 1079427"/>
                <a:gd name="connsiteX12" fmla="*/ 2349933 w 2832852"/>
                <a:gd name="connsiteY12" fmla="*/ 596718 h 1079427"/>
                <a:gd name="connsiteX13" fmla="*/ 2829047 w 2832852"/>
                <a:gd name="connsiteY13" fmla="*/ 145776 h 1079427"/>
                <a:gd name="connsiteX14" fmla="*/ 2179752 w 2832852"/>
                <a:gd name="connsiteY14" fmla="*/ 8366 h 107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2852" h="1079427">
                  <a:moveTo>
                    <a:pt x="2179752" y="8366"/>
                  </a:moveTo>
                  <a:cubicBezTo>
                    <a:pt x="2202749" y="40945"/>
                    <a:pt x="2223830" y="75058"/>
                    <a:pt x="2242611" y="110896"/>
                  </a:cubicBezTo>
                  <a:cubicBezTo>
                    <a:pt x="2386154" y="103997"/>
                    <a:pt x="2476611" y="119903"/>
                    <a:pt x="2488110" y="161107"/>
                  </a:cubicBezTo>
                  <a:cubicBezTo>
                    <a:pt x="2499033" y="200203"/>
                    <a:pt x="2437324" y="256547"/>
                    <a:pt x="2322911" y="320748"/>
                  </a:cubicBezTo>
                  <a:cubicBezTo>
                    <a:pt x="2139123" y="423854"/>
                    <a:pt x="1819266" y="547082"/>
                    <a:pt x="1447090" y="650762"/>
                  </a:cubicBezTo>
                  <a:cubicBezTo>
                    <a:pt x="1074914" y="754442"/>
                    <a:pt x="737618" y="814619"/>
                    <a:pt x="526999" y="821518"/>
                  </a:cubicBezTo>
                  <a:cubicBezTo>
                    <a:pt x="396105" y="825735"/>
                    <a:pt x="314081" y="809445"/>
                    <a:pt x="303157" y="770349"/>
                  </a:cubicBezTo>
                  <a:cubicBezTo>
                    <a:pt x="291658" y="729145"/>
                    <a:pt x="360843" y="668585"/>
                    <a:pt x="487137" y="600359"/>
                  </a:cubicBezTo>
                  <a:cubicBezTo>
                    <a:pt x="484837" y="559922"/>
                    <a:pt x="485029" y="519868"/>
                    <a:pt x="487904" y="480197"/>
                  </a:cubicBezTo>
                  <a:cubicBezTo>
                    <a:pt x="162873" y="643288"/>
                    <a:pt x="-29923" y="812703"/>
                    <a:pt x="3807" y="933631"/>
                  </a:cubicBezTo>
                  <a:cubicBezTo>
                    <a:pt x="37345" y="1053793"/>
                    <a:pt x="287442" y="1099213"/>
                    <a:pt x="646969" y="1071616"/>
                  </a:cubicBezTo>
                  <a:cubicBezTo>
                    <a:pt x="896875" y="1052451"/>
                    <a:pt x="1199484" y="998024"/>
                    <a:pt x="1519149" y="908717"/>
                  </a:cubicBezTo>
                  <a:cubicBezTo>
                    <a:pt x="1838814" y="819410"/>
                    <a:pt x="2126091" y="709597"/>
                    <a:pt x="2349933" y="596718"/>
                  </a:cubicBezTo>
                  <a:cubicBezTo>
                    <a:pt x="2672089" y="434394"/>
                    <a:pt x="2862585" y="266129"/>
                    <a:pt x="2829047" y="145776"/>
                  </a:cubicBezTo>
                  <a:cubicBezTo>
                    <a:pt x="2795318" y="24847"/>
                    <a:pt x="2542729" y="-20381"/>
                    <a:pt x="2179752" y="8366"/>
                  </a:cubicBezTo>
                  <a:close/>
                </a:path>
              </a:pathLst>
            </a:custGeom>
            <a:solidFill>
              <a:srgbClr val="BE6748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76" name="Graphic 241">
            <a:extLst>
              <a:ext uri="{FF2B5EF4-FFF2-40B4-BE49-F238E27FC236}">
                <a16:creationId xmlns:a16="http://schemas.microsoft.com/office/drawing/2014/main" id="{C82A13A8-A2BB-00FB-50ED-76390082B297}"/>
              </a:ext>
            </a:extLst>
          </p:cNvPr>
          <p:cNvGrpSpPr/>
          <p:nvPr/>
        </p:nvGrpSpPr>
        <p:grpSpPr>
          <a:xfrm rot="1433983">
            <a:off x="8421157" y="548298"/>
            <a:ext cx="159704" cy="157829"/>
            <a:chOff x="2434505" y="2932122"/>
            <a:chExt cx="322656" cy="318867"/>
          </a:xfrm>
        </p:grpSpPr>
        <p:sp>
          <p:nvSpPr>
            <p:cNvPr id="77" name="Freeform: Shape 219">
              <a:extLst>
                <a:ext uri="{FF2B5EF4-FFF2-40B4-BE49-F238E27FC236}">
                  <a16:creationId xmlns:a16="http://schemas.microsoft.com/office/drawing/2014/main" id="{81536EC7-8F66-4B75-6B32-CEEC231B0CFA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8" name="Freeform: Shape 220">
              <a:extLst>
                <a:ext uri="{FF2B5EF4-FFF2-40B4-BE49-F238E27FC236}">
                  <a16:creationId xmlns:a16="http://schemas.microsoft.com/office/drawing/2014/main" id="{43E2511F-9D30-FD3A-69B9-4FDCA500D93F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79" name="Graphic 241">
            <a:extLst>
              <a:ext uri="{FF2B5EF4-FFF2-40B4-BE49-F238E27FC236}">
                <a16:creationId xmlns:a16="http://schemas.microsoft.com/office/drawing/2014/main" id="{D4B1BEBA-ABD5-C2B8-8BFA-5302B4160F9E}"/>
              </a:ext>
            </a:extLst>
          </p:cNvPr>
          <p:cNvGrpSpPr/>
          <p:nvPr/>
        </p:nvGrpSpPr>
        <p:grpSpPr>
          <a:xfrm rot="1433983">
            <a:off x="6329584" y="493186"/>
            <a:ext cx="159704" cy="157829"/>
            <a:chOff x="2434505" y="2932122"/>
            <a:chExt cx="322656" cy="318867"/>
          </a:xfrm>
        </p:grpSpPr>
        <p:sp>
          <p:nvSpPr>
            <p:cNvPr id="80" name="Freeform: Shape 219">
              <a:extLst>
                <a:ext uri="{FF2B5EF4-FFF2-40B4-BE49-F238E27FC236}">
                  <a16:creationId xmlns:a16="http://schemas.microsoft.com/office/drawing/2014/main" id="{A66D25DA-6094-00C9-5483-222F6E5AA831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1" name="Freeform: Shape 220">
              <a:extLst>
                <a:ext uri="{FF2B5EF4-FFF2-40B4-BE49-F238E27FC236}">
                  <a16:creationId xmlns:a16="http://schemas.microsoft.com/office/drawing/2014/main" id="{BEC15D01-C61F-D50B-D4B0-6E7CF5B712E6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82" name="Graphic 241">
            <a:extLst>
              <a:ext uri="{FF2B5EF4-FFF2-40B4-BE49-F238E27FC236}">
                <a16:creationId xmlns:a16="http://schemas.microsoft.com/office/drawing/2014/main" id="{0B948187-531B-241A-A85F-4806341505CC}"/>
              </a:ext>
            </a:extLst>
          </p:cNvPr>
          <p:cNvGrpSpPr/>
          <p:nvPr/>
        </p:nvGrpSpPr>
        <p:grpSpPr>
          <a:xfrm rot="1433983">
            <a:off x="7196725" y="757297"/>
            <a:ext cx="159704" cy="157829"/>
            <a:chOff x="2434505" y="2932122"/>
            <a:chExt cx="322656" cy="318867"/>
          </a:xfrm>
        </p:grpSpPr>
        <p:sp>
          <p:nvSpPr>
            <p:cNvPr id="83" name="Freeform: Shape 219">
              <a:extLst>
                <a:ext uri="{FF2B5EF4-FFF2-40B4-BE49-F238E27FC236}">
                  <a16:creationId xmlns:a16="http://schemas.microsoft.com/office/drawing/2014/main" id="{DAEADBE4-46E1-834E-EAFF-97DAA39DF05D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4" name="Freeform: Shape 220">
              <a:extLst>
                <a:ext uri="{FF2B5EF4-FFF2-40B4-BE49-F238E27FC236}">
                  <a16:creationId xmlns:a16="http://schemas.microsoft.com/office/drawing/2014/main" id="{9FA47A04-0587-6095-D969-CA9D148761C4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85" name="Graphic 4">
            <a:extLst>
              <a:ext uri="{FF2B5EF4-FFF2-40B4-BE49-F238E27FC236}">
                <a16:creationId xmlns:a16="http://schemas.microsoft.com/office/drawing/2014/main" id="{03193DB9-68D5-F6AB-C6B5-CFF001780B07}"/>
              </a:ext>
            </a:extLst>
          </p:cNvPr>
          <p:cNvGrpSpPr/>
          <p:nvPr/>
        </p:nvGrpSpPr>
        <p:grpSpPr>
          <a:xfrm>
            <a:off x="238080" y="4378581"/>
            <a:ext cx="1757988" cy="2240314"/>
            <a:chOff x="4886325" y="1990725"/>
            <a:chExt cx="2419350" cy="2876550"/>
          </a:xfrm>
        </p:grpSpPr>
        <p:grpSp>
          <p:nvGrpSpPr>
            <p:cNvPr id="86" name="Graphic 4">
              <a:extLst>
                <a:ext uri="{FF2B5EF4-FFF2-40B4-BE49-F238E27FC236}">
                  <a16:creationId xmlns:a16="http://schemas.microsoft.com/office/drawing/2014/main" id="{F609A725-27AA-AD42-2683-002367030454}"/>
                </a:ext>
              </a:extLst>
            </p:cNvPr>
            <p:cNvGrpSpPr/>
            <p:nvPr/>
          </p:nvGrpSpPr>
          <p:grpSpPr>
            <a:xfrm>
              <a:off x="5936051" y="2866243"/>
              <a:ext cx="1365402" cy="1999507"/>
              <a:chOff x="5936051" y="2866243"/>
              <a:chExt cx="1365402" cy="1999507"/>
            </a:xfrm>
          </p:grpSpPr>
          <p:grpSp>
            <p:nvGrpSpPr>
              <p:cNvPr id="97" name="Graphic 4">
                <a:extLst>
                  <a:ext uri="{FF2B5EF4-FFF2-40B4-BE49-F238E27FC236}">
                    <a16:creationId xmlns:a16="http://schemas.microsoft.com/office/drawing/2014/main" id="{DD6FB8BD-5B99-B2F2-C282-F85009DE089B}"/>
                  </a:ext>
                </a:extLst>
              </p:cNvPr>
              <p:cNvGrpSpPr/>
              <p:nvPr/>
            </p:nvGrpSpPr>
            <p:grpSpPr>
              <a:xfrm>
                <a:off x="6297453" y="3380422"/>
                <a:ext cx="852583" cy="982885"/>
                <a:chOff x="6297453" y="3380422"/>
                <a:chExt cx="852583" cy="982885"/>
              </a:xfrm>
            </p:grpSpPr>
            <p:sp>
              <p:nvSpPr>
                <p:cNvPr id="148" name="Freeform: Shape 195">
                  <a:extLst>
                    <a:ext uri="{FF2B5EF4-FFF2-40B4-BE49-F238E27FC236}">
                      <a16:creationId xmlns:a16="http://schemas.microsoft.com/office/drawing/2014/main" id="{BB8F3F44-E0BE-EE30-B253-6A4A3EAB2239}"/>
                    </a:ext>
                  </a:extLst>
                </p:cNvPr>
                <p:cNvSpPr/>
                <p:nvPr/>
              </p:nvSpPr>
              <p:spPr>
                <a:xfrm>
                  <a:off x="6297453" y="3380422"/>
                  <a:ext cx="852487" cy="982789"/>
                </a:xfrm>
                <a:custGeom>
                  <a:avLst/>
                  <a:gdLst>
                    <a:gd name="connsiteX0" fmla="*/ 425672 w 852487"/>
                    <a:gd name="connsiteY0" fmla="*/ 0 h 982789"/>
                    <a:gd name="connsiteX1" fmla="*/ 425672 w 852487"/>
                    <a:gd name="connsiteY1" fmla="*/ 0 h 982789"/>
                    <a:gd name="connsiteX2" fmla="*/ 0 w 852487"/>
                    <a:gd name="connsiteY2" fmla="*/ 426434 h 982789"/>
                    <a:gd name="connsiteX3" fmla="*/ 381 w 852487"/>
                    <a:gd name="connsiteY3" fmla="*/ 811816 h 982789"/>
                    <a:gd name="connsiteX4" fmla="*/ 171736 w 852487"/>
                    <a:gd name="connsiteY4" fmla="*/ 982790 h 982789"/>
                    <a:gd name="connsiteX5" fmla="*/ 681514 w 852487"/>
                    <a:gd name="connsiteY5" fmla="*/ 982313 h 982789"/>
                    <a:gd name="connsiteX6" fmla="*/ 852488 w 852487"/>
                    <a:gd name="connsiteY6" fmla="*/ 810959 h 982789"/>
                    <a:gd name="connsiteX7" fmla="*/ 852107 w 852487"/>
                    <a:gd name="connsiteY7" fmla="*/ 425577 h 982789"/>
                    <a:gd name="connsiteX8" fmla="*/ 425672 w 852487"/>
                    <a:gd name="connsiteY8" fmla="*/ 0 h 982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52487" h="982789">
                      <a:moveTo>
                        <a:pt x="425672" y="0"/>
                      </a:moveTo>
                      <a:lnTo>
                        <a:pt x="425672" y="0"/>
                      </a:lnTo>
                      <a:cubicBezTo>
                        <a:pt x="190405" y="191"/>
                        <a:pt x="-190" y="191167"/>
                        <a:pt x="0" y="426434"/>
                      </a:cubicBezTo>
                      <a:lnTo>
                        <a:pt x="381" y="811816"/>
                      </a:lnTo>
                      <a:cubicBezTo>
                        <a:pt x="476" y="906304"/>
                        <a:pt x="77153" y="982885"/>
                        <a:pt x="171736" y="982790"/>
                      </a:cubicBezTo>
                      <a:lnTo>
                        <a:pt x="681514" y="982313"/>
                      </a:lnTo>
                      <a:cubicBezTo>
                        <a:pt x="776002" y="982218"/>
                        <a:pt x="852583" y="905542"/>
                        <a:pt x="852488" y="810959"/>
                      </a:cubicBezTo>
                      <a:lnTo>
                        <a:pt x="852107" y="425577"/>
                      </a:lnTo>
                      <a:cubicBezTo>
                        <a:pt x="851916" y="190405"/>
                        <a:pt x="660940" y="-190"/>
                        <a:pt x="425672" y="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149" name="Graphic 4">
                  <a:extLst>
                    <a:ext uri="{FF2B5EF4-FFF2-40B4-BE49-F238E27FC236}">
                      <a16:creationId xmlns:a16="http://schemas.microsoft.com/office/drawing/2014/main" id="{F4E34521-7DDB-55F3-5091-01992C1064C6}"/>
                    </a:ext>
                  </a:extLst>
                </p:cNvPr>
                <p:cNvGrpSpPr/>
                <p:nvPr/>
              </p:nvGrpSpPr>
              <p:grpSpPr>
                <a:xfrm>
                  <a:off x="6297453" y="3815715"/>
                  <a:ext cx="852392" cy="547592"/>
                  <a:chOff x="6297453" y="3815715"/>
                  <a:chExt cx="852392" cy="547592"/>
                </a:xfrm>
                <a:solidFill>
                  <a:srgbClr val="E24530"/>
                </a:solidFill>
              </p:grpSpPr>
              <p:sp>
                <p:nvSpPr>
                  <p:cNvPr id="151" name="Freeform: Shape 198">
                    <a:extLst>
                      <a:ext uri="{FF2B5EF4-FFF2-40B4-BE49-F238E27FC236}">
                        <a16:creationId xmlns:a16="http://schemas.microsoft.com/office/drawing/2014/main" id="{F2736A1C-F660-1038-4DF0-721E0BE5535B}"/>
                      </a:ext>
                    </a:extLst>
                  </p:cNvPr>
                  <p:cNvSpPr/>
                  <p:nvPr/>
                </p:nvSpPr>
                <p:spPr>
                  <a:xfrm>
                    <a:off x="6895242" y="3815715"/>
                    <a:ext cx="254603" cy="547306"/>
                  </a:xfrm>
                  <a:custGeom>
                    <a:avLst/>
                    <a:gdLst>
                      <a:gd name="connsiteX0" fmla="*/ 254318 w 254603"/>
                      <a:gd name="connsiteY0" fmla="*/ 0 h 547306"/>
                      <a:gd name="connsiteX1" fmla="*/ 0 w 254603"/>
                      <a:gd name="connsiteY1" fmla="*/ 400050 h 547306"/>
                      <a:gd name="connsiteX2" fmla="*/ 95 w 254603"/>
                      <a:gd name="connsiteY2" fmla="*/ 547306 h 547306"/>
                      <a:gd name="connsiteX3" fmla="*/ 83630 w 254603"/>
                      <a:gd name="connsiteY3" fmla="*/ 547211 h 547306"/>
                      <a:gd name="connsiteX4" fmla="*/ 254603 w 254603"/>
                      <a:gd name="connsiteY4" fmla="*/ 375856 h 547306"/>
                      <a:gd name="connsiteX5" fmla="*/ 254318 w 254603"/>
                      <a:gd name="connsiteY5" fmla="*/ 0 h 547306"/>
                      <a:gd name="connsiteX6" fmla="*/ 254318 w 254603"/>
                      <a:gd name="connsiteY6" fmla="*/ 0 h 547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603" h="547306">
                        <a:moveTo>
                          <a:pt x="254318" y="0"/>
                        </a:moveTo>
                        <a:cubicBezTo>
                          <a:pt x="99060" y="72580"/>
                          <a:pt x="-95" y="228600"/>
                          <a:pt x="0" y="400050"/>
                        </a:cubicBezTo>
                        <a:lnTo>
                          <a:pt x="95" y="547306"/>
                        </a:lnTo>
                        <a:lnTo>
                          <a:pt x="83630" y="547211"/>
                        </a:lnTo>
                        <a:cubicBezTo>
                          <a:pt x="178118" y="547116"/>
                          <a:pt x="254698" y="470440"/>
                          <a:pt x="254603" y="375856"/>
                        </a:cubicBezTo>
                        <a:lnTo>
                          <a:pt x="254318" y="0"/>
                        </a:lnTo>
                        <a:lnTo>
                          <a:pt x="254318" y="0"/>
                        </a:lnTo>
                        <a:close/>
                      </a:path>
                    </a:pathLst>
                  </a:custGeom>
                  <a:solidFill>
                    <a:srgbClr val="E245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152" name="Freeform: Shape 199">
                    <a:extLst>
                      <a:ext uri="{FF2B5EF4-FFF2-40B4-BE49-F238E27FC236}">
                        <a16:creationId xmlns:a16="http://schemas.microsoft.com/office/drawing/2014/main" id="{04AFD74B-4CD3-CA83-79CF-CFE412B23365}"/>
                      </a:ext>
                    </a:extLst>
                  </p:cNvPr>
                  <p:cNvSpPr/>
                  <p:nvPr/>
                </p:nvSpPr>
                <p:spPr>
                  <a:xfrm>
                    <a:off x="6297453" y="3816476"/>
                    <a:ext cx="255270" cy="546830"/>
                  </a:xfrm>
                  <a:custGeom>
                    <a:avLst/>
                    <a:gdLst>
                      <a:gd name="connsiteX0" fmla="*/ 0 w 255270"/>
                      <a:gd name="connsiteY0" fmla="*/ 0 h 546830"/>
                      <a:gd name="connsiteX1" fmla="*/ 0 w 255270"/>
                      <a:gd name="connsiteY1" fmla="*/ 0 h 546830"/>
                      <a:gd name="connsiteX2" fmla="*/ 381 w 255270"/>
                      <a:gd name="connsiteY2" fmla="*/ 375857 h 546830"/>
                      <a:gd name="connsiteX3" fmla="*/ 171736 w 255270"/>
                      <a:gd name="connsiteY3" fmla="*/ 546830 h 546830"/>
                      <a:gd name="connsiteX4" fmla="*/ 255270 w 255270"/>
                      <a:gd name="connsiteY4" fmla="*/ 546735 h 546830"/>
                      <a:gd name="connsiteX5" fmla="*/ 255175 w 255270"/>
                      <a:gd name="connsiteY5" fmla="*/ 399479 h 546830"/>
                      <a:gd name="connsiteX6" fmla="*/ 0 w 255270"/>
                      <a:gd name="connsiteY6" fmla="*/ 0 h 546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5270" h="54683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81" y="375857"/>
                        </a:lnTo>
                        <a:cubicBezTo>
                          <a:pt x="476" y="470345"/>
                          <a:pt x="77153" y="546926"/>
                          <a:pt x="171736" y="546830"/>
                        </a:cubicBezTo>
                        <a:lnTo>
                          <a:pt x="255270" y="546735"/>
                        </a:lnTo>
                        <a:lnTo>
                          <a:pt x="255175" y="399479"/>
                        </a:lnTo>
                        <a:cubicBezTo>
                          <a:pt x="254889" y="228124"/>
                          <a:pt x="155448" y="7229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245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  <p:sp>
              <p:nvSpPr>
                <p:cNvPr id="150" name="Freeform: Shape 197">
                  <a:extLst>
                    <a:ext uri="{FF2B5EF4-FFF2-40B4-BE49-F238E27FC236}">
                      <a16:creationId xmlns:a16="http://schemas.microsoft.com/office/drawing/2014/main" id="{A671531E-37C6-796F-5B65-CBC0502A46C2}"/>
                    </a:ext>
                  </a:extLst>
                </p:cNvPr>
                <p:cNvSpPr/>
                <p:nvPr/>
              </p:nvSpPr>
              <p:spPr>
                <a:xfrm>
                  <a:off x="6307550" y="3501580"/>
                  <a:ext cx="842486" cy="861726"/>
                </a:xfrm>
                <a:custGeom>
                  <a:avLst/>
                  <a:gdLst>
                    <a:gd name="connsiteX0" fmla="*/ 713422 w 842486"/>
                    <a:gd name="connsiteY0" fmla="*/ 0 h 861726"/>
                    <a:gd name="connsiteX1" fmla="*/ 772954 w 842486"/>
                    <a:gd name="connsiteY1" fmla="*/ 216694 h 861726"/>
                    <a:gd name="connsiteX2" fmla="*/ 773335 w 842486"/>
                    <a:gd name="connsiteY2" fmla="*/ 602075 h 861726"/>
                    <a:gd name="connsiteX3" fmla="*/ 602361 w 842486"/>
                    <a:gd name="connsiteY3" fmla="*/ 773430 h 861726"/>
                    <a:gd name="connsiteX4" fmla="*/ 92583 w 842486"/>
                    <a:gd name="connsiteY4" fmla="*/ 773906 h 861726"/>
                    <a:gd name="connsiteX5" fmla="*/ 0 w 842486"/>
                    <a:gd name="connsiteY5" fmla="*/ 746665 h 861726"/>
                    <a:gd name="connsiteX6" fmla="*/ 161734 w 842486"/>
                    <a:gd name="connsiteY6" fmla="*/ 861727 h 861726"/>
                    <a:gd name="connsiteX7" fmla="*/ 671513 w 842486"/>
                    <a:gd name="connsiteY7" fmla="*/ 861251 h 861726"/>
                    <a:gd name="connsiteX8" fmla="*/ 842486 w 842486"/>
                    <a:gd name="connsiteY8" fmla="*/ 689896 h 861726"/>
                    <a:gd name="connsiteX9" fmla="*/ 842105 w 842486"/>
                    <a:gd name="connsiteY9" fmla="*/ 304514 h 861726"/>
                    <a:gd name="connsiteX10" fmla="*/ 713422 w 842486"/>
                    <a:gd name="connsiteY10" fmla="*/ 0 h 86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42486" h="861726">
                      <a:moveTo>
                        <a:pt x="713422" y="0"/>
                      </a:moveTo>
                      <a:cubicBezTo>
                        <a:pt x="751142" y="63437"/>
                        <a:pt x="772859" y="137541"/>
                        <a:pt x="772954" y="216694"/>
                      </a:cubicBezTo>
                      <a:lnTo>
                        <a:pt x="773335" y="602075"/>
                      </a:lnTo>
                      <a:cubicBezTo>
                        <a:pt x="773430" y="696563"/>
                        <a:pt x="696849" y="773335"/>
                        <a:pt x="602361" y="773430"/>
                      </a:cubicBezTo>
                      <a:lnTo>
                        <a:pt x="92583" y="773906"/>
                      </a:lnTo>
                      <a:cubicBezTo>
                        <a:pt x="58388" y="773906"/>
                        <a:pt x="26670" y="763810"/>
                        <a:pt x="0" y="746665"/>
                      </a:cubicBezTo>
                      <a:cubicBezTo>
                        <a:pt x="23241" y="813626"/>
                        <a:pt x="86868" y="861822"/>
                        <a:pt x="161734" y="861727"/>
                      </a:cubicBezTo>
                      <a:lnTo>
                        <a:pt x="671513" y="861251"/>
                      </a:lnTo>
                      <a:cubicBezTo>
                        <a:pt x="766001" y="861155"/>
                        <a:pt x="842581" y="784479"/>
                        <a:pt x="842486" y="689896"/>
                      </a:cubicBezTo>
                      <a:lnTo>
                        <a:pt x="842105" y="304514"/>
                      </a:lnTo>
                      <a:cubicBezTo>
                        <a:pt x="841915" y="185166"/>
                        <a:pt x="792670" y="77248"/>
                        <a:pt x="713422" y="0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98" name="Freeform: Shape 145">
                <a:extLst>
                  <a:ext uri="{FF2B5EF4-FFF2-40B4-BE49-F238E27FC236}">
                    <a16:creationId xmlns:a16="http://schemas.microsoft.com/office/drawing/2014/main" id="{C77298F2-CAE7-966D-3A92-38A62BF9C14B}"/>
                  </a:ext>
                </a:extLst>
              </p:cNvPr>
              <p:cNvSpPr/>
              <p:nvPr/>
            </p:nvSpPr>
            <p:spPr>
              <a:xfrm>
                <a:off x="6114002" y="3559873"/>
                <a:ext cx="1156716" cy="1007363"/>
              </a:xfrm>
              <a:custGeom>
                <a:avLst/>
                <a:gdLst>
                  <a:gd name="connsiteX0" fmla="*/ 883825 w 1156716"/>
                  <a:gd name="connsiteY0" fmla="*/ 153448 h 1007363"/>
                  <a:gd name="connsiteX1" fmla="*/ 883444 w 1156716"/>
                  <a:gd name="connsiteY1" fmla="*/ 147733 h 1007363"/>
                  <a:gd name="connsiteX2" fmla="*/ 624173 w 1156716"/>
                  <a:gd name="connsiteY2" fmla="*/ 58293 h 1007363"/>
                  <a:gd name="connsiteX3" fmla="*/ 365474 w 1156716"/>
                  <a:gd name="connsiteY3" fmla="*/ 147447 h 1007363"/>
                  <a:gd name="connsiteX4" fmla="*/ 115729 w 1156716"/>
                  <a:gd name="connsiteY4" fmla="*/ 0 h 1007363"/>
                  <a:gd name="connsiteX5" fmla="*/ 0 w 1156716"/>
                  <a:gd name="connsiteY5" fmla="*/ 137065 h 1007363"/>
                  <a:gd name="connsiteX6" fmla="*/ 354140 w 1156716"/>
                  <a:gd name="connsiteY6" fmla="*/ 331470 h 1007363"/>
                  <a:gd name="connsiteX7" fmla="*/ 347567 w 1156716"/>
                  <a:gd name="connsiteY7" fmla="*/ 537019 h 1007363"/>
                  <a:gd name="connsiteX8" fmla="*/ 381095 w 1156716"/>
                  <a:gd name="connsiteY8" fmla="*/ 675418 h 1007363"/>
                  <a:gd name="connsiteX9" fmla="*/ 398050 w 1156716"/>
                  <a:gd name="connsiteY9" fmla="*/ 689038 h 1007363"/>
                  <a:gd name="connsiteX10" fmla="*/ 357759 w 1156716"/>
                  <a:gd name="connsiteY10" fmla="*/ 1005268 h 1007363"/>
                  <a:gd name="connsiteX11" fmla="*/ 558927 w 1156716"/>
                  <a:gd name="connsiteY11" fmla="*/ 1005268 h 1007363"/>
                  <a:gd name="connsiteX12" fmla="*/ 581978 w 1156716"/>
                  <a:gd name="connsiteY12" fmla="*/ 780669 h 1007363"/>
                  <a:gd name="connsiteX13" fmla="*/ 624935 w 1156716"/>
                  <a:gd name="connsiteY13" fmla="*/ 782479 h 1007363"/>
                  <a:gd name="connsiteX14" fmla="*/ 667893 w 1156716"/>
                  <a:gd name="connsiteY14" fmla="*/ 780574 h 1007363"/>
                  <a:gd name="connsiteX15" fmla="*/ 690943 w 1156716"/>
                  <a:gd name="connsiteY15" fmla="*/ 1005173 h 1007363"/>
                  <a:gd name="connsiteX16" fmla="*/ 892588 w 1156716"/>
                  <a:gd name="connsiteY16" fmla="*/ 1007364 h 1007363"/>
                  <a:gd name="connsiteX17" fmla="*/ 850963 w 1156716"/>
                  <a:gd name="connsiteY17" fmla="*/ 686752 h 1007363"/>
                  <a:gd name="connsiteX18" fmla="*/ 872300 w 1156716"/>
                  <a:gd name="connsiteY18" fmla="*/ 667798 h 1007363"/>
                  <a:gd name="connsiteX19" fmla="*/ 901827 w 1156716"/>
                  <a:gd name="connsiteY19" fmla="*/ 536448 h 1007363"/>
                  <a:gd name="connsiteX20" fmla="*/ 896112 w 1156716"/>
                  <a:gd name="connsiteY20" fmla="*/ 354044 h 1007363"/>
                  <a:gd name="connsiteX21" fmla="*/ 894493 w 1156716"/>
                  <a:gd name="connsiteY21" fmla="*/ 327279 h 1007363"/>
                  <a:gd name="connsiteX22" fmla="*/ 990981 w 1156716"/>
                  <a:gd name="connsiteY22" fmla="*/ 396621 h 1007363"/>
                  <a:gd name="connsiteX23" fmla="*/ 919258 w 1156716"/>
                  <a:gd name="connsiteY23" fmla="*/ 492157 h 1007363"/>
                  <a:gd name="connsiteX24" fmla="*/ 1013079 w 1156716"/>
                  <a:gd name="connsiteY24" fmla="*/ 645033 h 1007363"/>
                  <a:gd name="connsiteX25" fmla="*/ 1156716 w 1156716"/>
                  <a:gd name="connsiteY25" fmla="*/ 396621 h 1007363"/>
                  <a:gd name="connsiteX26" fmla="*/ 883825 w 1156716"/>
                  <a:gd name="connsiteY26" fmla="*/ 153448 h 100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56716" h="1007363">
                    <a:moveTo>
                      <a:pt x="883825" y="153448"/>
                    </a:moveTo>
                    <a:cubicBezTo>
                      <a:pt x="883539" y="149828"/>
                      <a:pt x="883444" y="147733"/>
                      <a:pt x="883444" y="147733"/>
                    </a:cubicBezTo>
                    <a:cubicBezTo>
                      <a:pt x="883444" y="147733"/>
                      <a:pt x="834771" y="58102"/>
                      <a:pt x="624173" y="58293"/>
                    </a:cubicBezTo>
                    <a:cubicBezTo>
                      <a:pt x="424243" y="58483"/>
                      <a:pt x="370427" y="139351"/>
                      <a:pt x="365474" y="147447"/>
                    </a:cubicBezTo>
                    <a:cubicBezTo>
                      <a:pt x="297942" y="123539"/>
                      <a:pt x="210312" y="79915"/>
                      <a:pt x="115729" y="0"/>
                    </a:cubicBezTo>
                    <a:lnTo>
                      <a:pt x="0" y="137065"/>
                    </a:lnTo>
                    <a:cubicBezTo>
                      <a:pt x="134493" y="250698"/>
                      <a:pt x="261842" y="305276"/>
                      <a:pt x="354140" y="331470"/>
                    </a:cubicBezTo>
                    <a:cubicBezTo>
                      <a:pt x="350615" y="401860"/>
                      <a:pt x="347567" y="479203"/>
                      <a:pt x="347567" y="537019"/>
                    </a:cubicBezTo>
                    <a:cubicBezTo>
                      <a:pt x="347663" y="588931"/>
                      <a:pt x="357664" y="636365"/>
                      <a:pt x="381095" y="675418"/>
                    </a:cubicBezTo>
                    <a:cubicBezTo>
                      <a:pt x="381095" y="675418"/>
                      <a:pt x="387382" y="680752"/>
                      <a:pt x="398050" y="689038"/>
                    </a:cubicBezTo>
                    <a:cubicBezTo>
                      <a:pt x="377095" y="758476"/>
                      <a:pt x="357759" y="861346"/>
                      <a:pt x="357759" y="1005268"/>
                    </a:cubicBezTo>
                    <a:lnTo>
                      <a:pt x="558927" y="1005268"/>
                    </a:lnTo>
                    <a:cubicBezTo>
                      <a:pt x="558927" y="906780"/>
                      <a:pt x="569309" y="833533"/>
                      <a:pt x="581978" y="780669"/>
                    </a:cubicBezTo>
                    <a:cubicBezTo>
                      <a:pt x="595598" y="781812"/>
                      <a:pt x="609791" y="782479"/>
                      <a:pt x="624935" y="782479"/>
                    </a:cubicBezTo>
                    <a:cubicBezTo>
                      <a:pt x="639985" y="782479"/>
                      <a:pt x="654272" y="781812"/>
                      <a:pt x="667893" y="780574"/>
                    </a:cubicBezTo>
                    <a:cubicBezTo>
                      <a:pt x="680561" y="833438"/>
                      <a:pt x="690943" y="906685"/>
                      <a:pt x="690943" y="1005173"/>
                    </a:cubicBezTo>
                    <a:lnTo>
                      <a:pt x="892588" y="1007364"/>
                    </a:lnTo>
                    <a:cubicBezTo>
                      <a:pt x="892588" y="861060"/>
                      <a:pt x="872395" y="756666"/>
                      <a:pt x="850963" y="686752"/>
                    </a:cubicBezTo>
                    <a:cubicBezTo>
                      <a:pt x="864203" y="675513"/>
                      <a:pt x="872300" y="667798"/>
                      <a:pt x="872300" y="667798"/>
                    </a:cubicBezTo>
                    <a:cubicBezTo>
                      <a:pt x="892778" y="630079"/>
                      <a:pt x="901827" y="585311"/>
                      <a:pt x="901827" y="536448"/>
                    </a:cubicBezTo>
                    <a:cubicBezTo>
                      <a:pt x="901732" y="484918"/>
                      <a:pt x="899255" y="417862"/>
                      <a:pt x="896112" y="354044"/>
                    </a:cubicBezTo>
                    <a:lnTo>
                      <a:pt x="894493" y="327279"/>
                    </a:lnTo>
                    <a:cubicBezTo>
                      <a:pt x="941165" y="342614"/>
                      <a:pt x="990981" y="368808"/>
                      <a:pt x="990981" y="396621"/>
                    </a:cubicBezTo>
                    <a:cubicBezTo>
                      <a:pt x="990981" y="455867"/>
                      <a:pt x="919448" y="491966"/>
                      <a:pt x="919258" y="492157"/>
                    </a:cubicBezTo>
                    <a:lnTo>
                      <a:pt x="1013079" y="645033"/>
                    </a:lnTo>
                    <a:cubicBezTo>
                      <a:pt x="1027843" y="635508"/>
                      <a:pt x="1156716" y="545116"/>
                      <a:pt x="1156716" y="396621"/>
                    </a:cubicBezTo>
                    <a:cubicBezTo>
                      <a:pt x="1156526" y="244411"/>
                      <a:pt x="989076" y="173164"/>
                      <a:pt x="883825" y="1534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9" name="Freeform: Shape 146">
                <a:extLst>
                  <a:ext uri="{FF2B5EF4-FFF2-40B4-BE49-F238E27FC236}">
                    <a16:creationId xmlns:a16="http://schemas.microsoft.com/office/drawing/2014/main" id="{DE063E89-8A74-330B-876E-BC9A46A61B96}"/>
                  </a:ext>
                </a:extLst>
              </p:cNvPr>
              <p:cNvSpPr/>
              <p:nvPr/>
            </p:nvSpPr>
            <p:spPr>
              <a:xfrm>
                <a:off x="5936051" y="3404498"/>
                <a:ext cx="293679" cy="292439"/>
              </a:xfrm>
              <a:custGeom>
                <a:avLst/>
                <a:gdLst>
                  <a:gd name="connsiteX0" fmla="*/ 293680 w 293679"/>
                  <a:gd name="connsiteY0" fmla="*/ 155470 h 292439"/>
                  <a:gd name="connsiteX1" fmla="*/ 256056 w 293679"/>
                  <a:gd name="connsiteY1" fmla="*/ 38408 h 292439"/>
                  <a:gd name="connsiteX2" fmla="*/ 198906 w 293679"/>
                  <a:gd name="connsiteY2" fmla="*/ 77651 h 292439"/>
                  <a:gd name="connsiteX3" fmla="*/ 142328 w 293679"/>
                  <a:gd name="connsiteY3" fmla="*/ 13548 h 292439"/>
                  <a:gd name="connsiteX4" fmla="*/ 48887 w 293679"/>
                  <a:gd name="connsiteY4" fmla="*/ 195475 h 292439"/>
                  <a:gd name="connsiteX5" fmla="*/ 177951 w 293679"/>
                  <a:gd name="connsiteY5" fmla="*/ 292440 h 292439"/>
                  <a:gd name="connsiteX6" fmla="*/ 293680 w 293679"/>
                  <a:gd name="connsiteY6" fmla="*/ 155470 h 292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3679" h="292439">
                    <a:moveTo>
                      <a:pt x="293680" y="155470"/>
                    </a:moveTo>
                    <a:cubicBezTo>
                      <a:pt x="293680" y="155470"/>
                      <a:pt x="276725" y="76127"/>
                      <a:pt x="256056" y="38408"/>
                    </a:cubicBezTo>
                    <a:cubicBezTo>
                      <a:pt x="235387" y="689"/>
                      <a:pt x="192620" y="47552"/>
                      <a:pt x="198906" y="77651"/>
                    </a:cubicBezTo>
                    <a:cubicBezTo>
                      <a:pt x="198906" y="77651"/>
                      <a:pt x="170045" y="30121"/>
                      <a:pt x="142328" y="13548"/>
                    </a:cubicBezTo>
                    <a:cubicBezTo>
                      <a:pt x="43839" y="-45126"/>
                      <a:pt x="-65508" y="100034"/>
                      <a:pt x="48887" y="195475"/>
                    </a:cubicBezTo>
                    <a:cubicBezTo>
                      <a:pt x="137851" y="265388"/>
                      <a:pt x="177951" y="292440"/>
                      <a:pt x="177951" y="292440"/>
                    </a:cubicBezTo>
                    <a:lnTo>
                      <a:pt x="293680" y="155470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0" name="Freeform: Shape 147">
                <a:extLst>
                  <a:ext uri="{FF2B5EF4-FFF2-40B4-BE49-F238E27FC236}">
                    <a16:creationId xmlns:a16="http://schemas.microsoft.com/office/drawing/2014/main" id="{CBEE8AAB-CCEC-0B37-D8B6-1132FD26D0F8}"/>
                  </a:ext>
                </a:extLst>
              </p:cNvPr>
              <p:cNvSpPr/>
              <p:nvPr/>
            </p:nvSpPr>
            <p:spPr>
              <a:xfrm>
                <a:off x="5936285" y="3477863"/>
                <a:ext cx="266680" cy="219075"/>
              </a:xfrm>
              <a:custGeom>
                <a:avLst/>
                <a:gdLst>
                  <a:gd name="connsiteX0" fmla="*/ 260775 w 266680"/>
                  <a:gd name="connsiteY0" fmla="*/ 120872 h 219075"/>
                  <a:gd name="connsiteX1" fmla="*/ 266681 w 266680"/>
                  <a:gd name="connsiteY1" fmla="*/ 67532 h 219075"/>
                  <a:gd name="connsiteX2" fmla="*/ 147809 w 266680"/>
                  <a:gd name="connsiteY2" fmla="*/ 143351 h 219075"/>
                  <a:gd name="connsiteX3" fmla="*/ 3981 w 266680"/>
                  <a:gd name="connsiteY3" fmla="*/ 0 h 219075"/>
                  <a:gd name="connsiteX4" fmla="*/ 48844 w 266680"/>
                  <a:gd name="connsiteY4" fmla="*/ 122110 h 219075"/>
                  <a:gd name="connsiteX5" fmla="*/ 177908 w 266680"/>
                  <a:gd name="connsiteY5" fmla="*/ 219075 h 219075"/>
                  <a:gd name="connsiteX6" fmla="*/ 260775 w 266680"/>
                  <a:gd name="connsiteY6" fmla="*/ 120872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680" h="219075">
                    <a:moveTo>
                      <a:pt x="260775" y="120872"/>
                    </a:moveTo>
                    <a:cubicBezTo>
                      <a:pt x="264109" y="91154"/>
                      <a:pt x="266681" y="67532"/>
                      <a:pt x="266681" y="67532"/>
                    </a:cubicBezTo>
                    <a:cubicBezTo>
                      <a:pt x="266681" y="67532"/>
                      <a:pt x="164001" y="151924"/>
                      <a:pt x="147809" y="143351"/>
                    </a:cubicBezTo>
                    <a:cubicBezTo>
                      <a:pt x="66179" y="107823"/>
                      <a:pt x="17602" y="25717"/>
                      <a:pt x="3981" y="0"/>
                    </a:cubicBezTo>
                    <a:cubicBezTo>
                      <a:pt x="-6782" y="37814"/>
                      <a:pt x="3029" y="83915"/>
                      <a:pt x="48844" y="122110"/>
                    </a:cubicBezTo>
                    <a:cubicBezTo>
                      <a:pt x="137807" y="192024"/>
                      <a:pt x="177908" y="219075"/>
                      <a:pt x="177908" y="219075"/>
                    </a:cubicBezTo>
                    <a:lnTo>
                      <a:pt x="260775" y="120872"/>
                    </a:ln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1" name="Freeform: Shape 148">
                <a:extLst>
                  <a:ext uri="{FF2B5EF4-FFF2-40B4-BE49-F238E27FC236}">
                    <a16:creationId xmlns:a16="http://schemas.microsoft.com/office/drawing/2014/main" id="{6BB49E18-C16D-28F9-52E1-3BCE83CCFC46}"/>
                  </a:ext>
                </a:extLst>
              </p:cNvPr>
              <p:cNvSpPr/>
              <p:nvPr/>
            </p:nvSpPr>
            <p:spPr>
              <a:xfrm>
                <a:off x="6174303" y="3156769"/>
                <a:ext cx="133627" cy="344098"/>
              </a:xfrm>
              <a:custGeom>
                <a:avLst/>
                <a:gdLst>
                  <a:gd name="connsiteX0" fmla="*/ 133342 w 133627"/>
                  <a:gd name="connsiteY0" fmla="*/ 9341 h 344098"/>
                  <a:gd name="connsiteX1" fmla="*/ 22280 w 133627"/>
                  <a:gd name="connsiteY1" fmla="*/ 25533 h 344098"/>
                  <a:gd name="connsiteX2" fmla="*/ 45330 w 133627"/>
                  <a:gd name="connsiteY2" fmla="*/ 339382 h 344098"/>
                  <a:gd name="connsiteX3" fmla="*/ 133627 w 133627"/>
                  <a:gd name="connsiteY3" fmla="*/ 339287 h 344098"/>
                  <a:gd name="connsiteX4" fmla="*/ 133342 w 133627"/>
                  <a:gd name="connsiteY4" fmla="*/ 9341 h 344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627" h="344098">
                    <a:moveTo>
                      <a:pt x="133342" y="9341"/>
                    </a:moveTo>
                    <a:cubicBezTo>
                      <a:pt x="133342" y="9341"/>
                      <a:pt x="56380" y="-20091"/>
                      <a:pt x="22280" y="25533"/>
                    </a:cubicBezTo>
                    <a:cubicBezTo>
                      <a:pt x="-11820" y="71158"/>
                      <a:pt x="-8771" y="320713"/>
                      <a:pt x="45330" y="339382"/>
                    </a:cubicBezTo>
                    <a:cubicBezTo>
                      <a:pt x="82383" y="350050"/>
                      <a:pt x="133627" y="339287"/>
                      <a:pt x="133627" y="339287"/>
                    </a:cubicBezTo>
                    <a:lnTo>
                      <a:pt x="133342" y="9341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2" name="Freeform: Shape 149">
                <a:extLst>
                  <a:ext uri="{FF2B5EF4-FFF2-40B4-BE49-F238E27FC236}">
                    <a16:creationId xmlns:a16="http://schemas.microsoft.com/office/drawing/2014/main" id="{E636ACEF-6F0A-BD7B-F5E1-1EA39804B55B}"/>
                  </a:ext>
                </a:extLst>
              </p:cNvPr>
              <p:cNvSpPr/>
              <p:nvPr/>
            </p:nvSpPr>
            <p:spPr>
              <a:xfrm>
                <a:off x="7167848" y="3155798"/>
                <a:ext cx="133604" cy="344208"/>
              </a:xfrm>
              <a:custGeom>
                <a:avLst/>
                <a:gdLst>
                  <a:gd name="connsiteX0" fmla="*/ 0 w 133604"/>
                  <a:gd name="connsiteY0" fmla="*/ 9454 h 344208"/>
                  <a:gd name="connsiteX1" fmla="*/ 111062 w 133604"/>
                  <a:gd name="connsiteY1" fmla="*/ 25456 h 344208"/>
                  <a:gd name="connsiteX2" fmla="*/ 88583 w 133604"/>
                  <a:gd name="connsiteY2" fmla="*/ 339400 h 344208"/>
                  <a:gd name="connsiteX3" fmla="*/ 286 w 133604"/>
                  <a:gd name="connsiteY3" fmla="*/ 339496 h 344208"/>
                  <a:gd name="connsiteX4" fmla="*/ 0 w 133604"/>
                  <a:gd name="connsiteY4" fmla="*/ 9454 h 34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604" h="344208">
                    <a:moveTo>
                      <a:pt x="0" y="9454"/>
                    </a:moveTo>
                    <a:cubicBezTo>
                      <a:pt x="0" y="9454"/>
                      <a:pt x="76867" y="-20168"/>
                      <a:pt x="111062" y="25456"/>
                    </a:cubicBezTo>
                    <a:cubicBezTo>
                      <a:pt x="145256" y="71081"/>
                      <a:pt x="142684" y="320541"/>
                      <a:pt x="88583" y="339400"/>
                    </a:cubicBezTo>
                    <a:cubicBezTo>
                      <a:pt x="51530" y="350164"/>
                      <a:pt x="286" y="339496"/>
                      <a:pt x="286" y="339496"/>
                    </a:cubicBezTo>
                    <a:lnTo>
                      <a:pt x="0" y="945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3" name="Freeform: Shape 150">
                <a:extLst>
                  <a:ext uri="{FF2B5EF4-FFF2-40B4-BE49-F238E27FC236}">
                    <a16:creationId xmlns:a16="http://schemas.microsoft.com/office/drawing/2014/main" id="{D07D49FF-DCC2-C0F5-D613-A0B70685A930}"/>
                  </a:ext>
                </a:extLst>
              </p:cNvPr>
              <p:cNvSpPr/>
              <p:nvPr/>
            </p:nvSpPr>
            <p:spPr>
              <a:xfrm>
                <a:off x="7167848" y="3156204"/>
                <a:ext cx="118776" cy="343898"/>
              </a:xfrm>
              <a:custGeom>
                <a:avLst/>
                <a:gdLst>
                  <a:gd name="connsiteX0" fmla="*/ 67056 w 118776"/>
                  <a:gd name="connsiteY0" fmla="*/ 270510 h 343898"/>
                  <a:gd name="connsiteX1" fmla="*/ 43244 w 118776"/>
                  <a:gd name="connsiteY1" fmla="*/ 0 h 343898"/>
                  <a:gd name="connsiteX2" fmla="*/ 0 w 118776"/>
                  <a:gd name="connsiteY2" fmla="*/ 9144 h 343898"/>
                  <a:gd name="connsiteX3" fmla="*/ 286 w 118776"/>
                  <a:gd name="connsiteY3" fmla="*/ 339185 h 343898"/>
                  <a:gd name="connsiteX4" fmla="*/ 88583 w 118776"/>
                  <a:gd name="connsiteY4" fmla="*/ 339090 h 343898"/>
                  <a:gd name="connsiteX5" fmla="*/ 118777 w 118776"/>
                  <a:gd name="connsiteY5" fmla="*/ 291846 h 343898"/>
                  <a:gd name="connsiteX6" fmla="*/ 67056 w 118776"/>
                  <a:gd name="connsiteY6" fmla="*/ 270510 h 343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776" h="343898">
                    <a:moveTo>
                      <a:pt x="67056" y="270510"/>
                    </a:moveTo>
                    <a:cubicBezTo>
                      <a:pt x="90678" y="173450"/>
                      <a:pt x="57817" y="47720"/>
                      <a:pt x="43244" y="0"/>
                    </a:cubicBezTo>
                    <a:cubicBezTo>
                      <a:pt x="19526" y="1619"/>
                      <a:pt x="0" y="9144"/>
                      <a:pt x="0" y="9144"/>
                    </a:cubicBezTo>
                    <a:lnTo>
                      <a:pt x="286" y="339185"/>
                    </a:lnTo>
                    <a:cubicBezTo>
                      <a:pt x="286" y="339185"/>
                      <a:pt x="51530" y="349853"/>
                      <a:pt x="88583" y="339090"/>
                    </a:cubicBezTo>
                    <a:cubicBezTo>
                      <a:pt x="101537" y="334613"/>
                      <a:pt x="111442" y="316801"/>
                      <a:pt x="118777" y="291846"/>
                    </a:cubicBezTo>
                    <a:cubicBezTo>
                      <a:pt x="91154" y="292227"/>
                      <a:pt x="63722" y="287655"/>
                      <a:pt x="67056" y="270510"/>
                    </a:cubicBezTo>
                    <a:close/>
                  </a:path>
                </a:pathLst>
              </a:custGeom>
              <a:solidFill>
                <a:srgbClr val="053849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4" name="Freeform: Shape 151">
                <a:extLst>
                  <a:ext uri="{FF2B5EF4-FFF2-40B4-BE49-F238E27FC236}">
                    <a16:creationId xmlns:a16="http://schemas.microsoft.com/office/drawing/2014/main" id="{19C0A5CF-3817-A8CC-5DF3-CC31B30FE11E}"/>
                  </a:ext>
                </a:extLst>
              </p:cNvPr>
              <p:cNvSpPr/>
              <p:nvPr/>
            </p:nvSpPr>
            <p:spPr>
              <a:xfrm>
                <a:off x="6189345" y="3157061"/>
                <a:ext cx="118586" cy="343902"/>
              </a:xfrm>
              <a:custGeom>
                <a:avLst/>
                <a:gdLst>
                  <a:gd name="connsiteX0" fmla="*/ 51816 w 118586"/>
                  <a:gd name="connsiteY0" fmla="*/ 270605 h 343902"/>
                  <a:gd name="connsiteX1" fmla="*/ 75057 w 118586"/>
                  <a:gd name="connsiteY1" fmla="*/ 0 h 343902"/>
                  <a:gd name="connsiteX2" fmla="*/ 118300 w 118586"/>
                  <a:gd name="connsiteY2" fmla="*/ 9049 h 343902"/>
                  <a:gd name="connsiteX3" fmla="*/ 118586 w 118586"/>
                  <a:gd name="connsiteY3" fmla="*/ 339090 h 343902"/>
                  <a:gd name="connsiteX4" fmla="*/ 30289 w 118586"/>
                  <a:gd name="connsiteY4" fmla="*/ 339185 h 343902"/>
                  <a:gd name="connsiteX5" fmla="*/ 0 w 118586"/>
                  <a:gd name="connsiteY5" fmla="*/ 291941 h 343902"/>
                  <a:gd name="connsiteX6" fmla="*/ 51816 w 118586"/>
                  <a:gd name="connsiteY6" fmla="*/ 270605 h 343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586" h="343902">
                    <a:moveTo>
                      <a:pt x="51816" y="270605"/>
                    </a:moveTo>
                    <a:cubicBezTo>
                      <a:pt x="28004" y="173546"/>
                      <a:pt x="60674" y="47720"/>
                      <a:pt x="75057" y="0"/>
                    </a:cubicBezTo>
                    <a:cubicBezTo>
                      <a:pt x="98774" y="1619"/>
                      <a:pt x="118300" y="9049"/>
                      <a:pt x="118300" y="9049"/>
                    </a:cubicBezTo>
                    <a:lnTo>
                      <a:pt x="118586" y="339090"/>
                    </a:lnTo>
                    <a:cubicBezTo>
                      <a:pt x="118586" y="339090"/>
                      <a:pt x="67342" y="349853"/>
                      <a:pt x="30289" y="339185"/>
                    </a:cubicBezTo>
                    <a:cubicBezTo>
                      <a:pt x="17335" y="334709"/>
                      <a:pt x="7334" y="316897"/>
                      <a:pt x="0" y="291941"/>
                    </a:cubicBezTo>
                    <a:cubicBezTo>
                      <a:pt x="27718" y="292417"/>
                      <a:pt x="55245" y="287750"/>
                      <a:pt x="51816" y="270605"/>
                    </a:cubicBezTo>
                    <a:close/>
                  </a:path>
                </a:pathLst>
              </a:custGeom>
              <a:solidFill>
                <a:srgbClr val="053849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5" name="Freeform: Shape 152">
                <a:extLst>
                  <a:ext uri="{FF2B5EF4-FFF2-40B4-BE49-F238E27FC236}">
                    <a16:creationId xmlns:a16="http://schemas.microsoft.com/office/drawing/2014/main" id="{E9B101EC-3928-0354-DDE0-D5359E38571E}"/>
                  </a:ext>
                </a:extLst>
              </p:cNvPr>
              <p:cNvSpPr/>
              <p:nvPr/>
            </p:nvSpPr>
            <p:spPr>
              <a:xfrm>
                <a:off x="6256308" y="2866243"/>
                <a:ext cx="963315" cy="865461"/>
              </a:xfrm>
              <a:custGeom>
                <a:avLst/>
                <a:gdLst>
                  <a:gd name="connsiteX0" fmla="*/ 957260 w 963315"/>
                  <a:gd name="connsiteY0" fmla="*/ 387496 h 865461"/>
                  <a:gd name="connsiteX1" fmla="*/ 481200 w 963315"/>
                  <a:gd name="connsiteY1" fmla="*/ 115 h 865461"/>
                  <a:gd name="connsiteX2" fmla="*/ 5903 w 963315"/>
                  <a:gd name="connsiteY2" fmla="*/ 388354 h 865461"/>
                  <a:gd name="connsiteX3" fmla="*/ 482057 w 963315"/>
                  <a:gd name="connsiteY3" fmla="*/ 865461 h 865461"/>
                  <a:gd name="connsiteX4" fmla="*/ 957260 w 963315"/>
                  <a:gd name="connsiteY4" fmla="*/ 387496 h 865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315" h="865461">
                    <a:moveTo>
                      <a:pt x="957260" y="387496"/>
                    </a:moveTo>
                    <a:cubicBezTo>
                      <a:pt x="899919" y="-17602"/>
                      <a:pt x="481200" y="115"/>
                      <a:pt x="481200" y="115"/>
                    </a:cubicBezTo>
                    <a:cubicBezTo>
                      <a:pt x="481200" y="115"/>
                      <a:pt x="62481" y="-16840"/>
                      <a:pt x="5903" y="388354"/>
                    </a:cubicBezTo>
                    <a:cubicBezTo>
                      <a:pt x="-50676" y="793547"/>
                      <a:pt x="313941" y="865651"/>
                      <a:pt x="482057" y="865461"/>
                    </a:cubicBezTo>
                    <a:cubicBezTo>
                      <a:pt x="650078" y="865366"/>
                      <a:pt x="1014600" y="792595"/>
                      <a:pt x="957260" y="387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6" name="Freeform: Shape 153">
                <a:extLst>
                  <a:ext uri="{FF2B5EF4-FFF2-40B4-BE49-F238E27FC236}">
                    <a16:creationId xmlns:a16="http://schemas.microsoft.com/office/drawing/2014/main" id="{E97E6730-A33D-FD0D-D676-7813011D3FD9}"/>
                  </a:ext>
                </a:extLst>
              </p:cNvPr>
              <p:cNvSpPr/>
              <p:nvPr/>
            </p:nvSpPr>
            <p:spPr>
              <a:xfrm>
                <a:off x="6313074" y="3021425"/>
                <a:ext cx="906549" cy="710279"/>
              </a:xfrm>
              <a:custGeom>
                <a:avLst/>
                <a:gdLst>
                  <a:gd name="connsiteX0" fmla="*/ 900494 w 906549"/>
                  <a:gd name="connsiteY0" fmla="*/ 232315 h 710279"/>
                  <a:gd name="connsiteX1" fmla="*/ 801148 w 906549"/>
                  <a:gd name="connsiteY1" fmla="*/ 0 h 710279"/>
                  <a:gd name="connsiteX2" fmla="*/ 873728 w 906549"/>
                  <a:gd name="connsiteY2" fmla="*/ 196977 h 710279"/>
                  <a:gd name="connsiteX3" fmla="*/ 398526 w 906549"/>
                  <a:gd name="connsiteY3" fmla="*/ 674942 h 710279"/>
                  <a:gd name="connsiteX4" fmla="*/ 0 w 906549"/>
                  <a:gd name="connsiteY4" fmla="*/ 522256 h 710279"/>
                  <a:gd name="connsiteX5" fmla="*/ 425291 w 906549"/>
                  <a:gd name="connsiteY5" fmla="*/ 710279 h 710279"/>
                  <a:gd name="connsiteX6" fmla="*/ 900494 w 906549"/>
                  <a:gd name="connsiteY6" fmla="*/ 232315 h 71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6549" h="710279">
                    <a:moveTo>
                      <a:pt x="900494" y="232315"/>
                    </a:moveTo>
                    <a:cubicBezTo>
                      <a:pt x="886111" y="130493"/>
                      <a:pt x="848773" y="55435"/>
                      <a:pt x="801148" y="0"/>
                    </a:cubicBezTo>
                    <a:cubicBezTo>
                      <a:pt x="835724" y="50959"/>
                      <a:pt x="862203" y="115252"/>
                      <a:pt x="873728" y="196977"/>
                    </a:cubicBezTo>
                    <a:cubicBezTo>
                      <a:pt x="931069" y="602075"/>
                      <a:pt x="566547" y="674846"/>
                      <a:pt x="398526" y="674942"/>
                    </a:cubicBezTo>
                    <a:cubicBezTo>
                      <a:pt x="292227" y="675037"/>
                      <a:pt x="107252" y="646081"/>
                      <a:pt x="0" y="522256"/>
                    </a:cubicBezTo>
                    <a:cubicBezTo>
                      <a:pt x="100298" y="676180"/>
                      <a:pt x="309467" y="710374"/>
                      <a:pt x="425291" y="710279"/>
                    </a:cubicBezTo>
                    <a:cubicBezTo>
                      <a:pt x="593312" y="710184"/>
                      <a:pt x="957834" y="637413"/>
                      <a:pt x="900494" y="232315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7" name="Freeform: Shape 154">
                <a:extLst>
                  <a:ext uri="{FF2B5EF4-FFF2-40B4-BE49-F238E27FC236}">
                    <a16:creationId xmlns:a16="http://schemas.microsoft.com/office/drawing/2014/main" id="{B2B8B479-9471-DF58-DF28-004CDA736680}"/>
                  </a:ext>
                </a:extLst>
              </p:cNvPr>
              <p:cNvSpPr/>
              <p:nvPr/>
            </p:nvSpPr>
            <p:spPr>
              <a:xfrm>
                <a:off x="6422716" y="4082016"/>
                <a:ext cx="626760" cy="136702"/>
              </a:xfrm>
              <a:custGeom>
                <a:avLst/>
                <a:gdLst>
                  <a:gd name="connsiteX0" fmla="*/ 315841 w 626760"/>
                  <a:gd name="connsiteY0" fmla="*/ 136702 h 136702"/>
                  <a:gd name="connsiteX1" fmla="*/ 25614 w 626760"/>
                  <a:gd name="connsiteY1" fmla="*/ 85743 h 136702"/>
                  <a:gd name="connsiteX2" fmla="*/ 4373 w 626760"/>
                  <a:gd name="connsiteY2" fmla="*/ 26021 h 136702"/>
                  <a:gd name="connsiteX3" fmla="*/ 63999 w 626760"/>
                  <a:gd name="connsiteY3" fmla="*/ 4685 h 136702"/>
                  <a:gd name="connsiteX4" fmla="*/ 315745 w 626760"/>
                  <a:gd name="connsiteY4" fmla="*/ 46976 h 136702"/>
                  <a:gd name="connsiteX5" fmla="*/ 562062 w 626760"/>
                  <a:gd name="connsiteY5" fmla="*/ 4590 h 136702"/>
                  <a:gd name="connsiteX6" fmla="*/ 622069 w 626760"/>
                  <a:gd name="connsiteY6" fmla="*/ 24973 h 136702"/>
                  <a:gd name="connsiteX7" fmla="*/ 602067 w 626760"/>
                  <a:gd name="connsiteY7" fmla="*/ 84886 h 136702"/>
                  <a:gd name="connsiteX8" fmla="*/ 315841 w 626760"/>
                  <a:gd name="connsiteY8" fmla="*/ 136702 h 136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760" h="136702">
                    <a:moveTo>
                      <a:pt x="315841" y="136702"/>
                    </a:moveTo>
                    <a:cubicBezTo>
                      <a:pt x="135151" y="136892"/>
                      <a:pt x="29995" y="87838"/>
                      <a:pt x="25614" y="85743"/>
                    </a:cubicBezTo>
                    <a:cubicBezTo>
                      <a:pt x="3230" y="75075"/>
                      <a:pt x="-6295" y="48310"/>
                      <a:pt x="4373" y="26021"/>
                    </a:cubicBezTo>
                    <a:cubicBezTo>
                      <a:pt x="14946" y="3733"/>
                      <a:pt x="41616" y="-5792"/>
                      <a:pt x="63999" y="4685"/>
                    </a:cubicBezTo>
                    <a:cubicBezTo>
                      <a:pt x="65904" y="5542"/>
                      <a:pt x="157916" y="47167"/>
                      <a:pt x="315745" y="46976"/>
                    </a:cubicBezTo>
                    <a:cubicBezTo>
                      <a:pt x="473765" y="46786"/>
                      <a:pt x="561204" y="4971"/>
                      <a:pt x="562062" y="4590"/>
                    </a:cubicBezTo>
                    <a:cubicBezTo>
                      <a:pt x="584255" y="-6269"/>
                      <a:pt x="611116" y="2780"/>
                      <a:pt x="622069" y="24973"/>
                    </a:cubicBezTo>
                    <a:cubicBezTo>
                      <a:pt x="633023" y="47071"/>
                      <a:pt x="624165" y="73837"/>
                      <a:pt x="602067" y="84886"/>
                    </a:cubicBezTo>
                    <a:cubicBezTo>
                      <a:pt x="597876" y="86981"/>
                      <a:pt x="497006" y="136511"/>
                      <a:pt x="315841" y="136702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8" name="Freeform: Shape 155">
                <a:extLst>
                  <a:ext uri="{FF2B5EF4-FFF2-40B4-BE49-F238E27FC236}">
                    <a16:creationId xmlns:a16="http://schemas.microsoft.com/office/drawing/2014/main" id="{B3176CCA-4C24-6AC1-3D03-267F8EFFDAF8}"/>
                  </a:ext>
                </a:extLst>
              </p:cNvPr>
              <p:cNvSpPr/>
              <p:nvPr/>
            </p:nvSpPr>
            <p:spPr>
              <a:xfrm>
                <a:off x="6422931" y="4114419"/>
                <a:ext cx="626532" cy="104298"/>
              </a:xfrm>
              <a:custGeom>
                <a:avLst/>
                <a:gdLst>
                  <a:gd name="connsiteX0" fmla="*/ 601851 w 626532"/>
                  <a:gd name="connsiteY0" fmla="*/ 27622 h 104298"/>
                  <a:gd name="connsiteX1" fmla="*/ 315625 w 626532"/>
                  <a:gd name="connsiteY1" fmla="*/ 79438 h 104298"/>
                  <a:gd name="connsiteX2" fmla="*/ 25398 w 626532"/>
                  <a:gd name="connsiteY2" fmla="*/ 28480 h 104298"/>
                  <a:gd name="connsiteX3" fmla="*/ 1776 w 626532"/>
                  <a:gd name="connsiteY3" fmla="*/ 381 h 104298"/>
                  <a:gd name="connsiteX4" fmla="*/ 25493 w 626532"/>
                  <a:gd name="connsiteY4" fmla="*/ 53340 h 104298"/>
                  <a:gd name="connsiteX5" fmla="*/ 315720 w 626532"/>
                  <a:gd name="connsiteY5" fmla="*/ 104299 h 104298"/>
                  <a:gd name="connsiteX6" fmla="*/ 601947 w 626532"/>
                  <a:gd name="connsiteY6" fmla="*/ 52483 h 104298"/>
                  <a:gd name="connsiteX7" fmla="*/ 624711 w 626532"/>
                  <a:gd name="connsiteY7" fmla="*/ 0 h 104298"/>
                  <a:gd name="connsiteX8" fmla="*/ 601851 w 626532"/>
                  <a:gd name="connsiteY8" fmla="*/ 27622 h 10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532" h="104298">
                    <a:moveTo>
                      <a:pt x="601851" y="27622"/>
                    </a:moveTo>
                    <a:cubicBezTo>
                      <a:pt x="597660" y="29718"/>
                      <a:pt x="496695" y="79248"/>
                      <a:pt x="315625" y="79438"/>
                    </a:cubicBezTo>
                    <a:cubicBezTo>
                      <a:pt x="134936" y="79629"/>
                      <a:pt x="29780" y="30575"/>
                      <a:pt x="25398" y="28480"/>
                    </a:cubicBezTo>
                    <a:cubicBezTo>
                      <a:pt x="13302" y="22765"/>
                      <a:pt x="5205" y="12287"/>
                      <a:pt x="1776" y="381"/>
                    </a:cubicBezTo>
                    <a:cubicBezTo>
                      <a:pt x="-4224" y="21145"/>
                      <a:pt x="5301" y="43720"/>
                      <a:pt x="25493" y="53340"/>
                    </a:cubicBezTo>
                    <a:cubicBezTo>
                      <a:pt x="29875" y="55435"/>
                      <a:pt x="135031" y="104394"/>
                      <a:pt x="315720" y="104299"/>
                    </a:cubicBezTo>
                    <a:cubicBezTo>
                      <a:pt x="496886" y="104108"/>
                      <a:pt x="597756" y="54578"/>
                      <a:pt x="601947" y="52483"/>
                    </a:cubicBezTo>
                    <a:cubicBezTo>
                      <a:pt x="621568" y="42672"/>
                      <a:pt x="630712" y="20383"/>
                      <a:pt x="624711" y="0"/>
                    </a:cubicBezTo>
                    <a:cubicBezTo>
                      <a:pt x="621377" y="11525"/>
                      <a:pt x="613567" y="21812"/>
                      <a:pt x="601851" y="27622"/>
                    </a:cubicBez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9" name="Freeform: Shape 156">
                <a:extLst>
                  <a:ext uri="{FF2B5EF4-FFF2-40B4-BE49-F238E27FC236}">
                    <a16:creationId xmlns:a16="http://schemas.microsoft.com/office/drawing/2014/main" id="{EAC7F9D7-5140-8A5C-0449-952B0BBAFA89}"/>
                  </a:ext>
                </a:extLst>
              </p:cNvPr>
              <p:cNvSpPr/>
              <p:nvPr/>
            </p:nvSpPr>
            <p:spPr>
              <a:xfrm>
                <a:off x="6449219" y="3677837"/>
                <a:ext cx="578186" cy="115780"/>
              </a:xfrm>
              <a:custGeom>
                <a:avLst/>
                <a:gdLst>
                  <a:gd name="connsiteX0" fmla="*/ 288861 w 578186"/>
                  <a:gd name="connsiteY0" fmla="*/ 115780 h 115780"/>
                  <a:gd name="connsiteX1" fmla="*/ 16065 w 578186"/>
                  <a:gd name="connsiteY1" fmla="*/ 56820 h 115780"/>
                  <a:gd name="connsiteX2" fmla="*/ 3397 w 578186"/>
                  <a:gd name="connsiteY2" fmla="*/ 16529 h 115780"/>
                  <a:gd name="connsiteX3" fmla="*/ 43687 w 578186"/>
                  <a:gd name="connsiteY3" fmla="*/ 3861 h 115780"/>
                  <a:gd name="connsiteX4" fmla="*/ 536035 w 578186"/>
                  <a:gd name="connsiteY4" fmla="*/ 2623 h 115780"/>
                  <a:gd name="connsiteX5" fmla="*/ 575563 w 578186"/>
                  <a:gd name="connsiteY5" fmla="*/ 17768 h 115780"/>
                  <a:gd name="connsiteX6" fmla="*/ 560419 w 578186"/>
                  <a:gd name="connsiteY6" fmla="*/ 57296 h 115780"/>
                  <a:gd name="connsiteX7" fmla="*/ 288861 w 578186"/>
                  <a:gd name="connsiteY7" fmla="*/ 115780 h 11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8186" h="115780">
                    <a:moveTo>
                      <a:pt x="288861" y="115780"/>
                    </a:moveTo>
                    <a:cubicBezTo>
                      <a:pt x="131984" y="115970"/>
                      <a:pt x="22923" y="60344"/>
                      <a:pt x="16065" y="56820"/>
                    </a:cubicBezTo>
                    <a:cubicBezTo>
                      <a:pt x="1396" y="49200"/>
                      <a:pt x="-4223" y="31103"/>
                      <a:pt x="3397" y="16529"/>
                    </a:cubicBezTo>
                    <a:cubicBezTo>
                      <a:pt x="11017" y="1861"/>
                      <a:pt x="29114" y="-3759"/>
                      <a:pt x="43687" y="3861"/>
                    </a:cubicBezTo>
                    <a:cubicBezTo>
                      <a:pt x="47021" y="5576"/>
                      <a:pt x="274097" y="119495"/>
                      <a:pt x="536035" y="2623"/>
                    </a:cubicBezTo>
                    <a:cubicBezTo>
                      <a:pt x="551084" y="-4140"/>
                      <a:pt x="568801" y="2623"/>
                      <a:pt x="575563" y="17768"/>
                    </a:cubicBezTo>
                    <a:cubicBezTo>
                      <a:pt x="582326" y="32817"/>
                      <a:pt x="575563" y="50533"/>
                      <a:pt x="560419" y="57296"/>
                    </a:cubicBezTo>
                    <a:cubicBezTo>
                      <a:pt x="462216" y="101016"/>
                      <a:pt x="369252" y="115685"/>
                      <a:pt x="288861" y="11578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0" name="Freeform: Shape 157">
                <a:extLst>
                  <a:ext uri="{FF2B5EF4-FFF2-40B4-BE49-F238E27FC236}">
                    <a16:creationId xmlns:a16="http://schemas.microsoft.com/office/drawing/2014/main" id="{E441FAD7-E420-83EE-33D7-344340B7185E}"/>
                  </a:ext>
                </a:extLst>
              </p:cNvPr>
              <p:cNvSpPr/>
              <p:nvPr/>
            </p:nvSpPr>
            <p:spPr>
              <a:xfrm>
                <a:off x="6449377" y="3677702"/>
                <a:ext cx="577976" cy="82625"/>
              </a:xfrm>
              <a:custGeom>
                <a:avLst/>
                <a:gdLst>
                  <a:gd name="connsiteX0" fmla="*/ 25146 w 577976"/>
                  <a:gd name="connsiteY0" fmla="*/ 31238 h 82625"/>
                  <a:gd name="connsiteX1" fmla="*/ 554546 w 577976"/>
                  <a:gd name="connsiteY1" fmla="*/ 29904 h 82625"/>
                  <a:gd name="connsiteX2" fmla="*/ 577977 w 577976"/>
                  <a:gd name="connsiteY2" fmla="*/ 28952 h 82625"/>
                  <a:gd name="connsiteX3" fmla="*/ 575405 w 577976"/>
                  <a:gd name="connsiteY3" fmla="*/ 17712 h 82625"/>
                  <a:gd name="connsiteX4" fmla="*/ 535876 w 577976"/>
                  <a:gd name="connsiteY4" fmla="*/ 2568 h 82625"/>
                  <a:gd name="connsiteX5" fmla="*/ 43529 w 577976"/>
                  <a:gd name="connsiteY5" fmla="*/ 3806 h 82625"/>
                  <a:gd name="connsiteX6" fmla="*/ 3238 w 577976"/>
                  <a:gd name="connsiteY6" fmla="*/ 16474 h 82625"/>
                  <a:gd name="connsiteX7" fmla="*/ 0 w 577976"/>
                  <a:gd name="connsiteY7" fmla="*/ 29333 h 82625"/>
                  <a:gd name="connsiteX8" fmla="*/ 25146 w 577976"/>
                  <a:gd name="connsiteY8" fmla="*/ 31238 h 8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7976" h="82625">
                    <a:moveTo>
                      <a:pt x="25146" y="31238"/>
                    </a:moveTo>
                    <a:cubicBezTo>
                      <a:pt x="28765" y="32952"/>
                      <a:pt x="272891" y="146871"/>
                      <a:pt x="554546" y="29904"/>
                    </a:cubicBezTo>
                    <a:cubicBezTo>
                      <a:pt x="562261" y="26666"/>
                      <a:pt x="570547" y="26666"/>
                      <a:pt x="577977" y="28952"/>
                    </a:cubicBezTo>
                    <a:cubicBezTo>
                      <a:pt x="577882" y="25142"/>
                      <a:pt x="577024" y="21427"/>
                      <a:pt x="575405" y="17712"/>
                    </a:cubicBezTo>
                    <a:cubicBezTo>
                      <a:pt x="568643" y="2663"/>
                      <a:pt x="550926" y="-4100"/>
                      <a:pt x="535876" y="2568"/>
                    </a:cubicBezTo>
                    <a:cubicBezTo>
                      <a:pt x="273939" y="119535"/>
                      <a:pt x="46863" y="5520"/>
                      <a:pt x="43529" y="3806"/>
                    </a:cubicBezTo>
                    <a:cubicBezTo>
                      <a:pt x="28956" y="-3814"/>
                      <a:pt x="10858" y="1901"/>
                      <a:pt x="3238" y="16474"/>
                    </a:cubicBezTo>
                    <a:cubicBezTo>
                      <a:pt x="1048" y="20570"/>
                      <a:pt x="95" y="24951"/>
                      <a:pt x="0" y="29333"/>
                    </a:cubicBezTo>
                    <a:cubicBezTo>
                      <a:pt x="8001" y="26951"/>
                      <a:pt x="17050" y="27332"/>
                      <a:pt x="25146" y="31238"/>
                    </a:cubicBez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11" name="Graphic 4">
                <a:extLst>
                  <a:ext uri="{FF2B5EF4-FFF2-40B4-BE49-F238E27FC236}">
                    <a16:creationId xmlns:a16="http://schemas.microsoft.com/office/drawing/2014/main" id="{E4AF61CC-717B-6AE7-48BE-557C40293686}"/>
                  </a:ext>
                </a:extLst>
              </p:cNvPr>
              <p:cNvGrpSpPr/>
              <p:nvPr/>
            </p:nvGrpSpPr>
            <p:grpSpPr>
              <a:xfrm>
                <a:off x="6607397" y="3810798"/>
                <a:ext cx="257175" cy="162865"/>
                <a:chOff x="6607397" y="3810798"/>
                <a:chExt cx="257175" cy="162865"/>
              </a:xfrm>
            </p:grpSpPr>
            <p:sp>
              <p:nvSpPr>
                <p:cNvPr id="143" name="Freeform: Shape 190">
                  <a:extLst>
                    <a:ext uri="{FF2B5EF4-FFF2-40B4-BE49-F238E27FC236}">
                      <a16:creationId xmlns:a16="http://schemas.microsoft.com/office/drawing/2014/main" id="{AAFF8E95-3FAF-9B38-4022-E8DB5BE64887}"/>
                    </a:ext>
                  </a:extLst>
                </p:cNvPr>
                <p:cNvSpPr/>
                <p:nvPr/>
              </p:nvSpPr>
              <p:spPr>
                <a:xfrm>
                  <a:off x="6607397" y="3810798"/>
                  <a:ext cx="257175" cy="162865"/>
                </a:xfrm>
                <a:custGeom>
                  <a:avLst/>
                  <a:gdLst>
                    <a:gd name="connsiteX0" fmla="*/ 226219 w 257175"/>
                    <a:gd name="connsiteY0" fmla="*/ 154 h 162865"/>
                    <a:gd name="connsiteX1" fmla="*/ 165163 w 257175"/>
                    <a:gd name="connsiteY1" fmla="*/ 6631 h 162865"/>
                    <a:gd name="connsiteX2" fmla="*/ 96298 w 257175"/>
                    <a:gd name="connsiteY2" fmla="*/ 6821 h 162865"/>
                    <a:gd name="connsiteX3" fmla="*/ 30575 w 257175"/>
                    <a:gd name="connsiteY3" fmla="*/ 249 h 162865"/>
                    <a:gd name="connsiteX4" fmla="*/ 0 w 257175"/>
                    <a:gd name="connsiteY4" fmla="*/ 27967 h 162865"/>
                    <a:gd name="connsiteX5" fmla="*/ 95 w 257175"/>
                    <a:gd name="connsiteY5" fmla="*/ 126455 h 162865"/>
                    <a:gd name="connsiteX6" fmla="*/ 25051 w 257175"/>
                    <a:gd name="connsiteY6" fmla="*/ 154077 h 162865"/>
                    <a:gd name="connsiteX7" fmla="*/ 94202 w 257175"/>
                    <a:gd name="connsiteY7" fmla="*/ 161126 h 162865"/>
                    <a:gd name="connsiteX8" fmla="*/ 163068 w 257175"/>
                    <a:gd name="connsiteY8" fmla="*/ 161031 h 162865"/>
                    <a:gd name="connsiteX9" fmla="*/ 232220 w 257175"/>
                    <a:gd name="connsiteY9" fmla="*/ 153792 h 162865"/>
                    <a:gd name="connsiteX10" fmla="*/ 257175 w 257175"/>
                    <a:gd name="connsiteY10" fmla="*/ 126074 h 162865"/>
                    <a:gd name="connsiteX11" fmla="*/ 256984 w 257175"/>
                    <a:gd name="connsiteY11" fmla="*/ 27776 h 162865"/>
                    <a:gd name="connsiteX12" fmla="*/ 226219 w 257175"/>
                    <a:gd name="connsiteY12" fmla="*/ 154 h 16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7175" h="162865">
                      <a:moveTo>
                        <a:pt x="226219" y="154"/>
                      </a:moveTo>
                      <a:lnTo>
                        <a:pt x="165163" y="6631"/>
                      </a:lnTo>
                      <a:cubicBezTo>
                        <a:pt x="142304" y="9107"/>
                        <a:pt x="119158" y="9107"/>
                        <a:pt x="96298" y="6821"/>
                      </a:cubicBezTo>
                      <a:lnTo>
                        <a:pt x="30575" y="249"/>
                      </a:lnTo>
                      <a:cubicBezTo>
                        <a:pt x="14192" y="-1370"/>
                        <a:pt x="0" y="11488"/>
                        <a:pt x="0" y="27967"/>
                      </a:cubicBezTo>
                      <a:lnTo>
                        <a:pt x="95" y="126455"/>
                      </a:lnTo>
                      <a:cubicBezTo>
                        <a:pt x="95" y="140743"/>
                        <a:pt x="10858" y="152649"/>
                        <a:pt x="25051" y="154077"/>
                      </a:cubicBezTo>
                      <a:lnTo>
                        <a:pt x="94202" y="161126"/>
                      </a:lnTo>
                      <a:cubicBezTo>
                        <a:pt x="117062" y="163507"/>
                        <a:pt x="140208" y="163412"/>
                        <a:pt x="163068" y="161031"/>
                      </a:cubicBezTo>
                      <a:lnTo>
                        <a:pt x="232220" y="153792"/>
                      </a:lnTo>
                      <a:cubicBezTo>
                        <a:pt x="246412" y="152268"/>
                        <a:pt x="257175" y="140362"/>
                        <a:pt x="257175" y="126074"/>
                      </a:cubicBezTo>
                      <a:lnTo>
                        <a:pt x="256984" y="27776"/>
                      </a:lnTo>
                      <a:cubicBezTo>
                        <a:pt x="256984" y="11298"/>
                        <a:pt x="242697" y="-1561"/>
                        <a:pt x="226219" y="154"/>
                      </a:cubicBezTo>
                      <a:close/>
                    </a:path>
                  </a:pathLst>
                </a:custGeom>
                <a:solidFill>
                  <a:srgbClr val="D7ECF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4" name="Freeform: Shape 191">
                  <a:extLst>
                    <a:ext uri="{FF2B5EF4-FFF2-40B4-BE49-F238E27FC236}">
                      <a16:creationId xmlns:a16="http://schemas.microsoft.com/office/drawing/2014/main" id="{2B43931C-D9DC-AFBD-EBD3-20D20E047E46}"/>
                    </a:ext>
                  </a:extLst>
                </p:cNvPr>
                <p:cNvSpPr/>
                <p:nvPr/>
              </p:nvSpPr>
              <p:spPr>
                <a:xfrm>
                  <a:off x="6629685" y="3839907"/>
                  <a:ext cx="44291" cy="44291"/>
                </a:xfrm>
                <a:custGeom>
                  <a:avLst/>
                  <a:gdLst>
                    <a:gd name="connsiteX0" fmla="*/ 44291 w 44291"/>
                    <a:gd name="connsiteY0" fmla="*/ 22099 h 44291"/>
                    <a:gd name="connsiteX1" fmla="*/ 22193 w 44291"/>
                    <a:gd name="connsiteY1" fmla="*/ 44292 h 44291"/>
                    <a:gd name="connsiteX2" fmla="*/ 0 w 44291"/>
                    <a:gd name="connsiteY2" fmla="*/ 22194 h 44291"/>
                    <a:gd name="connsiteX3" fmla="*/ 22098 w 44291"/>
                    <a:gd name="connsiteY3" fmla="*/ 1 h 44291"/>
                    <a:gd name="connsiteX4" fmla="*/ 44291 w 44291"/>
                    <a:gd name="connsiteY4" fmla="*/ 22099 h 4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291" h="44291">
                      <a:moveTo>
                        <a:pt x="44291" y="22099"/>
                      </a:moveTo>
                      <a:cubicBezTo>
                        <a:pt x="44291" y="34291"/>
                        <a:pt x="34385" y="44292"/>
                        <a:pt x="22193" y="44292"/>
                      </a:cubicBezTo>
                      <a:cubicBezTo>
                        <a:pt x="10001" y="44292"/>
                        <a:pt x="0" y="34386"/>
                        <a:pt x="0" y="22194"/>
                      </a:cubicBezTo>
                      <a:cubicBezTo>
                        <a:pt x="0" y="10002"/>
                        <a:pt x="9906" y="1"/>
                        <a:pt x="22098" y="1"/>
                      </a:cubicBezTo>
                      <a:cubicBezTo>
                        <a:pt x="34385" y="-95"/>
                        <a:pt x="44291" y="9811"/>
                        <a:pt x="44291" y="22099"/>
                      </a:cubicBezTo>
                      <a:close/>
                    </a:path>
                  </a:pathLst>
                </a:custGeom>
                <a:solidFill>
                  <a:srgbClr val="F05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5" name="Freeform: Shape 192">
                  <a:extLst>
                    <a:ext uri="{FF2B5EF4-FFF2-40B4-BE49-F238E27FC236}">
                      <a16:creationId xmlns:a16="http://schemas.microsoft.com/office/drawing/2014/main" id="{21BB1DA4-2450-05EA-607A-959C5C27CFE0}"/>
                    </a:ext>
                  </a:extLst>
                </p:cNvPr>
                <p:cNvSpPr/>
                <p:nvPr/>
              </p:nvSpPr>
              <p:spPr>
                <a:xfrm>
                  <a:off x="6629780" y="3900487"/>
                  <a:ext cx="44291" cy="44291"/>
                </a:xfrm>
                <a:custGeom>
                  <a:avLst/>
                  <a:gdLst>
                    <a:gd name="connsiteX0" fmla="*/ 44291 w 44291"/>
                    <a:gd name="connsiteY0" fmla="*/ 22098 h 44291"/>
                    <a:gd name="connsiteX1" fmla="*/ 22193 w 44291"/>
                    <a:gd name="connsiteY1" fmla="*/ 44291 h 44291"/>
                    <a:gd name="connsiteX2" fmla="*/ 0 w 44291"/>
                    <a:gd name="connsiteY2" fmla="*/ 22193 h 44291"/>
                    <a:gd name="connsiteX3" fmla="*/ 22098 w 44291"/>
                    <a:gd name="connsiteY3" fmla="*/ 0 h 44291"/>
                    <a:gd name="connsiteX4" fmla="*/ 44291 w 44291"/>
                    <a:gd name="connsiteY4" fmla="*/ 22098 h 4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291" h="44291">
                      <a:moveTo>
                        <a:pt x="44291" y="22098"/>
                      </a:moveTo>
                      <a:cubicBezTo>
                        <a:pt x="44291" y="34290"/>
                        <a:pt x="34385" y="44291"/>
                        <a:pt x="22193" y="44291"/>
                      </a:cubicBezTo>
                      <a:cubicBezTo>
                        <a:pt x="10001" y="44291"/>
                        <a:pt x="0" y="34385"/>
                        <a:pt x="0" y="22193"/>
                      </a:cubicBezTo>
                      <a:cubicBezTo>
                        <a:pt x="0" y="10001"/>
                        <a:pt x="9906" y="0"/>
                        <a:pt x="22098" y="0"/>
                      </a:cubicBezTo>
                      <a:cubicBezTo>
                        <a:pt x="34290" y="0"/>
                        <a:pt x="44196" y="9906"/>
                        <a:pt x="44291" y="22098"/>
                      </a:cubicBezTo>
                      <a:close/>
                    </a:path>
                  </a:pathLst>
                </a:custGeom>
                <a:solidFill>
                  <a:srgbClr val="F05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6" name="Freeform: Shape 193">
                  <a:extLst>
                    <a:ext uri="{FF2B5EF4-FFF2-40B4-BE49-F238E27FC236}">
                      <a16:creationId xmlns:a16="http://schemas.microsoft.com/office/drawing/2014/main" id="{8ED4AFA5-7EC3-2ED7-8F5A-3F2F8DD373BB}"/>
                    </a:ext>
                  </a:extLst>
                </p:cNvPr>
                <p:cNvSpPr/>
                <p:nvPr/>
              </p:nvSpPr>
              <p:spPr>
                <a:xfrm>
                  <a:off x="6690860" y="3848530"/>
                  <a:ext cx="152516" cy="34240"/>
                </a:xfrm>
                <a:custGeom>
                  <a:avLst/>
                  <a:gdLst>
                    <a:gd name="connsiteX0" fmla="*/ 65794 w 152516"/>
                    <a:gd name="connsiteY0" fmla="*/ 34240 h 34240"/>
                    <a:gd name="connsiteX1" fmla="*/ 11120 w 152516"/>
                    <a:gd name="connsiteY1" fmla="*/ 30525 h 34240"/>
                    <a:gd name="connsiteX2" fmla="*/ 167 w 152516"/>
                    <a:gd name="connsiteY2" fmla="*/ 15285 h 34240"/>
                    <a:gd name="connsiteX3" fmla="*/ 15407 w 152516"/>
                    <a:gd name="connsiteY3" fmla="*/ 4332 h 34240"/>
                    <a:gd name="connsiteX4" fmla="*/ 136279 w 152516"/>
                    <a:gd name="connsiteY4" fmla="*/ 331 h 34240"/>
                    <a:gd name="connsiteX5" fmla="*/ 152185 w 152516"/>
                    <a:gd name="connsiteY5" fmla="*/ 10332 h 34240"/>
                    <a:gd name="connsiteX6" fmla="*/ 142184 w 152516"/>
                    <a:gd name="connsiteY6" fmla="*/ 26239 h 34240"/>
                    <a:gd name="connsiteX7" fmla="*/ 65794 w 152516"/>
                    <a:gd name="connsiteY7" fmla="*/ 34240 h 3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516" h="34240">
                      <a:moveTo>
                        <a:pt x="65794" y="34240"/>
                      </a:moveTo>
                      <a:cubicBezTo>
                        <a:pt x="34838" y="34240"/>
                        <a:pt x="12644" y="30811"/>
                        <a:pt x="11120" y="30525"/>
                      </a:cubicBezTo>
                      <a:cubicBezTo>
                        <a:pt x="3881" y="29382"/>
                        <a:pt x="-976" y="22524"/>
                        <a:pt x="167" y="15285"/>
                      </a:cubicBezTo>
                      <a:cubicBezTo>
                        <a:pt x="1309" y="8046"/>
                        <a:pt x="8168" y="3189"/>
                        <a:pt x="15407" y="4332"/>
                      </a:cubicBezTo>
                      <a:cubicBezTo>
                        <a:pt x="15978" y="4427"/>
                        <a:pt x="76747" y="13857"/>
                        <a:pt x="136279" y="331"/>
                      </a:cubicBezTo>
                      <a:cubicBezTo>
                        <a:pt x="143422" y="-1288"/>
                        <a:pt x="150566" y="3189"/>
                        <a:pt x="152185" y="10332"/>
                      </a:cubicBezTo>
                      <a:cubicBezTo>
                        <a:pt x="153805" y="17476"/>
                        <a:pt x="149328" y="24620"/>
                        <a:pt x="142184" y="26239"/>
                      </a:cubicBezTo>
                      <a:cubicBezTo>
                        <a:pt x="115038" y="32430"/>
                        <a:pt x="88178" y="34240"/>
                        <a:pt x="65794" y="3424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47" name="Freeform: Shape 194">
                  <a:extLst>
                    <a:ext uri="{FF2B5EF4-FFF2-40B4-BE49-F238E27FC236}">
                      <a16:creationId xmlns:a16="http://schemas.microsoft.com/office/drawing/2014/main" id="{A65B55F3-5859-FBFF-AAD5-C2D36C9DE6D2}"/>
                    </a:ext>
                  </a:extLst>
                </p:cNvPr>
                <p:cNvSpPr/>
                <p:nvPr/>
              </p:nvSpPr>
              <p:spPr>
                <a:xfrm>
                  <a:off x="6690955" y="3905395"/>
                  <a:ext cx="152516" cy="34240"/>
                </a:xfrm>
                <a:custGeom>
                  <a:avLst/>
                  <a:gdLst>
                    <a:gd name="connsiteX0" fmla="*/ 65794 w 152516"/>
                    <a:gd name="connsiteY0" fmla="*/ 34240 h 34240"/>
                    <a:gd name="connsiteX1" fmla="*/ 11120 w 152516"/>
                    <a:gd name="connsiteY1" fmla="*/ 30525 h 34240"/>
                    <a:gd name="connsiteX2" fmla="*/ 167 w 152516"/>
                    <a:gd name="connsiteY2" fmla="*/ 15285 h 34240"/>
                    <a:gd name="connsiteX3" fmla="*/ 15407 w 152516"/>
                    <a:gd name="connsiteY3" fmla="*/ 4332 h 34240"/>
                    <a:gd name="connsiteX4" fmla="*/ 136279 w 152516"/>
                    <a:gd name="connsiteY4" fmla="*/ 331 h 34240"/>
                    <a:gd name="connsiteX5" fmla="*/ 152186 w 152516"/>
                    <a:gd name="connsiteY5" fmla="*/ 10332 h 34240"/>
                    <a:gd name="connsiteX6" fmla="*/ 142184 w 152516"/>
                    <a:gd name="connsiteY6" fmla="*/ 26239 h 34240"/>
                    <a:gd name="connsiteX7" fmla="*/ 65794 w 152516"/>
                    <a:gd name="connsiteY7" fmla="*/ 34240 h 3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516" h="34240">
                      <a:moveTo>
                        <a:pt x="65794" y="34240"/>
                      </a:moveTo>
                      <a:cubicBezTo>
                        <a:pt x="34838" y="34240"/>
                        <a:pt x="12644" y="30811"/>
                        <a:pt x="11120" y="30525"/>
                      </a:cubicBezTo>
                      <a:cubicBezTo>
                        <a:pt x="3881" y="29382"/>
                        <a:pt x="-976" y="22524"/>
                        <a:pt x="167" y="15285"/>
                      </a:cubicBezTo>
                      <a:cubicBezTo>
                        <a:pt x="1310" y="8046"/>
                        <a:pt x="8072" y="3189"/>
                        <a:pt x="15407" y="4332"/>
                      </a:cubicBezTo>
                      <a:cubicBezTo>
                        <a:pt x="15978" y="4427"/>
                        <a:pt x="76748" y="13952"/>
                        <a:pt x="136279" y="331"/>
                      </a:cubicBezTo>
                      <a:cubicBezTo>
                        <a:pt x="143423" y="-1288"/>
                        <a:pt x="150566" y="3189"/>
                        <a:pt x="152186" y="10332"/>
                      </a:cubicBezTo>
                      <a:cubicBezTo>
                        <a:pt x="153805" y="17476"/>
                        <a:pt x="149328" y="24620"/>
                        <a:pt x="142184" y="26239"/>
                      </a:cubicBezTo>
                      <a:cubicBezTo>
                        <a:pt x="115038" y="32335"/>
                        <a:pt x="88082" y="34145"/>
                        <a:pt x="65794" y="3424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12" name="Freeform: Shape 159">
                <a:extLst>
                  <a:ext uri="{FF2B5EF4-FFF2-40B4-BE49-F238E27FC236}">
                    <a16:creationId xmlns:a16="http://schemas.microsoft.com/office/drawing/2014/main" id="{7E742F3F-F65E-046C-37A8-C31B00975B75}"/>
                  </a:ext>
                </a:extLst>
              </p:cNvPr>
              <p:cNvSpPr/>
              <p:nvPr/>
            </p:nvSpPr>
            <p:spPr>
              <a:xfrm>
                <a:off x="6804212" y="3994656"/>
                <a:ext cx="101341" cy="96554"/>
              </a:xfrm>
              <a:custGeom>
                <a:avLst/>
                <a:gdLst>
                  <a:gd name="connsiteX0" fmla="*/ 97793 w 101341"/>
                  <a:gd name="connsiteY0" fmla="*/ 33561 h 96554"/>
                  <a:gd name="connsiteX1" fmla="*/ 77886 w 101341"/>
                  <a:gd name="connsiteY1" fmla="*/ 7082 h 96554"/>
                  <a:gd name="connsiteX2" fmla="*/ 61503 w 101341"/>
                  <a:gd name="connsiteY2" fmla="*/ 128 h 96554"/>
                  <a:gd name="connsiteX3" fmla="*/ 28546 w 101341"/>
                  <a:gd name="connsiteY3" fmla="*/ 4129 h 96554"/>
                  <a:gd name="connsiteX4" fmla="*/ 14354 w 101341"/>
                  <a:gd name="connsiteY4" fmla="*/ 14797 h 96554"/>
                  <a:gd name="connsiteX5" fmla="*/ 1400 w 101341"/>
                  <a:gd name="connsiteY5" fmla="*/ 45277 h 96554"/>
                  <a:gd name="connsiteX6" fmla="*/ 3591 w 101341"/>
                  <a:gd name="connsiteY6" fmla="*/ 62993 h 96554"/>
                  <a:gd name="connsiteX7" fmla="*/ 23498 w 101341"/>
                  <a:gd name="connsiteY7" fmla="*/ 89473 h 96554"/>
                  <a:gd name="connsiteX8" fmla="*/ 39881 w 101341"/>
                  <a:gd name="connsiteY8" fmla="*/ 96426 h 96554"/>
                  <a:gd name="connsiteX9" fmla="*/ 72837 w 101341"/>
                  <a:gd name="connsiteY9" fmla="*/ 92426 h 96554"/>
                  <a:gd name="connsiteX10" fmla="*/ 87030 w 101341"/>
                  <a:gd name="connsiteY10" fmla="*/ 81758 h 96554"/>
                  <a:gd name="connsiteX11" fmla="*/ 99984 w 101341"/>
                  <a:gd name="connsiteY11" fmla="*/ 51182 h 96554"/>
                  <a:gd name="connsiteX12" fmla="*/ 97793 w 101341"/>
                  <a:gd name="connsiteY12" fmla="*/ 33561 h 9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341" h="96554">
                    <a:moveTo>
                      <a:pt x="97793" y="33561"/>
                    </a:moveTo>
                    <a:lnTo>
                      <a:pt x="77886" y="7082"/>
                    </a:lnTo>
                    <a:cubicBezTo>
                      <a:pt x="74076" y="2034"/>
                      <a:pt x="67789" y="-633"/>
                      <a:pt x="61503" y="128"/>
                    </a:cubicBezTo>
                    <a:lnTo>
                      <a:pt x="28546" y="4129"/>
                    </a:lnTo>
                    <a:cubicBezTo>
                      <a:pt x="22260" y="4891"/>
                      <a:pt x="16830" y="8987"/>
                      <a:pt x="14354" y="14797"/>
                    </a:cubicBezTo>
                    <a:lnTo>
                      <a:pt x="1400" y="45277"/>
                    </a:lnTo>
                    <a:cubicBezTo>
                      <a:pt x="-1077" y="51087"/>
                      <a:pt x="-219" y="57850"/>
                      <a:pt x="3591" y="62993"/>
                    </a:cubicBezTo>
                    <a:lnTo>
                      <a:pt x="23498" y="89473"/>
                    </a:lnTo>
                    <a:cubicBezTo>
                      <a:pt x="27308" y="94521"/>
                      <a:pt x="33594" y="97188"/>
                      <a:pt x="39881" y="96426"/>
                    </a:cubicBezTo>
                    <a:lnTo>
                      <a:pt x="72837" y="92426"/>
                    </a:lnTo>
                    <a:cubicBezTo>
                      <a:pt x="79124" y="91664"/>
                      <a:pt x="84553" y="87568"/>
                      <a:pt x="87030" y="81758"/>
                    </a:cubicBezTo>
                    <a:lnTo>
                      <a:pt x="99984" y="51182"/>
                    </a:lnTo>
                    <a:cubicBezTo>
                      <a:pt x="102365" y="45372"/>
                      <a:pt x="101603" y="38705"/>
                      <a:pt x="97793" y="33561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3" name="Freeform: Shape 160">
                <a:extLst>
                  <a:ext uri="{FF2B5EF4-FFF2-40B4-BE49-F238E27FC236}">
                    <a16:creationId xmlns:a16="http://schemas.microsoft.com/office/drawing/2014/main" id="{258D22F6-C8D7-E94E-0BDB-D79553F63EEC}"/>
                  </a:ext>
                </a:extLst>
              </p:cNvPr>
              <p:cNvSpPr/>
              <p:nvPr/>
            </p:nvSpPr>
            <p:spPr>
              <a:xfrm>
                <a:off x="6571676" y="3994942"/>
                <a:ext cx="101541" cy="96650"/>
              </a:xfrm>
              <a:custGeom>
                <a:avLst/>
                <a:gdLst>
                  <a:gd name="connsiteX0" fmla="*/ 3527 w 101541"/>
                  <a:gd name="connsiteY0" fmla="*/ 33656 h 96650"/>
                  <a:gd name="connsiteX1" fmla="*/ 23434 w 101541"/>
                  <a:gd name="connsiteY1" fmla="*/ 7082 h 96650"/>
                  <a:gd name="connsiteX2" fmla="*/ 39817 w 101541"/>
                  <a:gd name="connsiteY2" fmla="*/ 128 h 96650"/>
                  <a:gd name="connsiteX3" fmla="*/ 72773 w 101541"/>
                  <a:gd name="connsiteY3" fmla="*/ 4129 h 96650"/>
                  <a:gd name="connsiteX4" fmla="*/ 87061 w 101541"/>
                  <a:gd name="connsiteY4" fmla="*/ 14797 h 96650"/>
                  <a:gd name="connsiteX5" fmla="*/ 100110 w 101541"/>
                  <a:gd name="connsiteY5" fmla="*/ 45277 h 96650"/>
                  <a:gd name="connsiteX6" fmla="*/ 98015 w 101541"/>
                  <a:gd name="connsiteY6" fmla="*/ 62993 h 96650"/>
                  <a:gd name="connsiteX7" fmla="*/ 78107 w 101541"/>
                  <a:gd name="connsiteY7" fmla="*/ 89568 h 96650"/>
                  <a:gd name="connsiteX8" fmla="*/ 61724 w 101541"/>
                  <a:gd name="connsiteY8" fmla="*/ 96522 h 96650"/>
                  <a:gd name="connsiteX9" fmla="*/ 28768 w 101541"/>
                  <a:gd name="connsiteY9" fmla="*/ 92521 h 96650"/>
                  <a:gd name="connsiteX10" fmla="*/ 14480 w 101541"/>
                  <a:gd name="connsiteY10" fmla="*/ 81853 h 96650"/>
                  <a:gd name="connsiteX11" fmla="*/ 1431 w 101541"/>
                  <a:gd name="connsiteY11" fmla="*/ 51373 h 96650"/>
                  <a:gd name="connsiteX12" fmla="*/ 3527 w 101541"/>
                  <a:gd name="connsiteY12" fmla="*/ 33656 h 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541" h="96650">
                    <a:moveTo>
                      <a:pt x="3527" y="33656"/>
                    </a:moveTo>
                    <a:lnTo>
                      <a:pt x="23434" y="7082"/>
                    </a:lnTo>
                    <a:cubicBezTo>
                      <a:pt x="27244" y="2034"/>
                      <a:pt x="33530" y="-633"/>
                      <a:pt x="39817" y="128"/>
                    </a:cubicBezTo>
                    <a:lnTo>
                      <a:pt x="72773" y="4129"/>
                    </a:lnTo>
                    <a:cubicBezTo>
                      <a:pt x="79060" y="4891"/>
                      <a:pt x="84489" y="8987"/>
                      <a:pt x="87061" y="14797"/>
                    </a:cubicBezTo>
                    <a:lnTo>
                      <a:pt x="100110" y="45277"/>
                    </a:lnTo>
                    <a:cubicBezTo>
                      <a:pt x="102587" y="51087"/>
                      <a:pt x="101825" y="57850"/>
                      <a:pt x="98015" y="62993"/>
                    </a:cubicBezTo>
                    <a:lnTo>
                      <a:pt x="78107" y="89568"/>
                    </a:lnTo>
                    <a:cubicBezTo>
                      <a:pt x="74297" y="94617"/>
                      <a:pt x="68011" y="97284"/>
                      <a:pt x="61724" y="96522"/>
                    </a:cubicBezTo>
                    <a:lnTo>
                      <a:pt x="28768" y="92521"/>
                    </a:lnTo>
                    <a:cubicBezTo>
                      <a:pt x="22481" y="91759"/>
                      <a:pt x="17052" y="87663"/>
                      <a:pt x="14480" y="81853"/>
                    </a:cubicBezTo>
                    <a:lnTo>
                      <a:pt x="1431" y="51373"/>
                    </a:lnTo>
                    <a:cubicBezTo>
                      <a:pt x="-1045" y="45468"/>
                      <a:pt x="-283" y="38705"/>
                      <a:pt x="3527" y="33656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14" name="Graphic 4">
                <a:extLst>
                  <a:ext uri="{FF2B5EF4-FFF2-40B4-BE49-F238E27FC236}">
                    <a16:creationId xmlns:a16="http://schemas.microsoft.com/office/drawing/2014/main" id="{D56A81DA-65AF-DCF1-D882-C253A74371C2}"/>
                  </a:ext>
                </a:extLst>
              </p:cNvPr>
              <p:cNvGrpSpPr/>
              <p:nvPr/>
            </p:nvGrpSpPr>
            <p:grpSpPr>
              <a:xfrm>
                <a:off x="6335562" y="3030105"/>
                <a:ext cx="804864" cy="629495"/>
                <a:chOff x="6335562" y="3030105"/>
                <a:chExt cx="804864" cy="629495"/>
              </a:xfrm>
            </p:grpSpPr>
            <p:sp>
              <p:nvSpPr>
                <p:cNvPr id="138" name="Freeform: Shape 185">
                  <a:extLst>
                    <a:ext uri="{FF2B5EF4-FFF2-40B4-BE49-F238E27FC236}">
                      <a16:creationId xmlns:a16="http://schemas.microsoft.com/office/drawing/2014/main" id="{81EAEE7F-9DC8-598D-EC57-BE5A4348E8C6}"/>
                    </a:ext>
                  </a:extLst>
                </p:cNvPr>
                <p:cNvSpPr/>
                <p:nvPr/>
              </p:nvSpPr>
              <p:spPr>
                <a:xfrm>
                  <a:off x="6335562" y="3030105"/>
                  <a:ext cx="804864" cy="629495"/>
                </a:xfrm>
                <a:custGeom>
                  <a:avLst/>
                  <a:gdLst>
                    <a:gd name="connsiteX0" fmla="*/ 799805 w 804864"/>
                    <a:gd name="connsiteY0" fmla="*/ 281832 h 629495"/>
                    <a:gd name="connsiteX1" fmla="*/ 402137 w 804864"/>
                    <a:gd name="connsiteY1" fmla="*/ 83 h 629495"/>
                    <a:gd name="connsiteX2" fmla="*/ 4944 w 804864"/>
                    <a:gd name="connsiteY2" fmla="*/ 282499 h 629495"/>
                    <a:gd name="connsiteX3" fmla="*/ 402708 w 804864"/>
                    <a:gd name="connsiteY3" fmla="*/ 629495 h 629495"/>
                    <a:gd name="connsiteX4" fmla="*/ 799805 w 804864"/>
                    <a:gd name="connsiteY4" fmla="*/ 281832 h 62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4864" h="629495">
                      <a:moveTo>
                        <a:pt x="799805" y="281832"/>
                      </a:moveTo>
                      <a:cubicBezTo>
                        <a:pt x="751895" y="-12776"/>
                        <a:pt x="402137" y="83"/>
                        <a:pt x="402137" y="83"/>
                      </a:cubicBezTo>
                      <a:cubicBezTo>
                        <a:pt x="402137" y="83"/>
                        <a:pt x="52283" y="-12204"/>
                        <a:pt x="4944" y="282499"/>
                      </a:cubicBezTo>
                      <a:cubicBezTo>
                        <a:pt x="-42395" y="577203"/>
                        <a:pt x="262310" y="629590"/>
                        <a:pt x="402708" y="629495"/>
                      </a:cubicBezTo>
                      <a:cubicBezTo>
                        <a:pt x="543107" y="629495"/>
                        <a:pt x="847716" y="576441"/>
                        <a:pt x="799805" y="281832"/>
                      </a:cubicBezTo>
                      <a:close/>
                    </a:path>
                  </a:pathLst>
                </a:custGeom>
                <a:solidFill>
                  <a:srgbClr val="0538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9" name="Freeform: Shape 186">
                  <a:extLst>
                    <a:ext uri="{FF2B5EF4-FFF2-40B4-BE49-F238E27FC236}">
                      <a16:creationId xmlns:a16="http://schemas.microsoft.com/office/drawing/2014/main" id="{31A3EF16-440D-7F3F-E2A5-DBADDC0F9F06}"/>
                    </a:ext>
                  </a:extLst>
                </p:cNvPr>
                <p:cNvSpPr/>
                <p:nvPr/>
              </p:nvSpPr>
              <p:spPr>
                <a:xfrm>
                  <a:off x="6367843" y="3136677"/>
                  <a:ext cx="772583" cy="522922"/>
                </a:xfrm>
                <a:custGeom>
                  <a:avLst/>
                  <a:gdLst>
                    <a:gd name="connsiteX0" fmla="*/ 767525 w 772583"/>
                    <a:gd name="connsiteY0" fmla="*/ 175260 h 522922"/>
                    <a:gd name="connsiteX1" fmla="*/ 677894 w 772583"/>
                    <a:gd name="connsiteY1" fmla="*/ 0 h 522922"/>
                    <a:gd name="connsiteX2" fmla="*/ 719900 w 772583"/>
                    <a:gd name="connsiteY2" fmla="*/ 116681 h 522922"/>
                    <a:gd name="connsiteX3" fmla="*/ 322802 w 772583"/>
                    <a:gd name="connsiteY3" fmla="*/ 464439 h 522922"/>
                    <a:gd name="connsiteX4" fmla="*/ 0 w 772583"/>
                    <a:gd name="connsiteY4" fmla="*/ 362998 h 522922"/>
                    <a:gd name="connsiteX5" fmla="*/ 370427 w 772583"/>
                    <a:gd name="connsiteY5" fmla="*/ 522923 h 522922"/>
                    <a:gd name="connsiteX6" fmla="*/ 767525 w 772583"/>
                    <a:gd name="connsiteY6" fmla="*/ 175260 h 522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2583" h="522922">
                      <a:moveTo>
                        <a:pt x="767525" y="175260"/>
                      </a:moveTo>
                      <a:cubicBezTo>
                        <a:pt x="754856" y="97155"/>
                        <a:pt x="720852" y="40862"/>
                        <a:pt x="677894" y="0"/>
                      </a:cubicBezTo>
                      <a:cubicBezTo>
                        <a:pt x="697611" y="32195"/>
                        <a:pt x="712470" y="70676"/>
                        <a:pt x="719900" y="116681"/>
                      </a:cubicBezTo>
                      <a:cubicBezTo>
                        <a:pt x="767810" y="411290"/>
                        <a:pt x="463201" y="464249"/>
                        <a:pt x="322802" y="464439"/>
                      </a:cubicBezTo>
                      <a:cubicBezTo>
                        <a:pt x="237173" y="464534"/>
                        <a:pt x="90678" y="444913"/>
                        <a:pt x="0" y="362998"/>
                      </a:cubicBezTo>
                      <a:cubicBezTo>
                        <a:pt x="75819" y="494633"/>
                        <a:pt x="267367" y="523018"/>
                        <a:pt x="370427" y="522923"/>
                      </a:cubicBezTo>
                      <a:cubicBezTo>
                        <a:pt x="510826" y="522923"/>
                        <a:pt x="815435" y="469868"/>
                        <a:pt x="767525" y="175260"/>
                      </a:cubicBezTo>
                      <a:close/>
                    </a:path>
                  </a:pathLst>
                </a:custGeom>
                <a:solidFill>
                  <a:srgbClr val="053849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140" name="Graphic 4">
                  <a:extLst>
                    <a:ext uri="{FF2B5EF4-FFF2-40B4-BE49-F238E27FC236}">
                      <a16:creationId xmlns:a16="http://schemas.microsoft.com/office/drawing/2014/main" id="{78480308-780E-B608-C3ED-FBE480305841}"/>
                    </a:ext>
                  </a:extLst>
                </p:cNvPr>
                <p:cNvGrpSpPr/>
                <p:nvPr/>
              </p:nvGrpSpPr>
              <p:grpSpPr>
                <a:xfrm>
                  <a:off x="6371939" y="3030201"/>
                  <a:ext cx="650271" cy="625112"/>
                  <a:chOff x="6371939" y="3030201"/>
                  <a:chExt cx="650271" cy="625112"/>
                </a:xfrm>
                <a:solidFill>
                  <a:srgbClr val="FFFFFF">
                    <a:alpha val="50000"/>
                  </a:srgbClr>
                </a:solidFill>
              </p:grpSpPr>
              <p:sp>
                <p:nvSpPr>
                  <p:cNvPr id="141" name="Freeform: Shape 188">
                    <a:extLst>
                      <a:ext uri="{FF2B5EF4-FFF2-40B4-BE49-F238E27FC236}">
                        <a16:creationId xmlns:a16="http://schemas.microsoft.com/office/drawing/2014/main" id="{E10DBD79-B66F-7931-FE33-BA1F015207A4}"/>
                      </a:ext>
                    </a:extLst>
                  </p:cNvPr>
                  <p:cNvSpPr/>
                  <p:nvPr/>
                </p:nvSpPr>
                <p:spPr>
                  <a:xfrm>
                    <a:off x="6371939" y="3030201"/>
                    <a:ext cx="474345" cy="575582"/>
                  </a:xfrm>
                  <a:custGeom>
                    <a:avLst/>
                    <a:gdLst>
                      <a:gd name="connsiteX0" fmla="*/ 365760 w 474345"/>
                      <a:gd name="connsiteY0" fmla="*/ 82 h 575582"/>
                      <a:gd name="connsiteX1" fmla="*/ 319088 w 474345"/>
                      <a:gd name="connsiteY1" fmla="*/ 1987 h 575582"/>
                      <a:gd name="connsiteX2" fmla="*/ 0 w 474345"/>
                      <a:gd name="connsiteY2" fmla="*/ 476713 h 575582"/>
                      <a:gd name="connsiteX3" fmla="*/ 113824 w 474345"/>
                      <a:gd name="connsiteY3" fmla="*/ 575582 h 575582"/>
                      <a:gd name="connsiteX4" fmla="*/ 474345 w 474345"/>
                      <a:gd name="connsiteY4" fmla="*/ 10654 h 575582"/>
                      <a:gd name="connsiteX5" fmla="*/ 365760 w 474345"/>
                      <a:gd name="connsiteY5" fmla="*/ 82 h 575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4345" h="575582">
                        <a:moveTo>
                          <a:pt x="365760" y="82"/>
                        </a:moveTo>
                        <a:cubicBezTo>
                          <a:pt x="365760" y="82"/>
                          <a:pt x="347567" y="-490"/>
                          <a:pt x="319088" y="1987"/>
                        </a:cubicBezTo>
                        <a:cubicBezTo>
                          <a:pt x="279083" y="111715"/>
                          <a:pt x="186118" y="312502"/>
                          <a:pt x="0" y="476713"/>
                        </a:cubicBezTo>
                        <a:cubicBezTo>
                          <a:pt x="27432" y="520718"/>
                          <a:pt x="68199" y="552722"/>
                          <a:pt x="113824" y="575582"/>
                        </a:cubicBezTo>
                        <a:cubicBezTo>
                          <a:pt x="339757" y="369937"/>
                          <a:pt x="439103" y="121049"/>
                          <a:pt x="474345" y="10654"/>
                        </a:cubicBezTo>
                        <a:cubicBezTo>
                          <a:pt x="412623" y="-1633"/>
                          <a:pt x="365760" y="82"/>
                          <a:pt x="365760" y="8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142" name="Freeform: Shape 189">
                    <a:extLst>
                      <a:ext uri="{FF2B5EF4-FFF2-40B4-BE49-F238E27FC236}">
                        <a16:creationId xmlns:a16="http://schemas.microsoft.com/office/drawing/2014/main" id="{B581171E-41E8-A19E-5B2B-686106454A96}"/>
                      </a:ext>
                    </a:extLst>
                  </p:cNvPr>
                  <p:cNvSpPr/>
                  <p:nvPr/>
                </p:nvSpPr>
                <p:spPr>
                  <a:xfrm>
                    <a:off x="6568344" y="3076289"/>
                    <a:ext cx="453866" cy="579024"/>
                  </a:xfrm>
                  <a:custGeom>
                    <a:avLst/>
                    <a:gdLst>
                      <a:gd name="connsiteX0" fmla="*/ 387953 w 453866"/>
                      <a:gd name="connsiteY0" fmla="*/ 0 h 579024"/>
                      <a:gd name="connsiteX1" fmla="*/ 0 w 453866"/>
                      <a:gd name="connsiteY1" fmla="*/ 560642 h 579024"/>
                      <a:gd name="connsiteX2" fmla="*/ 95536 w 453866"/>
                      <a:gd name="connsiteY2" fmla="*/ 579025 h 579024"/>
                      <a:gd name="connsiteX3" fmla="*/ 453866 w 453866"/>
                      <a:gd name="connsiteY3" fmla="*/ 40005 h 579024"/>
                      <a:gd name="connsiteX4" fmla="*/ 387953 w 453866"/>
                      <a:gd name="connsiteY4" fmla="*/ 0 h 579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3866" h="579024">
                        <a:moveTo>
                          <a:pt x="387953" y="0"/>
                        </a:moveTo>
                        <a:cubicBezTo>
                          <a:pt x="350901" y="111157"/>
                          <a:pt x="243459" y="369475"/>
                          <a:pt x="0" y="560642"/>
                        </a:cubicBezTo>
                        <a:cubicBezTo>
                          <a:pt x="32671" y="569690"/>
                          <a:pt x="65342" y="575596"/>
                          <a:pt x="95536" y="579025"/>
                        </a:cubicBezTo>
                        <a:cubicBezTo>
                          <a:pt x="311563" y="390049"/>
                          <a:pt x="413099" y="158782"/>
                          <a:pt x="453866" y="40005"/>
                        </a:cubicBezTo>
                        <a:cubicBezTo>
                          <a:pt x="432911" y="23813"/>
                          <a:pt x="410623" y="10668"/>
                          <a:pt x="38795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</p:grpSp>
          <p:sp>
            <p:nvSpPr>
              <p:cNvPr id="115" name="Freeform: Shape 162">
                <a:extLst>
                  <a:ext uri="{FF2B5EF4-FFF2-40B4-BE49-F238E27FC236}">
                    <a16:creationId xmlns:a16="http://schemas.microsoft.com/office/drawing/2014/main" id="{3703FC94-9DA8-224C-DFB6-BFA48C751970}"/>
                  </a:ext>
                </a:extLst>
              </p:cNvPr>
              <p:cNvSpPr/>
              <p:nvPr/>
            </p:nvSpPr>
            <p:spPr>
              <a:xfrm>
                <a:off x="6818566" y="4010971"/>
                <a:ext cx="218485" cy="258228"/>
              </a:xfrm>
              <a:custGeom>
                <a:avLst/>
                <a:gdLst>
                  <a:gd name="connsiteX0" fmla="*/ 131826 w 218485"/>
                  <a:gd name="connsiteY0" fmla="*/ 258229 h 258228"/>
                  <a:gd name="connsiteX1" fmla="*/ 31623 w 218485"/>
                  <a:gd name="connsiteY1" fmla="*/ 202412 h 258228"/>
                  <a:gd name="connsiteX2" fmla="*/ 15621 w 218485"/>
                  <a:gd name="connsiteY2" fmla="*/ 23342 h 258228"/>
                  <a:gd name="connsiteX3" fmla="*/ 44958 w 218485"/>
                  <a:gd name="connsiteY3" fmla="*/ 11341 h 258228"/>
                  <a:gd name="connsiteX4" fmla="*/ 56959 w 218485"/>
                  <a:gd name="connsiteY4" fmla="*/ 40678 h 258228"/>
                  <a:gd name="connsiteX5" fmla="*/ 67818 w 218485"/>
                  <a:gd name="connsiteY5" fmla="*/ 175837 h 258228"/>
                  <a:gd name="connsiteX6" fmla="*/ 143923 w 218485"/>
                  <a:gd name="connsiteY6" fmla="*/ 211461 h 258228"/>
                  <a:gd name="connsiteX7" fmla="*/ 162877 w 218485"/>
                  <a:gd name="connsiteY7" fmla="*/ 193935 h 258228"/>
                  <a:gd name="connsiteX8" fmla="*/ 163068 w 218485"/>
                  <a:gd name="connsiteY8" fmla="*/ 157740 h 258228"/>
                  <a:gd name="connsiteX9" fmla="*/ 146209 w 218485"/>
                  <a:gd name="connsiteY9" fmla="*/ 133261 h 258228"/>
                  <a:gd name="connsiteX10" fmla="*/ 116967 w 218485"/>
                  <a:gd name="connsiteY10" fmla="*/ 66205 h 258228"/>
                  <a:gd name="connsiteX11" fmla="*/ 141351 w 218485"/>
                  <a:gd name="connsiteY11" fmla="*/ 17341 h 258228"/>
                  <a:gd name="connsiteX12" fmla="*/ 198787 w 218485"/>
                  <a:gd name="connsiteY12" fmla="*/ 577 h 258228"/>
                  <a:gd name="connsiteX13" fmla="*/ 218313 w 218485"/>
                  <a:gd name="connsiteY13" fmla="*/ 25628 h 258228"/>
                  <a:gd name="connsiteX14" fmla="*/ 193262 w 218485"/>
                  <a:gd name="connsiteY14" fmla="*/ 45154 h 258228"/>
                  <a:gd name="connsiteX15" fmla="*/ 170212 w 218485"/>
                  <a:gd name="connsiteY15" fmla="*/ 51727 h 258228"/>
                  <a:gd name="connsiteX16" fmla="*/ 161734 w 218485"/>
                  <a:gd name="connsiteY16" fmla="*/ 68491 h 258228"/>
                  <a:gd name="connsiteX17" fmla="*/ 180975 w 218485"/>
                  <a:gd name="connsiteY17" fmla="*/ 105067 h 258228"/>
                  <a:gd name="connsiteX18" fmla="*/ 204216 w 218485"/>
                  <a:gd name="connsiteY18" fmla="*/ 140214 h 258228"/>
                  <a:gd name="connsiteX19" fmla="*/ 203549 w 218485"/>
                  <a:gd name="connsiteY19" fmla="*/ 212509 h 258228"/>
                  <a:gd name="connsiteX20" fmla="*/ 157734 w 218485"/>
                  <a:gd name="connsiteY20" fmla="*/ 254133 h 258228"/>
                  <a:gd name="connsiteX21" fmla="*/ 131826 w 218485"/>
                  <a:gd name="connsiteY21" fmla="*/ 258229 h 25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485" h="258228">
                    <a:moveTo>
                      <a:pt x="131826" y="258229"/>
                    </a:moveTo>
                    <a:cubicBezTo>
                      <a:pt x="92964" y="258229"/>
                      <a:pt x="54007" y="232892"/>
                      <a:pt x="31623" y="202412"/>
                    </a:cubicBezTo>
                    <a:cubicBezTo>
                      <a:pt x="-3715" y="154406"/>
                      <a:pt x="-10001" y="84112"/>
                      <a:pt x="15621" y="23342"/>
                    </a:cubicBezTo>
                    <a:cubicBezTo>
                      <a:pt x="20383" y="11912"/>
                      <a:pt x="33623" y="6578"/>
                      <a:pt x="44958" y="11341"/>
                    </a:cubicBezTo>
                    <a:cubicBezTo>
                      <a:pt x="56388" y="16103"/>
                      <a:pt x="61722" y="29343"/>
                      <a:pt x="56959" y="40678"/>
                    </a:cubicBezTo>
                    <a:cubicBezTo>
                      <a:pt x="37338" y="87160"/>
                      <a:pt x="41624" y="140214"/>
                      <a:pt x="67818" y="175837"/>
                    </a:cubicBezTo>
                    <a:cubicBezTo>
                      <a:pt x="85153" y="199364"/>
                      <a:pt x="119158" y="219652"/>
                      <a:pt x="143923" y="211461"/>
                    </a:cubicBezTo>
                    <a:cubicBezTo>
                      <a:pt x="154686" y="207937"/>
                      <a:pt x="160210" y="199936"/>
                      <a:pt x="162877" y="193935"/>
                    </a:cubicBezTo>
                    <a:cubicBezTo>
                      <a:pt x="167830" y="182981"/>
                      <a:pt x="167926" y="169075"/>
                      <a:pt x="163068" y="157740"/>
                    </a:cubicBezTo>
                    <a:cubicBezTo>
                      <a:pt x="159734" y="149929"/>
                      <a:pt x="153162" y="141833"/>
                      <a:pt x="146209" y="133261"/>
                    </a:cubicBezTo>
                    <a:cubicBezTo>
                      <a:pt x="132493" y="116401"/>
                      <a:pt x="115538" y="95351"/>
                      <a:pt x="116967" y="66205"/>
                    </a:cubicBezTo>
                    <a:cubicBezTo>
                      <a:pt x="117919" y="47155"/>
                      <a:pt x="126587" y="29819"/>
                      <a:pt x="141351" y="17341"/>
                    </a:cubicBezTo>
                    <a:cubicBezTo>
                      <a:pt x="157162" y="4102"/>
                      <a:pt x="178022" y="-1994"/>
                      <a:pt x="198787" y="577"/>
                    </a:cubicBezTo>
                    <a:cubicBezTo>
                      <a:pt x="211074" y="2101"/>
                      <a:pt x="219837" y="13341"/>
                      <a:pt x="218313" y="25628"/>
                    </a:cubicBezTo>
                    <a:cubicBezTo>
                      <a:pt x="216789" y="37915"/>
                      <a:pt x="205645" y="46678"/>
                      <a:pt x="193262" y="45154"/>
                    </a:cubicBezTo>
                    <a:cubicBezTo>
                      <a:pt x="184975" y="44202"/>
                      <a:pt x="176308" y="46583"/>
                      <a:pt x="170212" y="51727"/>
                    </a:cubicBezTo>
                    <a:cubicBezTo>
                      <a:pt x="166592" y="54775"/>
                      <a:pt x="162211" y="60109"/>
                      <a:pt x="161734" y="68491"/>
                    </a:cubicBezTo>
                    <a:cubicBezTo>
                      <a:pt x="161163" y="79635"/>
                      <a:pt x="168592" y="89731"/>
                      <a:pt x="180975" y="105067"/>
                    </a:cubicBezTo>
                    <a:cubicBezTo>
                      <a:pt x="189547" y="115639"/>
                      <a:pt x="198501" y="126593"/>
                      <a:pt x="204216" y="140214"/>
                    </a:cubicBezTo>
                    <a:cubicBezTo>
                      <a:pt x="213931" y="163074"/>
                      <a:pt x="213741" y="190125"/>
                      <a:pt x="203549" y="212509"/>
                    </a:cubicBezTo>
                    <a:cubicBezTo>
                      <a:pt x="194405" y="232606"/>
                      <a:pt x="178117" y="247465"/>
                      <a:pt x="157734" y="254133"/>
                    </a:cubicBezTo>
                    <a:cubicBezTo>
                      <a:pt x="149352" y="256895"/>
                      <a:pt x="140589" y="258229"/>
                      <a:pt x="131826" y="258229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6" name="Freeform: Shape 163">
                <a:extLst>
                  <a:ext uri="{FF2B5EF4-FFF2-40B4-BE49-F238E27FC236}">
                    <a16:creationId xmlns:a16="http://schemas.microsoft.com/office/drawing/2014/main" id="{85704D1A-4B78-BC3D-AB1B-6A14F3BD9BE0}"/>
                  </a:ext>
                </a:extLst>
              </p:cNvPr>
              <p:cNvSpPr/>
              <p:nvPr/>
            </p:nvSpPr>
            <p:spPr>
              <a:xfrm>
                <a:off x="6440059" y="4011505"/>
                <a:ext cx="218889" cy="258075"/>
              </a:xfrm>
              <a:custGeom>
                <a:avLst/>
                <a:gdLst>
                  <a:gd name="connsiteX0" fmla="*/ 87232 w 218889"/>
                  <a:gd name="connsiteY0" fmla="*/ 258075 h 258075"/>
                  <a:gd name="connsiteX1" fmla="*/ 61134 w 218889"/>
                  <a:gd name="connsiteY1" fmla="*/ 253980 h 258075"/>
                  <a:gd name="connsiteX2" fmla="*/ 15223 w 218889"/>
                  <a:gd name="connsiteY2" fmla="*/ 212451 h 258075"/>
                  <a:gd name="connsiteX3" fmla="*/ 14461 w 218889"/>
                  <a:gd name="connsiteY3" fmla="*/ 140156 h 258075"/>
                  <a:gd name="connsiteX4" fmla="*/ 37607 w 218889"/>
                  <a:gd name="connsiteY4" fmla="*/ 105009 h 258075"/>
                  <a:gd name="connsiteX5" fmla="*/ 56847 w 218889"/>
                  <a:gd name="connsiteY5" fmla="*/ 68433 h 258075"/>
                  <a:gd name="connsiteX6" fmla="*/ 48370 w 218889"/>
                  <a:gd name="connsiteY6" fmla="*/ 51669 h 258075"/>
                  <a:gd name="connsiteX7" fmla="*/ 25225 w 218889"/>
                  <a:gd name="connsiteY7" fmla="*/ 45096 h 258075"/>
                  <a:gd name="connsiteX8" fmla="*/ 174 w 218889"/>
                  <a:gd name="connsiteY8" fmla="*/ 25665 h 258075"/>
                  <a:gd name="connsiteX9" fmla="*/ 19605 w 218889"/>
                  <a:gd name="connsiteY9" fmla="*/ 615 h 258075"/>
                  <a:gd name="connsiteX10" fmla="*/ 77136 w 218889"/>
                  <a:gd name="connsiteY10" fmla="*/ 17283 h 258075"/>
                  <a:gd name="connsiteX11" fmla="*/ 101615 w 218889"/>
                  <a:gd name="connsiteY11" fmla="*/ 66051 h 258075"/>
                  <a:gd name="connsiteX12" fmla="*/ 72564 w 218889"/>
                  <a:gd name="connsiteY12" fmla="*/ 133107 h 258075"/>
                  <a:gd name="connsiteX13" fmla="*/ 55800 w 218889"/>
                  <a:gd name="connsiteY13" fmla="*/ 157587 h 258075"/>
                  <a:gd name="connsiteX14" fmla="*/ 56085 w 218889"/>
                  <a:gd name="connsiteY14" fmla="*/ 193782 h 258075"/>
                  <a:gd name="connsiteX15" fmla="*/ 75135 w 218889"/>
                  <a:gd name="connsiteY15" fmla="*/ 211308 h 258075"/>
                  <a:gd name="connsiteX16" fmla="*/ 151240 w 218889"/>
                  <a:gd name="connsiteY16" fmla="*/ 175494 h 258075"/>
                  <a:gd name="connsiteX17" fmla="*/ 161813 w 218889"/>
                  <a:gd name="connsiteY17" fmla="*/ 40334 h 258075"/>
                  <a:gd name="connsiteX18" fmla="*/ 173719 w 218889"/>
                  <a:gd name="connsiteY18" fmla="*/ 10902 h 258075"/>
                  <a:gd name="connsiteX19" fmla="*/ 203152 w 218889"/>
                  <a:gd name="connsiteY19" fmla="*/ 22808 h 258075"/>
                  <a:gd name="connsiteX20" fmla="*/ 187435 w 218889"/>
                  <a:gd name="connsiteY20" fmla="*/ 201973 h 258075"/>
                  <a:gd name="connsiteX21" fmla="*/ 87232 w 218889"/>
                  <a:gd name="connsiteY21" fmla="*/ 258075 h 258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889" h="258075">
                    <a:moveTo>
                      <a:pt x="87232" y="258075"/>
                    </a:moveTo>
                    <a:cubicBezTo>
                      <a:pt x="78469" y="258075"/>
                      <a:pt x="69706" y="256837"/>
                      <a:pt x="61134" y="253980"/>
                    </a:cubicBezTo>
                    <a:cubicBezTo>
                      <a:pt x="40655" y="247312"/>
                      <a:pt x="24367" y="232548"/>
                      <a:pt x="15223" y="212451"/>
                    </a:cubicBezTo>
                    <a:cubicBezTo>
                      <a:pt x="5031" y="190067"/>
                      <a:pt x="4746" y="163111"/>
                      <a:pt x="14461" y="140156"/>
                    </a:cubicBezTo>
                    <a:cubicBezTo>
                      <a:pt x="20176" y="126535"/>
                      <a:pt x="29035" y="115581"/>
                      <a:pt x="37607" y="105009"/>
                    </a:cubicBezTo>
                    <a:cubicBezTo>
                      <a:pt x="49989" y="89769"/>
                      <a:pt x="57419" y="79672"/>
                      <a:pt x="56847" y="68433"/>
                    </a:cubicBezTo>
                    <a:cubicBezTo>
                      <a:pt x="56371" y="60051"/>
                      <a:pt x="51990" y="54717"/>
                      <a:pt x="48370" y="51669"/>
                    </a:cubicBezTo>
                    <a:cubicBezTo>
                      <a:pt x="42179" y="46525"/>
                      <a:pt x="33606" y="44144"/>
                      <a:pt x="25225" y="45096"/>
                    </a:cubicBezTo>
                    <a:cubicBezTo>
                      <a:pt x="13128" y="46716"/>
                      <a:pt x="1698" y="37953"/>
                      <a:pt x="174" y="25665"/>
                    </a:cubicBezTo>
                    <a:cubicBezTo>
                      <a:pt x="-1350" y="13378"/>
                      <a:pt x="7318" y="2139"/>
                      <a:pt x="19605" y="615"/>
                    </a:cubicBezTo>
                    <a:cubicBezTo>
                      <a:pt x="40369" y="-2052"/>
                      <a:pt x="61324" y="4044"/>
                      <a:pt x="77136" y="17283"/>
                    </a:cubicBezTo>
                    <a:cubicBezTo>
                      <a:pt x="91900" y="29666"/>
                      <a:pt x="100663" y="47001"/>
                      <a:pt x="101615" y="66051"/>
                    </a:cubicBezTo>
                    <a:cubicBezTo>
                      <a:pt x="103139" y="95198"/>
                      <a:pt x="86185" y="116248"/>
                      <a:pt x="72564" y="133107"/>
                    </a:cubicBezTo>
                    <a:cubicBezTo>
                      <a:pt x="65610" y="141680"/>
                      <a:pt x="59038" y="149776"/>
                      <a:pt x="55800" y="157587"/>
                    </a:cubicBezTo>
                    <a:cubicBezTo>
                      <a:pt x="50942" y="169017"/>
                      <a:pt x="51133" y="182828"/>
                      <a:pt x="56085" y="193782"/>
                    </a:cubicBezTo>
                    <a:cubicBezTo>
                      <a:pt x="58848" y="199878"/>
                      <a:pt x="64372" y="207783"/>
                      <a:pt x="75135" y="211308"/>
                    </a:cubicBezTo>
                    <a:cubicBezTo>
                      <a:pt x="99996" y="219404"/>
                      <a:pt x="133905" y="199020"/>
                      <a:pt x="151240" y="175494"/>
                    </a:cubicBezTo>
                    <a:cubicBezTo>
                      <a:pt x="177339" y="139870"/>
                      <a:pt x="181530" y="86816"/>
                      <a:pt x="161813" y="40334"/>
                    </a:cubicBezTo>
                    <a:cubicBezTo>
                      <a:pt x="156955" y="28904"/>
                      <a:pt x="162289" y="15759"/>
                      <a:pt x="173719" y="10902"/>
                    </a:cubicBezTo>
                    <a:cubicBezTo>
                      <a:pt x="185054" y="6044"/>
                      <a:pt x="198294" y="11378"/>
                      <a:pt x="203152" y="22808"/>
                    </a:cubicBezTo>
                    <a:cubicBezTo>
                      <a:pt x="228869" y="83577"/>
                      <a:pt x="222678" y="153872"/>
                      <a:pt x="187435" y="201973"/>
                    </a:cubicBezTo>
                    <a:cubicBezTo>
                      <a:pt x="164956" y="232548"/>
                      <a:pt x="126094" y="257980"/>
                      <a:pt x="87232" y="258075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7" name="Freeform: Shape 164">
                <a:extLst>
                  <a:ext uri="{FF2B5EF4-FFF2-40B4-BE49-F238E27FC236}">
                    <a16:creationId xmlns:a16="http://schemas.microsoft.com/office/drawing/2014/main" id="{5FA13E36-B92A-C3E9-FAB9-283E38826287}"/>
                  </a:ext>
                </a:extLst>
              </p:cNvPr>
              <p:cNvSpPr/>
              <p:nvPr/>
            </p:nvSpPr>
            <p:spPr>
              <a:xfrm>
                <a:off x="6212109" y="3736947"/>
                <a:ext cx="183743" cy="129821"/>
              </a:xfrm>
              <a:custGeom>
                <a:avLst/>
                <a:gdLst>
                  <a:gd name="connsiteX0" fmla="*/ 0 w 183743"/>
                  <a:gd name="connsiteY0" fmla="*/ 34000 h 129821"/>
                  <a:gd name="connsiteX1" fmla="*/ 182880 w 183743"/>
                  <a:gd name="connsiteY1" fmla="*/ 129822 h 129821"/>
                  <a:gd name="connsiteX2" fmla="*/ 136303 w 183743"/>
                  <a:gd name="connsiteY2" fmla="*/ 15807 h 129821"/>
                  <a:gd name="connsiteX3" fmla="*/ 0 w 183743"/>
                  <a:gd name="connsiteY3" fmla="*/ 34000 h 12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743" h="129821">
                    <a:moveTo>
                      <a:pt x="0" y="34000"/>
                    </a:moveTo>
                    <a:cubicBezTo>
                      <a:pt x="65818" y="78006"/>
                      <a:pt x="128016" y="108581"/>
                      <a:pt x="182880" y="129822"/>
                    </a:cubicBezTo>
                    <a:cubicBezTo>
                      <a:pt x="184880" y="110200"/>
                      <a:pt x="187738" y="43430"/>
                      <a:pt x="136303" y="15807"/>
                    </a:cubicBezTo>
                    <a:cubicBezTo>
                      <a:pt x="85534" y="-11530"/>
                      <a:pt x="28004" y="-2100"/>
                      <a:pt x="0" y="3400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8" name="Freeform: Shape 165">
                <a:extLst>
                  <a:ext uri="{FF2B5EF4-FFF2-40B4-BE49-F238E27FC236}">
                    <a16:creationId xmlns:a16="http://schemas.microsoft.com/office/drawing/2014/main" id="{4F4EC6C6-37C6-0C04-5D73-708E406FEF80}"/>
                  </a:ext>
                </a:extLst>
              </p:cNvPr>
              <p:cNvSpPr/>
              <p:nvPr/>
            </p:nvSpPr>
            <p:spPr>
              <a:xfrm>
                <a:off x="6114097" y="3645122"/>
                <a:ext cx="365664" cy="246221"/>
              </a:xfrm>
              <a:custGeom>
                <a:avLst/>
                <a:gdLst>
                  <a:gd name="connsiteX0" fmla="*/ 365665 w 365664"/>
                  <a:gd name="connsiteY0" fmla="*/ 175260 h 246221"/>
                  <a:gd name="connsiteX1" fmla="*/ 57817 w 365664"/>
                  <a:gd name="connsiteY1" fmla="*/ 10668 h 246221"/>
                  <a:gd name="connsiteX2" fmla="*/ 43720 w 365664"/>
                  <a:gd name="connsiteY2" fmla="*/ 0 h 246221"/>
                  <a:gd name="connsiteX3" fmla="*/ 0 w 365664"/>
                  <a:gd name="connsiteY3" fmla="*/ 51816 h 246221"/>
                  <a:gd name="connsiteX4" fmla="*/ 354140 w 365664"/>
                  <a:gd name="connsiteY4" fmla="*/ 246221 h 246221"/>
                  <a:gd name="connsiteX5" fmla="*/ 365665 w 365664"/>
                  <a:gd name="connsiteY5" fmla="*/ 175260 h 24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5664" h="246221">
                    <a:moveTo>
                      <a:pt x="365665" y="175260"/>
                    </a:moveTo>
                    <a:cubicBezTo>
                      <a:pt x="365665" y="175260"/>
                      <a:pt x="166878" y="103632"/>
                      <a:pt x="57817" y="10668"/>
                    </a:cubicBezTo>
                    <a:cubicBezTo>
                      <a:pt x="53150" y="6667"/>
                      <a:pt x="48482" y="3238"/>
                      <a:pt x="43720" y="0"/>
                    </a:cubicBezTo>
                    <a:lnTo>
                      <a:pt x="0" y="51816"/>
                    </a:lnTo>
                    <a:cubicBezTo>
                      <a:pt x="134493" y="165449"/>
                      <a:pt x="261842" y="220027"/>
                      <a:pt x="354140" y="246221"/>
                    </a:cubicBezTo>
                    <a:cubicBezTo>
                      <a:pt x="354044" y="246317"/>
                      <a:pt x="353473" y="222599"/>
                      <a:pt x="365665" y="175260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9" name="Freeform: Shape 166">
                <a:extLst>
                  <a:ext uri="{FF2B5EF4-FFF2-40B4-BE49-F238E27FC236}">
                    <a16:creationId xmlns:a16="http://schemas.microsoft.com/office/drawing/2014/main" id="{DE128DB9-5E2A-BF21-09BF-09388D7E38E0}"/>
                  </a:ext>
                </a:extLst>
              </p:cNvPr>
              <p:cNvSpPr/>
              <p:nvPr/>
            </p:nvSpPr>
            <p:spPr>
              <a:xfrm>
                <a:off x="6084177" y="3530144"/>
                <a:ext cx="175472" cy="196797"/>
              </a:xfrm>
              <a:custGeom>
                <a:avLst/>
                <a:gdLst>
                  <a:gd name="connsiteX0" fmla="*/ 29920 w 175472"/>
                  <a:gd name="connsiteY0" fmla="*/ 196798 h 196797"/>
                  <a:gd name="connsiteX1" fmla="*/ 10584 w 175472"/>
                  <a:gd name="connsiteY1" fmla="*/ 189749 h 196797"/>
                  <a:gd name="connsiteX2" fmla="*/ 7060 w 175472"/>
                  <a:gd name="connsiteY2" fmla="*/ 147649 h 196797"/>
                  <a:gd name="connsiteX3" fmla="*/ 122788 w 175472"/>
                  <a:gd name="connsiteY3" fmla="*/ 10584 h 196797"/>
                  <a:gd name="connsiteX4" fmla="*/ 164889 w 175472"/>
                  <a:gd name="connsiteY4" fmla="*/ 7060 h 196797"/>
                  <a:gd name="connsiteX5" fmla="*/ 168413 w 175472"/>
                  <a:gd name="connsiteY5" fmla="*/ 49160 h 196797"/>
                  <a:gd name="connsiteX6" fmla="*/ 52684 w 175472"/>
                  <a:gd name="connsiteY6" fmla="*/ 186225 h 196797"/>
                  <a:gd name="connsiteX7" fmla="*/ 29920 w 175472"/>
                  <a:gd name="connsiteY7" fmla="*/ 196798 h 19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472" h="196797">
                    <a:moveTo>
                      <a:pt x="29920" y="196798"/>
                    </a:moveTo>
                    <a:cubicBezTo>
                      <a:pt x="23062" y="196798"/>
                      <a:pt x="16204" y="194512"/>
                      <a:pt x="10584" y="189749"/>
                    </a:cubicBezTo>
                    <a:cubicBezTo>
                      <a:pt x="-1989" y="179081"/>
                      <a:pt x="-3608" y="160222"/>
                      <a:pt x="7060" y="147649"/>
                    </a:cubicBezTo>
                    <a:lnTo>
                      <a:pt x="122788" y="10584"/>
                    </a:lnTo>
                    <a:cubicBezTo>
                      <a:pt x="133457" y="-1989"/>
                      <a:pt x="152316" y="-3608"/>
                      <a:pt x="164889" y="7060"/>
                    </a:cubicBezTo>
                    <a:cubicBezTo>
                      <a:pt x="177462" y="17728"/>
                      <a:pt x="179081" y="36587"/>
                      <a:pt x="168413" y="49160"/>
                    </a:cubicBezTo>
                    <a:lnTo>
                      <a:pt x="52684" y="186225"/>
                    </a:lnTo>
                    <a:cubicBezTo>
                      <a:pt x="46779" y="193178"/>
                      <a:pt x="38397" y="196798"/>
                      <a:pt x="29920" y="196798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0" name="Freeform: Shape 167">
                <a:extLst>
                  <a:ext uri="{FF2B5EF4-FFF2-40B4-BE49-F238E27FC236}">
                    <a16:creationId xmlns:a16="http://schemas.microsoft.com/office/drawing/2014/main" id="{1D5BED5D-A6DE-E272-AE37-416DDEF5F431}"/>
                  </a:ext>
                </a:extLst>
              </p:cNvPr>
              <p:cNvSpPr/>
              <p:nvPr/>
            </p:nvSpPr>
            <p:spPr>
              <a:xfrm>
                <a:off x="6793991" y="4565141"/>
                <a:ext cx="473561" cy="300608"/>
              </a:xfrm>
              <a:custGeom>
                <a:avLst/>
                <a:gdLst>
                  <a:gd name="connsiteX0" fmla="*/ 214979 w 473561"/>
                  <a:gd name="connsiteY0" fmla="*/ 2191 h 300608"/>
                  <a:gd name="connsiteX1" fmla="*/ 214122 w 473561"/>
                  <a:gd name="connsiteY1" fmla="*/ 102870 h 300608"/>
                  <a:gd name="connsiteX2" fmla="*/ 411956 w 473561"/>
                  <a:gd name="connsiteY2" fmla="*/ 107252 h 300608"/>
                  <a:gd name="connsiteX3" fmla="*/ 469011 w 473561"/>
                  <a:gd name="connsiteY3" fmla="*/ 300609 h 300608"/>
                  <a:gd name="connsiteX4" fmla="*/ 0 w 473561"/>
                  <a:gd name="connsiteY4" fmla="*/ 300609 h 300608"/>
                  <a:gd name="connsiteX5" fmla="*/ 8001 w 473561"/>
                  <a:gd name="connsiteY5" fmla="*/ 0 h 300608"/>
                  <a:gd name="connsiteX6" fmla="*/ 214979 w 473561"/>
                  <a:gd name="connsiteY6" fmla="*/ 2191 h 3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1" h="300608">
                    <a:moveTo>
                      <a:pt x="214979" y="2191"/>
                    </a:moveTo>
                    <a:cubicBezTo>
                      <a:pt x="215265" y="14669"/>
                      <a:pt x="214122" y="102870"/>
                      <a:pt x="214122" y="102870"/>
                    </a:cubicBezTo>
                    <a:cubicBezTo>
                      <a:pt x="214122" y="102870"/>
                      <a:pt x="326422" y="49054"/>
                      <a:pt x="411956" y="107252"/>
                    </a:cubicBezTo>
                    <a:cubicBezTo>
                      <a:pt x="497491" y="165449"/>
                      <a:pt x="469011" y="300609"/>
                      <a:pt x="469011" y="300609"/>
                    </a:cubicBezTo>
                    <a:lnTo>
                      <a:pt x="0" y="300609"/>
                    </a:lnTo>
                    <a:lnTo>
                      <a:pt x="8001" y="0"/>
                    </a:lnTo>
                    <a:lnTo>
                      <a:pt x="214979" y="2191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1" name="Freeform: Shape 168">
                <a:extLst>
                  <a:ext uri="{FF2B5EF4-FFF2-40B4-BE49-F238E27FC236}">
                    <a16:creationId xmlns:a16="http://schemas.microsoft.com/office/drawing/2014/main" id="{69B62234-26CF-0B36-8867-68A4B123770B}"/>
                  </a:ext>
                </a:extLst>
              </p:cNvPr>
              <p:cNvSpPr/>
              <p:nvPr/>
            </p:nvSpPr>
            <p:spPr>
              <a:xfrm>
                <a:off x="6794087" y="4810315"/>
                <a:ext cx="473520" cy="55435"/>
              </a:xfrm>
              <a:custGeom>
                <a:avLst/>
                <a:gdLst>
                  <a:gd name="connsiteX0" fmla="*/ 0 w 473520"/>
                  <a:gd name="connsiteY0" fmla="*/ 55436 h 55435"/>
                  <a:gd name="connsiteX1" fmla="*/ 469011 w 473520"/>
                  <a:gd name="connsiteY1" fmla="*/ 55436 h 55435"/>
                  <a:gd name="connsiteX2" fmla="*/ 473488 w 473520"/>
                  <a:gd name="connsiteY2" fmla="*/ 0 h 55435"/>
                  <a:gd name="connsiteX3" fmla="*/ 1429 w 473520"/>
                  <a:gd name="connsiteY3" fmla="*/ 286 h 55435"/>
                  <a:gd name="connsiteX4" fmla="*/ 0 w 473520"/>
                  <a:gd name="connsiteY4" fmla="*/ 55436 h 5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20" h="55435">
                    <a:moveTo>
                      <a:pt x="0" y="55436"/>
                    </a:moveTo>
                    <a:lnTo>
                      <a:pt x="469011" y="55436"/>
                    </a:lnTo>
                    <a:cubicBezTo>
                      <a:pt x="469011" y="55436"/>
                      <a:pt x="473964" y="31718"/>
                      <a:pt x="473488" y="0"/>
                    </a:cubicBezTo>
                    <a:lnTo>
                      <a:pt x="1429" y="286"/>
                    </a:lnTo>
                    <a:lnTo>
                      <a:pt x="0" y="55436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2" name="Freeform: Shape 169">
                <a:extLst>
                  <a:ext uri="{FF2B5EF4-FFF2-40B4-BE49-F238E27FC236}">
                    <a16:creationId xmlns:a16="http://schemas.microsoft.com/office/drawing/2014/main" id="{2B4056DE-227C-255B-7D0C-4A78369FDC75}"/>
                  </a:ext>
                </a:extLst>
              </p:cNvPr>
              <p:cNvSpPr/>
              <p:nvPr/>
            </p:nvSpPr>
            <p:spPr>
              <a:xfrm>
                <a:off x="6798183" y="4694396"/>
                <a:ext cx="138398" cy="167735"/>
              </a:xfrm>
              <a:custGeom>
                <a:avLst/>
                <a:gdLst>
                  <a:gd name="connsiteX0" fmla="*/ 127825 w 138398"/>
                  <a:gd name="connsiteY0" fmla="*/ 121444 h 167735"/>
                  <a:gd name="connsiteX1" fmla="*/ 109918 w 138398"/>
                  <a:gd name="connsiteY1" fmla="*/ 60293 h 167735"/>
                  <a:gd name="connsiteX2" fmla="*/ 43910 w 138398"/>
                  <a:gd name="connsiteY2" fmla="*/ 4858 h 167735"/>
                  <a:gd name="connsiteX3" fmla="*/ 381 w 138398"/>
                  <a:gd name="connsiteY3" fmla="*/ 0 h 167735"/>
                  <a:gd name="connsiteX4" fmla="*/ 0 w 138398"/>
                  <a:gd name="connsiteY4" fmla="*/ 14954 h 167735"/>
                  <a:gd name="connsiteX5" fmla="*/ 42291 w 138398"/>
                  <a:gd name="connsiteY5" fmla="*/ 19717 h 167735"/>
                  <a:gd name="connsiteX6" fmla="*/ 95631 w 138398"/>
                  <a:gd name="connsiteY6" fmla="*/ 64484 h 167735"/>
                  <a:gd name="connsiteX7" fmla="*/ 113443 w 138398"/>
                  <a:gd name="connsiteY7" fmla="*/ 125254 h 167735"/>
                  <a:gd name="connsiteX8" fmla="*/ 123158 w 138398"/>
                  <a:gd name="connsiteY8" fmla="*/ 167735 h 167735"/>
                  <a:gd name="connsiteX9" fmla="*/ 138398 w 138398"/>
                  <a:gd name="connsiteY9" fmla="*/ 167259 h 167735"/>
                  <a:gd name="connsiteX10" fmla="*/ 127825 w 138398"/>
                  <a:gd name="connsiteY10" fmla="*/ 121444 h 16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98" h="167735">
                    <a:moveTo>
                      <a:pt x="127825" y="121444"/>
                    </a:moveTo>
                    <a:lnTo>
                      <a:pt x="109918" y="60293"/>
                    </a:lnTo>
                    <a:cubicBezTo>
                      <a:pt x="101060" y="30099"/>
                      <a:pt x="75247" y="8287"/>
                      <a:pt x="43910" y="4858"/>
                    </a:cubicBezTo>
                    <a:lnTo>
                      <a:pt x="381" y="0"/>
                    </a:lnTo>
                    <a:lnTo>
                      <a:pt x="0" y="14954"/>
                    </a:lnTo>
                    <a:lnTo>
                      <a:pt x="42291" y="19717"/>
                    </a:lnTo>
                    <a:cubicBezTo>
                      <a:pt x="67532" y="22574"/>
                      <a:pt x="88487" y="40100"/>
                      <a:pt x="95631" y="64484"/>
                    </a:cubicBezTo>
                    <a:lnTo>
                      <a:pt x="113443" y="125254"/>
                    </a:lnTo>
                    <a:lnTo>
                      <a:pt x="123158" y="167735"/>
                    </a:lnTo>
                    <a:lnTo>
                      <a:pt x="138398" y="167259"/>
                    </a:lnTo>
                    <a:lnTo>
                      <a:pt x="127825" y="12144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3" name="Freeform: Shape 170">
                <a:extLst>
                  <a:ext uri="{FF2B5EF4-FFF2-40B4-BE49-F238E27FC236}">
                    <a16:creationId xmlns:a16="http://schemas.microsoft.com/office/drawing/2014/main" id="{58B79C39-D534-A6FB-D184-9B116CEB99FE}"/>
                  </a:ext>
                </a:extLst>
              </p:cNvPr>
              <p:cNvSpPr/>
              <p:nvPr/>
            </p:nvSpPr>
            <p:spPr>
              <a:xfrm>
                <a:off x="7170515" y="3832669"/>
                <a:ext cx="100107" cy="189452"/>
              </a:xfrm>
              <a:custGeom>
                <a:avLst/>
                <a:gdLst>
                  <a:gd name="connsiteX0" fmla="*/ 54769 w 100107"/>
                  <a:gd name="connsiteY0" fmla="*/ 0 h 189452"/>
                  <a:gd name="connsiteX1" fmla="*/ 0 w 100107"/>
                  <a:gd name="connsiteY1" fmla="*/ 89821 h 189452"/>
                  <a:gd name="connsiteX2" fmla="*/ 91440 w 100107"/>
                  <a:gd name="connsiteY2" fmla="*/ 189452 h 189452"/>
                  <a:gd name="connsiteX3" fmla="*/ 100108 w 100107"/>
                  <a:gd name="connsiteY3" fmla="*/ 123825 h 189452"/>
                  <a:gd name="connsiteX4" fmla="*/ 54769 w 100107"/>
                  <a:gd name="connsiteY4" fmla="*/ 0 h 18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107" h="189452">
                    <a:moveTo>
                      <a:pt x="54769" y="0"/>
                    </a:moveTo>
                    <a:cubicBezTo>
                      <a:pt x="22384" y="16192"/>
                      <a:pt x="0" y="50292"/>
                      <a:pt x="0" y="89821"/>
                    </a:cubicBezTo>
                    <a:cubicBezTo>
                      <a:pt x="0" y="143065"/>
                      <a:pt x="40481" y="186404"/>
                      <a:pt x="91440" y="189452"/>
                    </a:cubicBezTo>
                    <a:cubicBezTo>
                      <a:pt x="96869" y="169164"/>
                      <a:pt x="100108" y="147256"/>
                      <a:pt x="100108" y="123825"/>
                    </a:cubicBezTo>
                    <a:cubicBezTo>
                      <a:pt x="100013" y="74295"/>
                      <a:pt x="82296" y="33338"/>
                      <a:pt x="54769" y="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4" name="Freeform: Shape 171">
                <a:extLst>
                  <a:ext uri="{FF2B5EF4-FFF2-40B4-BE49-F238E27FC236}">
                    <a16:creationId xmlns:a16="http://schemas.microsoft.com/office/drawing/2014/main" id="{3B6756DA-8A56-03F5-8E11-38433C0BDFC7}"/>
                  </a:ext>
                </a:extLst>
              </p:cNvPr>
              <p:cNvSpPr/>
              <p:nvPr/>
            </p:nvSpPr>
            <p:spPr>
              <a:xfrm>
                <a:off x="6210226" y="4565141"/>
                <a:ext cx="473561" cy="300608"/>
              </a:xfrm>
              <a:custGeom>
                <a:avLst/>
                <a:gdLst>
                  <a:gd name="connsiteX0" fmla="*/ 258582 w 473561"/>
                  <a:gd name="connsiteY0" fmla="*/ 2191 h 300608"/>
                  <a:gd name="connsiteX1" fmla="*/ 259440 w 473561"/>
                  <a:gd name="connsiteY1" fmla="*/ 102870 h 300608"/>
                  <a:gd name="connsiteX2" fmla="*/ 61605 w 473561"/>
                  <a:gd name="connsiteY2" fmla="*/ 107252 h 300608"/>
                  <a:gd name="connsiteX3" fmla="*/ 4551 w 473561"/>
                  <a:gd name="connsiteY3" fmla="*/ 300609 h 300608"/>
                  <a:gd name="connsiteX4" fmla="*/ 473562 w 473561"/>
                  <a:gd name="connsiteY4" fmla="*/ 300609 h 300608"/>
                  <a:gd name="connsiteX5" fmla="*/ 465561 w 473561"/>
                  <a:gd name="connsiteY5" fmla="*/ 0 h 300608"/>
                  <a:gd name="connsiteX6" fmla="*/ 258582 w 473561"/>
                  <a:gd name="connsiteY6" fmla="*/ 2191 h 3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1" h="300608">
                    <a:moveTo>
                      <a:pt x="258582" y="2191"/>
                    </a:moveTo>
                    <a:cubicBezTo>
                      <a:pt x="258297" y="14669"/>
                      <a:pt x="259440" y="102870"/>
                      <a:pt x="259440" y="102870"/>
                    </a:cubicBezTo>
                    <a:cubicBezTo>
                      <a:pt x="259440" y="102870"/>
                      <a:pt x="147140" y="49054"/>
                      <a:pt x="61605" y="107252"/>
                    </a:cubicBezTo>
                    <a:cubicBezTo>
                      <a:pt x="-23929" y="165449"/>
                      <a:pt x="4551" y="300609"/>
                      <a:pt x="4551" y="300609"/>
                    </a:cubicBezTo>
                    <a:lnTo>
                      <a:pt x="473562" y="300609"/>
                    </a:lnTo>
                    <a:lnTo>
                      <a:pt x="465561" y="0"/>
                    </a:lnTo>
                    <a:lnTo>
                      <a:pt x="258582" y="2191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5" name="Freeform: Shape 172">
                <a:extLst>
                  <a:ext uri="{FF2B5EF4-FFF2-40B4-BE49-F238E27FC236}">
                    <a16:creationId xmlns:a16="http://schemas.microsoft.com/office/drawing/2014/main" id="{4C446DE6-C12E-BC74-56A5-928C32D000B1}"/>
                  </a:ext>
                </a:extLst>
              </p:cNvPr>
              <p:cNvSpPr/>
              <p:nvPr/>
            </p:nvSpPr>
            <p:spPr>
              <a:xfrm>
                <a:off x="6210172" y="4810315"/>
                <a:ext cx="473519" cy="55435"/>
              </a:xfrm>
              <a:custGeom>
                <a:avLst/>
                <a:gdLst>
                  <a:gd name="connsiteX0" fmla="*/ 473520 w 473519"/>
                  <a:gd name="connsiteY0" fmla="*/ 55436 h 55435"/>
                  <a:gd name="connsiteX1" fmla="*/ 4509 w 473519"/>
                  <a:gd name="connsiteY1" fmla="*/ 55436 h 55435"/>
                  <a:gd name="connsiteX2" fmla="*/ 32 w 473519"/>
                  <a:gd name="connsiteY2" fmla="*/ 0 h 55435"/>
                  <a:gd name="connsiteX3" fmla="*/ 472091 w 473519"/>
                  <a:gd name="connsiteY3" fmla="*/ 286 h 55435"/>
                  <a:gd name="connsiteX4" fmla="*/ 473520 w 473519"/>
                  <a:gd name="connsiteY4" fmla="*/ 55436 h 5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19" h="55435">
                    <a:moveTo>
                      <a:pt x="473520" y="55436"/>
                    </a:moveTo>
                    <a:lnTo>
                      <a:pt x="4509" y="55436"/>
                    </a:lnTo>
                    <a:cubicBezTo>
                      <a:pt x="4509" y="55436"/>
                      <a:pt x="-444" y="31718"/>
                      <a:pt x="32" y="0"/>
                    </a:cubicBezTo>
                    <a:lnTo>
                      <a:pt x="472091" y="286"/>
                    </a:lnTo>
                    <a:lnTo>
                      <a:pt x="473520" y="55436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6" name="Freeform: Shape 173">
                <a:extLst>
                  <a:ext uri="{FF2B5EF4-FFF2-40B4-BE49-F238E27FC236}">
                    <a16:creationId xmlns:a16="http://schemas.microsoft.com/office/drawing/2014/main" id="{56917ED1-37C6-BFBC-D78D-88420029DD98}"/>
                  </a:ext>
                </a:extLst>
              </p:cNvPr>
              <p:cNvSpPr/>
              <p:nvPr/>
            </p:nvSpPr>
            <p:spPr>
              <a:xfrm>
                <a:off x="6541198" y="4694396"/>
                <a:ext cx="138398" cy="167735"/>
              </a:xfrm>
              <a:custGeom>
                <a:avLst/>
                <a:gdLst>
                  <a:gd name="connsiteX0" fmla="*/ 10573 w 138398"/>
                  <a:gd name="connsiteY0" fmla="*/ 121444 h 167735"/>
                  <a:gd name="connsiteX1" fmla="*/ 28480 w 138398"/>
                  <a:gd name="connsiteY1" fmla="*/ 60293 h 167735"/>
                  <a:gd name="connsiteX2" fmla="*/ 94488 w 138398"/>
                  <a:gd name="connsiteY2" fmla="*/ 4858 h 167735"/>
                  <a:gd name="connsiteX3" fmla="*/ 138017 w 138398"/>
                  <a:gd name="connsiteY3" fmla="*/ 0 h 167735"/>
                  <a:gd name="connsiteX4" fmla="*/ 138398 w 138398"/>
                  <a:gd name="connsiteY4" fmla="*/ 14954 h 167735"/>
                  <a:gd name="connsiteX5" fmla="*/ 96107 w 138398"/>
                  <a:gd name="connsiteY5" fmla="*/ 19717 h 167735"/>
                  <a:gd name="connsiteX6" fmla="*/ 42767 w 138398"/>
                  <a:gd name="connsiteY6" fmla="*/ 64484 h 167735"/>
                  <a:gd name="connsiteX7" fmla="*/ 24955 w 138398"/>
                  <a:gd name="connsiteY7" fmla="*/ 125254 h 167735"/>
                  <a:gd name="connsiteX8" fmla="*/ 15240 w 138398"/>
                  <a:gd name="connsiteY8" fmla="*/ 167735 h 167735"/>
                  <a:gd name="connsiteX9" fmla="*/ 0 w 138398"/>
                  <a:gd name="connsiteY9" fmla="*/ 167259 h 167735"/>
                  <a:gd name="connsiteX10" fmla="*/ 10573 w 138398"/>
                  <a:gd name="connsiteY10" fmla="*/ 121444 h 16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98" h="167735">
                    <a:moveTo>
                      <a:pt x="10573" y="121444"/>
                    </a:moveTo>
                    <a:lnTo>
                      <a:pt x="28480" y="60293"/>
                    </a:lnTo>
                    <a:cubicBezTo>
                      <a:pt x="37338" y="30099"/>
                      <a:pt x="63151" y="8287"/>
                      <a:pt x="94488" y="4858"/>
                    </a:cubicBezTo>
                    <a:lnTo>
                      <a:pt x="138017" y="0"/>
                    </a:lnTo>
                    <a:lnTo>
                      <a:pt x="138398" y="14954"/>
                    </a:lnTo>
                    <a:lnTo>
                      <a:pt x="96107" y="19717"/>
                    </a:lnTo>
                    <a:cubicBezTo>
                      <a:pt x="70866" y="22574"/>
                      <a:pt x="49911" y="40100"/>
                      <a:pt x="42767" y="64484"/>
                    </a:cubicBezTo>
                    <a:lnTo>
                      <a:pt x="24955" y="125254"/>
                    </a:lnTo>
                    <a:lnTo>
                      <a:pt x="15240" y="167735"/>
                    </a:lnTo>
                    <a:lnTo>
                      <a:pt x="0" y="167259"/>
                    </a:lnTo>
                    <a:lnTo>
                      <a:pt x="10573" y="12144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7" name="Freeform: Shape 174">
                <a:extLst>
                  <a:ext uri="{FF2B5EF4-FFF2-40B4-BE49-F238E27FC236}">
                    <a16:creationId xmlns:a16="http://schemas.microsoft.com/office/drawing/2014/main" id="{66300717-DCE1-26F1-5883-46779717F2A8}"/>
                  </a:ext>
                </a:extLst>
              </p:cNvPr>
              <p:cNvSpPr/>
              <p:nvPr/>
            </p:nvSpPr>
            <p:spPr>
              <a:xfrm>
                <a:off x="6998970" y="3822477"/>
                <a:ext cx="149613" cy="268890"/>
              </a:xfrm>
              <a:custGeom>
                <a:avLst/>
                <a:gdLst>
                  <a:gd name="connsiteX0" fmla="*/ 146685 w 149613"/>
                  <a:gd name="connsiteY0" fmla="*/ 104870 h 268890"/>
                  <a:gd name="connsiteX1" fmla="*/ 0 w 149613"/>
                  <a:gd name="connsiteY1" fmla="*/ 0 h 268890"/>
                  <a:gd name="connsiteX2" fmla="*/ 9334 w 149613"/>
                  <a:gd name="connsiteY2" fmla="*/ 64675 h 268890"/>
                  <a:gd name="connsiteX3" fmla="*/ 105823 w 149613"/>
                  <a:gd name="connsiteY3" fmla="*/ 134017 h 268890"/>
                  <a:gd name="connsiteX4" fmla="*/ 37719 w 149613"/>
                  <a:gd name="connsiteY4" fmla="*/ 227552 h 268890"/>
                  <a:gd name="connsiteX5" fmla="*/ 38005 w 149613"/>
                  <a:gd name="connsiteY5" fmla="*/ 235934 h 268890"/>
                  <a:gd name="connsiteX6" fmla="*/ 58198 w 149613"/>
                  <a:gd name="connsiteY6" fmla="*/ 268891 h 268890"/>
                  <a:gd name="connsiteX7" fmla="*/ 83915 w 149613"/>
                  <a:gd name="connsiteY7" fmla="*/ 253746 h 268890"/>
                  <a:gd name="connsiteX8" fmla="*/ 146685 w 149613"/>
                  <a:gd name="connsiteY8" fmla="*/ 104870 h 268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13" h="268890">
                    <a:moveTo>
                      <a:pt x="146685" y="104870"/>
                    </a:moveTo>
                    <a:cubicBezTo>
                      <a:pt x="130683" y="36386"/>
                      <a:pt x="0" y="0"/>
                      <a:pt x="0" y="0"/>
                    </a:cubicBezTo>
                    <a:cubicBezTo>
                      <a:pt x="5334" y="19717"/>
                      <a:pt x="9334" y="64675"/>
                      <a:pt x="9334" y="64675"/>
                    </a:cubicBezTo>
                    <a:cubicBezTo>
                      <a:pt x="56007" y="80010"/>
                      <a:pt x="105823" y="106204"/>
                      <a:pt x="105823" y="134017"/>
                    </a:cubicBezTo>
                    <a:cubicBezTo>
                      <a:pt x="105823" y="185357"/>
                      <a:pt x="52102" y="219266"/>
                      <a:pt x="37719" y="227552"/>
                    </a:cubicBezTo>
                    <a:cubicBezTo>
                      <a:pt x="37814" y="230410"/>
                      <a:pt x="37909" y="233267"/>
                      <a:pt x="38005" y="235934"/>
                    </a:cubicBezTo>
                    <a:lnTo>
                      <a:pt x="58198" y="268891"/>
                    </a:lnTo>
                    <a:cubicBezTo>
                      <a:pt x="64579" y="265367"/>
                      <a:pt x="72962" y="260223"/>
                      <a:pt x="83915" y="253746"/>
                    </a:cubicBezTo>
                    <a:cubicBezTo>
                      <a:pt x="109061" y="238792"/>
                      <a:pt x="162687" y="173355"/>
                      <a:pt x="146685" y="104870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09852FDB-93A1-790E-144C-B48EBC05CCB3}"/>
                  </a:ext>
                </a:extLst>
              </p:cNvPr>
              <p:cNvGrpSpPr/>
              <p:nvPr/>
            </p:nvGrpSpPr>
            <p:grpSpPr>
              <a:xfrm>
                <a:off x="6818559" y="4050034"/>
                <a:ext cx="308426" cy="267855"/>
                <a:chOff x="6818559" y="4050034"/>
                <a:chExt cx="308426" cy="267855"/>
              </a:xfrm>
            </p:grpSpPr>
            <p:sp>
              <p:nvSpPr>
                <p:cNvPr id="135" name="Freeform: Shape 182">
                  <a:extLst>
                    <a:ext uri="{FF2B5EF4-FFF2-40B4-BE49-F238E27FC236}">
                      <a16:creationId xmlns:a16="http://schemas.microsoft.com/office/drawing/2014/main" id="{C567D3EB-88F8-8A4A-4FCB-B61D18D645AB}"/>
                    </a:ext>
                  </a:extLst>
                </p:cNvPr>
                <p:cNvSpPr/>
                <p:nvPr/>
              </p:nvSpPr>
              <p:spPr>
                <a:xfrm>
                  <a:off x="6818601" y="4050075"/>
                  <a:ext cx="308384" cy="267814"/>
                </a:xfrm>
                <a:custGeom>
                  <a:avLst/>
                  <a:gdLst>
                    <a:gd name="connsiteX0" fmla="*/ 214563 w 308384"/>
                    <a:gd name="connsiteY0" fmla="*/ 1955 h 267814"/>
                    <a:gd name="connsiteX1" fmla="*/ 86928 w 308384"/>
                    <a:gd name="connsiteY1" fmla="*/ 3955 h 267814"/>
                    <a:gd name="connsiteX2" fmla="*/ 105883 w 308384"/>
                    <a:gd name="connsiteY2" fmla="*/ 70630 h 267814"/>
                    <a:gd name="connsiteX3" fmla="*/ 32350 w 308384"/>
                    <a:gd name="connsiteY3" fmla="*/ 99301 h 267814"/>
                    <a:gd name="connsiteX4" fmla="*/ 174939 w 308384"/>
                    <a:gd name="connsiteY4" fmla="*/ 245985 h 267814"/>
                    <a:gd name="connsiteX5" fmla="*/ 308384 w 308384"/>
                    <a:gd name="connsiteY5" fmla="*/ 154926 h 267814"/>
                    <a:gd name="connsiteX6" fmla="*/ 214563 w 308384"/>
                    <a:gd name="connsiteY6" fmla="*/ 1955 h 267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8384" h="267814">
                      <a:moveTo>
                        <a:pt x="214563" y="1955"/>
                      </a:moveTo>
                      <a:cubicBezTo>
                        <a:pt x="214563" y="1955"/>
                        <a:pt x="129219" y="-3570"/>
                        <a:pt x="86928" y="3955"/>
                      </a:cubicBezTo>
                      <a:cubicBezTo>
                        <a:pt x="44637" y="11480"/>
                        <a:pt x="75308" y="67011"/>
                        <a:pt x="105883" y="70630"/>
                      </a:cubicBezTo>
                      <a:cubicBezTo>
                        <a:pt x="105883" y="70630"/>
                        <a:pt x="56829" y="78250"/>
                        <a:pt x="32350" y="99301"/>
                      </a:cubicBezTo>
                      <a:cubicBezTo>
                        <a:pt x="-54709" y="173881"/>
                        <a:pt x="47876" y="323900"/>
                        <a:pt x="174939" y="245985"/>
                      </a:cubicBezTo>
                      <a:cubicBezTo>
                        <a:pt x="269522" y="183978"/>
                        <a:pt x="308384" y="154926"/>
                        <a:pt x="308384" y="154926"/>
                      </a:cubicBezTo>
                      <a:lnTo>
                        <a:pt x="214563" y="1955"/>
                      </a:ln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6" name="Freeform: Shape 183">
                  <a:extLst>
                    <a:ext uri="{FF2B5EF4-FFF2-40B4-BE49-F238E27FC236}">
                      <a16:creationId xmlns:a16="http://schemas.microsoft.com/office/drawing/2014/main" id="{335F3B75-8621-49DF-7882-89C3BA112434}"/>
                    </a:ext>
                  </a:extLst>
                </p:cNvPr>
                <p:cNvSpPr/>
                <p:nvPr/>
              </p:nvSpPr>
              <p:spPr>
                <a:xfrm>
                  <a:off x="6884708" y="4050034"/>
                  <a:ext cx="153523" cy="67146"/>
                </a:xfrm>
                <a:custGeom>
                  <a:avLst/>
                  <a:gdLst>
                    <a:gd name="connsiteX0" fmla="*/ 20726 w 153523"/>
                    <a:gd name="connsiteY0" fmla="*/ 3996 h 67146"/>
                    <a:gd name="connsiteX1" fmla="*/ 28632 w 153523"/>
                    <a:gd name="connsiteY1" fmla="*/ 67147 h 67146"/>
                    <a:gd name="connsiteX2" fmla="*/ 38348 w 153523"/>
                    <a:gd name="connsiteY2" fmla="*/ 35238 h 67146"/>
                    <a:gd name="connsiteX3" fmla="*/ 148361 w 153523"/>
                    <a:gd name="connsiteY3" fmla="*/ 50859 h 67146"/>
                    <a:gd name="connsiteX4" fmla="*/ 152553 w 153523"/>
                    <a:gd name="connsiteY4" fmla="*/ 8949 h 67146"/>
                    <a:gd name="connsiteX5" fmla="*/ 148266 w 153523"/>
                    <a:gd name="connsiteY5" fmla="*/ 1996 h 67146"/>
                    <a:gd name="connsiteX6" fmla="*/ 20726 w 153523"/>
                    <a:gd name="connsiteY6" fmla="*/ 3996 h 67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523" h="67146">
                      <a:moveTo>
                        <a:pt x="20726" y="3996"/>
                      </a:moveTo>
                      <a:cubicBezTo>
                        <a:pt x="-16421" y="10664"/>
                        <a:pt x="2724" y="54193"/>
                        <a:pt x="28632" y="67147"/>
                      </a:cubicBezTo>
                      <a:cubicBezTo>
                        <a:pt x="21107" y="58289"/>
                        <a:pt x="23108" y="43906"/>
                        <a:pt x="38348" y="35238"/>
                      </a:cubicBezTo>
                      <a:cubicBezTo>
                        <a:pt x="53588" y="26475"/>
                        <a:pt x="148361" y="50859"/>
                        <a:pt x="148361" y="50859"/>
                      </a:cubicBezTo>
                      <a:cubicBezTo>
                        <a:pt x="154362" y="49526"/>
                        <a:pt x="154172" y="28856"/>
                        <a:pt x="152553" y="8949"/>
                      </a:cubicBezTo>
                      <a:lnTo>
                        <a:pt x="148266" y="1996"/>
                      </a:lnTo>
                      <a:cubicBezTo>
                        <a:pt x="148361" y="1996"/>
                        <a:pt x="63017" y="-3624"/>
                        <a:pt x="20726" y="3996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7" name="Freeform: Shape 184">
                  <a:extLst>
                    <a:ext uri="{FF2B5EF4-FFF2-40B4-BE49-F238E27FC236}">
                      <a16:creationId xmlns:a16="http://schemas.microsoft.com/office/drawing/2014/main" id="{6E3ED41A-D718-6CF0-59DC-3A7781BEEF84}"/>
                    </a:ext>
                  </a:extLst>
                </p:cNvPr>
                <p:cNvSpPr/>
                <p:nvPr/>
              </p:nvSpPr>
              <p:spPr>
                <a:xfrm>
                  <a:off x="6818559" y="4120705"/>
                  <a:ext cx="105924" cy="190119"/>
                </a:xfrm>
                <a:custGeom>
                  <a:avLst/>
                  <a:gdLst>
                    <a:gd name="connsiteX0" fmla="*/ 66396 w 105924"/>
                    <a:gd name="connsiteY0" fmla="*/ 190119 h 190119"/>
                    <a:gd name="connsiteX1" fmla="*/ 105925 w 105924"/>
                    <a:gd name="connsiteY1" fmla="*/ 0 h 190119"/>
                    <a:gd name="connsiteX2" fmla="*/ 32392 w 105924"/>
                    <a:gd name="connsiteY2" fmla="*/ 28670 h 190119"/>
                    <a:gd name="connsiteX3" fmla="*/ 66396 w 105924"/>
                    <a:gd name="connsiteY3" fmla="*/ 190119 h 1901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924" h="190119">
                      <a:moveTo>
                        <a:pt x="66396" y="190119"/>
                      </a:moveTo>
                      <a:cubicBezTo>
                        <a:pt x="-24282" y="66485"/>
                        <a:pt x="105925" y="0"/>
                        <a:pt x="105925" y="0"/>
                      </a:cubicBezTo>
                      <a:cubicBezTo>
                        <a:pt x="105925" y="0"/>
                        <a:pt x="56871" y="7620"/>
                        <a:pt x="32392" y="28670"/>
                      </a:cubicBezTo>
                      <a:cubicBezTo>
                        <a:pt x="-27044" y="79343"/>
                        <a:pt x="1817" y="165259"/>
                        <a:pt x="66396" y="190119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29" name="Freeform: Shape 176">
                <a:extLst>
                  <a:ext uri="{FF2B5EF4-FFF2-40B4-BE49-F238E27FC236}">
                    <a16:creationId xmlns:a16="http://schemas.microsoft.com/office/drawing/2014/main" id="{2CE38EE0-87C1-9F71-5A71-F06A760AB81E}"/>
                  </a:ext>
                </a:extLst>
              </p:cNvPr>
              <p:cNvSpPr/>
              <p:nvPr/>
            </p:nvSpPr>
            <p:spPr>
              <a:xfrm>
                <a:off x="7003256" y="4022077"/>
                <a:ext cx="153682" cy="212687"/>
              </a:xfrm>
              <a:custGeom>
                <a:avLst/>
                <a:gdLst>
                  <a:gd name="connsiteX0" fmla="*/ 0 w 153682"/>
                  <a:gd name="connsiteY0" fmla="*/ 29953 h 212687"/>
                  <a:gd name="connsiteX1" fmla="*/ 14288 w 153682"/>
                  <a:gd name="connsiteY1" fmla="*/ 4426 h 212687"/>
                  <a:gd name="connsiteX2" fmla="*/ 55436 w 153682"/>
                  <a:gd name="connsiteY2" fmla="*/ 14237 h 212687"/>
                  <a:gd name="connsiteX3" fmla="*/ 149257 w 153682"/>
                  <a:gd name="connsiteY3" fmla="*/ 167113 h 212687"/>
                  <a:gd name="connsiteX4" fmla="*/ 139446 w 153682"/>
                  <a:gd name="connsiteY4" fmla="*/ 208261 h 212687"/>
                  <a:gd name="connsiteX5" fmla="*/ 98298 w 153682"/>
                  <a:gd name="connsiteY5" fmla="*/ 198451 h 212687"/>
                  <a:gd name="connsiteX6" fmla="*/ 4477 w 153682"/>
                  <a:gd name="connsiteY6" fmla="*/ 45574 h 212687"/>
                  <a:gd name="connsiteX7" fmla="*/ 0 w 153682"/>
                  <a:gd name="connsiteY7" fmla="*/ 29953 h 21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682" h="212687">
                    <a:moveTo>
                      <a:pt x="0" y="29953"/>
                    </a:moveTo>
                    <a:cubicBezTo>
                      <a:pt x="0" y="19857"/>
                      <a:pt x="5048" y="10046"/>
                      <a:pt x="14288" y="4426"/>
                    </a:cubicBezTo>
                    <a:cubicBezTo>
                      <a:pt x="28384" y="-4241"/>
                      <a:pt x="46768" y="235"/>
                      <a:pt x="55436" y="14237"/>
                    </a:cubicBezTo>
                    <a:lnTo>
                      <a:pt x="149257" y="167113"/>
                    </a:lnTo>
                    <a:cubicBezTo>
                      <a:pt x="157925" y="181210"/>
                      <a:pt x="153448" y="199593"/>
                      <a:pt x="139446" y="208261"/>
                    </a:cubicBezTo>
                    <a:cubicBezTo>
                      <a:pt x="125349" y="216929"/>
                      <a:pt x="106966" y="212452"/>
                      <a:pt x="98298" y="198451"/>
                    </a:cubicBezTo>
                    <a:lnTo>
                      <a:pt x="4477" y="45574"/>
                    </a:lnTo>
                    <a:cubicBezTo>
                      <a:pt x="1429" y="40716"/>
                      <a:pt x="0" y="35287"/>
                      <a:pt x="0" y="29953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0" name="Freeform: Shape 177">
                <a:extLst>
                  <a:ext uri="{FF2B5EF4-FFF2-40B4-BE49-F238E27FC236}">
                    <a16:creationId xmlns:a16="http://schemas.microsoft.com/office/drawing/2014/main" id="{35C07320-F21E-B315-DA84-69B79D98A6AF}"/>
                  </a:ext>
                </a:extLst>
              </p:cNvPr>
              <p:cNvSpPr/>
              <p:nvPr/>
            </p:nvSpPr>
            <p:spPr>
              <a:xfrm>
                <a:off x="6612340" y="4280534"/>
                <a:ext cx="245336" cy="285083"/>
              </a:xfrm>
              <a:custGeom>
                <a:avLst/>
                <a:gdLst>
                  <a:gd name="connsiteX0" fmla="*/ 244517 w 245336"/>
                  <a:gd name="connsiteY0" fmla="*/ 249746 h 285083"/>
                  <a:gd name="connsiteX1" fmla="*/ 200511 w 245336"/>
                  <a:gd name="connsiteY1" fmla="*/ 0 h 285083"/>
                  <a:gd name="connsiteX2" fmla="*/ 123835 w 245336"/>
                  <a:gd name="connsiteY2" fmla="*/ 20669 h 285083"/>
                  <a:gd name="connsiteX3" fmla="*/ 46492 w 245336"/>
                  <a:gd name="connsiteY3" fmla="*/ 0 h 285083"/>
                  <a:gd name="connsiteX4" fmla="*/ 1820 w 245336"/>
                  <a:gd name="connsiteY4" fmla="*/ 249746 h 285083"/>
                  <a:gd name="connsiteX5" fmla="*/ 60780 w 245336"/>
                  <a:gd name="connsiteY5" fmla="*/ 272796 h 285083"/>
                  <a:gd name="connsiteX6" fmla="*/ 83640 w 245336"/>
                  <a:gd name="connsiteY6" fmla="*/ 60103 h 285083"/>
                  <a:gd name="connsiteX7" fmla="*/ 126597 w 245336"/>
                  <a:gd name="connsiteY7" fmla="*/ 61913 h 285083"/>
                  <a:gd name="connsiteX8" fmla="*/ 169555 w 245336"/>
                  <a:gd name="connsiteY8" fmla="*/ 60008 h 285083"/>
                  <a:gd name="connsiteX9" fmla="*/ 192605 w 245336"/>
                  <a:gd name="connsiteY9" fmla="*/ 284607 h 285083"/>
                  <a:gd name="connsiteX10" fmla="*/ 233277 w 245336"/>
                  <a:gd name="connsiteY10" fmla="*/ 285083 h 285083"/>
                  <a:gd name="connsiteX11" fmla="*/ 244517 w 245336"/>
                  <a:gd name="connsiteY11" fmla="*/ 249746 h 28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5336" h="285083">
                    <a:moveTo>
                      <a:pt x="244517" y="249746"/>
                    </a:moveTo>
                    <a:cubicBezTo>
                      <a:pt x="252423" y="144780"/>
                      <a:pt x="200511" y="0"/>
                      <a:pt x="200511" y="0"/>
                    </a:cubicBezTo>
                    <a:cubicBezTo>
                      <a:pt x="200511" y="0"/>
                      <a:pt x="170031" y="20669"/>
                      <a:pt x="123835" y="20669"/>
                    </a:cubicBezTo>
                    <a:cubicBezTo>
                      <a:pt x="77639" y="20669"/>
                      <a:pt x="46492" y="0"/>
                      <a:pt x="46492" y="0"/>
                    </a:cubicBezTo>
                    <a:cubicBezTo>
                      <a:pt x="-13801" y="196501"/>
                      <a:pt x="1820" y="249746"/>
                      <a:pt x="1820" y="249746"/>
                    </a:cubicBezTo>
                    <a:lnTo>
                      <a:pt x="60780" y="272796"/>
                    </a:lnTo>
                    <a:cubicBezTo>
                      <a:pt x="61637" y="180404"/>
                      <a:pt x="71543" y="110681"/>
                      <a:pt x="83640" y="60103"/>
                    </a:cubicBezTo>
                    <a:cubicBezTo>
                      <a:pt x="97260" y="61246"/>
                      <a:pt x="111453" y="61913"/>
                      <a:pt x="126597" y="61913"/>
                    </a:cubicBezTo>
                    <a:cubicBezTo>
                      <a:pt x="141647" y="61913"/>
                      <a:pt x="155934" y="61246"/>
                      <a:pt x="169555" y="60008"/>
                    </a:cubicBezTo>
                    <a:cubicBezTo>
                      <a:pt x="182223" y="112871"/>
                      <a:pt x="192605" y="186119"/>
                      <a:pt x="192605" y="284607"/>
                    </a:cubicBezTo>
                    <a:lnTo>
                      <a:pt x="233277" y="285083"/>
                    </a:lnTo>
                    <a:cubicBezTo>
                      <a:pt x="239088" y="278130"/>
                      <a:pt x="243183" y="266891"/>
                      <a:pt x="244517" y="249746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1" name="Freeform: Shape 178">
                <a:extLst>
                  <a:ext uri="{FF2B5EF4-FFF2-40B4-BE49-F238E27FC236}">
                    <a16:creationId xmlns:a16="http://schemas.microsoft.com/office/drawing/2014/main" id="{97564D4F-2CD6-514D-DB1E-5D86711BD7C3}"/>
                  </a:ext>
                </a:extLst>
              </p:cNvPr>
              <p:cNvSpPr/>
              <p:nvPr/>
            </p:nvSpPr>
            <p:spPr>
              <a:xfrm>
                <a:off x="6766558" y="4529613"/>
                <a:ext cx="277943" cy="73247"/>
              </a:xfrm>
              <a:custGeom>
                <a:avLst/>
                <a:gdLst>
                  <a:gd name="connsiteX0" fmla="*/ 242413 w 277943"/>
                  <a:gd name="connsiteY0" fmla="*/ 73247 h 73247"/>
                  <a:gd name="connsiteX1" fmla="*/ 242032 w 277943"/>
                  <a:gd name="connsiteY1" fmla="*/ 73247 h 73247"/>
                  <a:gd name="connsiteX2" fmla="*/ 35149 w 277943"/>
                  <a:gd name="connsiteY2" fmla="*/ 71057 h 73247"/>
                  <a:gd name="connsiteX3" fmla="*/ 2 w 277943"/>
                  <a:gd name="connsiteY3" fmla="*/ 35147 h 73247"/>
                  <a:gd name="connsiteX4" fmla="*/ 35911 w 277943"/>
                  <a:gd name="connsiteY4" fmla="*/ 0 h 73247"/>
                  <a:gd name="connsiteX5" fmla="*/ 242794 w 277943"/>
                  <a:gd name="connsiteY5" fmla="*/ 2191 h 73247"/>
                  <a:gd name="connsiteX6" fmla="*/ 277941 w 277943"/>
                  <a:gd name="connsiteY6" fmla="*/ 38100 h 73247"/>
                  <a:gd name="connsiteX7" fmla="*/ 242413 w 277943"/>
                  <a:gd name="connsiteY7" fmla="*/ 73247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943" h="73247">
                    <a:moveTo>
                      <a:pt x="242413" y="73247"/>
                    </a:moveTo>
                    <a:cubicBezTo>
                      <a:pt x="242318" y="73247"/>
                      <a:pt x="242127" y="73247"/>
                      <a:pt x="242032" y="73247"/>
                    </a:cubicBezTo>
                    <a:lnTo>
                      <a:pt x="35149" y="71057"/>
                    </a:lnTo>
                    <a:cubicBezTo>
                      <a:pt x="15528" y="70866"/>
                      <a:pt x="-189" y="54769"/>
                      <a:pt x="2" y="35147"/>
                    </a:cubicBezTo>
                    <a:cubicBezTo>
                      <a:pt x="192" y="15526"/>
                      <a:pt x="16480" y="95"/>
                      <a:pt x="35911" y="0"/>
                    </a:cubicBezTo>
                    <a:lnTo>
                      <a:pt x="242794" y="2191"/>
                    </a:lnTo>
                    <a:cubicBezTo>
                      <a:pt x="262416" y="2381"/>
                      <a:pt x="278132" y="18479"/>
                      <a:pt x="277941" y="38100"/>
                    </a:cubicBezTo>
                    <a:cubicBezTo>
                      <a:pt x="277751" y="57626"/>
                      <a:pt x="261844" y="73247"/>
                      <a:pt x="242413" y="73247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2" name="Freeform: Shape 179">
                <a:extLst>
                  <a:ext uri="{FF2B5EF4-FFF2-40B4-BE49-F238E27FC236}">
                    <a16:creationId xmlns:a16="http://schemas.microsoft.com/office/drawing/2014/main" id="{D2370CE5-5BE0-1CF3-C088-65598F09F8B7}"/>
                  </a:ext>
                </a:extLst>
              </p:cNvPr>
              <p:cNvSpPr/>
              <p:nvPr/>
            </p:nvSpPr>
            <p:spPr>
              <a:xfrm>
                <a:off x="6433278" y="4529613"/>
                <a:ext cx="277942" cy="73247"/>
              </a:xfrm>
              <a:custGeom>
                <a:avLst/>
                <a:gdLst>
                  <a:gd name="connsiteX0" fmla="*/ 35530 w 277942"/>
                  <a:gd name="connsiteY0" fmla="*/ 73247 h 73247"/>
                  <a:gd name="connsiteX1" fmla="*/ 35911 w 277942"/>
                  <a:gd name="connsiteY1" fmla="*/ 73247 h 73247"/>
                  <a:gd name="connsiteX2" fmla="*/ 242794 w 277942"/>
                  <a:gd name="connsiteY2" fmla="*/ 71057 h 73247"/>
                  <a:gd name="connsiteX3" fmla="*/ 277941 w 277942"/>
                  <a:gd name="connsiteY3" fmla="*/ 35147 h 73247"/>
                  <a:gd name="connsiteX4" fmla="*/ 242032 w 277942"/>
                  <a:gd name="connsiteY4" fmla="*/ 0 h 73247"/>
                  <a:gd name="connsiteX5" fmla="*/ 35149 w 277942"/>
                  <a:gd name="connsiteY5" fmla="*/ 2191 h 73247"/>
                  <a:gd name="connsiteX6" fmla="*/ 2 w 277942"/>
                  <a:gd name="connsiteY6" fmla="*/ 38100 h 73247"/>
                  <a:gd name="connsiteX7" fmla="*/ 35530 w 277942"/>
                  <a:gd name="connsiteY7" fmla="*/ 73247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942" h="73247">
                    <a:moveTo>
                      <a:pt x="35530" y="73247"/>
                    </a:moveTo>
                    <a:cubicBezTo>
                      <a:pt x="35625" y="73247"/>
                      <a:pt x="35816" y="73247"/>
                      <a:pt x="35911" y="73247"/>
                    </a:cubicBezTo>
                    <a:lnTo>
                      <a:pt x="242794" y="71057"/>
                    </a:lnTo>
                    <a:cubicBezTo>
                      <a:pt x="262416" y="70866"/>
                      <a:pt x="278132" y="54769"/>
                      <a:pt x="277941" y="35147"/>
                    </a:cubicBezTo>
                    <a:cubicBezTo>
                      <a:pt x="277751" y="15526"/>
                      <a:pt x="261463" y="95"/>
                      <a:pt x="242032" y="0"/>
                    </a:cubicBezTo>
                    <a:lnTo>
                      <a:pt x="35149" y="2191"/>
                    </a:lnTo>
                    <a:cubicBezTo>
                      <a:pt x="15527" y="2381"/>
                      <a:pt x="-189" y="18479"/>
                      <a:pt x="2" y="38100"/>
                    </a:cubicBezTo>
                    <a:cubicBezTo>
                      <a:pt x="192" y="57626"/>
                      <a:pt x="16099" y="73247"/>
                      <a:pt x="35530" y="73247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3" name="Freeform: Shape 180">
                <a:extLst>
                  <a:ext uri="{FF2B5EF4-FFF2-40B4-BE49-F238E27FC236}">
                    <a16:creationId xmlns:a16="http://schemas.microsoft.com/office/drawing/2014/main" id="{9AAF01AF-434B-05D0-ACE3-3A67291C2C07}"/>
                  </a:ext>
                </a:extLst>
              </p:cNvPr>
              <p:cNvSpPr/>
              <p:nvPr/>
            </p:nvSpPr>
            <p:spPr>
              <a:xfrm>
                <a:off x="6766750" y="4566666"/>
                <a:ext cx="277558" cy="36194"/>
              </a:xfrm>
              <a:custGeom>
                <a:avLst/>
                <a:gdLst>
                  <a:gd name="connsiteX0" fmla="*/ 248698 w 277558"/>
                  <a:gd name="connsiteY0" fmla="*/ 15145 h 36194"/>
                  <a:gd name="connsiteX1" fmla="*/ 248317 w 277558"/>
                  <a:gd name="connsiteY1" fmla="*/ 15145 h 36194"/>
                  <a:gd name="connsiteX2" fmla="*/ 28575 w 277558"/>
                  <a:gd name="connsiteY2" fmla="*/ 12954 h 36194"/>
                  <a:gd name="connsiteX3" fmla="*/ 0 w 277558"/>
                  <a:gd name="connsiteY3" fmla="*/ 0 h 36194"/>
                  <a:gd name="connsiteX4" fmla="*/ 34957 w 277558"/>
                  <a:gd name="connsiteY4" fmla="*/ 34004 h 36194"/>
                  <a:gd name="connsiteX5" fmla="*/ 241840 w 277558"/>
                  <a:gd name="connsiteY5" fmla="*/ 36195 h 36194"/>
                  <a:gd name="connsiteX6" fmla="*/ 242221 w 277558"/>
                  <a:gd name="connsiteY6" fmla="*/ 36195 h 36194"/>
                  <a:gd name="connsiteX7" fmla="*/ 277559 w 277558"/>
                  <a:gd name="connsiteY7" fmla="*/ 2096 h 36194"/>
                  <a:gd name="connsiteX8" fmla="*/ 248698 w 277558"/>
                  <a:gd name="connsiteY8" fmla="*/ 15145 h 3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7558" h="36194">
                    <a:moveTo>
                      <a:pt x="248698" y="15145"/>
                    </a:moveTo>
                    <a:cubicBezTo>
                      <a:pt x="248603" y="15145"/>
                      <a:pt x="248412" y="15145"/>
                      <a:pt x="248317" y="15145"/>
                    </a:cubicBezTo>
                    <a:lnTo>
                      <a:pt x="28575" y="12954"/>
                    </a:lnTo>
                    <a:cubicBezTo>
                      <a:pt x="17050" y="12859"/>
                      <a:pt x="6858" y="7715"/>
                      <a:pt x="0" y="0"/>
                    </a:cubicBezTo>
                    <a:cubicBezTo>
                      <a:pt x="762" y="18764"/>
                      <a:pt x="16002" y="33814"/>
                      <a:pt x="34957" y="34004"/>
                    </a:cubicBezTo>
                    <a:lnTo>
                      <a:pt x="241840" y="36195"/>
                    </a:lnTo>
                    <a:cubicBezTo>
                      <a:pt x="241935" y="36195"/>
                      <a:pt x="242125" y="36195"/>
                      <a:pt x="242221" y="36195"/>
                    </a:cubicBezTo>
                    <a:cubicBezTo>
                      <a:pt x="261271" y="36195"/>
                      <a:pt x="276796" y="21146"/>
                      <a:pt x="277559" y="2096"/>
                    </a:cubicBezTo>
                    <a:cubicBezTo>
                      <a:pt x="270700" y="10001"/>
                      <a:pt x="260318" y="15145"/>
                      <a:pt x="248698" y="15145"/>
                    </a:cubicBezTo>
                    <a:close/>
                  </a:path>
                </a:pathLst>
              </a:custGeom>
              <a:solidFill>
                <a:srgbClr val="E2453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4" name="Freeform: Shape 181">
                <a:extLst>
                  <a:ext uri="{FF2B5EF4-FFF2-40B4-BE49-F238E27FC236}">
                    <a16:creationId xmlns:a16="http://schemas.microsoft.com/office/drawing/2014/main" id="{1F866BCF-9640-84F2-B1D9-0328BF926470}"/>
                  </a:ext>
                </a:extLst>
              </p:cNvPr>
              <p:cNvSpPr/>
              <p:nvPr/>
            </p:nvSpPr>
            <p:spPr>
              <a:xfrm>
                <a:off x="6433851" y="4570475"/>
                <a:ext cx="276796" cy="32384"/>
              </a:xfrm>
              <a:custGeom>
                <a:avLst/>
                <a:gdLst>
                  <a:gd name="connsiteX0" fmla="*/ 251555 w 276796"/>
                  <a:gd name="connsiteY0" fmla="*/ 9144 h 32384"/>
                  <a:gd name="connsiteX1" fmla="*/ 26099 w 276796"/>
                  <a:gd name="connsiteY1" fmla="*/ 11335 h 32384"/>
                  <a:gd name="connsiteX2" fmla="*/ 25717 w 276796"/>
                  <a:gd name="connsiteY2" fmla="*/ 11335 h 32384"/>
                  <a:gd name="connsiteX3" fmla="*/ 0 w 276796"/>
                  <a:gd name="connsiteY3" fmla="*/ 2191 h 32384"/>
                  <a:gd name="connsiteX4" fmla="*/ 34957 w 276796"/>
                  <a:gd name="connsiteY4" fmla="*/ 32385 h 32384"/>
                  <a:gd name="connsiteX5" fmla="*/ 35338 w 276796"/>
                  <a:gd name="connsiteY5" fmla="*/ 32385 h 32384"/>
                  <a:gd name="connsiteX6" fmla="*/ 242221 w 276796"/>
                  <a:gd name="connsiteY6" fmla="*/ 30194 h 32384"/>
                  <a:gd name="connsiteX7" fmla="*/ 276796 w 276796"/>
                  <a:gd name="connsiteY7" fmla="*/ 0 h 32384"/>
                  <a:gd name="connsiteX8" fmla="*/ 251555 w 276796"/>
                  <a:gd name="connsiteY8" fmla="*/ 9144 h 3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6796" h="32384">
                    <a:moveTo>
                      <a:pt x="251555" y="9144"/>
                    </a:moveTo>
                    <a:lnTo>
                      <a:pt x="26099" y="11335"/>
                    </a:lnTo>
                    <a:cubicBezTo>
                      <a:pt x="26003" y="11335"/>
                      <a:pt x="25813" y="11335"/>
                      <a:pt x="25717" y="11335"/>
                    </a:cubicBezTo>
                    <a:cubicBezTo>
                      <a:pt x="15812" y="11335"/>
                      <a:pt x="6858" y="7811"/>
                      <a:pt x="0" y="2191"/>
                    </a:cubicBezTo>
                    <a:cubicBezTo>
                      <a:pt x="2572" y="19240"/>
                      <a:pt x="17240" y="32385"/>
                      <a:pt x="34957" y="32385"/>
                    </a:cubicBezTo>
                    <a:cubicBezTo>
                      <a:pt x="35052" y="32385"/>
                      <a:pt x="35242" y="32385"/>
                      <a:pt x="35338" y="32385"/>
                    </a:cubicBezTo>
                    <a:lnTo>
                      <a:pt x="242221" y="30194"/>
                    </a:lnTo>
                    <a:cubicBezTo>
                      <a:pt x="259842" y="30004"/>
                      <a:pt x="274320" y="16954"/>
                      <a:pt x="276796" y="0"/>
                    </a:cubicBezTo>
                    <a:cubicBezTo>
                      <a:pt x="270129" y="5525"/>
                      <a:pt x="261366" y="9049"/>
                      <a:pt x="251555" y="9144"/>
                    </a:cubicBezTo>
                    <a:close/>
                  </a:path>
                </a:pathLst>
              </a:custGeom>
              <a:solidFill>
                <a:srgbClr val="E2453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87" name="Graphic 4">
              <a:extLst>
                <a:ext uri="{FF2B5EF4-FFF2-40B4-BE49-F238E27FC236}">
                  <a16:creationId xmlns:a16="http://schemas.microsoft.com/office/drawing/2014/main" id="{AF1C019F-B00E-CCCE-7B3A-C1DA1738C8EA}"/>
                </a:ext>
              </a:extLst>
            </p:cNvPr>
            <p:cNvGrpSpPr/>
            <p:nvPr/>
          </p:nvGrpSpPr>
          <p:grpSpPr>
            <a:xfrm>
              <a:off x="4886325" y="1990725"/>
              <a:ext cx="1681543" cy="2249424"/>
              <a:chOff x="4886325" y="1990725"/>
              <a:chExt cx="1681543" cy="2249424"/>
            </a:xfrm>
          </p:grpSpPr>
          <p:sp>
            <p:nvSpPr>
              <p:cNvPr id="88" name="Freeform: Shape 135">
                <a:extLst>
                  <a:ext uri="{FF2B5EF4-FFF2-40B4-BE49-F238E27FC236}">
                    <a16:creationId xmlns:a16="http://schemas.microsoft.com/office/drawing/2014/main" id="{FCA27677-A5CA-3F55-7634-0F16B1BB43A2}"/>
                  </a:ext>
                </a:extLst>
              </p:cNvPr>
              <p:cNvSpPr/>
              <p:nvPr/>
            </p:nvSpPr>
            <p:spPr>
              <a:xfrm>
                <a:off x="5799296" y="2366581"/>
                <a:ext cx="768572" cy="1873567"/>
              </a:xfrm>
              <a:custGeom>
                <a:avLst/>
                <a:gdLst>
                  <a:gd name="connsiteX0" fmla="*/ 80391 w 768572"/>
                  <a:gd name="connsiteY0" fmla="*/ 1873568 h 1873567"/>
                  <a:gd name="connsiteX1" fmla="*/ 0 w 768572"/>
                  <a:gd name="connsiteY1" fmla="*/ 1843469 h 1873567"/>
                  <a:gd name="connsiteX2" fmla="*/ 688181 w 768572"/>
                  <a:gd name="connsiteY2" fmla="*/ 0 h 1873567"/>
                  <a:gd name="connsiteX3" fmla="*/ 768572 w 768572"/>
                  <a:gd name="connsiteY3" fmla="*/ 30194 h 187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572" h="1873567">
                    <a:moveTo>
                      <a:pt x="80391" y="1873568"/>
                    </a:moveTo>
                    <a:lnTo>
                      <a:pt x="0" y="1843469"/>
                    </a:lnTo>
                    <a:lnTo>
                      <a:pt x="688181" y="0"/>
                    </a:lnTo>
                    <a:lnTo>
                      <a:pt x="768572" y="30194"/>
                    </a:lnTo>
                    <a:close/>
                  </a:path>
                </a:pathLst>
              </a:custGeom>
              <a:solidFill>
                <a:srgbClr val="8A5E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9" name="Freeform: Shape 136">
                <a:extLst>
                  <a:ext uri="{FF2B5EF4-FFF2-40B4-BE49-F238E27FC236}">
                    <a16:creationId xmlns:a16="http://schemas.microsoft.com/office/drawing/2014/main" id="{1FF370CF-85E5-D8F8-7A25-A31147B98FF3}"/>
                  </a:ext>
                </a:extLst>
              </p:cNvPr>
              <p:cNvSpPr/>
              <p:nvPr/>
            </p:nvSpPr>
            <p:spPr>
              <a:xfrm>
                <a:off x="4886325" y="1990725"/>
                <a:ext cx="1649349" cy="1361598"/>
              </a:xfrm>
              <a:custGeom>
                <a:avLst/>
                <a:gdLst>
                  <a:gd name="connsiteX0" fmla="*/ 1325023 w 1649349"/>
                  <a:gd name="connsiteY0" fmla="*/ 1361599 h 1361598"/>
                  <a:gd name="connsiteX1" fmla="*/ 0 w 1649349"/>
                  <a:gd name="connsiteY1" fmla="*/ 864489 h 1361598"/>
                  <a:gd name="connsiteX2" fmla="*/ 324326 w 1649349"/>
                  <a:gd name="connsiteY2" fmla="*/ 0 h 1361598"/>
                  <a:gd name="connsiteX3" fmla="*/ 1649349 w 1649349"/>
                  <a:gd name="connsiteY3" fmla="*/ 497110 h 1361598"/>
                  <a:gd name="connsiteX4" fmla="*/ 1325023 w 1649349"/>
                  <a:gd name="connsiteY4" fmla="*/ 1361599 h 136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9349" h="1361598">
                    <a:moveTo>
                      <a:pt x="1325023" y="1361599"/>
                    </a:moveTo>
                    <a:cubicBezTo>
                      <a:pt x="980599" y="936593"/>
                      <a:pt x="344329" y="1289590"/>
                      <a:pt x="0" y="864489"/>
                    </a:cubicBezTo>
                    <a:cubicBezTo>
                      <a:pt x="108109" y="576358"/>
                      <a:pt x="216218" y="288131"/>
                      <a:pt x="324326" y="0"/>
                    </a:cubicBezTo>
                    <a:cubicBezTo>
                      <a:pt x="668655" y="425101"/>
                      <a:pt x="1304925" y="72104"/>
                      <a:pt x="1649349" y="497110"/>
                    </a:cubicBezTo>
                    <a:cubicBezTo>
                      <a:pt x="1541240" y="785336"/>
                      <a:pt x="1433132" y="1073468"/>
                      <a:pt x="1325023" y="1361599"/>
                    </a:cubicBezTo>
                    <a:close/>
                  </a:path>
                </a:pathLst>
              </a:custGeom>
              <a:solidFill>
                <a:srgbClr val="97D9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0" name="Freeform: Shape 137">
                <a:extLst>
                  <a:ext uri="{FF2B5EF4-FFF2-40B4-BE49-F238E27FC236}">
                    <a16:creationId xmlns:a16="http://schemas.microsoft.com/office/drawing/2014/main" id="{0955E8F5-DBF3-F281-80BF-3EF05873F326}"/>
                  </a:ext>
                </a:extLst>
              </p:cNvPr>
              <p:cNvSpPr/>
              <p:nvPr/>
            </p:nvSpPr>
            <p:spPr>
              <a:xfrm>
                <a:off x="5341753" y="2423631"/>
                <a:ext cx="646289" cy="560461"/>
              </a:xfrm>
              <a:custGeom>
                <a:avLst/>
                <a:gdLst>
                  <a:gd name="connsiteX0" fmla="*/ 627945 w 646289"/>
                  <a:gd name="connsiteY0" fmla="*/ 318045 h 560461"/>
                  <a:gd name="connsiteX1" fmla="*/ 218275 w 646289"/>
                  <a:gd name="connsiteY1" fmla="*/ 559885 h 560461"/>
                  <a:gd name="connsiteX2" fmla="*/ 18345 w 646289"/>
                  <a:gd name="connsiteY2" fmla="*/ 242416 h 560461"/>
                  <a:gd name="connsiteX3" fmla="*/ 428015 w 646289"/>
                  <a:gd name="connsiteY3" fmla="*/ 577 h 560461"/>
                  <a:gd name="connsiteX4" fmla="*/ 627945 w 646289"/>
                  <a:gd name="connsiteY4" fmla="*/ 318045 h 560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289" h="560461">
                    <a:moveTo>
                      <a:pt x="627945" y="318045"/>
                    </a:moveTo>
                    <a:cubicBezTo>
                      <a:pt x="570604" y="470731"/>
                      <a:pt x="390963" y="568933"/>
                      <a:pt x="218275" y="559885"/>
                    </a:cubicBezTo>
                    <a:cubicBezTo>
                      <a:pt x="45491" y="550836"/>
                      <a:pt x="-40234" y="398626"/>
                      <a:pt x="18345" y="242416"/>
                    </a:cubicBezTo>
                    <a:cubicBezTo>
                      <a:pt x="75685" y="89731"/>
                      <a:pt x="255327" y="-8472"/>
                      <a:pt x="428015" y="577"/>
                    </a:cubicBezTo>
                    <a:cubicBezTo>
                      <a:pt x="600799" y="9721"/>
                      <a:pt x="686524" y="161930"/>
                      <a:pt x="627945" y="318045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91" name="Graphic 4">
                <a:extLst>
                  <a:ext uri="{FF2B5EF4-FFF2-40B4-BE49-F238E27FC236}">
                    <a16:creationId xmlns:a16="http://schemas.microsoft.com/office/drawing/2014/main" id="{36489111-A095-5748-7759-7E87867F73A2}"/>
                  </a:ext>
                </a:extLst>
              </p:cNvPr>
              <p:cNvGrpSpPr/>
              <p:nvPr/>
            </p:nvGrpSpPr>
            <p:grpSpPr>
              <a:xfrm>
                <a:off x="5300559" y="2301811"/>
                <a:ext cx="737433" cy="653917"/>
                <a:chOff x="5300559" y="2301811"/>
                <a:chExt cx="737433" cy="653917"/>
              </a:xfrm>
            </p:grpSpPr>
            <p:sp>
              <p:nvSpPr>
                <p:cNvPr id="92" name="Freeform: Shape 139">
                  <a:extLst>
                    <a:ext uri="{FF2B5EF4-FFF2-40B4-BE49-F238E27FC236}">
                      <a16:creationId xmlns:a16="http://schemas.microsoft.com/office/drawing/2014/main" id="{FBF0768F-FB61-ABA5-01BC-EBEB2EE8709B}"/>
                    </a:ext>
                  </a:extLst>
                </p:cNvPr>
                <p:cNvSpPr/>
                <p:nvPr/>
              </p:nvSpPr>
              <p:spPr>
                <a:xfrm>
                  <a:off x="5476338" y="2301811"/>
                  <a:ext cx="561654" cy="653917"/>
                </a:xfrm>
                <a:custGeom>
                  <a:avLst/>
                  <a:gdLst>
                    <a:gd name="connsiteX0" fmla="*/ 418399 w 561654"/>
                    <a:gd name="connsiteY0" fmla="*/ 539782 h 653917"/>
                    <a:gd name="connsiteX1" fmla="*/ 216278 w 561654"/>
                    <a:gd name="connsiteY1" fmla="*/ 122492 h 653917"/>
                    <a:gd name="connsiteX2" fmla="*/ 292287 w 561654"/>
                    <a:gd name="connsiteY2" fmla="*/ 0 h 653917"/>
                    <a:gd name="connsiteX3" fmla="*/ 18253 w 561654"/>
                    <a:gd name="connsiteY3" fmla="*/ 218408 h 653917"/>
                    <a:gd name="connsiteX4" fmla="*/ 220374 w 561654"/>
                    <a:gd name="connsiteY4" fmla="*/ 635699 h 653917"/>
                    <a:gd name="connsiteX5" fmla="*/ 561655 w 561654"/>
                    <a:gd name="connsiteY5" fmla="*/ 555974 h 653917"/>
                    <a:gd name="connsiteX6" fmla="*/ 418399 w 561654"/>
                    <a:gd name="connsiteY6" fmla="*/ 539782 h 653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654" h="653917">
                      <a:moveTo>
                        <a:pt x="418399" y="539782"/>
                      </a:moveTo>
                      <a:cubicBezTo>
                        <a:pt x="247330" y="480346"/>
                        <a:pt x="156842" y="293561"/>
                        <a:pt x="216278" y="122492"/>
                      </a:cubicBezTo>
                      <a:cubicBezTo>
                        <a:pt x="232756" y="74962"/>
                        <a:pt x="259140" y="33623"/>
                        <a:pt x="292287" y="0"/>
                      </a:cubicBezTo>
                      <a:cubicBezTo>
                        <a:pt x="170463" y="13430"/>
                        <a:pt x="61116" y="94869"/>
                        <a:pt x="18253" y="218408"/>
                      </a:cubicBezTo>
                      <a:cubicBezTo>
                        <a:pt x="-41183" y="389477"/>
                        <a:pt x="49305" y="576263"/>
                        <a:pt x="220374" y="635699"/>
                      </a:cubicBezTo>
                      <a:cubicBezTo>
                        <a:pt x="343913" y="678561"/>
                        <a:pt x="475549" y="643319"/>
                        <a:pt x="561655" y="555974"/>
                      </a:cubicBezTo>
                      <a:cubicBezTo>
                        <a:pt x="514791" y="561213"/>
                        <a:pt x="466024" y="556355"/>
                        <a:pt x="418399" y="5397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93" name="Freeform: Shape 140">
                  <a:extLst>
                    <a:ext uri="{FF2B5EF4-FFF2-40B4-BE49-F238E27FC236}">
                      <a16:creationId xmlns:a16="http://schemas.microsoft.com/office/drawing/2014/main" id="{A2B71BE2-B8CC-4E7E-B505-026EBAC9A969}"/>
                    </a:ext>
                  </a:extLst>
                </p:cNvPr>
                <p:cNvSpPr/>
                <p:nvPr/>
              </p:nvSpPr>
              <p:spPr>
                <a:xfrm>
                  <a:off x="5907369" y="2535424"/>
                  <a:ext cx="101559" cy="101512"/>
                </a:xfrm>
                <a:custGeom>
                  <a:avLst/>
                  <a:gdLst>
                    <a:gd name="connsiteX0" fmla="*/ 98714 w 101559"/>
                    <a:gd name="connsiteY0" fmla="*/ 67377 h 101512"/>
                    <a:gd name="connsiteX1" fmla="*/ 34135 w 101559"/>
                    <a:gd name="connsiteY1" fmla="*/ 98715 h 101512"/>
                    <a:gd name="connsiteX2" fmla="*/ 2798 w 101559"/>
                    <a:gd name="connsiteY2" fmla="*/ 34135 h 101512"/>
                    <a:gd name="connsiteX3" fmla="*/ 67377 w 101559"/>
                    <a:gd name="connsiteY3" fmla="*/ 2798 h 101512"/>
                    <a:gd name="connsiteX4" fmla="*/ 98714 w 101559"/>
                    <a:gd name="connsiteY4" fmla="*/ 67377 h 101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559" h="101512">
                      <a:moveTo>
                        <a:pt x="98714" y="67377"/>
                      </a:moveTo>
                      <a:cubicBezTo>
                        <a:pt x="89475" y="93857"/>
                        <a:pt x="60614" y="107859"/>
                        <a:pt x="34135" y="98715"/>
                      </a:cubicBezTo>
                      <a:cubicBezTo>
                        <a:pt x="7656" y="89475"/>
                        <a:pt x="-6346" y="60614"/>
                        <a:pt x="2798" y="34135"/>
                      </a:cubicBezTo>
                      <a:cubicBezTo>
                        <a:pt x="12037" y="7656"/>
                        <a:pt x="40898" y="-6346"/>
                        <a:pt x="67377" y="2798"/>
                      </a:cubicBezTo>
                      <a:cubicBezTo>
                        <a:pt x="93952" y="12037"/>
                        <a:pt x="107954" y="40898"/>
                        <a:pt x="98714" y="67377"/>
                      </a:cubicBezTo>
                      <a:close/>
                    </a:path>
                  </a:pathLst>
                </a:custGeom>
                <a:solidFill>
                  <a:srgbClr val="F7941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94" name="Graphic 4">
                  <a:extLst>
                    <a:ext uri="{FF2B5EF4-FFF2-40B4-BE49-F238E27FC236}">
                      <a16:creationId xmlns:a16="http://schemas.microsoft.com/office/drawing/2014/main" id="{FE50DCE2-0DC1-AE10-10CA-ACD4B49B5DBE}"/>
                    </a:ext>
                  </a:extLst>
                </p:cNvPr>
                <p:cNvGrpSpPr/>
                <p:nvPr/>
              </p:nvGrpSpPr>
              <p:grpSpPr>
                <a:xfrm>
                  <a:off x="5300559" y="2529056"/>
                  <a:ext cx="670206" cy="352833"/>
                  <a:chOff x="5300559" y="2529056"/>
                  <a:chExt cx="670206" cy="352833"/>
                </a:xfrm>
                <a:solidFill>
                  <a:srgbClr val="F7941E"/>
                </a:solidFill>
              </p:grpSpPr>
              <p:sp>
                <p:nvSpPr>
                  <p:cNvPr id="95" name="Freeform: Shape 142">
                    <a:extLst>
                      <a:ext uri="{FF2B5EF4-FFF2-40B4-BE49-F238E27FC236}">
                        <a16:creationId xmlns:a16="http://schemas.microsoft.com/office/drawing/2014/main" id="{F60BADC9-3259-8677-A6B6-E28350B0C1CF}"/>
                      </a:ext>
                    </a:extLst>
                  </p:cNvPr>
                  <p:cNvSpPr/>
                  <p:nvPr/>
                </p:nvSpPr>
                <p:spPr>
                  <a:xfrm>
                    <a:off x="5300559" y="2636615"/>
                    <a:ext cx="176220" cy="196119"/>
                  </a:xfrm>
                  <a:custGeom>
                    <a:avLst/>
                    <a:gdLst>
                      <a:gd name="connsiteX0" fmla="*/ 7533 w 176220"/>
                      <a:gd name="connsiteY0" fmla="*/ 148304 h 196119"/>
                      <a:gd name="connsiteX1" fmla="*/ 35155 w 176220"/>
                      <a:gd name="connsiteY1" fmla="*/ 107633 h 196119"/>
                      <a:gd name="connsiteX2" fmla="*/ 110498 w 176220"/>
                      <a:gd name="connsiteY2" fmla="*/ 44291 h 196119"/>
                      <a:gd name="connsiteX3" fmla="*/ 176221 w 176220"/>
                      <a:gd name="connsiteY3" fmla="*/ 5906 h 196119"/>
                      <a:gd name="connsiteX4" fmla="*/ 176030 w 176220"/>
                      <a:gd name="connsiteY4" fmla="*/ 0 h 196119"/>
                      <a:gd name="connsiteX5" fmla="*/ 108974 w 176220"/>
                      <a:gd name="connsiteY5" fmla="*/ 42005 h 196119"/>
                      <a:gd name="connsiteX6" fmla="*/ 34584 w 176220"/>
                      <a:gd name="connsiteY6" fmla="*/ 107061 h 196119"/>
                      <a:gd name="connsiteX7" fmla="*/ 7152 w 176220"/>
                      <a:gd name="connsiteY7" fmla="*/ 148019 h 196119"/>
                      <a:gd name="connsiteX8" fmla="*/ 389 w 176220"/>
                      <a:gd name="connsiteY8" fmla="*/ 171736 h 196119"/>
                      <a:gd name="connsiteX9" fmla="*/ 3056 w 176220"/>
                      <a:gd name="connsiteY9" fmla="*/ 196120 h 196119"/>
                      <a:gd name="connsiteX10" fmla="*/ 484 w 176220"/>
                      <a:gd name="connsiteY10" fmla="*/ 171831 h 196119"/>
                      <a:gd name="connsiteX11" fmla="*/ 7533 w 176220"/>
                      <a:gd name="connsiteY11" fmla="*/ 148304 h 196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76220" h="196119">
                        <a:moveTo>
                          <a:pt x="7533" y="148304"/>
                        </a:moveTo>
                        <a:cubicBezTo>
                          <a:pt x="14486" y="133350"/>
                          <a:pt x="24202" y="119920"/>
                          <a:pt x="35155" y="107633"/>
                        </a:cubicBezTo>
                        <a:cubicBezTo>
                          <a:pt x="57158" y="83153"/>
                          <a:pt x="83352" y="62770"/>
                          <a:pt x="110498" y="44291"/>
                        </a:cubicBezTo>
                        <a:cubicBezTo>
                          <a:pt x="131739" y="30290"/>
                          <a:pt x="153646" y="17526"/>
                          <a:pt x="176221" y="5906"/>
                        </a:cubicBezTo>
                        <a:cubicBezTo>
                          <a:pt x="176125" y="3905"/>
                          <a:pt x="176125" y="2000"/>
                          <a:pt x="176030" y="0"/>
                        </a:cubicBezTo>
                        <a:cubicBezTo>
                          <a:pt x="152980" y="12859"/>
                          <a:pt x="130501" y="26765"/>
                          <a:pt x="108974" y="42005"/>
                        </a:cubicBezTo>
                        <a:cubicBezTo>
                          <a:pt x="82018" y="61055"/>
                          <a:pt x="56396" y="82201"/>
                          <a:pt x="34584" y="107061"/>
                        </a:cubicBezTo>
                        <a:cubicBezTo>
                          <a:pt x="23725" y="119444"/>
                          <a:pt x="14105" y="133064"/>
                          <a:pt x="7152" y="148019"/>
                        </a:cubicBezTo>
                        <a:cubicBezTo>
                          <a:pt x="3818" y="155543"/>
                          <a:pt x="1342" y="163544"/>
                          <a:pt x="389" y="171736"/>
                        </a:cubicBezTo>
                        <a:cubicBezTo>
                          <a:pt x="-563" y="179927"/>
                          <a:pt x="199" y="188309"/>
                          <a:pt x="3056" y="196120"/>
                        </a:cubicBezTo>
                        <a:cubicBezTo>
                          <a:pt x="199" y="188404"/>
                          <a:pt x="-468" y="179927"/>
                          <a:pt x="484" y="171831"/>
                        </a:cubicBezTo>
                        <a:cubicBezTo>
                          <a:pt x="1723" y="163735"/>
                          <a:pt x="4199" y="155829"/>
                          <a:pt x="7533" y="148304"/>
                        </a:cubicBezTo>
                        <a:close/>
                      </a:path>
                    </a:pathLst>
                  </a:custGeom>
                  <a:solidFill>
                    <a:srgbClr val="F794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96" name="Freeform: Shape 143">
                    <a:extLst>
                      <a:ext uri="{FF2B5EF4-FFF2-40B4-BE49-F238E27FC236}">
                        <a16:creationId xmlns:a16="http://schemas.microsoft.com/office/drawing/2014/main" id="{5EADC0B7-70E7-9708-133D-D83E217CA273}"/>
                      </a:ext>
                    </a:extLst>
                  </p:cNvPr>
                  <p:cNvSpPr/>
                  <p:nvPr/>
                </p:nvSpPr>
                <p:spPr>
                  <a:xfrm>
                    <a:off x="5303424" y="2529056"/>
                    <a:ext cx="667340" cy="352833"/>
                  </a:xfrm>
                  <a:custGeom>
                    <a:avLst/>
                    <a:gdLst>
                      <a:gd name="connsiteX0" fmla="*/ 666845 w 667340"/>
                      <a:gd name="connsiteY0" fmla="*/ 82508 h 352833"/>
                      <a:gd name="connsiteX1" fmla="*/ 663797 w 667340"/>
                      <a:gd name="connsiteY1" fmla="*/ 53742 h 352833"/>
                      <a:gd name="connsiteX2" fmla="*/ 647129 w 667340"/>
                      <a:gd name="connsiteY2" fmla="*/ 30025 h 352833"/>
                      <a:gd name="connsiteX3" fmla="*/ 623888 w 667340"/>
                      <a:gd name="connsiteY3" fmla="*/ 15261 h 352833"/>
                      <a:gd name="connsiteX4" fmla="*/ 573500 w 667340"/>
                      <a:gd name="connsiteY4" fmla="*/ 2212 h 352833"/>
                      <a:gd name="connsiteX5" fmla="*/ 472726 w 667340"/>
                      <a:gd name="connsiteY5" fmla="*/ 4403 h 352833"/>
                      <a:gd name="connsiteX6" fmla="*/ 375094 w 667340"/>
                      <a:gd name="connsiteY6" fmla="*/ 24881 h 352833"/>
                      <a:gd name="connsiteX7" fmla="*/ 371951 w 667340"/>
                      <a:gd name="connsiteY7" fmla="*/ 25834 h 352833"/>
                      <a:gd name="connsiteX8" fmla="*/ 373094 w 667340"/>
                      <a:gd name="connsiteY8" fmla="*/ 39074 h 352833"/>
                      <a:gd name="connsiteX9" fmla="*/ 474631 w 667340"/>
                      <a:gd name="connsiteY9" fmla="*/ 20881 h 352833"/>
                      <a:gd name="connsiteX10" fmla="*/ 571024 w 667340"/>
                      <a:gd name="connsiteY10" fmla="*/ 20595 h 352833"/>
                      <a:gd name="connsiteX11" fmla="*/ 615886 w 667340"/>
                      <a:gd name="connsiteY11" fmla="*/ 32501 h 352833"/>
                      <a:gd name="connsiteX12" fmla="*/ 645605 w 667340"/>
                      <a:gd name="connsiteY12" fmla="*/ 60600 h 352833"/>
                      <a:gd name="connsiteX13" fmla="*/ 641795 w 667340"/>
                      <a:gd name="connsiteY13" fmla="*/ 101367 h 352833"/>
                      <a:gd name="connsiteX14" fmla="*/ 615886 w 667340"/>
                      <a:gd name="connsiteY14" fmla="*/ 139943 h 352833"/>
                      <a:gd name="connsiteX15" fmla="*/ 543306 w 667340"/>
                      <a:gd name="connsiteY15" fmla="*/ 203380 h 352833"/>
                      <a:gd name="connsiteX16" fmla="*/ 370618 w 667340"/>
                      <a:gd name="connsiteY16" fmla="*/ 295296 h 352833"/>
                      <a:gd name="connsiteX17" fmla="*/ 277368 w 667340"/>
                      <a:gd name="connsiteY17" fmla="*/ 326824 h 352833"/>
                      <a:gd name="connsiteX18" fmla="*/ 180975 w 667340"/>
                      <a:gd name="connsiteY18" fmla="*/ 347112 h 352833"/>
                      <a:gd name="connsiteX19" fmla="*/ 82582 w 667340"/>
                      <a:gd name="connsiteY19" fmla="*/ 349303 h 352833"/>
                      <a:gd name="connsiteX20" fmla="*/ 34957 w 667340"/>
                      <a:gd name="connsiteY20" fmla="*/ 337016 h 352833"/>
                      <a:gd name="connsiteX21" fmla="*/ 14192 w 667340"/>
                      <a:gd name="connsiteY21" fmla="*/ 323871 h 352833"/>
                      <a:gd name="connsiteX22" fmla="*/ 0 w 667340"/>
                      <a:gd name="connsiteY22" fmla="*/ 303964 h 352833"/>
                      <a:gd name="connsiteX23" fmla="*/ 14002 w 667340"/>
                      <a:gd name="connsiteY23" fmla="*/ 324062 h 352833"/>
                      <a:gd name="connsiteX24" fmla="*/ 34671 w 667340"/>
                      <a:gd name="connsiteY24" fmla="*/ 337397 h 352833"/>
                      <a:gd name="connsiteX25" fmla="*/ 82296 w 667340"/>
                      <a:gd name="connsiteY25" fmla="*/ 350065 h 352833"/>
                      <a:gd name="connsiteX26" fmla="*/ 181070 w 667340"/>
                      <a:gd name="connsiteY26" fmla="*/ 349779 h 352833"/>
                      <a:gd name="connsiteX27" fmla="*/ 373761 w 667340"/>
                      <a:gd name="connsiteY27" fmla="*/ 304250 h 352833"/>
                      <a:gd name="connsiteX28" fmla="*/ 552450 w 667340"/>
                      <a:gd name="connsiteY28" fmla="*/ 217001 h 352833"/>
                      <a:gd name="connsiteX29" fmla="*/ 629603 w 667340"/>
                      <a:gd name="connsiteY29" fmla="*/ 152135 h 352833"/>
                      <a:gd name="connsiteX30" fmla="*/ 658749 w 667340"/>
                      <a:gd name="connsiteY30" fmla="*/ 109082 h 352833"/>
                      <a:gd name="connsiteX31" fmla="*/ 666845 w 667340"/>
                      <a:gd name="connsiteY31" fmla="*/ 82508 h 352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67340" h="352833">
                        <a:moveTo>
                          <a:pt x="666845" y="82508"/>
                        </a:moveTo>
                        <a:cubicBezTo>
                          <a:pt x="667988" y="73173"/>
                          <a:pt x="667226" y="62981"/>
                          <a:pt x="663797" y="53742"/>
                        </a:cubicBezTo>
                        <a:cubicBezTo>
                          <a:pt x="660273" y="44408"/>
                          <a:pt x="654177" y="36311"/>
                          <a:pt x="647129" y="30025"/>
                        </a:cubicBezTo>
                        <a:cubicBezTo>
                          <a:pt x="640080" y="23738"/>
                          <a:pt x="632079" y="18976"/>
                          <a:pt x="623888" y="15261"/>
                        </a:cubicBezTo>
                        <a:cubicBezTo>
                          <a:pt x="607505" y="8117"/>
                          <a:pt x="590455" y="4307"/>
                          <a:pt x="573500" y="2212"/>
                        </a:cubicBezTo>
                        <a:cubicBezTo>
                          <a:pt x="539591" y="-1884"/>
                          <a:pt x="505873" y="212"/>
                          <a:pt x="472726" y="4403"/>
                        </a:cubicBezTo>
                        <a:cubicBezTo>
                          <a:pt x="439579" y="8784"/>
                          <a:pt x="407003" y="16023"/>
                          <a:pt x="375094" y="24881"/>
                        </a:cubicBezTo>
                        <a:cubicBezTo>
                          <a:pt x="374047" y="25167"/>
                          <a:pt x="372999" y="25548"/>
                          <a:pt x="371951" y="25834"/>
                        </a:cubicBezTo>
                        <a:cubicBezTo>
                          <a:pt x="372332" y="30882"/>
                          <a:pt x="372809" y="35645"/>
                          <a:pt x="373094" y="39074"/>
                        </a:cubicBezTo>
                        <a:cubicBezTo>
                          <a:pt x="406622" y="30787"/>
                          <a:pt x="440531" y="24500"/>
                          <a:pt x="474631" y="20881"/>
                        </a:cubicBezTo>
                        <a:cubicBezTo>
                          <a:pt x="506921" y="17452"/>
                          <a:pt x="539496" y="16595"/>
                          <a:pt x="571024" y="20595"/>
                        </a:cubicBezTo>
                        <a:cubicBezTo>
                          <a:pt x="586740" y="22595"/>
                          <a:pt x="602171" y="26405"/>
                          <a:pt x="615886" y="32501"/>
                        </a:cubicBezTo>
                        <a:cubicBezTo>
                          <a:pt x="629412" y="38788"/>
                          <a:pt x="641032" y="48218"/>
                          <a:pt x="645605" y="60600"/>
                        </a:cubicBezTo>
                        <a:cubicBezTo>
                          <a:pt x="650367" y="72887"/>
                          <a:pt x="647795" y="87651"/>
                          <a:pt x="641795" y="101367"/>
                        </a:cubicBezTo>
                        <a:cubicBezTo>
                          <a:pt x="635508" y="115083"/>
                          <a:pt x="626364" y="128037"/>
                          <a:pt x="615886" y="139943"/>
                        </a:cubicBezTo>
                        <a:cubicBezTo>
                          <a:pt x="594932" y="163851"/>
                          <a:pt x="569786" y="184711"/>
                          <a:pt x="543306" y="203380"/>
                        </a:cubicBezTo>
                        <a:cubicBezTo>
                          <a:pt x="490157" y="240908"/>
                          <a:pt x="431482" y="271007"/>
                          <a:pt x="370618" y="295296"/>
                        </a:cubicBezTo>
                        <a:cubicBezTo>
                          <a:pt x="340138" y="307298"/>
                          <a:pt x="309086" y="318061"/>
                          <a:pt x="277368" y="326824"/>
                        </a:cubicBezTo>
                        <a:cubicBezTo>
                          <a:pt x="245745" y="335587"/>
                          <a:pt x="213550" y="342731"/>
                          <a:pt x="180975" y="347112"/>
                        </a:cubicBezTo>
                        <a:cubicBezTo>
                          <a:pt x="148399" y="351208"/>
                          <a:pt x="115348" y="353208"/>
                          <a:pt x="82582" y="349303"/>
                        </a:cubicBezTo>
                        <a:cubicBezTo>
                          <a:pt x="66294" y="347303"/>
                          <a:pt x="50101" y="343588"/>
                          <a:pt x="34957" y="337016"/>
                        </a:cubicBezTo>
                        <a:cubicBezTo>
                          <a:pt x="27527" y="333587"/>
                          <a:pt x="20383" y="329300"/>
                          <a:pt x="14192" y="323871"/>
                        </a:cubicBezTo>
                        <a:cubicBezTo>
                          <a:pt x="8001" y="318442"/>
                          <a:pt x="2953" y="311679"/>
                          <a:pt x="0" y="303964"/>
                        </a:cubicBezTo>
                        <a:cubicBezTo>
                          <a:pt x="2857" y="311679"/>
                          <a:pt x="7906" y="318537"/>
                          <a:pt x="14002" y="324062"/>
                        </a:cubicBezTo>
                        <a:cubicBezTo>
                          <a:pt x="20098" y="329586"/>
                          <a:pt x="27242" y="333968"/>
                          <a:pt x="34671" y="337397"/>
                        </a:cubicBezTo>
                        <a:cubicBezTo>
                          <a:pt x="49720" y="344159"/>
                          <a:pt x="66008" y="347969"/>
                          <a:pt x="82296" y="350065"/>
                        </a:cubicBezTo>
                        <a:cubicBezTo>
                          <a:pt x="115062" y="354256"/>
                          <a:pt x="148304" y="353303"/>
                          <a:pt x="181070" y="349779"/>
                        </a:cubicBezTo>
                        <a:cubicBezTo>
                          <a:pt x="246793" y="342731"/>
                          <a:pt x="311372" y="326443"/>
                          <a:pt x="373761" y="304250"/>
                        </a:cubicBezTo>
                        <a:cubicBezTo>
                          <a:pt x="436055" y="281771"/>
                          <a:pt x="496634" y="253767"/>
                          <a:pt x="552450" y="217001"/>
                        </a:cubicBezTo>
                        <a:cubicBezTo>
                          <a:pt x="580073" y="198236"/>
                          <a:pt x="606743" y="177567"/>
                          <a:pt x="629603" y="152135"/>
                        </a:cubicBezTo>
                        <a:cubicBezTo>
                          <a:pt x="640937" y="139372"/>
                          <a:pt x="651224" y="125275"/>
                          <a:pt x="658749" y="109082"/>
                        </a:cubicBezTo>
                        <a:cubicBezTo>
                          <a:pt x="662750" y="100796"/>
                          <a:pt x="665607" y="91937"/>
                          <a:pt x="666845" y="82508"/>
                        </a:cubicBezTo>
                        <a:close/>
                      </a:path>
                    </a:pathLst>
                  </a:custGeom>
                  <a:solidFill>
                    <a:srgbClr val="F794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</p:grpSp>
        </p:grpSp>
      </p:grpSp>
      <p:sp>
        <p:nvSpPr>
          <p:cNvPr id="153" name="文字方塊 152">
            <a:extLst>
              <a:ext uri="{FF2B5EF4-FFF2-40B4-BE49-F238E27FC236}">
                <a16:creationId xmlns:a16="http://schemas.microsoft.com/office/drawing/2014/main" id="{1951B6AC-B55C-9EE2-EA6C-28168F0F2B4F}"/>
              </a:ext>
            </a:extLst>
          </p:cNvPr>
          <p:cNvSpPr txBox="1"/>
          <p:nvPr/>
        </p:nvSpPr>
        <p:spPr>
          <a:xfrm>
            <a:off x="2949898" y="4356234"/>
            <a:ext cx="3393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情境解密影片</a:t>
            </a:r>
            <a:endParaRPr lang="zh-TW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grpSp>
        <p:nvGrpSpPr>
          <p:cNvPr id="154" name="Graphic 2">
            <a:extLst>
              <a:ext uri="{FF2B5EF4-FFF2-40B4-BE49-F238E27FC236}">
                <a16:creationId xmlns:a16="http://schemas.microsoft.com/office/drawing/2014/main" id="{3027747B-4026-F7BB-DAB4-6BD14FC8FB06}"/>
              </a:ext>
            </a:extLst>
          </p:cNvPr>
          <p:cNvGrpSpPr/>
          <p:nvPr/>
        </p:nvGrpSpPr>
        <p:grpSpPr>
          <a:xfrm rot="5400000">
            <a:off x="-601139" y="-1778947"/>
            <a:ext cx="1239319" cy="5639636"/>
            <a:chOff x="9055963" y="784430"/>
            <a:chExt cx="1652425" cy="7519514"/>
          </a:xfrm>
        </p:grpSpPr>
        <p:sp>
          <p:nvSpPr>
            <p:cNvPr id="155" name="Freeform: Shape 50">
              <a:extLst>
                <a:ext uri="{FF2B5EF4-FFF2-40B4-BE49-F238E27FC236}">
                  <a16:creationId xmlns:a16="http://schemas.microsoft.com/office/drawing/2014/main" id="{8AB4BDAC-86F0-346B-6923-D32EB7DC3D5E}"/>
                </a:ext>
              </a:extLst>
            </p:cNvPr>
            <p:cNvSpPr/>
            <p:nvPr/>
          </p:nvSpPr>
          <p:spPr>
            <a:xfrm>
              <a:off x="9433251" y="3541086"/>
              <a:ext cx="904723" cy="4762858"/>
            </a:xfrm>
            <a:custGeom>
              <a:avLst/>
              <a:gdLst>
                <a:gd name="connsiteX0" fmla="*/ 327515 w 904723"/>
                <a:gd name="connsiteY0" fmla="*/ 0 h 4762858"/>
                <a:gd name="connsiteX1" fmla="*/ 452362 w 904723"/>
                <a:gd name="connsiteY1" fmla="*/ 0 h 4762858"/>
                <a:gd name="connsiteX2" fmla="*/ 577208 w 904723"/>
                <a:gd name="connsiteY2" fmla="*/ 0 h 4762858"/>
                <a:gd name="connsiteX3" fmla="*/ 904723 w 904723"/>
                <a:gd name="connsiteY3" fmla="*/ 4762859 h 4762858"/>
                <a:gd name="connsiteX4" fmla="*/ 452087 w 904723"/>
                <a:gd name="connsiteY4" fmla="*/ 4762859 h 4762858"/>
                <a:gd name="connsiteX5" fmla="*/ 0 w 904723"/>
                <a:gd name="connsiteY5" fmla="*/ 4762859 h 4762858"/>
                <a:gd name="connsiteX6" fmla="*/ 327515 w 904723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4723" h="4762858">
                  <a:moveTo>
                    <a:pt x="327515" y="0"/>
                  </a:moveTo>
                  <a:lnTo>
                    <a:pt x="452362" y="0"/>
                  </a:lnTo>
                  <a:lnTo>
                    <a:pt x="577208" y="0"/>
                  </a:lnTo>
                  <a:cubicBezTo>
                    <a:pt x="577208" y="0"/>
                    <a:pt x="468311" y="4387220"/>
                    <a:pt x="904723" y="4762859"/>
                  </a:cubicBezTo>
                  <a:lnTo>
                    <a:pt x="452087" y="4762859"/>
                  </a:lnTo>
                  <a:lnTo>
                    <a:pt x="0" y="4762859"/>
                  </a:lnTo>
                  <a:cubicBezTo>
                    <a:pt x="436412" y="4387220"/>
                    <a:pt x="327515" y="0"/>
                    <a:pt x="327515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56" name="Freeform: Shape 51">
              <a:extLst>
                <a:ext uri="{FF2B5EF4-FFF2-40B4-BE49-F238E27FC236}">
                  <a16:creationId xmlns:a16="http://schemas.microsoft.com/office/drawing/2014/main" id="{82BDF45C-3C1D-3651-F5FA-A4D05B287743}"/>
                </a:ext>
              </a:extLst>
            </p:cNvPr>
            <p:cNvSpPr/>
            <p:nvPr/>
          </p:nvSpPr>
          <p:spPr>
            <a:xfrm>
              <a:off x="9541048" y="3541086"/>
              <a:ext cx="689129" cy="4762858"/>
            </a:xfrm>
            <a:custGeom>
              <a:avLst/>
              <a:gdLst>
                <a:gd name="connsiteX0" fmla="*/ 249418 w 689129"/>
                <a:gd name="connsiteY0" fmla="*/ 0 h 4762858"/>
                <a:gd name="connsiteX1" fmla="*/ 344565 w 689129"/>
                <a:gd name="connsiteY1" fmla="*/ 0 h 4762858"/>
                <a:gd name="connsiteX2" fmla="*/ 439712 w 689129"/>
                <a:gd name="connsiteY2" fmla="*/ 0 h 4762858"/>
                <a:gd name="connsiteX3" fmla="*/ 689130 w 689129"/>
                <a:gd name="connsiteY3" fmla="*/ 4762859 h 4762858"/>
                <a:gd name="connsiteX4" fmla="*/ 344290 w 689129"/>
                <a:gd name="connsiteY4" fmla="*/ 4762859 h 4762858"/>
                <a:gd name="connsiteX5" fmla="*/ 0 w 689129"/>
                <a:gd name="connsiteY5" fmla="*/ 4762859 h 4762858"/>
                <a:gd name="connsiteX6" fmla="*/ 249418 w 689129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9129" h="4762858">
                  <a:moveTo>
                    <a:pt x="249418" y="0"/>
                  </a:moveTo>
                  <a:lnTo>
                    <a:pt x="344565" y="0"/>
                  </a:lnTo>
                  <a:lnTo>
                    <a:pt x="439712" y="0"/>
                  </a:lnTo>
                  <a:cubicBezTo>
                    <a:pt x="439712" y="0"/>
                    <a:pt x="356664" y="4387220"/>
                    <a:pt x="689130" y="4762859"/>
                  </a:cubicBezTo>
                  <a:lnTo>
                    <a:pt x="344290" y="4762859"/>
                  </a:lnTo>
                  <a:lnTo>
                    <a:pt x="0" y="4762859"/>
                  </a:lnTo>
                  <a:cubicBezTo>
                    <a:pt x="332465" y="4387220"/>
                    <a:pt x="249418" y="0"/>
                    <a:pt x="249418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57" name="Freeform: Shape 52">
              <a:extLst>
                <a:ext uri="{FF2B5EF4-FFF2-40B4-BE49-F238E27FC236}">
                  <a16:creationId xmlns:a16="http://schemas.microsoft.com/office/drawing/2014/main" id="{49D12500-10DA-583C-17C6-E2462145E66B}"/>
                </a:ext>
              </a:extLst>
            </p:cNvPr>
            <p:cNvSpPr/>
            <p:nvPr/>
          </p:nvSpPr>
          <p:spPr>
            <a:xfrm>
              <a:off x="9640045" y="3541086"/>
              <a:ext cx="490585" cy="4762858"/>
            </a:xfrm>
            <a:custGeom>
              <a:avLst/>
              <a:gdLst>
                <a:gd name="connsiteX0" fmla="*/ 177645 w 490585"/>
                <a:gd name="connsiteY0" fmla="*/ 0 h 4762858"/>
                <a:gd name="connsiteX1" fmla="*/ 245293 w 490585"/>
                <a:gd name="connsiteY1" fmla="*/ 0 h 4762858"/>
                <a:gd name="connsiteX2" fmla="*/ 312941 w 490585"/>
                <a:gd name="connsiteY2" fmla="*/ 0 h 4762858"/>
                <a:gd name="connsiteX3" fmla="*/ 490586 w 490585"/>
                <a:gd name="connsiteY3" fmla="*/ 4762859 h 4762858"/>
                <a:gd name="connsiteX4" fmla="*/ 245293 w 490585"/>
                <a:gd name="connsiteY4" fmla="*/ 4762859 h 4762858"/>
                <a:gd name="connsiteX5" fmla="*/ 0 w 490585"/>
                <a:gd name="connsiteY5" fmla="*/ 4762859 h 4762858"/>
                <a:gd name="connsiteX6" fmla="*/ 177645 w 490585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585" h="4762858">
                  <a:moveTo>
                    <a:pt x="177645" y="0"/>
                  </a:moveTo>
                  <a:lnTo>
                    <a:pt x="245293" y="0"/>
                  </a:lnTo>
                  <a:lnTo>
                    <a:pt x="312941" y="0"/>
                  </a:lnTo>
                  <a:cubicBezTo>
                    <a:pt x="312941" y="0"/>
                    <a:pt x="253817" y="4387220"/>
                    <a:pt x="490586" y="4762859"/>
                  </a:cubicBezTo>
                  <a:lnTo>
                    <a:pt x="245293" y="4762859"/>
                  </a:lnTo>
                  <a:lnTo>
                    <a:pt x="0" y="4762859"/>
                  </a:lnTo>
                  <a:cubicBezTo>
                    <a:pt x="236768" y="4387220"/>
                    <a:pt x="177645" y="0"/>
                    <a:pt x="177645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58" name="Freeform: Shape 53">
              <a:extLst>
                <a:ext uri="{FF2B5EF4-FFF2-40B4-BE49-F238E27FC236}">
                  <a16:creationId xmlns:a16="http://schemas.microsoft.com/office/drawing/2014/main" id="{190F3C29-EB42-5F78-5561-162CADE287BF}"/>
                </a:ext>
              </a:extLst>
            </p:cNvPr>
            <p:cNvSpPr/>
            <p:nvPr/>
          </p:nvSpPr>
          <p:spPr>
            <a:xfrm>
              <a:off x="9620521" y="3161322"/>
              <a:ext cx="529634" cy="513134"/>
            </a:xfrm>
            <a:custGeom>
              <a:avLst/>
              <a:gdLst>
                <a:gd name="connsiteX0" fmla="*/ 529634 w 529634"/>
                <a:gd name="connsiteY0" fmla="*/ 256567 h 513134"/>
                <a:gd name="connsiteX1" fmla="*/ 264817 w 529634"/>
                <a:gd name="connsiteY1" fmla="*/ 513135 h 513134"/>
                <a:gd name="connsiteX2" fmla="*/ 0 w 529634"/>
                <a:gd name="connsiteY2" fmla="*/ 256567 h 513134"/>
                <a:gd name="connsiteX3" fmla="*/ 264817 w 529634"/>
                <a:gd name="connsiteY3" fmla="*/ 0 h 513134"/>
                <a:gd name="connsiteX4" fmla="*/ 529634 w 529634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634" h="513134">
                  <a:moveTo>
                    <a:pt x="529634" y="256567"/>
                  </a:moveTo>
                  <a:cubicBezTo>
                    <a:pt x="529634" y="398266"/>
                    <a:pt x="411072" y="513135"/>
                    <a:pt x="264817" y="513135"/>
                  </a:cubicBezTo>
                  <a:cubicBezTo>
                    <a:pt x="118563" y="513135"/>
                    <a:pt x="0" y="398266"/>
                    <a:pt x="0" y="256567"/>
                  </a:cubicBezTo>
                  <a:cubicBezTo>
                    <a:pt x="0" y="114869"/>
                    <a:pt x="118563" y="0"/>
                    <a:pt x="264817" y="0"/>
                  </a:cubicBezTo>
                  <a:cubicBezTo>
                    <a:pt x="411072" y="0"/>
                    <a:pt x="529634" y="114869"/>
                    <a:pt x="529634" y="256567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59" name="Freeform: Shape 54">
              <a:extLst>
                <a:ext uri="{FF2B5EF4-FFF2-40B4-BE49-F238E27FC236}">
                  <a16:creationId xmlns:a16="http://schemas.microsoft.com/office/drawing/2014/main" id="{F7E61AB6-DBD7-74CF-9A9C-DE1B153CC409}"/>
                </a:ext>
              </a:extLst>
            </p:cNvPr>
            <p:cNvSpPr/>
            <p:nvPr/>
          </p:nvSpPr>
          <p:spPr>
            <a:xfrm rot="-2700000">
              <a:off x="9628870" y="3161367"/>
              <a:ext cx="513129" cy="513129"/>
            </a:xfrm>
            <a:custGeom>
              <a:avLst/>
              <a:gdLst>
                <a:gd name="connsiteX0" fmla="*/ 513130 w 513129"/>
                <a:gd name="connsiteY0" fmla="*/ 256565 h 513129"/>
                <a:gd name="connsiteX1" fmla="*/ 256565 w 513129"/>
                <a:gd name="connsiteY1" fmla="*/ 513130 h 513129"/>
                <a:gd name="connsiteX2" fmla="*/ 0 w 513129"/>
                <a:gd name="connsiteY2" fmla="*/ 256565 h 513129"/>
                <a:gd name="connsiteX3" fmla="*/ 256565 w 513129"/>
                <a:gd name="connsiteY3" fmla="*/ 0 h 513129"/>
                <a:gd name="connsiteX4" fmla="*/ 513130 w 513129"/>
                <a:gd name="connsiteY4" fmla="*/ 256565 h 51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129" h="513129">
                  <a:moveTo>
                    <a:pt x="513130" y="256565"/>
                  </a:moveTo>
                  <a:cubicBezTo>
                    <a:pt x="513130" y="398262"/>
                    <a:pt x="398262" y="513130"/>
                    <a:pt x="256565" y="513130"/>
                  </a:cubicBezTo>
                  <a:cubicBezTo>
                    <a:pt x="114868" y="513130"/>
                    <a:pt x="0" y="398262"/>
                    <a:pt x="0" y="256565"/>
                  </a:cubicBezTo>
                  <a:cubicBezTo>
                    <a:pt x="0" y="114868"/>
                    <a:pt x="114868" y="0"/>
                    <a:pt x="256565" y="0"/>
                  </a:cubicBezTo>
                  <a:cubicBezTo>
                    <a:pt x="398262" y="0"/>
                    <a:pt x="513130" y="114868"/>
                    <a:pt x="513130" y="256565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160" name="Picture 55">
              <a:extLst>
                <a:ext uri="{FF2B5EF4-FFF2-40B4-BE49-F238E27FC236}">
                  <a16:creationId xmlns:a16="http://schemas.microsoft.com/office/drawing/2014/main" id="{62204CFC-2F77-D5D1-50CE-70158C098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8191" y="2810672"/>
              <a:ext cx="907473" cy="1209964"/>
            </a:xfrm>
            <a:custGeom>
              <a:avLst/>
              <a:gdLst>
                <a:gd name="connsiteX0" fmla="*/ 12 w 907473"/>
                <a:gd name="connsiteY0" fmla="*/ 74 h 1209964"/>
                <a:gd name="connsiteX1" fmla="*/ 907485 w 907473"/>
                <a:gd name="connsiteY1" fmla="*/ 74 h 1209964"/>
                <a:gd name="connsiteX2" fmla="*/ 907485 w 907473"/>
                <a:gd name="connsiteY2" fmla="*/ 1210038 h 1209964"/>
                <a:gd name="connsiteX3" fmla="*/ 12 w 907473"/>
                <a:gd name="connsiteY3" fmla="*/ 1210038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473" h="1209964">
                  <a:moveTo>
                    <a:pt x="12" y="74"/>
                  </a:moveTo>
                  <a:lnTo>
                    <a:pt x="907485" y="74"/>
                  </a:lnTo>
                  <a:lnTo>
                    <a:pt x="907485" y="1210038"/>
                  </a:lnTo>
                  <a:lnTo>
                    <a:pt x="12" y="1210038"/>
                  </a:lnTo>
                  <a:close/>
                </a:path>
              </a:pathLst>
            </a:custGeom>
          </p:spPr>
        </p:pic>
        <p:sp>
          <p:nvSpPr>
            <p:cNvPr id="161" name="Freeform: Shape 56">
              <a:extLst>
                <a:ext uri="{FF2B5EF4-FFF2-40B4-BE49-F238E27FC236}">
                  <a16:creationId xmlns:a16="http://schemas.microsoft.com/office/drawing/2014/main" id="{1CC06671-BAE8-77FF-B618-4FA4182B530E}"/>
                </a:ext>
              </a:extLst>
            </p:cNvPr>
            <p:cNvSpPr/>
            <p:nvPr/>
          </p:nvSpPr>
          <p:spPr>
            <a:xfrm>
              <a:off x="9695869" y="3161321"/>
              <a:ext cx="378938" cy="513135"/>
            </a:xfrm>
            <a:custGeom>
              <a:avLst/>
              <a:gdLst>
                <a:gd name="connsiteX0" fmla="*/ 0 w 378938"/>
                <a:gd name="connsiteY0" fmla="*/ 256568 h 513135"/>
                <a:gd name="connsiteX1" fmla="*/ 189469 w 378938"/>
                <a:gd name="connsiteY1" fmla="*/ 513135 h 513135"/>
                <a:gd name="connsiteX2" fmla="*/ 378939 w 378938"/>
                <a:gd name="connsiteY2" fmla="*/ 256568 h 513135"/>
                <a:gd name="connsiteX3" fmla="*/ 189469 w 378938"/>
                <a:gd name="connsiteY3" fmla="*/ 0 h 513135"/>
                <a:gd name="connsiteX4" fmla="*/ 0 w 378938"/>
                <a:gd name="connsiteY4" fmla="*/ 256568 h 5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38" h="513135">
                  <a:moveTo>
                    <a:pt x="0" y="256568"/>
                  </a:moveTo>
                  <a:cubicBezTo>
                    <a:pt x="0" y="398189"/>
                    <a:pt x="84972" y="513135"/>
                    <a:pt x="189469" y="513135"/>
                  </a:cubicBezTo>
                  <a:cubicBezTo>
                    <a:pt x="294241" y="513135"/>
                    <a:pt x="378939" y="398189"/>
                    <a:pt x="378939" y="256568"/>
                  </a:cubicBezTo>
                  <a:cubicBezTo>
                    <a:pt x="378939" y="114947"/>
                    <a:pt x="293966" y="0"/>
                    <a:pt x="189469" y="0"/>
                  </a:cubicBezTo>
                  <a:cubicBezTo>
                    <a:pt x="84972" y="-275"/>
                    <a:pt x="0" y="114672"/>
                    <a:pt x="0" y="256568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2" name="Freeform: Shape 57">
              <a:extLst>
                <a:ext uri="{FF2B5EF4-FFF2-40B4-BE49-F238E27FC236}">
                  <a16:creationId xmlns:a16="http://schemas.microsoft.com/office/drawing/2014/main" id="{18D6AED9-199C-7B47-891F-7B663918507E}"/>
                </a:ext>
              </a:extLst>
            </p:cNvPr>
            <p:cNvSpPr/>
            <p:nvPr/>
          </p:nvSpPr>
          <p:spPr>
            <a:xfrm>
              <a:off x="9705493" y="3161321"/>
              <a:ext cx="359689" cy="513135"/>
            </a:xfrm>
            <a:custGeom>
              <a:avLst/>
              <a:gdLst>
                <a:gd name="connsiteX0" fmla="*/ 0 w 359689"/>
                <a:gd name="connsiteY0" fmla="*/ 256568 h 513135"/>
                <a:gd name="connsiteX1" fmla="*/ 179845 w 359689"/>
                <a:gd name="connsiteY1" fmla="*/ 513135 h 513135"/>
                <a:gd name="connsiteX2" fmla="*/ 359689 w 359689"/>
                <a:gd name="connsiteY2" fmla="*/ 256568 h 513135"/>
                <a:gd name="connsiteX3" fmla="*/ 179845 w 359689"/>
                <a:gd name="connsiteY3" fmla="*/ 0 h 513135"/>
                <a:gd name="connsiteX4" fmla="*/ 0 w 359689"/>
                <a:gd name="connsiteY4" fmla="*/ 256568 h 5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689" h="513135">
                  <a:moveTo>
                    <a:pt x="0" y="256568"/>
                  </a:moveTo>
                  <a:cubicBezTo>
                    <a:pt x="0" y="398189"/>
                    <a:pt x="80573" y="513135"/>
                    <a:pt x="179845" y="513135"/>
                  </a:cubicBezTo>
                  <a:cubicBezTo>
                    <a:pt x="279117" y="513135"/>
                    <a:pt x="359689" y="398189"/>
                    <a:pt x="359689" y="256568"/>
                  </a:cubicBezTo>
                  <a:cubicBezTo>
                    <a:pt x="359689" y="114947"/>
                    <a:pt x="279117" y="0"/>
                    <a:pt x="179845" y="0"/>
                  </a:cubicBezTo>
                  <a:cubicBezTo>
                    <a:pt x="80573" y="-275"/>
                    <a:pt x="0" y="114672"/>
                    <a:pt x="0" y="256568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163" name="Picture 58">
              <a:extLst>
                <a:ext uri="{FF2B5EF4-FFF2-40B4-BE49-F238E27FC236}">
                  <a16:creationId xmlns:a16="http://schemas.microsoft.com/office/drawing/2014/main" id="{927D3B50-C0E7-9AD9-1746-492B0B4F4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8191" y="2810672"/>
              <a:ext cx="907473" cy="1209964"/>
            </a:xfrm>
            <a:custGeom>
              <a:avLst/>
              <a:gdLst>
                <a:gd name="connsiteX0" fmla="*/ 12 w 907473"/>
                <a:gd name="connsiteY0" fmla="*/ 74 h 1209964"/>
                <a:gd name="connsiteX1" fmla="*/ 907485 w 907473"/>
                <a:gd name="connsiteY1" fmla="*/ 74 h 1209964"/>
                <a:gd name="connsiteX2" fmla="*/ 907485 w 907473"/>
                <a:gd name="connsiteY2" fmla="*/ 1210038 h 1209964"/>
                <a:gd name="connsiteX3" fmla="*/ 12 w 907473"/>
                <a:gd name="connsiteY3" fmla="*/ 1210038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473" h="1209964">
                  <a:moveTo>
                    <a:pt x="12" y="74"/>
                  </a:moveTo>
                  <a:lnTo>
                    <a:pt x="907485" y="74"/>
                  </a:lnTo>
                  <a:lnTo>
                    <a:pt x="907485" y="1210038"/>
                  </a:lnTo>
                  <a:lnTo>
                    <a:pt x="12" y="1210038"/>
                  </a:lnTo>
                  <a:close/>
                </a:path>
              </a:pathLst>
            </a:custGeom>
          </p:spPr>
        </p:pic>
        <p:sp>
          <p:nvSpPr>
            <p:cNvPr id="164" name="Freeform: Shape 59">
              <a:extLst>
                <a:ext uri="{FF2B5EF4-FFF2-40B4-BE49-F238E27FC236}">
                  <a16:creationId xmlns:a16="http://schemas.microsoft.com/office/drawing/2014/main" id="{F71B1A0E-E5D0-878C-24A4-FB992C3A6F9A}"/>
                </a:ext>
              </a:extLst>
            </p:cNvPr>
            <p:cNvSpPr/>
            <p:nvPr/>
          </p:nvSpPr>
          <p:spPr>
            <a:xfrm>
              <a:off x="9766266" y="3161322"/>
              <a:ext cx="238142" cy="513134"/>
            </a:xfrm>
            <a:custGeom>
              <a:avLst/>
              <a:gdLst>
                <a:gd name="connsiteX0" fmla="*/ 238143 w 238142"/>
                <a:gd name="connsiteY0" fmla="*/ 256567 h 513134"/>
                <a:gd name="connsiteX1" fmla="*/ 119072 w 238142"/>
                <a:gd name="connsiteY1" fmla="*/ 513135 h 513134"/>
                <a:gd name="connsiteX2" fmla="*/ 0 w 238142"/>
                <a:gd name="connsiteY2" fmla="*/ 256567 h 513134"/>
                <a:gd name="connsiteX3" fmla="*/ 119072 w 238142"/>
                <a:gd name="connsiteY3" fmla="*/ 0 h 513134"/>
                <a:gd name="connsiteX4" fmla="*/ 238143 w 238142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42" h="513134">
                  <a:moveTo>
                    <a:pt x="238143" y="256567"/>
                  </a:moveTo>
                  <a:cubicBezTo>
                    <a:pt x="238143" y="398266"/>
                    <a:pt x="184833" y="513135"/>
                    <a:pt x="119072" y="513135"/>
                  </a:cubicBezTo>
                  <a:cubicBezTo>
                    <a:pt x="53310" y="513135"/>
                    <a:pt x="0" y="398266"/>
                    <a:pt x="0" y="256567"/>
                  </a:cubicBezTo>
                  <a:cubicBezTo>
                    <a:pt x="0" y="114869"/>
                    <a:pt x="53310" y="0"/>
                    <a:pt x="119072" y="0"/>
                  </a:cubicBezTo>
                  <a:cubicBezTo>
                    <a:pt x="184833" y="0"/>
                    <a:pt x="238143" y="114869"/>
                    <a:pt x="238143" y="256567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5" name="Freeform: Shape 60">
              <a:extLst>
                <a:ext uri="{FF2B5EF4-FFF2-40B4-BE49-F238E27FC236}">
                  <a16:creationId xmlns:a16="http://schemas.microsoft.com/office/drawing/2014/main" id="{8631352A-D75F-E0CE-1315-EEE5B0E62A0F}"/>
                </a:ext>
              </a:extLst>
            </p:cNvPr>
            <p:cNvSpPr/>
            <p:nvPr/>
          </p:nvSpPr>
          <p:spPr>
            <a:xfrm>
              <a:off x="9776991" y="3161322"/>
              <a:ext cx="217243" cy="513134"/>
            </a:xfrm>
            <a:custGeom>
              <a:avLst/>
              <a:gdLst>
                <a:gd name="connsiteX0" fmla="*/ 0 w 217243"/>
                <a:gd name="connsiteY0" fmla="*/ 256567 h 513134"/>
                <a:gd name="connsiteX1" fmla="*/ 108622 w 217243"/>
                <a:gd name="connsiteY1" fmla="*/ 513135 h 513134"/>
                <a:gd name="connsiteX2" fmla="*/ 217244 w 217243"/>
                <a:gd name="connsiteY2" fmla="*/ 256567 h 513134"/>
                <a:gd name="connsiteX3" fmla="*/ 108622 w 217243"/>
                <a:gd name="connsiteY3" fmla="*/ 0 h 513134"/>
                <a:gd name="connsiteX4" fmla="*/ 0 w 217243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43" h="513134">
                  <a:moveTo>
                    <a:pt x="0" y="256567"/>
                  </a:moveTo>
                  <a:cubicBezTo>
                    <a:pt x="0" y="398188"/>
                    <a:pt x="48674" y="513135"/>
                    <a:pt x="108622" y="513135"/>
                  </a:cubicBezTo>
                  <a:cubicBezTo>
                    <a:pt x="168570" y="513135"/>
                    <a:pt x="217244" y="398188"/>
                    <a:pt x="217244" y="256567"/>
                  </a:cubicBezTo>
                  <a:cubicBezTo>
                    <a:pt x="217244" y="114947"/>
                    <a:pt x="168570" y="0"/>
                    <a:pt x="108622" y="0"/>
                  </a:cubicBezTo>
                  <a:cubicBezTo>
                    <a:pt x="48674" y="0"/>
                    <a:pt x="0" y="114672"/>
                    <a:pt x="0" y="256567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6" name="Freeform: Shape 61">
              <a:extLst>
                <a:ext uri="{FF2B5EF4-FFF2-40B4-BE49-F238E27FC236}">
                  <a16:creationId xmlns:a16="http://schemas.microsoft.com/office/drawing/2014/main" id="{3010EFBA-EA28-3FB2-4012-C68A86009BFB}"/>
                </a:ext>
              </a:extLst>
            </p:cNvPr>
            <p:cNvSpPr/>
            <p:nvPr/>
          </p:nvSpPr>
          <p:spPr>
            <a:xfrm>
              <a:off x="9136810" y="3302668"/>
              <a:ext cx="270591" cy="5001276"/>
            </a:xfrm>
            <a:custGeom>
              <a:avLst/>
              <a:gdLst>
                <a:gd name="connsiteX0" fmla="*/ 97897 w 270591"/>
                <a:gd name="connsiteY0" fmla="*/ 0 h 5001276"/>
                <a:gd name="connsiteX1" fmla="*/ 135296 w 270591"/>
                <a:gd name="connsiteY1" fmla="*/ 0 h 5001276"/>
                <a:gd name="connsiteX2" fmla="*/ 172695 w 270591"/>
                <a:gd name="connsiteY2" fmla="*/ 0 h 5001276"/>
                <a:gd name="connsiteX3" fmla="*/ 270592 w 270591"/>
                <a:gd name="connsiteY3" fmla="*/ 5001277 h 5001276"/>
                <a:gd name="connsiteX4" fmla="*/ 135021 w 270591"/>
                <a:gd name="connsiteY4" fmla="*/ 5001277 h 5001276"/>
                <a:gd name="connsiteX5" fmla="*/ 0 w 270591"/>
                <a:gd name="connsiteY5" fmla="*/ 5001277 h 5001276"/>
                <a:gd name="connsiteX6" fmla="*/ 97897 w 270591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91" h="5001276">
                  <a:moveTo>
                    <a:pt x="97897" y="0"/>
                  </a:moveTo>
                  <a:lnTo>
                    <a:pt x="135296" y="0"/>
                  </a:lnTo>
                  <a:lnTo>
                    <a:pt x="172695" y="0"/>
                  </a:lnTo>
                  <a:cubicBezTo>
                    <a:pt x="172695" y="0"/>
                    <a:pt x="140246" y="4571464"/>
                    <a:pt x="270592" y="5001277"/>
                  </a:cubicBezTo>
                  <a:lnTo>
                    <a:pt x="135021" y="5001277"/>
                  </a:lnTo>
                  <a:lnTo>
                    <a:pt x="0" y="5001277"/>
                  </a:lnTo>
                  <a:cubicBezTo>
                    <a:pt x="130346" y="4571464"/>
                    <a:pt x="97897" y="0"/>
                    <a:pt x="97897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7" name="Freeform: Shape 62">
              <a:extLst>
                <a:ext uri="{FF2B5EF4-FFF2-40B4-BE49-F238E27FC236}">
                  <a16:creationId xmlns:a16="http://schemas.microsoft.com/office/drawing/2014/main" id="{7F1318DD-0225-6347-42E4-1E08E7DA1422}"/>
                </a:ext>
              </a:extLst>
            </p:cNvPr>
            <p:cNvSpPr/>
            <p:nvPr/>
          </p:nvSpPr>
          <p:spPr>
            <a:xfrm>
              <a:off x="9168984" y="3302668"/>
              <a:ext cx="205693" cy="5001276"/>
            </a:xfrm>
            <a:custGeom>
              <a:avLst/>
              <a:gdLst>
                <a:gd name="connsiteX0" fmla="*/ 74523 w 205693"/>
                <a:gd name="connsiteY0" fmla="*/ 0 h 5001276"/>
                <a:gd name="connsiteX1" fmla="*/ 102847 w 205693"/>
                <a:gd name="connsiteY1" fmla="*/ 0 h 5001276"/>
                <a:gd name="connsiteX2" fmla="*/ 131171 w 205693"/>
                <a:gd name="connsiteY2" fmla="*/ 0 h 5001276"/>
                <a:gd name="connsiteX3" fmla="*/ 205694 w 205693"/>
                <a:gd name="connsiteY3" fmla="*/ 5001277 h 5001276"/>
                <a:gd name="connsiteX4" fmla="*/ 102847 w 205693"/>
                <a:gd name="connsiteY4" fmla="*/ 5001277 h 5001276"/>
                <a:gd name="connsiteX5" fmla="*/ 0 w 205693"/>
                <a:gd name="connsiteY5" fmla="*/ 5001277 h 5001276"/>
                <a:gd name="connsiteX6" fmla="*/ 74523 w 205693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693" h="5001276">
                  <a:moveTo>
                    <a:pt x="74523" y="0"/>
                  </a:moveTo>
                  <a:lnTo>
                    <a:pt x="102847" y="0"/>
                  </a:lnTo>
                  <a:lnTo>
                    <a:pt x="131171" y="0"/>
                  </a:lnTo>
                  <a:cubicBezTo>
                    <a:pt x="131171" y="0"/>
                    <a:pt x="106422" y="4571464"/>
                    <a:pt x="205694" y="5001277"/>
                  </a:cubicBezTo>
                  <a:lnTo>
                    <a:pt x="102847" y="5001277"/>
                  </a:lnTo>
                  <a:lnTo>
                    <a:pt x="0" y="5001277"/>
                  </a:lnTo>
                  <a:cubicBezTo>
                    <a:pt x="99272" y="4571464"/>
                    <a:pt x="74523" y="0"/>
                    <a:pt x="74523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8" name="Freeform: Shape 63">
              <a:extLst>
                <a:ext uri="{FF2B5EF4-FFF2-40B4-BE49-F238E27FC236}">
                  <a16:creationId xmlns:a16="http://schemas.microsoft.com/office/drawing/2014/main" id="{43DCC5CA-1C09-A40A-2258-37ED97A1D828}"/>
                </a:ext>
              </a:extLst>
            </p:cNvPr>
            <p:cNvSpPr/>
            <p:nvPr/>
          </p:nvSpPr>
          <p:spPr>
            <a:xfrm>
              <a:off x="9198683" y="3302668"/>
              <a:ext cx="146845" cy="5001276"/>
            </a:xfrm>
            <a:custGeom>
              <a:avLst/>
              <a:gdLst>
                <a:gd name="connsiteX0" fmla="*/ 53073 w 146845"/>
                <a:gd name="connsiteY0" fmla="*/ 0 h 5001276"/>
                <a:gd name="connsiteX1" fmla="*/ 73423 w 146845"/>
                <a:gd name="connsiteY1" fmla="*/ 0 h 5001276"/>
                <a:gd name="connsiteX2" fmla="*/ 93772 w 146845"/>
                <a:gd name="connsiteY2" fmla="*/ 0 h 5001276"/>
                <a:gd name="connsiteX3" fmla="*/ 146846 w 146845"/>
                <a:gd name="connsiteY3" fmla="*/ 5001277 h 5001276"/>
                <a:gd name="connsiteX4" fmla="*/ 73148 w 146845"/>
                <a:gd name="connsiteY4" fmla="*/ 5001277 h 5001276"/>
                <a:gd name="connsiteX5" fmla="*/ 0 w 146845"/>
                <a:gd name="connsiteY5" fmla="*/ 5001277 h 5001276"/>
                <a:gd name="connsiteX6" fmla="*/ 53073 w 146845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45" h="5001276">
                  <a:moveTo>
                    <a:pt x="53073" y="0"/>
                  </a:moveTo>
                  <a:lnTo>
                    <a:pt x="73423" y="0"/>
                  </a:lnTo>
                  <a:lnTo>
                    <a:pt x="93772" y="0"/>
                  </a:lnTo>
                  <a:cubicBezTo>
                    <a:pt x="93772" y="0"/>
                    <a:pt x="76173" y="4571464"/>
                    <a:pt x="146846" y="5001277"/>
                  </a:cubicBezTo>
                  <a:lnTo>
                    <a:pt x="73148" y="5001277"/>
                  </a:lnTo>
                  <a:lnTo>
                    <a:pt x="0" y="5001277"/>
                  </a:lnTo>
                  <a:cubicBezTo>
                    <a:pt x="70673" y="4571464"/>
                    <a:pt x="53073" y="0"/>
                    <a:pt x="53073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9" name="Freeform: Shape 64">
              <a:extLst>
                <a:ext uri="{FF2B5EF4-FFF2-40B4-BE49-F238E27FC236}">
                  <a16:creationId xmlns:a16="http://schemas.microsoft.com/office/drawing/2014/main" id="{DB9E58AE-C52B-34C8-85AD-89E00BC146CE}"/>
                </a:ext>
              </a:extLst>
            </p:cNvPr>
            <p:cNvSpPr/>
            <p:nvPr/>
          </p:nvSpPr>
          <p:spPr>
            <a:xfrm>
              <a:off x="9192633" y="3189096"/>
              <a:ext cx="158395" cy="153445"/>
            </a:xfrm>
            <a:custGeom>
              <a:avLst/>
              <a:gdLst>
                <a:gd name="connsiteX0" fmla="*/ 0 w 158395"/>
                <a:gd name="connsiteY0" fmla="*/ 76723 h 153445"/>
                <a:gd name="connsiteX1" fmla="*/ 79198 w 158395"/>
                <a:gd name="connsiteY1" fmla="*/ 153445 h 153445"/>
                <a:gd name="connsiteX2" fmla="*/ 158395 w 158395"/>
                <a:gd name="connsiteY2" fmla="*/ 76723 h 153445"/>
                <a:gd name="connsiteX3" fmla="*/ 79198 w 158395"/>
                <a:gd name="connsiteY3" fmla="*/ 0 h 153445"/>
                <a:gd name="connsiteX4" fmla="*/ 0 w 15839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95" h="153445">
                  <a:moveTo>
                    <a:pt x="0" y="76723"/>
                  </a:moveTo>
                  <a:cubicBezTo>
                    <a:pt x="0" y="119071"/>
                    <a:pt x="35474" y="153445"/>
                    <a:pt x="79198" y="153445"/>
                  </a:cubicBezTo>
                  <a:cubicBezTo>
                    <a:pt x="122921" y="153445"/>
                    <a:pt x="158395" y="119071"/>
                    <a:pt x="158395" y="76723"/>
                  </a:cubicBezTo>
                  <a:cubicBezTo>
                    <a:pt x="158395" y="34374"/>
                    <a:pt x="122921" y="0"/>
                    <a:pt x="79198" y="0"/>
                  </a:cubicBezTo>
                  <a:cubicBezTo>
                    <a:pt x="354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0" name="Freeform: Shape 65">
              <a:extLst>
                <a:ext uri="{FF2B5EF4-FFF2-40B4-BE49-F238E27FC236}">
                  <a16:creationId xmlns:a16="http://schemas.microsoft.com/office/drawing/2014/main" id="{1BB6D881-37F8-C081-267D-5C862DA6EBCA}"/>
                </a:ext>
              </a:extLst>
            </p:cNvPr>
            <p:cNvSpPr/>
            <p:nvPr/>
          </p:nvSpPr>
          <p:spPr>
            <a:xfrm>
              <a:off x="9195108" y="3189096"/>
              <a:ext cx="153445" cy="153445"/>
            </a:xfrm>
            <a:custGeom>
              <a:avLst/>
              <a:gdLst>
                <a:gd name="connsiteX0" fmla="*/ 0 w 153445"/>
                <a:gd name="connsiteY0" fmla="*/ 76723 h 153445"/>
                <a:gd name="connsiteX1" fmla="*/ 76723 w 153445"/>
                <a:gd name="connsiteY1" fmla="*/ 153445 h 153445"/>
                <a:gd name="connsiteX2" fmla="*/ 153445 w 153445"/>
                <a:gd name="connsiteY2" fmla="*/ 76723 h 153445"/>
                <a:gd name="connsiteX3" fmla="*/ 76723 w 153445"/>
                <a:gd name="connsiteY3" fmla="*/ 0 h 153445"/>
                <a:gd name="connsiteX4" fmla="*/ 0 w 15344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45" h="153445">
                  <a:moveTo>
                    <a:pt x="0" y="76723"/>
                  </a:moveTo>
                  <a:cubicBezTo>
                    <a:pt x="0" y="119071"/>
                    <a:pt x="34374" y="153445"/>
                    <a:pt x="76723" y="153445"/>
                  </a:cubicBezTo>
                  <a:cubicBezTo>
                    <a:pt x="119071" y="153445"/>
                    <a:pt x="153445" y="119071"/>
                    <a:pt x="153445" y="76723"/>
                  </a:cubicBezTo>
                  <a:cubicBezTo>
                    <a:pt x="153445" y="34374"/>
                    <a:pt x="119071" y="0"/>
                    <a:pt x="76723" y="0"/>
                  </a:cubicBezTo>
                  <a:cubicBezTo>
                    <a:pt x="343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171" name="Picture 66">
              <a:extLst>
                <a:ext uri="{FF2B5EF4-FFF2-40B4-BE49-F238E27FC236}">
                  <a16:creationId xmlns:a16="http://schemas.microsoft.com/office/drawing/2014/main" id="{71AECD2F-6AFF-D56D-18A0-8302E1048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3199" y="3113163"/>
              <a:ext cx="274991" cy="302491"/>
            </a:xfrm>
            <a:custGeom>
              <a:avLst/>
              <a:gdLst>
                <a:gd name="connsiteX0" fmla="*/ 2 w 274991"/>
                <a:gd name="connsiteY0" fmla="*/ 85 h 302491"/>
                <a:gd name="connsiteX1" fmla="*/ 274994 w 274991"/>
                <a:gd name="connsiteY1" fmla="*/ 85 h 302491"/>
                <a:gd name="connsiteX2" fmla="*/ 274994 w 274991"/>
                <a:gd name="connsiteY2" fmla="*/ 302576 h 302491"/>
                <a:gd name="connsiteX3" fmla="*/ 2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2" y="85"/>
                  </a:moveTo>
                  <a:lnTo>
                    <a:pt x="274994" y="85"/>
                  </a:lnTo>
                  <a:lnTo>
                    <a:pt x="274994" y="302576"/>
                  </a:lnTo>
                  <a:lnTo>
                    <a:pt x="2" y="302576"/>
                  </a:lnTo>
                  <a:close/>
                </a:path>
              </a:pathLst>
            </a:custGeom>
          </p:spPr>
        </p:pic>
        <p:sp>
          <p:nvSpPr>
            <p:cNvPr id="172" name="Freeform: Shape 67">
              <a:extLst>
                <a:ext uri="{FF2B5EF4-FFF2-40B4-BE49-F238E27FC236}">
                  <a16:creationId xmlns:a16="http://schemas.microsoft.com/office/drawing/2014/main" id="{E58B3561-845B-1B07-9EAC-28F8F2DB771A}"/>
                </a:ext>
              </a:extLst>
            </p:cNvPr>
            <p:cNvSpPr/>
            <p:nvPr/>
          </p:nvSpPr>
          <p:spPr>
            <a:xfrm>
              <a:off x="9215183" y="3189096"/>
              <a:ext cx="113296" cy="153445"/>
            </a:xfrm>
            <a:custGeom>
              <a:avLst/>
              <a:gdLst>
                <a:gd name="connsiteX0" fmla="*/ 0 w 113296"/>
                <a:gd name="connsiteY0" fmla="*/ 76723 h 153445"/>
                <a:gd name="connsiteX1" fmla="*/ 56648 w 113296"/>
                <a:gd name="connsiteY1" fmla="*/ 153445 h 153445"/>
                <a:gd name="connsiteX2" fmla="*/ 113297 w 113296"/>
                <a:gd name="connsiteY2" fmla="*/ 76723 h 153445"/>
                <a:gd name="connsiteX3" fmla="*/ 56648 w 113296"/>
                <a:gd name="connsiteY3" fmla="*/ 0 h 153445"/>
                <a:gd name="connsiteX4" fmla="*/ 0 w 1132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6" h="153445">
                  <a:moveTo>
                    <a:pt x="0" y="76723"/>
                  </a:moveTo>
                  <a:cubicBezTo>
                    <a:pt x="0" y="119071"/>
                    <a:pt x="25299" y="153445"/>
                    <a:pt x="56648" y="153445"/>
                  </a:cubicBezTo>
                  <a:cubicBezTo>
                    <a:pt x="87997" y="153445"/>
                    <a:pt x="113297" y="119071"/>
                    <a:pt x="113297" y="76723"/>
                  </a:cubicBezTo>
                  <a:cubicBezTo>
                    <a:pt x="113297" y="34374"/>
                    <a:pt x="87997" y="0"/>
                    <a:pt x="56648" y="0"/>
                  </a:cubicBezTo>
                  <a:cubicBezTo>
                    <a:pt x="255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3" name="Freeform: Shape 68">
              <a:extLst>
                <a:ext uri="{FF2B5EF4-FFF2-40B4-BE49-F238E27FC236}">
                  <a16:creationId xmlns:a16="http://schemas.microsoft.com/office/drawing/2014/main" id="{3B45FA3C-25DF-A3B6-C924-A049F8FB9B14}"/>
                </a:ext>
              </a:extLst>
            </p:cNvPr>
            <p:cNvSpPr/>
            <p:nvPr/>
          </p:nvSpPr>
          <p:spPr>
            <a:xfrm>
              <a:off x="9218208" y="3189096"/>
              <a:ext cx="107796" cy="153445"/>
            </a:xfrm>
            <a:custGeom>
              <a:avLst/>
              <a:gdLst>
                <a:gd name="connsiteX0" fmla="*/ 0 w 107796"/>
                <a:gd name="connsiteY0" fmla="*/ 76723 h 153445"/>
                <a:gd name="connsiteX1" fmla="*/ 53898 w 107796"/>
                <a:gd name="connsiteY1" fmla="*/ 153445 h 153445"/>
                <a:gd name="connsiteX2" fmla="*/ 107797 w 107796"/>
                <a:gd name="connsiteY2" fmla="*/ 76723 h 153445"/>
                <a:gd name="connsiteX3" fmla="*/ 53898 w 107796"/>
                <a:gd name="connsiteY3" fmla="*/ 0 h 153445"/>
                <a:gd name="connsiteX4" fmla="*/ 0 w 1077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96" h="153445">
                  <a:moveTo>
                    <a:pt x="0" y="76723"/>
                  </a:moveTo>
                  <a:cubicBezTo>
                    <a:pt x="0" y="119071"/>
                    <a:pt x="24199" y="153445"/>
                    <a:pt x="53898" y="153445"/>
                  </a:cubicBezTo>
                  <a:cubicBezTo>
                    <a:pt x="83598" y="153445"/>
                    <a:pt x="107797" y="119071"/>
                    <a:pt x="107797" y="76723"/>
                  </a:cubicBezTo>
                  <a:cubicBezTo>
                    <a:pt x="107797" y="34374"/>
                    <a:pt x="83598" y="0"/>
                    <a:pt x="53898" y="0"/>
                  </a:cubicBezTo>
                  <a:cubicBezTo>
                    <a:pt x="2392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174" name="Picture 69">
              <a:extLst>
                <a:ext uri="{FF2B5EF4-FFF2-40B4-BE49-F238E27FC236}">
                  <a16:creationId xmlns:a16="http://schemas.microsoft.com/office/drawing/2014/main" id="{A16F8128-5ECB-7A0C-3268-E1F210EBC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0698" y="3113163"/>
              <a:ext cx="274991" cy="302491"/>
            </a:xfrm>
            <a:custGeom>
              <a:avLst/>
              <a:gdLst>
                <a:gd name="connsiteX0" fmla="*/ 3 w 274991"/>
                <a:gd name="connsiteY0" fmla="*/ 85 h 302491"/>
                <a:gd name="connsiteX1" fmla="*/ 274995 w 274991"/>
                <a:gd name="connsiteY1" fmla="*/ 85 h 302491"/>
                <a:gd name="connsiteX2" fmla="*/ 274995 w 274991"/>
                <a:gd name="connsiteY2" fmla="*/ 302576 h 302491"/>
                <a:gd name="connsiteX3" fmla="*/ 3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3" y="85"/>
                  </a:moveTo>
                  <a:lnTo>
                    <a:pt x="274995" y="85"/>
                  </a:lnTo>
                  <a:lnTo>
                    <a:pt x="274995" y="302576"/>
                  </a:lnTo>
                  <a:lnTo>
                    <a:pt x="3" y="302576"/>
                  </a:lnTo>
                  <a:close/>
                </a:path>
              </a:pathLst>
            </a:custGeom>
          </p:spPr>
        </p:pic>
        <p:sp>
          <p:nvSpPr>
            <p:cNvPr id="175" name="Freeform: Shape 70">
              <a:extLst>
                <a:ext uri="{FF2B5EF4-FFF2-40B4-BE49-F238E27FC236}">
                  <a16:creationId xmlns:a16="http://schemas.microsoft.com/office/drawing/2014/main" id="{103D1212-55E7-BFE2-A98E-1939678C6D4E}"/>
                </a:ext>
              </a:extLst>
            </p:cNvPr>
            <p:cNvSpPr/>
            <p:nvPr/>
          </p:nvSpPr>
          <p:spPr>
            <a:xfrm>
              <a:off x="9236357" y="3189096"/>
              <a:ext cx="70947" cy="153445"/>
            </a:xfrm>
            <a:custGeom>
              <a:avLst/>
              <a:gdLst>
                <a:gd name="connsiteX0" fmla="*/ 0 w 70947"/>
                <a:gd name="connsiteY0" fmla="*/ 76723 h 153445"/>
                <a:gd name="connsiteX1" fmla="*/ 35474 w 70947"/>
                <a:gd name="connsiteY1" fmla="*/ 153445 h 153445"/>
                <a:gd name="connsiteX2" fmla="*/ 70948 w 70947"/>
                <a:gd name="connsiteY2" fmla="*/ 76723 h 153445"/>
                <a:gd name="connsiteX3" fmla="*/ 35474 w 70947"/>
                <a:gd name="connsiteY3" fmla="*/ 0 h 153445"/>
                <a:gd name="connsiteX4" fmla="*/ 0 w 7094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7" h="153445">
                  <a:moveTo>
                    <a:pt x="0" y="76723"/>
                  </a:moveTo>
                  <a:cubicBezTo>
                    <a:pt x="0" y="119071"/>
                    <a:pt x="15950" y="153445"/>
                    <a:pt x="35474" y="153445"/>
                  </a:cubicBezTo>
                  <a:cubicBezTo>
                    <a:pt x="55273" y="153445"/>
                    <a:pt x="70948" y="119071"/>
                    <a:pt x="70948" y="76723"/>
                  </a:cubicBezTo>
                  <a:cubicBezTo>
                    <a:pt x="70948" y="34374"/>
                    <a:pt x="54998" y="0"/>
                    <a:pt x="35474" y="0"/>
                  </a:cubicBezTo>
                  <a:cubicBezTo>
                    <a:pt x="15950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6" name="Freeform: Shape 71">
              <a:extLst>
                <a:ext uri="{FF2B5EF4-FFF2-40B4-BE49-F238E27FC236}">
                  <a16:creationId xmlns:a16="http://schemas.microsoft.com/office/drawing/2014/main" id="{D444196A-1183-25EC-822F-27089A18AFE6}"/>
                </a:ext>
              </a:extLst>
            </p:cNvPr>
            <p:cNvSpPr/>
            <p:nvPr/>
          </p:nvSpPr>
          <p:spPr>
            <a:xfrm>
              <a:off x="9239382" y="3189096"/>
              <a:ext cx="64898" cy="153445"/>
            </a:xfrm>
            <a:custGeom>
              <a:avLst/>
              <a:gdLst>
                <a:gd name="connsiteX0" fmla="*/ 0 w 64898"/>
                <a:gd name="connsiteY0" fmla="*/ 76723 h 153445"/>
                <a:gd name="connsiteX1" fmla="*/ 32449 w 64898"/>
                <a:gd name="connsiteY1" fmla="*/ 153445 h 153445"/>
                <a:gd name="connsiteX2" fmla="*/ 64898 w 64898"/>
                <a:gd name="connsiteY2" fmla="*/ 76723 h 153445"/>
                <a:gd name="connsiteX3" fmla="*/ 32449 w 64898"/>
                <a:gd name="connsiteY3" fmla="*/ 0 h 153445"/>
                <a:gd name="connsiteX4" fmla="*/ 0 w 64898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8" h="153445">
                  <a:moveTo>
                    <a:pt x="0" y="76723"/>
                  </a:moveTo>
                  <a:cubicBezTo>
                    <a:pt x="0" y="119071"/>
                    <a:pt x="14575" y="153445"/>
                    <a:pt x="32449" y="153445"/>
                  </a:cubicBezTo>
                  <a:cubicBezTo>
                    <a:pt x="50324" y="153445"/>
                    <a:pt x="64898" y="119071"/>
                    <a:pt x="64898" y="76723"/>
                  </a:cubicBezTo>
                  <a:cubicBezTo>
                    <a:pt x="64898" y="34374"/>
                    <a:pt x="50324" y="0"/>
                    <a:pt x="32449" y="0"/>
                  </a:cubicBezTo>
                  <a:cubicBezTo>
                    <a:pt x="14575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7" name="Freeform: Shape 72">
              <a:extLst>
                <a:ext uri="{FF2B5EF4-FFF2-40B4-BE49-F238E27FC236}">
                  <a16:creationId xmlns:a16="http://schemas.microsoft.com/office/drawing/2014/main" id="{85FF7254-B71B-4D6D-A847-C12AAABCD992}"/>
                </a:ext>
              </a:extLst>
            </p:cNvPr>
            <p:cNvSpPr/>
            <p:nvPr/>
          </p:nvSpPr>
          <p:spPr>
            <a:xfrm>
              <a:off x="10348424" y="3302668"/>
              <a:ext cx="270591" cy="5001276"/>
            </a:xfrm>
            <a:custGeom>
              <a:avLst/>
              <a:gdLst>
                <a:gd name="connsiteX0" fmla="*/ 97897 w 270591"/>
                <a:gd name="connsiteY0" fmla="*/ 0 h 5001276"/>
                <a:gd name="connsiteX1" fmla="*/ 135296 w 270591"/>
                <a:gd name="connsiteY1" fmla="*/ 0 h 5001276"/>
                <a:gd name="connsiteX2" fmla="*/ 172695 w 270591"/>
                <a:gd name="connsiteY2" fmla="*/ 0 h 5001276"/>
                <a:gd name="connsiteX3" fmla="*/ 270592 w 270591"/>
                <a:gd name="connsiteY3" fmla="*/ 5001277 h 5001276"/>
                <a:gd name="connsiteX4" fmla="*/ 135296 w 270591"/>
                <a:gd name="connsiteY4" fmla="*/ 5001277 h 5001276"/>
                <a:gd name="connsiteX5" fmla="*/ 0 w 270591"/>
                <a:gd name="connsiteY5" fmla="*/ 5001277 h 5001276"/>
                <a:gd name="connsiteX6" fmla="*/ 97897 w 270591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91" h="5001276">
                  <a:moveTo>
                    <a:pt x="97897" y="0"/>
                  </a:moveTo>
                  <a:lnTo>
                    <a:pt x="135296" y="0"/>
                  </a:lnTo>
                  <a:lnTo>
                    <a:pt x="172695" y="0"/>
                  </a:lnTo>
                  <a:cubicBezTo>
                    <a:pt x="172695" y="0"/>
                    <a:pt x="140246" y="4571464"/>
                    <a:pt x="270592" y="5001277"/>
                  </a:cubicBezTo>
                  <a:lnTo>
                    <a:pt x="135296" y="5001277"/>
                  </a:lnTo>
                  <a:lnTo>
                    <a:pt x="0" y="5001277"/>
                  </a:lnTo>
                  <a:cubicBezTo>
                    <a:pt x="130621" y="4571464"/>
                    <a:pt x="97897" y="0"/>
                    <a:pt x="97897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8" name="Freeform: Shape 73">
              <a:extLst>
                <a:ext uri="{FF2B5EF4-FFF2-40B4-BE49-F238E27FC236}">
                  <a16:creationId xmlns:a16="http://schemas.microsoft.com/office/drawing/2014/main" id="{14732525-C43A-32FF-07B3-CDAC6E10871A}"/>
                </a:ext>
              </a:extLst>
            </p:cNvPr>
            <p:cNvSpPr/>
            <p:nvPr/>
          </p:nvSpPr>
          <p:spPr>
            <a:xfrm>
              <a:off x="10380048" y="3302668"/>
              <a:ext cx="206243" cy="5001276"/>
            </a:xfrm>
            <a:custGeom>
              <a:avLst/>
              <a:gdLst>
                <a:gd name="connsiteX0" fmla="*/ 75073 w 206243"/>
                <a:gd name="connsiteY0" fmla="*/ 0 h 5001276"/>
                <a:gd name="connsiteX1" fmla="*/ 103397 w 206243"/>
                <a:gd name="connsiteY1" fmla="*/ 0 h 5001276"/>
                <a:gd name="connsiteX2" fmla="*/ 131721 w 206243"/>
                <a:gd name="connsiteY2" fmla="*/ 0 h 5001276"/>
                <a:gd name="connsiteX3" fmla="*/ 206244 w 206243"/>
                <a:gd name="connsiteY3" fmla="*/ 5001277 h 5001276"/>
                <a:gd name="connsiteX4" fmla="*/ 103122 w 206243"/>
                <a:gd name="connsiteY4" fmla="*/ 5001277 h 5001276"/>
                <a:gd name="connsiteX5" fmla="*/ 0 w 206243"/>
                <a:gd name="connsiteY5" fmla="*/ 5001277 h 5001276"/>
                <a:gd name="connsiteX6" fmla="*/ 75073 w 206243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243" h="5001276">
                  <a:moveTo>
                    <a:pt x="75073" y="0"/>
                  </a:moveTo>
                  <a:lnTo>
                    <a:pt x="103397" y="0"/>
                  </a:lnTo>
                  <a:lnTo>
                    <a:pt x="131721" y="0"/>
                  </a:lnTo>
                  <a:cubicBezTo>
                    <a:pt x="131721" y="0"/>
                    <a:pt x="106972" y="4571464"/>
                    <a:pt x="206244" y="5001277"/>
                  </a:cubicBezTo>
                  <a:lnTo>
                    <a:pt x="103122" y="5001277"/>
                  </a:lnTo>
                  <a:lnTo>
                    <a:pt x="0" y="5001277"/>
                  </a:lnTo>
                  <a:cubicBezTo>
                    <a:pt x="100097" y="4571464"/>
                    <a:pt x="75073" y="0"/>
                    <a:pt x="75073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9" name="Freeform: Shape 74">
              <a:extLst>
                <a:ext uri="{FF2B5EF4-FFF2-40B4-BE49-F238E27FC236}">
                  <a16:creationId xmlns:a16="http://schemas.microsoft.com/office/drawing/2014/main" id="{0326A18D-ED50-47A4-4500-8C6E920AFE13}"/>
                </a:ext>
              </a:extLst>
            </p:cNvPr>
            <p:cNvSpPr/>
            <p:nvPr/>
          </p:nvSpPr>
          <p:spPr>
            <a:xfrm>
              <a:off x="10410297" y="3302668"/>
              <a:ext cx="146845" cy="5001276"/>
            </a:xfrm>
            <a:custGeom>
              <a:avLst/>
              <a:gdLst>
                <a:gd name="connsiteX0" fmla="*/ 53073 w 146845"/>
                <a:gd name="connsiteY0" fmla="*/ 0 h 5001276"/>
                <a:gd name="connsiteX1" fmla="*/ 73423 w 146845"/>
                <a:gd name="connsiteY1" fmla="*/ 0 h 5001276"/>
                <a:gd name="connsiteX2" fmla="*/ 93772 w 146845"/>
                <a:gd name="connsiteY2" fmla="*/ 0 h 5001276"/>
                <a:gd name="connsiteX3" fmla="*/ 146846 w 146845"/>
                <a:gd name="connsiteY3" fmla="*/ 5001277 h 5001276"/>
                <a:gd name="connsiteX4" fmla="*/ 73423 w 146845"/>
                <a:gd name="connsiteY4" fmla="*/ 5001277 h 5001276"/>
                <a:gd name="connsiteX5" fmla="*/ 0 w 146845"/>
                <a:gd name="connsiteY5" fmla="*/ 5001277 h 5001276"/>
                <a:gd name="connsiteX6" fmla="*/ 53073 w 146845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45" h="5001276">
                  <a:moveTo>
                    <a:pt x="53073" y="0"/>
                  </a:moveTo>
                  <a:lnTo>
                    <a:pt x="73423" y="0"/>
                  </a:lnTo>
                  <a:lnTo>
                    <a:pt x="93772" y="0"/>
                  </a:lnTo>
                  <a:cubicBezTo>
                    <a:pt x="93772" y="0"/>
                    <a:pt x="76173" y="4571464"/>
                    <a:pt x="146846" y="5001277"/>
                  </a:cubicBezTo>
                  <a:lnTo>
                    <a:pt x="73423" y="5001277"/>
                  </a:lnTo>
                  <a:lnTo>
                    <a:pt x="0" y="5001277"/>
                  </a:lnTo>
                  <a:cubicBezTo>
                    <a:pt x="70673" y="4571464"/>
                    <a:pt x="53073" y="0"/>
                    <a:pt x="53073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80" name="Freeform: Shape 75">
              <a:extLst>
                <a:ext uri="{FF2B5EF4-FFF2-40B4-BE49-F238E27FC236}">
                  <a16:creationId xmlns:a16="http://schemas.microsoft.com/office/drawing/2014/main" id="{4CD3FA77-0F85-4DBB-5145-341389948837}"/>
                </a:ext>
              </a:extLst>
            </p:cNvPr>
            <p:cNvSpPr/>
            <p:nvPr/>
          </p:nvSpPr>
          <p:spPr>
            <a:xfrm>
              <a:off x="10404522" y="3189096"/>
              <a:ext cx="158395" cy="153445"/>
            </a:xfrm>
            <a:custGeom>
              <a:avLst/>
              <a:gdLst>
                <a:gd name="connsiteX0" fmla="*/ 0 w 158395"/>
                <a:gd name="connsiteY0" fmla="*/ 76723 h 153445"/>
                <a:gd name="connsiteX1" fmla="*/ 79198 w 158395"/>
                <a:gd name="connsiteY1" fmla="*/ 153445 h 153445"/>
                <a:gd name="connsiteX2" fmla="*/ 158395 w 158395"/>
                <a:gd name="connsiteY2" fmla="*/ 76723 h 153445"/>
                <a:gd name="connsiteX3" fmla="*/ 79198 w 158395"/>
                <a:gd name="connsiteY3" fmla="*/ 0 h 153445"/>
                <a:gd name="connsiteX4" fmla="*/ 0 w 15839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95" h="153445">
                  <a:moveTo>
                    <a:pt x="0" y="76723"/>
                  </a:moveTo>
                  <a:cubicBezTo>
                    <a:pt x="0" y="119071"/>
                    <a:pt x="35474" y="153445"/>
                    <a:pt x="79198" y="153445"/>
                  </a:cubicBezTo>
                  <a:cubicBezTo>
                    <a:pt x="122921" y="153445"/>
                    <a:pt x="158395" y="119071"/>
                    <a:pt x="158395" y="76723"/>
                  </a:cubicBezTo>
                  <a:cubicBezTo>
                    <a:pt x="158395" y="34374"/>
                    <a:pt x="122921" y="0"/>
                    <a:pt x="79198" y="0"/>
                  </a:cubicBezTo>
                  <a:cubicBezTo>
                    <a:pt x="354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81" name="Freeform: Shape 76">
              <a:extLst>
                <a:ext uri="{FF2B5EF4-FFF2-40B4-BE49-F238E27FC236}">
                  <a16:creationId xmlns:a16="http://schemas.microsoft.com/office/drawing/2014/main" id="{84A05F2F-09A7-B3F0-A968-202402AA9BDA}"/>
                </a:ext>
              </a:extLst>
            </p:cNvPr>
            <p:cNvSpPr/>
            <p:nvPr/>
          </p:nvSpPr>
          <p:spPr>
            <a:xfrm>
              <a:off x="10406997" y="3189096"/>
              <a:ext cx="153445" cy="153445"/>
            </a:xfrm>
            <a:custGeom>
              <a:avLst/>
              <a:gdLst>
                <a:gd name="connsiteX0" fmla="*/ 0 w 153445"/>
                <a:gd name="connsiteY0" fmla="*/ 76723 h 153445"/>
                <a:gd name="connsiteX1" fmla="*/ 76723 w 153445"/>
                <a:gd name="connsiteY1" fmla="*/ 153445 h 153445"/>
                <a:gd name="connsiteX2" fmla="*/ 153445 w 153445"/>
                <a:gd name="connsiteY2" fmla="*/ 76723 h 153445"/>
                <a:gd name="connsiteX3" fmla="*/ 76723 w 153445"/>
                <a:gd name="connsiteY3" fmla="*/ 0 h 153445"/>
                <a:gd name="connsiteX4" fmla="*/ 0 w 15344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45" h="153445">
                  <a:moveTo>
                    <a:pt x="0" y="76723"/>
                  </a:moveTo>
                  <a:cubicBezTo>
                    <a:pt x="0" y="119071"/>
                    <a:pt x="34374" y="153445"/>
                    <a:pt x="76723" y="153445"/>
                  </a:cubicBezTo>
                  <a:cubicBezTo>
                    <a:pt x="119071" y="153445"/>
                    <a:pt x="153445" y="119071"/>
                    <a:pt x="153445" y="76723"/>
                  </a:cubicBezTo>
                  <a:cubicBezTo>
                    <a:pt x="153445" y="34374"/>
                    <a:pt x="119071" y="0"/>
                    <a:pt x="76723" y="0"/>
                  </a:cubicBezTo>
                  <a:cubicBezTo>
                    <a:pt x="343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182" name="Picture 77">
              <a:extLst>
                <a:ext uri="{FF2B5EF4-FFF2-40B4-BE49-F238E27FC236}">
                  <a16:creationId xmlns:a16="http://schemas.microsoft.com/office/drawing/2014/main" id="{9EEFD3AC-0F7C-F246-E171-998EC666C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23163" y="3113163"/>
              <a:ext cx="274991" cy="302491"/>
            </a:xfrm>
            <a:custGeom>
              <a:avLst/>
              <a:gdLst>
                <a:gd name="connsiteX0" fmla="*/ 46 w 274991"/>
                <a:gd name="connsiteY0" fmla="*/ 85 h 302491"/>
                <a:gd name="connsiteX1" fmla="*/ 275038 w 274991"/>
                <a:gd name="connsiteY1" fmla="*/ 85 h 302491"/>
                <a:gd name="connsiteX2" fmla="*/ 275038 w 274991"/>
                <a:gd name="connsiteY2" fmla="*/ 302576 h 302491"/>
                <a:gd name="connsiteX3" fmla="*/ 46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46" y="85"/>
                  </a:moveTo>
                  <a:lnTo>
                    <a:pt x="275038" y="85"/>
                  </a:lnTo>
                  <a:lnTo>
                    <a:pt x="275038" y="302576"/>
                  </a:lnTo>
                  <a:lnTo>
                    <a:pt x="46" y="302576"/>
                  </a:lnTo>
                  <a:close/>
                </a:path>
              </a:pathLst>
            </a:custGeom>
          </p:spPr>
        </p:pic>
        <p:sp>
          <p:nvSpPr>
            <p:cNvPr id="183" name="Freeform: Shape 78">
              <a:extLst>
                <a:ext uri="{FF2B5EF4-FFF2-40B4-BE49-F238E27FC236}">
                  <a16:creationId xmlns:a16="http://schemas.microsoft.com/office/drawing/2014/main" id="{0E074FF9-6590-BEDA-78A7-413D28B04F81}"/>
                </a:ext>
              </a:extLst>
            </p:cNvPr>
            <p:cNvSpPr/>
            <p:nvPr/>
          </p:nvSpPr>
          <p:spPr>
            <a:xfrm>
              <a:off x="10427072" y="3189096"/>
              <a:ext cx="113296" cy="153445"/>
            </a:xfrm>
            <a:custGeom>
              <a:avLst/>
              <a:gdLst>
                <a:gd name="connsiteX0" fmla="*/ 0 w 113296"/>
                <a:gd name="connsiteY0" fmla="*/ 76723 h 153445"/>
                <a:gd name="connsiteX1" fmla="*/ 56648 w 113296"/>
                <a:gd name="connsiteY1" fmla="*/ 153445 h 153445"/>
                <a:gd name="connsiteX2" fmla="*/ 113297 w 113296"/>
                <a:gd name="connsiteY2" fmla="*/ 76723 h 153445"/>
                <a:gd name="connsiteX3" fmla="*/ 56648 w 113296"/>
                <a:gd name="connsiteY3" fmla="*/ 0 h 153445"/>
                <a:gd name="connsiteX4" fmla="*/ 0 w 1132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6" h="153445">
                  <a:moveTo>
                    <a:pt x="0" y="76723"/>
                  </a:moveTo>
                  <a:cubicBezTo>
                    <a:pt x="0" y="119071"/>
                    <a:pt x="25299" y="153445"/>
                    <a:pt x="56648" y="153445"/>
                  </a:cubicBezTo>
                  <a:cubicBezTo>
                    <a:pt x="87997" y="153445"/>
                    <a:pt x="113297" y="119071"/>
                    <a:pt x="113297" y="76723"/>
                  </a:cubicBezTo>
                  <a:cubicBezTo>
                    <a:pt x="113297" y="34374"/>
                    <a:pt x="87997" y="0"/>
                    <a:pt x="56648" y="0"/>
                  </a:cubicBezTo>
                  <a:cubicBezTo>
                    <a:pt x="25299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84" name="Freeform: Shape 79">
              <a:extLst>
                <a:ext uri="{FF2B5EF4-FFF2-40B4-BE49-F238E27FC236}">
                  <a16:creationId xmlns:a16="http://schemas.microsoft.com/office/drawing/2014/main" id="{1B35A336-8633-4DF8-B0CF-543397491463}"/>
                </a:ext>
              </a:extLst>
            </p:cNvPr>
            <p:cNvSpPr/>
            <p:nvPr/>
          </p:nvSpPr>
          <p:spPr>
            <a:xfrm>
              <a:off x="10429822" y="3189096"/>
              <a:ext cx="107796" cy="153445"/>
            </a:xfrm>
            <a:custGeom>
              <a:avLst/>
              <a:gdLst>
                <a:gd name="connsiteX0" fmla="*/ 0 w 107796"/>
                <a:gd name="connsiteY0" fmla="*/ 76723 h 153445"/>
                <a:gd name="connsiteX1" fmla="*/ 53898 w 107796"/>
                <a:gd name="connsiteY1" fmla="*/ 153445 h 153445"/>
                <a:gd name="connsiteX2" fmla="*/ 107797 w 107796"/>
                <a:gd name="connsiteY2" fmla="*/ 76723 h 153445"/>
                <a:gd name="connsiteX3" fmla="*/ 53898 w 107796"/>
                <a:gd name="connsiteY3" fmla="*/ 0 h 153445"/>
                <a:gd name="connsiteX4" fmla="*/ 0 w 1077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96" h="153445">
                  <a:moveTo>
                    <a:pt x="0" y="76723"/>
                  </a:moveTo>
                  <a:cubicBezTo>
                    <a:pt x="0" y="119071"/>
                    <a:pt x="24199" y="153445"/>
                    <a:pt x="53898" y="153445"/>
                  </a:cubicBezTo>
                  <a:cubicBezTo>
                    <a:pt x="83598" y="153445"/>
                    <a:pt x="107797" y="119071"/>
                    <a:pt x="107797" y="76723"/>
                  </a:cubicBezTo>
                  <a:cubicBezTo>
                    <a:pt x="107797" y="34374"/>
                    <a:pt x="83598" y="0"/>
                    <a:pt x="53898" y="0"/>
                  </a:cubicBezTo>
                  <a:cubicBezTo>
                    <a:pt x="24199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185" name="Picture 80">
              <a:extLst>
                <a:ext uri="{FF2B5EF4-FFF2-40B4-BE49-F238E27FC236}">
                  <a16:creationId xmlns:a16="http://schemas.microsoft.com/office/drawing/2014/main" id="{BDFD8F8C-9BB6-2B94-F65B-2FE8745A7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50663" y="3113163"/>
              <a:ext cx="274991" cy="302491"/>
            </a:xfrm>
            <a:custGeom>
              <a:avLst/>
              <a:gdLst>
                <a:gd name="connsiteX0" fmla="*/ 47 w 274991"/>
                <a:gd name="connsiteY0" fmla="*/ 85 h 302491"/>
                <a:gd name="connsiteX1" fmla="*/ 275039 w 274991"/>
                <a:gd name="connsiteY1" fmla="*/ 85 h 302491"/>
                <a:gd name="connsiteX2" fmla="*/ 275039 w 274991"/>
                <a:gd name="connsiteY2" fmla="*/ 302576 h 302491"/>
                <a:gd name="connsiteX3" fmla="*/ 47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47" y="85"/>
                  </a:moveTo>
                  <a:lnTo>
                    <a:pt x="275039" y="85"/>
                  </a:lnTo>
                  <a:lnTo>
                    <a:pt x="275039" y="302576"/>
                  </a:lnTo>
                  <a:lnTo>
                    <a:pt x="47" y="302576"/>
                  </a:lnTo>
                  <a:close/>
                </a:path>
              </a:pathLst>
            </a:custGeom>
          </p:spPr>
        </p:pic>
        <p:sp>
          <p:nvSpPr>
            <p:cNvPr id="186" name="Freeform: Shape 81">
              <a:extLst>
                <a:ext uri="{FF2B5EF4-FFF2-40B4-BE49-F238E27FC236}">
                  <a16:creationId xmlns:a16="http://schemas.microsoft.com/office/drawing/2014/main" id="{C8713BC0-A42F-B0F5-E1C4-7A9997834F0E}"/>
                </a:ext>
              </a:extLst>
            </p:cNvPr>
            <p:cNvSpPr/>
            <p:nvPr/>
          </p:nvSpPr>
          <p:spPr>
            <a:xfrm>
              <a:off x="10447971" y="3189096"/>
              <a:ext cx="70947" cy="153445"/>
            </a:xfrm>
            <a:custGeom>
              <a:avLst/>
              <a:gdLst>
                <a:gd name="connsiteX0" fmla="*/ 0 w 70947"/>
                <a:gd name="connsiteY0" fmla="*/ 76723 h 153445"/>
                <a:gd name="connsiteX1" fmla="*/ 35474 w 70947"/>
                <a:gd name="connsiteY1" fmla="*/ 153445 h 153445"/>
                <a:gd name="connsiteX2" fmla="*/ 70948 w 70947"/>
                <a:gd name="connsiteY2" fmla="*/ 76723 h 153445"/>
                <a:gd name="connsiteX3" fmla="*/ 35474 w 70947"/>
                <a:gd name="connsiteY3" fmla="*/ 0 h 153445"/>
                <a:gd name="connsiteX4" fmla="*/ 0 w 7094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7" h="153445">
                  <a:moveTo>
                    <a:pt x="0" y="76723"/>
                  </a:moveTo>
                  <a:cubicBezTo>
                    <a:pt x="0" y="119071"/>
                    <a:pt x="15950" y="153445"/>
                    <a:pt x="35474" y="153445"/>
                  </a:cubicBezTo>
                  <a:cubicBezTo>
                    <a:pt x="55273" y="153445"/>
                    <a:pt x="70948" y="119071"/>
                    <a:pt x="70948" y="76723"/>
                  </a:cubicBezTo>
                  <a:cubicBezTo>
                    <a:pt x="70948" y="34374"/>
                    <a:pt x="54998" y="0"/>
                    <a:pt x="35474" y="0"/>
                  </a:cubicBezTo>
                  <a:cubicBezTo>
                    <a:pt x="15950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87" name="Freeform: Shape 82">
              <a:extLst>
                <a:ext uri="{FF2B5EF4-FFF2-40B4-BE49-F238E27FC236}">
                  <a16:creationId xmlns:a16="http://schemas.microsoft.com/office/drawing/2014/main" id="{CF41754E-B640-B775-2B7C-299C6C68C1ED}"/>
                </a:ext>
              </a:extLst>
            </p:cNvPr>
            <p:cNvSpPr/>
            <p:nvPr/>
          </p:nvSpPr>
          <p:spPr>
            <a:xfrm>
              <a:off x="10451271" y="3189096"/>
              <a:ext cx="64897" cy="153445"/>
            </a:xfrm>
            <a:custGeom>
              <a:avLst/>
              <a:gdLst>
                <a:gd name="connsiteX0" fmla="*/ 0 w 64897"/>
                <a:gd name="connsiteY0" fmla="*/ 76723 h 153445"/>
                <a:gd name="connsiteX1" fmla="*/ 32449 w 64897"/>
                <a:gd name="connsiteY1" fmla="*/ 153445 h 153445"/>
                <a:gd name="connsiteX2" fmla="*/ 64898 w 64897"/>
                <a:gd name="connsiteY2" fmla="*/ 76723 h 153445"/>
                <a:gd name="connsiteX3" fmla="*/ 32449 w 64897"/>
                <a:gd name="connsiteY3" fmla="*/ 0 h 153445"/>
                <a:gd name="connsiteX4" fmla="*/ 0 w 6489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7" h="153445">
                  <a:moveTo>
                    <a:pt x="0" y="76723"/>
                  </a:moveTo>
                  <a:cubicBezTo>
                    <a:pt x="0" y="119071"/>
                    <a:pt x="14575" y="153445"/>
                    <a:pt x="32449" y="153445"/>
                  </a:cubicBezTo>
                  <a:cubicBezTo>
                    <a:pt x="50323" y="153445"/>
                    <a:pt x="64898" y="119071"/>
                    <a:pt x="64898" y="76723"/>
                  </a:cubicBezTo>
                  <a:cubicBezTo>
                    <a:pt x="64898" y="34374"/>
                    <a:pt x="50323" y="0"/>
                    <a:pt x="32449" y="0"/>
                  </a:cubicBezTo>
                  <a:cubicBezTo>
                    <a:pt x="14575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88" name="Freeform: Shape 83">
              <a:extLst>
                <a:ext uri="{FF2B5EF4-FFF2-40B4-BE49-F238E27FC236}">
                  <a16:creationId xmlns:a16="http://schemas.microsoft.com/office/drawing/2014/main" id="{B57F7B2D-CBC3-3B5D-202D-B2D5393EA4D8}"/>
                </a:ext>
              </a:extLst>
            </p:cNvPr>
            <p:cNvSpPr/>
            <p:nvPr/>
          </p:nvSpPr>
          <p:spPr>
            <a:xfrm>
              <a:off x="9062012" y="978437"/>
              <a:ext cx="1646376" cy="2223308"/>
            </a:xfrm>
            <a:custGeom>
              <a:avLst/>
              <a:gdLst>
                <a:gd name="connsiteX0" fmla="*/ 550 w 1646376"/>
                <a:gd name="connsiteY0" fmla="*/ 1765448 h 2223308"/>
                <a:gd name="connsiteX1" fmla="*/ 18149 w 1646376"/>
                <a:gd name="connsiteY1" fmla="*/ 1781672 h 2223308"/>
                <a:gd name="connsiteX2" fmla="*/ 82498 w 1646376"/>
                <a:gd name="connsiteY2" fmla="*/ 1781672 h 2223308"/>
                <a:gd name="connsiteX3" fmla="*/ 80573 w 1646376"/>
                <a:gd name="connsiteY3" fmla="*/ 1980491 h 2223308"/>
                <a:gd name="connsiteX4" fmla="*/ 70398 w 1646376"/>
                <a:gd name="connsiteY4" fmla="*/ 1980491 h 2223308"/>
                <a:gd name="connsiteX5" fmla="*/ 43999 w 1646376"/>
                <a:gd name="connsiteY5" fmla="*/ 2006890 h 2223308"/>
                <a:gd name="connsiteX6" fmla="*/ 70398 w 1646376"/>
                <a:gd name="connsiteY6" fmla="*/ 2033290 h 2223308"/>
                <a:gd name="connsiteX7" fmla="*/ 87722 w 1646376"/>
                <a:gd name="connsiteY7" fmla="*/ 2033290 h 2223308"/>
                <a:gd name="connsiteX8" fmla="*/ 169120 w 1646376"/>
                <a:gd name="connsiteY8" fmla="*/ 2223309 h 2223308"/>
                <a:gd name="connsiteX9" fmla="*/ 216144 w 1646376"/>
                <a:gd name="connsiteY9" fmla="*/ 2223309 h 2223308"/>
                <a:gd name="connsiteX10" fmla="*/ 263167 w 1646376"/>
                <a:gd name="connsiteY10" fmla="*/ 2223309 h 2223308"/>
                <a:gd name="connsiteX11" fmla="*/ 344290 w 1646376"/>
                <a:gd name="connsiteY11" fmla="*/ 2033290 h 2223308"/>
                <a:gd name="connsiteX12" fmla="*/ 361614 w 1646376"/>
                <a:gd name="connsiteY12" fmla="*/ 2033290 h 2223308"/>
                <a:gd name="connsiteX13" fmla="*/ 388013 w 1646376"/>
                <a:gd name="connsiteY13" fmla="*/ 2006890 h 2223308"/>
                <a:gd name="connsiteX14" fmla="*/ 361614 w 1646376"/>
                <a:gd name="connsiteY14" fmla="*/ 1980491 h 2223308"/>
                <a:gd name="connsiteX15" fmla="*/ 351165 w 1646376"/>
                <a:gd name="connsiteY15" fmla="*/ 1980491 h 2223308"/>
                <a:gd name="connsiteX16" fmla="*/ 340440 w 1646376"/>
                <a:gd name="connsiteY16" fmla="*/ 1708249 h 2223308"/>
                <a:gd name="connsiteX17" fmla="*/ 346215 w 1646376"/>
                <a:gd name="connsiteY17" fmla="*/ 1696425 h 2223308"/>
                <a:gd name="connsiteX18" fmla="*/ 400938 w 1646376"/>
                <a:gd name="connsiteY18" fmla="*/ 1631802 h 2223308"/>
                <a:gd name="connsiteX19" fmla="*/ 417988 w 1646376"/>
                <a:gd name="connsiteY19" fmla="*/ 1690375 h 2223308"/>
                <a:gd name="connsiteX20" fmla="*/ 435037 w 1646376"/>
                <a:gd name="connsiteY20" fmla="*/ 1690375 h 2223308"/>
                <a:gd name="connsiteX21" fmla="*/ 431462 w 1646376"/>
                <a:gd name="connsiteY21" fmla="*/ 1703574 h 2223308"/>
                <a:gd name="connsiteX22" fmla="*/ 434762 w 1646376"/>
                <a:gd name="connsiteY22" fmla="*/ 1716224 h 2223308"/>
                <a:gd name="connsiteX23" fmla="*/ 427337 w 1646376"/>
                <a:gd name="connsiteY23" fmla="*/ 1716224 h 2223308"/>
                <a:gd name="connsiteX24" fmla="*/ 612682 w 1646376"/>
                <a:gd name="connsiteY24" fmla="*/ 2134212 h 2223308"/>
                <a:gd name="connsiteX25" fmla="*/ 649806 w 1646376"/>
                <a:gd name="connsiteY25" fmla="*/ 2134212 h 2223308"/>
                <a:gd name="connsiteX26" fmla="*/ 727628 w 1646376"/>
                <a:gd name="connsiteY26" fmla="*/ 2204335 h 2223308"/>
                <a:gd name="connsiteX27" fmla="*/ 915448 w 1646376"/>
                <a:gd name="connsiteY27" fmla="*/ 2204335 h 2223308"/>
                <a:gd name="connsiteX28" fmla="*/ 993271 w 1646376"/>
                <a:gd name="connsiteY28" fmla="*/ 2134212 h 2223308"/>
                <a:gd name="connsiteX29" fmla="*/ 1030394 w 1646376"/>
                <a:gd name="connsiteY29" fmla="*/ 2134212 h 2223308"/>
                <a:gd name="connsiteX30" fmla="*/ 1215739 w 1646376"/>
                <a:gd name="connsiteY30" fmla="*/ 1716224 h 2223308"/>
                <a:gd name="connsiteX31" fmla="*/ 1208314 w 1646376"/>
                <a:gd name="connsiteY31" fmla="*/ 1716224 h 2223308"/>
                <a:gd name="connsiteX32" fmla="*/ 1211614 w 1646376"/>
                <a:gd name="connsiteY32" fmla="*/ 1703574 h 2223308"/>
                <a:gd name="connsiteX33" fmla="*/ 1208039 w 1646376"/>
                <a:gd name="connsiteY33" fmla="*/ 1690375 h 2223308"/>
                <a:gd name="connsiteX34" fmla="*/ 1225089 w 1646376"/>
                <a:gd name="connsiteY34" fmla="*/ 1690375 h 2223308"/>
                <a:gd name="connsiteX35" fmla="*/ 1243238 w 1646376"/>
                <a:gd name="connsiteY35" fmla="*/ 1627127 h 2223308"/>
                <a:gd name="connsiteX36" fmla="*/ 1304011 w 1646376"/>
                <a:gd name="connsiteY36" fmla="*/ 1696425 h 2223308"/>
                <a:gd name="connsiteX37" fmla="*/ 1291637 w 1646376"/>
                <a:gd name="connsiteY37" fmla="*/ 1980491 h 2223308"/>
                <a:gd name="connsiteX38" fmla="*/ 1281187 w 1646376"/>
                <a:gd name="connsiteY38" fmla="*/ 1980491 h 2223308"/>
                <a:gd name="connsiteX39" fmla="*/ 1254788 w 1646376"/>
                <a:gd name="connsiteY39" fmla="*/ 2006890 h 2223308"/>
                <a:gd name="connsiteX40" fmla="*/ 1281187 w 1646376"/>
                <a:gd name="connsiteY40" fmla="*/ 2033290 h 2223308"/>
                <a:gd name="connsiteX41" fmla="*/ 1298511 w 1646376"/>
                <a:gd name="connsiteY41" fmla="*/ 2033290 h 2223308"/>
                <a:gd name="connsiteX42" fmla="*/ 1379909 w 1646376"/>
                <a:gd name="connsiteY42" fmla="*/ 2223309 h 2223308"/>
                <a:gd name="connsiteX43" fmla="*/ 1426933 w 1646376"/>
                <a:gd name="connsiteY43" fmla="*/ 2223309 h 2223308"/>
                <a:gd name="connsiteX44" fmla="*/ 1473956 w 1646376"/>
                <a:gd name="connsiteY44" fmla="*/ 2223309 h 2223308"/>
                <a:gd name="connsiteX45" fmla="*/ 1555354 w 1646376"/>
                <a:gd name="connsiteY45" fmla="*/ 2033290 h 2223308"/>
                <a:gd name="connsiteX46" fmla="*/ 1572678 w 1646376"/>
                <a:gd name="connsiteY46" fmla="*/ 2033290 h 2223308"/>
                <a:gd name="connsiteX47" fmla="*/ 1599078 w 1646376"/>
                <a:gd name="connsiteY47" fmla="*/ 2006890 h 2223308"/>
                <a:gd name="connsiteX48" fmla="*/ 1572678 w 1646376"/>
                <a:gd name="connsiteY48" fmla="*/ 1980491 h 2223308"/>
                <a:gd name="connsiteX49" fmla="*/ 1562504 w 1646376"/>
                <a:gd name="connsiteY49" fmla="*/ 1980491 h 2223308"/>
                <a:gd name="connsiteX50" fmla="*/ 1560304 w 1646376"/>
                <a:gd name="connsiteY50" fmla="*/ 1777272 h 2223308"/>
                <a:gd name="connsiteX51" fmla="*/ 1628777 w 1646376"/>
                <a:gd name="connsiteY51" fmla="*/ 1777272 h 2223308"/>
                <a:gd name="connsiteX52" fmla="*/ 1646376 w 1646376"/>
                <a:gd name="connsiteY52" fmla="*/ 1759673 h 2223308"/>
                <a:gd name="connsiteX53" fmla="*/ 1646101 w 1646376"/>
                <a:gd name="connsiteY53" fmla="*/ 1758298 h 2223308"/>
                <a:gd name="connsiteX54" fmla="*/ 1646376 w 1646376"/>
                <a:gd name="connsiteY54" fmla="*/ 1756923 h 2223308"/>
                <a:gd name="connsiteX55" fmla="*/ 1628777 w 1646376"/>
                <a:gd name="connsiteY55" fmla="*/ 1739323 h 2223308"/>
                <a:gd name="connsiteX56" fmla="*/ 1556454 w 1646376"/>
                <a:gd name="connsiteY56" fmla="*/ 1739323 h 2223308"/>
                <a:gd name="connsiteX57" fmla="*/ 1556179 w 1646376"/>
                <a:gd name="connsiteY57" fmla="*/ 1739323 h 2223308"/>
                <a:gd name="connsiteX58" fmla="*/ 1549304 w 1646376"/>
                <a:gd name="connsiteY58" fmla="*/ 1690375 h 2223308"/>
                <a:gd name="connsiteX59" fmla="*/ 1610902 w 1646376"/>
                <a:gd name="connsiteY59" fmla="*/ 1690375 h 2223308"/>
                <a:gd name="connsiteX60" fmla="*/ 1628502 w 1646376"/>
                <a:gd name="connsiteY60" fmla="*/ 1672775 h 2223308"/>
                <a:gd name="connsiteX61" fmla="*/ 1628502 w 1646376"/>
                <a:gd name="connsiteY61" fmla="*/ 1671675 h 2223308"/>
                <a:gd name="connsiteX62" fmla="*/ 1628502 w 1646376"/>
                <a:gd name="connsiteY62" fmla="*/ 1670576 h 2223308"/>
                <a:gd name="connsiteX63" fmla="*/ 1610902 w 1646376"/>
                <a:gd name="connsiteY63" fmla="*/ 1652976 h 2223308"/>
                <a:gd name="connsiteX64" fmla="*/ 1543529 w 1646376"/>
                <a:gd name="connsiteY64" fmla="*/ 1652976 h 2223308"/>
                <a:gd name="connsiteX65" fmla="*/ 1542979 w 1646376"/>
                <a:gd name="connsiteY65" fmla="*/ 1652976 h 2223308"/>
                <a:gd name="connsiteX66" fmla="*/ 1531980 w 1646376"/>
                <a:gd name="connsiteY66" fmla="*/ 1594953 h 2223308"/>
                <a:gd name="connsiteX67" fmla="*/ 1592203 w 1646376"/>
                <a:gd name="connsiteY67" fmla="*/ 1594953 h 2223308"/>
                <a:gd name="connsiteX68" fmla="*/ 1609802 w 1646376"/>
                <a:gd name="connsiteY68" fmla="*/ 1577353 h 2223308"/>
                <a:gd name="connsiteX69" fmla="*/ 1609802 w 1646376"/>
                <a:gd name="connsiteY69" fmla="*/ 1576253 h 2223308"/>
                <a:gd name="connsiteX70" fmla="*/ 1609802 w 1646376"/>
                <a:gd name="connsiteY70" fmla="*/ 1575153 h 2223308"/>
                <a:gd name="connsiteX71" fmla="*/ 1592203 w 1646376"/>
                <a:gd name="connsiteY71" fmla="*/ 1557554 h 2223308"/>
                <a:gd name="connsiteX72" fmla="*/ 1524555 w 1646376"/>
                <a:gd name="connsiteY72" fmla="*/ 1557554 h 2223308"/>
                <a:gd name="connsiteX73" fmla="*/ 1524005 w 1646376"/>
                <a:gd name="connsiteY73" fmla="*/ 1557554 h 2223308"/>
                <a:gd name="connsiteX74" fmla="*/ 1421433 w 1646376"/>
                <a:gd name="connsiteY74" fmla="*/ 1232788 h 2223308"/>
                <a:gd name="connsiteX75" fmla="*/ 1363685 w 1646376"/>
                <a:gd name="connsiteY75" fmla="*/ 1428583 h 2223308"/>
                <a:gd name="connsiteX76" fmla="*/ 1305111 w 1646376"/>
                <a:gd name="connsiteY76" fmla="*/ 1362585 h 2223308"/>
                <a:gd name="connsiteX77" fmla="*/ 1298237 w 1646376"/>
                <a:gd name="connsiteY77" fmla="*/ 1354885 h 2223308"/>
                <a:gd name="connsiteX78" fmla="*/ 1029569 w 1646376"/>
                <a:gd name="connsiteY78" fmla="*/ 172695 h 2223308"/>
                <a:gd name="connsiteX79" fmla="*/ 821676 w 1646376"/>
                <a:gd name="connsiteY79" fmla="*/ 0 h 2223308"/>
                <a:gd name="connsiteX80" fmla="*/ 613782 w 1646376"/>
                <a:gd name="connsiteY80" fmla="*/ 172695 h 2223308"/>
                <a:gd name="connsiteX81" fmla="*/ 346215 w 1646376"/>
                <a:gd name="connsiteY81" fmla="*/ 1362035 h 2223308"/>
                <a:gd name="connsiteX82" fmla="*/ 345665 w 1646376"/>
                <a:gd name="connsiteY82" fmla="*/ 1362585 h 2223308"/>
                <a:gd name="connsiteX83" fmla="*/ 281592 w 1646376"/>
                <a:gd name="connsiteY83" fmla="*/ 1434907 h 2223308"/>
                <a:gd name="connsiteX84" fmla="*/ 281592 w 1646376"/>
                <a:gd name="connsiteY84" fmla="*/ 1434907 h 2223308"/>
                <a:gd name="connsiteX85" fmla="*/ 209819 w 1646376"/>
                <a:gd name="connsiteY85" fmla="*/ 1232513 h 2223308"/>
                <a:gd name="connsiteX86" fmla="*/ 118521 w 1646376"/>
                <a:gd name="connsiteY86" fmla="*/ 1561404 h 2223308"/>
                <a:gd name="connsiteX87" fmla="*/ 117697 w 1646376"/>
                <a:gd name="connsiteY87" fmla="*/ 1561404 h 2223308"/>
                <a:gd name="connsiteX88" fmla="*/ 54448 w 1646376"/>
                <a:gd name="connsiteY88" fmla="*/ 1561404 h 2223308"/>
                <a:gd name="connsiteX89" fmla="*/ 36849 w 1646376"/>
                <a:gd name="connsiteY89" fmla="*/ 1579003 h 2223308"/>
                <a:gd name="connsiteX90" fmla="*/ 37399 w 1646376"/>
                <a:gd name="connsiteY90" fmla="*/ 1583128 h 2223308"/>
                <a:gd name="connsiteX91" fmla="*/ 54998 w 1646376"/>
                <a:gd name="connsiteY91" fmla="*/ 1599353 h 2223308"/>
                <a:gd name="connsiteX92" fmla="*/ 110547 w 1646376"/>
                <a:gd name="connsiteY92" fmla="*/ 1599353 h 2223308"/>
                <a:gd name="connsiteX93" fmla="*/ 99547 w 1646376"/>
                <a:gd name="connsiteY93" fmla="*/ 1657101 h 2223308"/>
                <a:gd name="connsiteX94" fmla="*/ 98722 w 1646376"/>
                <a:gd name="connsiteY94" fmla="*/ 1657101 h 2223308"/>
                <a:gd name="connsiteX95" fmla="*/ 35749 w 1646376"/>
                <a:gd name="connsiteY95" fmla="*/ 1657101 h 2223308"/>
                <a:gd name="connsiteX96" fmla="*/ 18149 w 1646376"/>
                <a:gd name="connsiteY96" fmla="*/ 1674700 h 2223308"/>
                <a:gd name="connsiteX97" fmla="*/ 18699 w 1646376"/>
                <a:gd name="connsiteY97" fmla="*/ 1678825 h 2223308"/>
                <a:gd name="connsiteX98" fmla="*/ 36299 w 1646376"/>
                <a:gd name="connsiteY98" fmla="*/ 1695050 h 2223308"/>
                <a:gd name="connsiteX99" fmla="*/ 93497 w 1646376"/>
                <a:gd name="connsiteY99" fmla="*/ 1695050 h 2223308"/>
                <a:gd name="connsiteX100" fmla="*/ 86897 w 1646376"/>
                <a:gd name="connsiteY100" fmla="*/ 1743998 h 2223308"/>
                <a:gd name="connsiteX101" fmla="*/ 86072 w 1646376"/>
                <a:gd name="connsiteY101" fmla="*/ 1743998 h 2223308"/>
                <a:gd name="connsiteX102" fmla="*/ 17599 w 1646376"/>
                <a:gd name="connsiteY102" fmla="*/ 1743998 h 2223308"/>
                <a:gd name="connsiteX103" fmla="*/ 0 w 1646376"/>
                <a:gd name="connsiteY103" fmla="*/ 1761598 h 2223308"/>
                <a:gd name="connsiteX104" fmla="*/ 550 w 1646376"/>
                <a:gd name="connsiteY104" fmla="*/ 1765448 h 2223308"/>
                <a:gd name="connsiteX105" fmla="*/ 312941 w 1646376"/>
                <a:gd name="connsiteY105" fmla="*/ 1792122 h 2223308"/>
                <a:gd name="connsiteX106" fmla="*/ 312391 w 1646376"/>
                <a:gd name="connsiteY106" fmla="*/ 1787722 h 2223308"/>
                <a:gd name="connsiteX107" fmla="*/ 313216 w 1646376"/>
                <a:gd name="connsiteY107" fmla="*/ 1787997 h 2223308"/>
                <a:gd name="connsiteX108" fmla="*/ 312941 w 1646376"/>
                <a:gd name="connsiteY108" fmla="*/ 1792122 h 222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1646376" h="2223308">
                  <a:moveTo>
                    <a:pt x="550" y="1765448"/>
                  </a:moveTo>
                  <a:cubicBezTo>
                    <a:pt x="1375" y="1774522"/>
                    <a:pt x="8800" y="1781672"/>
                    <a:pt x="18149" y="1781672"/>
                  </a:cubicBezTo>
                  <a:lnTo>
                    <a:pt x="82498" y="1781672"/>
                  </a:lnTo>
                  <a:cubicBezTo>
                    <a:pt x="75898" y="1849320"/>
                    <a:pt x="74523" y="1916968"/>
                    <a:pt x="80573" y="1980491"/>
                  </a:cubicBezTo>
                  <a:lnTo>
                    <a:pt x="70398" y="1980491"/>
                  </a:lnTo>
                  <a:cubicBezTo>
                    <a:pt x="55823" y="1980491"/>
                    <a:pt x="43999" y="1992316"/>
                    <a:pt x="43999" y="2006890"/>
                  </a:cubicBezTo>
                  <a:cubicBezTo>
                    <a:pt x="43999" y="2021465"/>
                    <a:pt x="55823" y="2033290"/>
                    <a:pt x="70398" y="2033290"/>
                  </a:cubicBezTo>
                  <a:lnTo>
                    <a:pt x="87722" y="2033290"/>
                  </a:lnTo>
                  <a:cubicBezTo>
                    <a:pt x="100647" y="2106713"/>
                    <a:pt x="126221" y="2172436"/>
                    <a:pt x="169120" y="2223309"/>
                  </a:cubicBezTo>
                  <a:lnTo>
                    <a:pt x="216144" y="2223309"/>
                  </a:lnTo>
                  <a:lnTo>
                    <a:pt x="263167" y="2223309"/>
                  </a:lnTo>
                  <a:cubicBezTo>
                    <a:pt x="306066" y="2172711"/>
                    <a:pt x="331365" y="2106713"/>
                    <a:pt x="344290" y="2033290"/>
                  </a:cubicBezTo>
                  <a:lnTo>
                    <a:pt x="361614" y="2033290"/>
                  </a:lnTo>
                  <a:cubicBezTo>
                    <a:pt x="376189" y="2033290"/>
                    <a:pt x="388013" y="2021465"/>
                    <a:pt x="388013" y="2006890"/>
                  </a:cubicBezTo>
                  <a:cubicBezTo>
                    <a:pt x="388013" y="1992316"/>
                    <a:pt x="376189" y="1980491"/>
                    <a:pt x="361614" y="1980491"/>
                  </a:cubicBezTo>
                  <a:lnTo>
                    <a:pt x="351165" y="1980491"/>
                  </a:lnTo>
                  <a:cubicBezTo>
                    <a:pt x="359414" y="1893869"/>
                    <a:pt x="353640" y="1799822"/>
                    <a:pt x="340440" y="1708249"/>
                  </a:cubicBezTo>
                  <a:cubicBezTo>
                    <a:pt x="342090" y="1704399"/>
                    <a:pt x="344015" y="1700550"/>
                    <a:pt x="346215" y="1696425"/>
                  </a:cubicBezTo>
                  <a:cubicBezTo>
                    <a:pt x="358039" y="1674150"/>
                    <a:pt x="375639" y="1651326"/>
                    <a:pt x="400938" y="1631802"/>
                  </a:cubicBezTo>
                  <a:cubicBezTo>
                    <a:pt x="411113" y="1669476"/>
                    <a:pt x="417988" y="1690375"/>
                    <a:pt x="417988" y="1690375"/>
                  </a:cubicBezTo>
                  <a:lnTo>
                    <a:pt x="435037" y="1690375"/>
                  </a:lnTo>
                  <a:cubicBezTo>
                    <a:pt x="432837" y="1694225"/>
                    <a:pt x="431462" y="1698625"/>
                    <a:pt x="431462" y="1703574"/>
                  </a:cubicBezTo>
                  <a:cubicBezTo>
                    <a:pt x="431462" y="1708249"/>
                    <a:pt x="432837" y="1712374"/>
                    <a:pt x="434762" y="1716224"/>
                  </a:cubicBezTo>
                  <a:lnTo>
                    <a:pt x="427337" y="1716224"/>
                  </a:lnTo>
                  <a:lnTo>
                    <a:pt x="612682" y="2134212"/>
                  </a:lnTo>
                  <a:lnTo>
                    <a:pt x="649806" y="2134212"/>
                  </a:lnTo>
                  <a:cubicBezTo>
                    <a:pt x="653931" y="2173535"/>
                    <a:pt x="687205" y="2204335"/>
                    <a:pt x="727628" y="2204335"/>
                  </a:cubicBezTo>
                  <a:lnTo>
                    <a:pt x="915448" y="2204335"/>
                  </a:lnTo>
                  <a:cubicBezTo>
                    <a:pt x="955872" y="2204335"/>
                    <a:pt x="989146" y="2173535"/>
                    <a:pt x="993271" y="2134212"/>
                  </a:cubicBezTo>
                  <a:lnTo>
                    <a:pt x="1030394" y="2134212"/>
                  </a:lnTo>
                  <a:lnTo>
                    <a:pt x="1215739" y="1716224"/>
                  </a:lnTo>
                  <a:lnTo>
                    <a:pt x="1208314" y="1716224"/>
                  </a:lnTo>
                  <a:cubicBezTo>
                    <a:pt x="1210514" y="1712374"/>
                    <a:pt x="1211614" y="1708249"/>
                    <a:pt x="1211614" y="1703574"/>
                  </a:cubicBezTo>
                  <a:cubicBezTo>
                    <a:pt x="1211614" y="1698625"/>
                    <a:pt x="1210239" y="1694225"/>
                    <a:pt x="1208039" y="1690375"/>
                  </a:cubicBezTo>
                  <a:lnTo>
                    <a:pt x="1225089" y="1690375"/>
                  </a:lnTo>
                  <a:cubicBezTo>
                    <a:pt x="1225089" y="1690375"/>
                    <a:pt x="1232513" y="1667551"/>
                    <a:pt x="1243238" y="1627127"/>
                  </a:cubicBezTo>
                  <a:cubicBezTo>
                    <a:pt x="1272112" y="1647751"/>
                    <a:pt x="1291362" y="1672500"/>
                    <a:pt x="1304011" y="1696425"/>
                  </a:cubicBezTo>
                  <a:cubicBezTo>
                    <a:pt x="1289712" y="1791572"/>
                    <a:pt x="1282837" y="1890019"/>
                    <a:pt x="1291637" y="1980491"/>
                  </a:cubicBezTo>
                  <a:lnTo>
                    <a:pt x="1281187" y="1980491"/>
                  </a:lnTo>
                  <a:cubicBezTo>
                    <a:pt x="1266612" y="1980491"/>
                    <a:pt x="1254788" y="1992316"/>
                    <a:pt x="1254788" y="2006890"/>
                  </a:cubicBezTo>
                  <a:cubicBezTo>
                    <a:pt x="1254788" y="2021465"/>
                    <a:pt x="1266612" y="2033290"/>
                    <a:pt x="1281187" y="2033290"/>
                  </a:cubicBezTo>
                  <a:lnTo>
                    <a:pt x="1298511" y="2033290"/>
                  </a:lnTo>
                  <a:cubicBezTo>
                    <a:pt x="1311436" y="2106713"/>
                    <a:pt x="1337010" y="2172436"/>
                    <a:pt x="1379909" y="2223309"/>
                  </a:cubicBezTo>
                  <a:lnTo>
                    <a:pt x="1426933" y="2223309"/>
                  </a:lnTo>
                  <a:lnTo>
                    <a:pt x="1473956" y="2223309"/>
                  </a:lnTo>
                  <a:cubicBezTo>
                    <a:pt x="1516855" y="2172711"/>
                    <a:pt x="1542154" y="2106713"/>
                    <a:pt x="1555354" y="2033290"/>
                  </a:cubicBezTo>
                  <a:lnTo>
                    <a:pt x="1572678" y="2033290"/>
                  </a:lnTo>
                  <a:cubicBezTo>
                    <a:pt x="1587253" y="2033290"/>
                    <a:pt x="1599078" y="2021465"/>
                    <a:pt x="1599078" y="2006890"/>
                  </a:cubicBezTo>
                  <a:cubicBezTo>
                    <a:pt x="1599078" y="1992316"/>
                    <a:pt x="1587253" y="1980491"/>
                    <a:pt x="1572678" y="1980491"/>
                  </a:cubicBezTo>
                  <a:lnTo>
                    <a:pt x="1562504" y="1980491"/>
                  </a:lnTo>
                  <a:cubicBezTo>
                    <a:pt x="1568828" y="1915593"/>
                    <a:pt x="1567178" y="1846570"/>
                    <a:pt x="1560304" y="1777272"/>
                  </a:cubicBezTo>
                  <a:lnTo>
                    <a:pt x="1628777" y="1777272"/>
                  </a:lnTo>
                  <a:cubicBezTo>
                    <a:pt x="1638401" y="1777272"/>
                    <a:pt x="1646376" y="1769297"/>
                    <a:pt x="1646376" y="1759673"/>
                  </a:cubicBezTo>
                  <a:cubicBezTo>
                    <a:pt x="1646376" y="1759123"/>
                    <a:pt x="1646376" y="1758848"/>
                    <a:pt x="1646101" y="1758298"/>
                  </a:cubicBezTo>
                  <a:cubicBezTo>
                    <a:pt x="1646101" y="1757748"/>
                    <a:pt x="1646376" y="1757473"/>
                    <a:pt x="1646376" y="1756923"/>
                  </a:cubicBezTo>
                  <a:cubicBezTo>
                    <a:pt x="1646376" y="1747298"/>
                    <a:pt x="1638401" y="1739323"/>
                    <a:pt x="1628777" y="1739323"/>
                  </a:cubicBezTo>
                  <a:lnTo>
                    <a:pt x="1556454" y="1739323"/>
                  </a:lnTo>
                  <a:lnTo>
                    <a:pt x="1556179" y="1739323"/>
                  </a:lnTo>
                  <a:cubicBezTo>
                    <a:pt x="1554254" y="1723099"/>
                    <a:pt x="1551779" y="1706599"/>
                    <a:pt x="1549304" y="1690375"/>
                  </a:cubicBezTo>
                  <a:lnTo>
                    <a:pt x="1610902" y="1690375"/>
                  </a:lnTo>
                  <a:cubicBezTo>
                    <a:pt x="1620527" y="1690375"/>
                    <a:pt x="1628502" y="1682400"/>
                    <a:pt x="1628502" y="1672775"/>
                  </a:cubicBezTo>
                  <a:cubicBezTo>
                    <a:pt x="1628502" y="1672500"/>
                    <a:pt x="1628502" y="1671950"/>
                    <a:pt x="1628502" y="1671675"/>
                  </a:cubicBezTo>
                  <a:cubicBezTo>
                    <a:pt x="1628502" y="1671400"/>
                    <a:pt x="1628502" y="1670850"/>
                    <a:pt x="1628502" y="1670576"/>
                  </a:cubicBezTo>
                  <a:cubicBezTo>
                    <a:pt x="1628502" y="1660951"/>
                    <a:pt x="1620527" y="1652976"/>
                    <a:pt x="1610902" y="1652976"/>
                  </a:cubicBezTo>
                  <a:lnTo>
                    <a:pt x="1543529" y="1652976"/>
                  </a:lnTo>
                  <a:lnTo>
                    <a:pt x="1542979" y="1652976"/>
                  </a:lnTo>
                  <a:cubicBezTo>
                    <a:pt x="1539404" y="1633451"/>
                    <a:pt x="1535829" y="1613927"/>
                    <a:pt x="1531980" y="1594953"/>
                  </a:cubicBezTo>
                  <a:lnTo>
                    <a:pt x="1592203" y="1594953"/>
                  </a:lnTo>
                  <a:cubicBezTo>
                    <a:pt x="1601828" y="1594953"/>
                    <a:pt x="1609802" y="1586978"/>
                    <a:pt x="1609802" y="1577353"/>
                  </a:cubicBezTo>
                  <a:cubicBezTo>
                    <a:pt x="1609802" y="1577078"/>
                    <a:pt x="1609802" y="1576528"/>
                    <a:pt x="1609802" y="1576253"/>
                  </a:cubicBezTo>
                  <a:cubicBezTo>
                    <a:pt x="1609802" y="1575978"/>
                    <a:pt x="1609802" y="1575428"/>
                    <a:pt x="1609802" y="1575153"/>
                  </a:cubicBezTo>
                  <a:cubicBezTo>
                    <a:pt x="1609802" y="1565529"/>
                    <a:pt x="1601828" y="1557554"/>
                    <a:pt x="1592203" y="1557554"/>
                  </a:cubicBezTo>
                  <a:lnTo>
                    <a:pt x="1524555" y="1557554"/>
                  </a:lnTo>
                  <a:lnTo>
                    <a:pt x="1524005" y="1557554"/>
                  </a:lnTo>
                  <a:cubicBezTo>
                    <a:pt x="1483031" y="1375234"/>
                    <a:pt x="1421433" y="1232788"/>
                    <a:pt x="1421433" y="1232788"/>
                  </a:cubicBezTo>
                  <a:cubicBezTo>
                    <a:pt x="1421433" y="1232788"/>
                    <a:pt x="1396409" y="1312261"/>
                    <a:pt x="1363685" y="1428583"/>
                  </a:cubicBezTo>
                  <a:lnTo>
                    <a:pt x="1305111" y="1362585"/>
                  </a:lnTo>
                  <a:lnTo>
                    <a:pt x="1298237" y="1354885"/>
                  </a:lnTo>
                  <a:cubicBezTo>
                    <a:pt x="1345260" y="1024345"/>
                    <a:pt x="1347735" y="520010"/>
                    <a:pt x="1029569" y="172695"/>
                  </a:cubicBezTo>
                  <a:cubicBezTo>
                    <a:pt x="971546" y="109172"/>
                    <a:pt x="902798" y="50873"/>
                    <a:pt x="821676" y="0"/>
                  </a:cubicBezTo>
                  <a:cubicBezTo>
                    <a:pt x="740553" y="50873"/>
                    <a:pt x="671805" y="109172"/>
                    <a:pt x="613782" y="172695"/>
                  </a:cubicBezTo>
                  <a:cubicBezTo>
                    <a:pt x="293416" y="522484"/>
                    <a:pt x="298366" y="1031769"/>
                    <a:pt x="346215" y="1362035"/>
                  </a:cubicBezTo>
                  <a:lnTo>
                    <a:pt x="345665" y="1362585"/>
                  </a:lnTo>
                  <a:lnTo>
                    <a:pt x="281592" y="1434907"/>
                  </a:lnTo>
                  <a:lnTo>
                    <a:pt x="281592" y="1434907"/>
                  </a:lnTo>
                  <a:cubicBezTo>
                    <a:pt x="248043" y="1315011"/>
                    <a:pt x="209819" y="1232513"/>
                    <a:pt x="209819" y="1232513"/>
                  </a:cubicBezTo>
                  <a:cubicBezTo>
                    <a:pt x="209819" y="1232513"/>
                    <a:pt x="159495" y="1377159"/>
                    <a:pt x="118521" y="1561404"/>
                  </a:cubicBezTo>
                  <a:lnTo>
                    <a:pt x="117697" y="1561404"/>
                  </a:lnTo>
                  <a:lnTo>
                    <a:pt x="54448" y="1561404"/>
                  </a:lnTo>
                  <a:cubicBezTo>
                    <a:pt x="44824" y="1561404"/>
                    <a:pt x="36849" y="1569379"/>
                    <a:pt x="36849" y="1579003"/>
                  </a:cubicBezTo>
                  <a:cubicBezTo>
                    <a:pt x="36849" y="1580378"/>
                    <a:pt x="37124" y="1581753"/>
                    <a:pt x="37399" y="1583128"/>
                  </a:cubicBezTo>
                  <a:cubicBezTo>
                    <a:pt x="38224" y="1592203"/>
                    <a:pt x="45649" y="1599353"/>
                    <a:pt x="54998" y="1599353"/>
                  </a:cubicBezTo>
                  <a:lnTo>
                    <a:pt x="110547" y="1599353"/>
                  </a:lnTo>
                  <a:cubicBezTo>
                    <a:pt x="106697" y="1618327"/>
                    <a:pt x="103122" y="1637576"/>
                    <a:pt x="99547" y="1657101"/>
                  </a:cubicBezTo>
                  <a:lnTo>
                    <a:pt x="98722" y="1657101"/>
                  </a:lnTo>
                  <a:lnTo>
                    <a:pt x="35749" y="1657101"/>
                  </a:lnTo>
                  <a:cubicBezTo>
                    <a:pt x="26124" y="1657101"/>
                    <a:pt x="18149" y="1665076"/>
                    <a:pt x="18149" y="1674700"/>
                  </a:cubicBezTo>
                  <a:cubicBezTo>
                    <a:pt x="18149" y="1676075"/>
                    <a:pt x="18424" y="1677450"/>
                    <a:pt x="18699" y="1678825"/>
                  </a:cubicBezTo>
                  <a:cubicBezTo>
                    <a:pt x="19524" y="1687900"/>
                    <a:pt x="26949" y="1695050"/>
                    <a:pt x="36299" y="1695050"/>
                  </a:cubicBezTo>
                  <a:lnTo>
                    <a:pt x="93497" y="1695050"/>
                  </a:lnTo>
                  <a:cubicBezTo>
                    <a:pt x="91022" y="1711274"/>
                    <a:pt x="88822" y="1727774"/>
                    <a:pt x="86897" y="1743998"/>
                  </a:cubicBezTo>
                  <a:lnTo>
                    <a:pt x="86072" y="1743998"/>
                  </a:lnTo>
                  <a:lnTo>
                    <a:pt x="17599" y="1743998"/>
                  </a:lnTo>
                  <a:cubicBezTo>
                    <a:pt x="7975" y="1743998"/>
                    <a:pt x="0" y="1751973"/>
                    <a:pt x="0" y="1761598"/>
                  </a:cubicBezTo>
                  <a:cubicBezTo>
                    <a:pt x="0" y="1762698"/>
                    <a:pt x="275" y="1764073"/>
                    <a:pt x="550" y="1765448"/>
                  </a:cubicBezTo>
                  <a:close/>
                  <a:moveTo>
                    <a:pt x="312941" y="1792122"/>
                  </a:moveTo>
                  <a:lnTo>
                    <a:pt x="312391" y="1787722"/>
                  </a:lnTo>
                  <a:lnTo>
                    <a:pt x="313216" y="1787997"/>
                  </a:lnTo>
                  <a:cubicBezTo>
                    <a:pt x="312941" y="1790747"/>
                    <a:pt x="312941" y="1792122"/>
                    <a:pt x="312941" y="1792122"/>
                  </a:cubicBezTo>
                  <a:close/>
                </a:path>
              </a:pathLst>
            </a:custGeom>
            <a:solidFill>
              <a:srgbClr val="E6E6E6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89" name="Freeform: Shape 84">
              <a:extLst>
                <a:ext uri="{FF2B5EF4-FFF2-40B4-BE49-F238E27FC236}">
                  <a16:creationId xmlns:a16="http://schemas.microsoft.com/office/drawing/2014/main" id="{DCB9F51A-BB35-D2E9-AFD4-749D51388B7C}"/>
                </a:ext>
              </a:extLst>
            </p:cNvPr>
            <p:cNvSpPr/>
            <p:nvPr/>
          </p:nvSpPr>
          <p:spPr>
            <a:xfrm>
              <a:off x="9859465" y="784430"/>
              <a:ext cx="41547" cy="209956"/>
            </a:xfrm>
            <a:custGeom>
              <a:avLst/>
              <a:gdLst>
                <a:gd name="connsiteX0" fmla="*/ 4423 w 41547"/>
                <a:gd name="connsiteY0" fmla="*/ 200607 h 209956"/>
                <a:gd name="connsiteX1" fmla="*/ 16798 w 41547"/>
                <a:gd name="connsiteY1" fmla="*/ 3712 h 209956"/>
                <a:gd name="connsiteX2" fmla="*/ 24498 w 41547"/>
                <a:gd name="connsiteY2" fmla="*/ 3712 h 209956"/>
                <a:gd name="connsiteX3" fmla="*/ 36872 w 41547"/>
                <a:gd name="connsiteY3" fmla="*/ 200607 h 209956"/>
                <a:gd name="connsiteX4" fmla="*/ 41547 w 41547"/>
                <a:gd name="connsiteY4" fmla="*/ 205281 h 209956"/>
                <a:gd name="connsiteX5" fmla="*/ 36872 w 41547"/>
                <a:gd name="connsiteY5" fmla="*/ 209956 h 209956"/>
                <a:gd name="connsiteX6" fmla="*/ 4698 w 41547"/>
                <a:gd name="connsiteY6" fmla="*/ 209956 h 209956"/>
                <a:gd name="connsiteX7" fmla="*/ 23 w 41547"/>
                <a:gd name="connsiteY7" fmla="*/ 205281 h 209956"/>
                <a:gd name="connsiteX8" fmla="*/ 4423 w 41547"/>
                <a:gd name="connsiteY8" fmla="*/ 200607 h 20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47" h="209956">
                  <a:moveTo>
                    <a:pt x="4423" y="200607"/>
                  </a:moveTo>
                  <a:lnTo>
                    <a:pt x="16798" y="3712"/>
                  </a:lnTo>
                  <a:cubicBezTo>
                    <a:pt x="17073" y="-1237"/>
                    <a:pt x="24223" y="-1237"/>
                    <a:pt x="24498" y="3712"/>
                  </a:cubicBezTo>
                  <a:lnTo>
                    <a:pt x="36872" y="200607"/>
                  </a:lnTo>
                  <a:cubicBezTo>
                    <a:pt x="39347" y="200607"/>
                    <a:pt x="41547" y="202806"/>
                    <a:pt x="41547" y="205281"/>
                  </a:cubicBezTo>
                  <a:cubicBezTo>
                    <a:pt x="41547" y="207756"/>
                    <a:pt x="39347" y="209956"/>
                    <a:pt x="36872" y="209956"/>
                  </a:cubicBezTo>
                  <a:lnTo>
                    <a:pt x="4698" y="209956"/>
                  </a:lnTo>
                  <a:cubicBezTo>
                    <a:pt x="2223" y="209956"/>
                    <a:pt x="23" y="207756"/>
                    <a:pt x="23" y="205281"/>
                  </a:cubicBezTo>
                  <a:cubicBezTo>
                    <a:pt x="-252" y="202806"/>
                    <a:pt x="1948" y="200607"/>
                    <a:pt x="4423" y="200607"/>
                  </a:cubicBezTo>
                  <a:close/>
                </a:path>
              </a:pathLst>
            </a:custGeom>
            <a:solidFill>
              <a:srgbClr val="E6E6E6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190" name="Graphic 2">
              <a:extLst>
                <a:ext uri="{FF2B5EF4-FFF2-40B4-BE49-F238E27FC236}">
                  <a16:creationId xmlns:a16="http://schemas.microsoft.com/office/drawing/2014/main" id="{2F64FCCE-0402-4442-424D-C90BB5795A96}"/>
                </a:ext>
              </a:extLst>
            </p:cNvPr>
            <p:cNvGrpSpPr/>
            <p:nvPr/>
          </p:nvGrpSpPr>
          <p:grpSpPr>
            <a:xfrm>
              <a:off x="9055963" y="784636"/>
              <a:ext cx="1646376" cy="2417109"/>
              <a:chOff x="9055963" y="784636"/>
              <a:chExt cx="1646376" cy="2417109"/>
            </a:xfrm>
          </p:grpSpPr>
          <p:sp>
            <p:nvSpPr>
              <p:cNvPr id="192" name="Freeform: Shape 87">
                <a:extLst>
                  <a:ext uri="{FF2B5EF4-FFF2-40B4-BE49-F238E27FC236}">
                    <a16:creationId xmlns:a16="http://schemas.microsoft.com/office/drawing/2014/main" id="{82790396-E995-FB0E-808C-AD29A88BD194}"/>
                  </a:ext>
                </a:extLst>
              </p:cNvPr>
              <p:cNvSpPr/>
              <p:nvPr/>
            </p:nvSpPr>
            <p:spPr>
              <a:xfrm>
                <a:off x="9487420" y="2655887"/>
                <a:ext cx="780706" cy="52798"/>
              </a:xfrm>
              <a:custGeom>
                <a:avLst/>
                <a:gdLst>
                  <a:gd name="connsiteX0" fmla="*/ 26404 w 780706"/>
                  <a:gd name="connsiteY0" fmla="*/ 52798 h 52798"/>
                  <a:gd name="connsiteX1" fmla="*/ 754307 w 780706"/>
                  <a:gd name="connsiteY1" fmla="*/ 52798 h 52798"/>
                  <a:gd name="connsiteX2" fmla="*/ 780707 w 780706"/>
                  <a:gd name="connsiteY2" fmla="*/ 26399 h 52798"/>
                  <a:gd name="connsiteX3" fmla="*/ 780707 w 780706"/>
                  <a:gd name="connsiteY3" fmla="*/ 26399 h 52798"/>
                  <a:gd name="connsiteX4" fmla="*/ 754307 w 780706"/>
                  <a:gd name="connsiteY4" fmla="*/ 0 h 52798"/>
                  <a:gd name="connsiteX5" fmla="*/ 26404 w 780706"/>
                  <a:gd name="connsiteY5" fmla="*/ 0 h 52798"/>
                  <a:gd name="connsiteX6" fmla="*/ 5 w 780706"/>
                  <a:gd name="connsiteY6" fmla="*/ 26399 h 52798"/>
                  <a:gd name="connsiteX7" fmla="*/ 5 w 780706"/>
                  <a:gd name="connsiteY7" fmla="*/ 26399 h 52798"/>
                  <a:gd name="connsiteX8" fmla="*/ 26404 w 780706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0706" h="52798">
                    <a:moveTo>
                      <a:pt x="26404" y="52798"/>
                    </a:moveTo>
                    <a:lnTo>
                      <a:pt x="754307" y="52798"/>
                    </a:lnTo>
                    <a:cubicBezTo>
                      <a:pt x="768882" y="52798"/>
                      <a:pt x="780707" y="40974"/>
                      <a:pt x="780707" y="26399"/>
                    </a:cubicBezTo>
                    <a:lnTo>
                      <a:pt x="780707" y="26399"/>
                    </a:lnTo>
                    <a:cubicBezTo>
                      <a:pt x="780707" y="11825"/>
                      <a:pt x="768882" y="0"/>
                      <a:pt x="754307" y="0"/>
                    </a:cubicBezTo>
                    <a:lnTo>
                      <a:pt x="26404" y="0"/>
                    </a:lnTo>
                    <a:cubicBezTo>
                      <a:pt x="11829" y="0"/>
                      <a:pt x="5" y="11825"/>
                      <a:pt x="5" y="26399"/>
                    </a:cubicBezTo>
                    <a:lnTo>
                      <a:pt x="5" y="26399"/>
                    </a:lnTo>
                    <a:cubicBezTo>
                      <a:pt x="-270" y="40699"/>
                      <a:pt x="11829" y="52798"/>
                      <a:pt x="26404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3" name="Freeform: Shape 88">
                <a:extLst>
                  <a:ext uri="{FF2B5EF4-FFF2-40B4-BE49-F238E27FC236}">
                    <a16:creationId xmlns:a16="http://schemas.microsoft.com/office/drawing/2014/main" id="{436A94B7-4F2A-B638-172F-296C01D42A83}"/>
                  </a:ext>
                </a:extLst>
              </p:cNvPr>
              <p:cNvSpPr/>
              <p:nvPr/>
            </p:nvSpPr>
            <p:spPr>
              <a:xfrm>
                <a:off x="9705493" y="3026026"/>
                <a:ext cx="344564" cy="156745"/>
              </a:xfrm>
              <a:custGeom>
                <a:avLst/>
                <a:gdLst>
                  <a:gd name="connsiteX0" fmla="*/ 78373 w 344564"/>
                  <a:gd name="connsiteY0" fmla="*/ 156745 h 156745"/>
                  <a:gd name="connsiteX1" fmla="*/ 266192 w 344564"/>
                  <a:gd name="connsiteY1" fmla="*/ 156745 h 156745"/>
                  <a:gd name="connsiteX2" fmla="*/ 344565 w 344564"/>
                  <a:gd name="connsiteY2" fmla="*/ 78373 h 156745"/>
                  <a:gd name="connsiteX3" fmla="*/ 344565 w 344564"/>
                  <a:gd name="connsiteY3" fmla="*/ 78373 h 156745"/>
                  <a:gd name="connsiteX4" fmla="*/ 266192 w 344564"/>
                  <a:gd name="connsiteY4" fmla="*/ 0 h 156745"/>
                  <a:gd name="connsiteX5" fmla="*/ 78373 w 344564"/>
                  <a:gd name="connsiteY5" fmla="*/ 0 h 156745"/>
                  <a:gd name="connsiteX6" fmla="*/ 0 w 344564"/>
                  <a:gd name="connsiteY6" fmla="*/ 78373 h 156745"/>
                  <a:gd name="connsiteX7" fmla="*/ 0 w 344564"/>
                  <a:gd name="connsiteY7" fmla="*/ 78373 h 156745"/>
                  <a:gd name="connsiteX8" fmla="*/ 78373 w 344564"/>
                  <a:gd name="connsiteY8" fmla="*/ 156745 h 15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564" h="156745">
                    <a:moveTo>
                      <a:pt x="78373" y="156745"/>
                    </a:moveTo>
                    <a:lnTo>
                      <a:pt x="266192" y="156745"/>
                    </a:lnTo>
                    <a:cubicBezTo>
                      <a:pt x="309366" y="156745"/>
                      <a:pt x="344565" y="121546"/>
                      <a:pt x="344565" y="78373"/>
                    </a:cubicBezTo>
                    <a:lnTo>
                      <a:pt x="344565" y="78373"/>
                    </a:lnTo>
                    <a:cubicBezTo>
                      <a:pt x="344565" y="35199"/>
                      <a:pt x="309366" y="0"/>
                      <a:pt x="266192" y="0"/>
                    </a:cubicBezTo>
                    <a:lnTo>
                      <a:pt x="78373" y="0"/>
                    </a:lnTo>
                    <a:cubicBezTo>
                      <a:pt x="35199" y="0"/>
                      <a:pt x="0" y="35199"/>
                      <a:pt x="0" y="78373"/>
                    </a:cubicBezTo>
                    <a:lnTo>
                      <a:pt x="0" y="78373"/>
                    </a:lnTo>
                    <a:cubicBezTo>
                      <a:pt x="0" y="121546"/>
                      <a:pt x="35199" y="156745"/>
                      <a:pt x="78373" y="1567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4" name="Freeform: Shape 89">
                <a:extLst>
                  <a:ext uri="{FF2B5EF4-FFF2-40B4-BE49-F238E27FC236}">
                    <a16:creationId xmlns:a16="http://schemas.microsoft.com/office/drawing/2014/main" id="{FED3A80D-7656-82FA-E1BD-F059FF82EC63}"/>
                  </a:ext>
                </a:extLst>
              </p:cNvPr>
              <p:cNvSpPr/>
              <p:nvPr/>
            </p:nvSpPr>
            <p:spPr>
              <a:xfrm>
                <a:off x="9378168" y="1151132"/>
                <a:ext cx="997974" cy="1517679"/>
              </a:xfrm>
              <a:custGeom>
                <a:avLst/>
                <a:gdLst>
                  <a:gd name="connsiteX0" fmla="*/ 24559 w 997974"/>
                  <a:gd name="connsiteY0" fmla="*/ 1194565 h 1517679"/>
                  <a:gd name="connsiteX1" fmla="*/ 39134 w 997974"/>
                  <a:gd name="connsiteY1" fmla="*/ 1178065 h 1517679"/>
                  <a:gd name="connsiteX2" fmla="*/ 57833 w 997974"/>
                  <a:gd name="connsiteY2" fmla="*/ 1154691 h 1517679"/>
                  <a:gd name="connsiteX3" fmla="*/ 117231 w 997974"/>
                  <a:gd name="connsiteY3" fmla="*/ 1431608 h 1517679"/>
                  <a:gd name="connsiteX4" fmla="*/ 77083 w 997974"/>
                  <a:gd name="connsiteY4" fmla="*/ 1454432 h 1517679"/>
                  <a:gd name="connsiteX5" fmla="*/ 95232 w 997974"/>
                  <a:gd name="connsiteY5" fmla="*/ 1517680 h 1517679"/>
                  <a:gd name="connsiteX6" fmla="*/ 250602 w 997974"/>
                  <a:gd name="connsiteY6" fmla="*/ 1517680 h 1517679"/>
                  <a:gd name="connsiteX7" fmla="*/ 498920 w 997974"/>
                  <a:gd name="connsiteY7" fmla="*/ 1517680 h 1517679"/>
                  <a:gd name="connsiteX8" fmla="*/ 747238 w 997974"/>
                  <a:gd name="connsiteY8" fmla="*/ 1517680 h 1517679"/>
                  <a:gd name="connsiteX9" fmla="*/ 902608 w 997974"/>
                  <a:gd name="connsiteY9" fmla="*/ 1517680 h 1517679"/>
                  <a:gd name="connsiteX10" fmla="*/ 920757 w 997974"/>
                  <a:gd name="connsiteY10" fmla="*/ 1454432 h 1517679"/>
                  <a:gd name="connsiteX11" fmla="*/ 880609 w 997974"/>
                  <a:gd name="connsiteY11" fmla="*/ 1431608 h 1517679"/>
                  <a:gd name="connsiteX12" fmla="*/ 940007 w 997974"/>
                  <a:gd name="connsiteY12" fmla="*/ 1154691 h 1517679"/>
                  <a:gd name="connsiteX13" fmla="*/ 958706 w 997974"/>
                  <a:gd name="connsiteY13" fmla="*/ 1178065 h 1517679"/>
                  <a:gd name="connsiteX14" fmla="*/ 973281 w 997974"/>
                  <a:gd name="connsiteY14" fmla="*/ 1194565 h 1517679"/>
                  <a:gd name="connsiteX15" fmla="*/ 706539 w 997974"/>
                  <a:gd name="connsiteY15" fmla="*/ 0 h 1517679"/>
                  <a:gd name="connsiteX16" fmla="*/ 638616 w 997974"/>
                  <a:gd name="connsiteY16" fmla="*/ 22274 h 1517679"/>
                  <a:gd name="connsiteX17" fmla="*/ 638616 w 997974"/>
                  <a:gd name="connsiteY17" fmla="*/ 22274 h 1517679"/>
                  <a:gd name="connsiteX18" fmla="*/ 359499 w 997974"/>
                  <a:gd name="connsiteY18" fmla="*/ 22274 h 1517679"/>
                  <a:gd name="connsiteX19" fmla="*/ 359499 w 997974"/>
                  <a:gd name="connsiteY19" fmla="*/ 22274 h 1517679"/>
                  <a:gd name="connsiteX20" fmla="*/ 291851 w 997974"/>
                  <a:gd name="connsiteY20" fmla="*/ 0 h 1517679"/>
                  <a:gd name="connsiteX21" fmla="*/ 24559 w 997974"/>
                  <a:gd name="connsiteY21" fmla="*/ 1194565 h 1517679"/>
                  <a:gd name="connsiteX22" fmla="*/ 241253 w 997974"/>
                  <a:gd name="connsiteY22" fmla="*/ 672630 h 1517679"/>
                  <a:gd name="connsiteX23" fmla="*/ 499470 w 997974"/>
                  <a:gd name="connsiteY23" fmla="*/ 414413 h 1517679"/>
                  <a:gd name="connsiteX24" fmla="*/ 757687 w 997974"/>
                  <a:gd name="connsiteY24" fmla="*/ 672630 h 1517679"/>
                  <a:gd name="connsiteX25" fmla="*/ 499470 w 997974"/>
                  <a:gd name="connsiteY25" fmla="*/ 930847 h 1517679"/>
                  <a:gd name="connsiteX26" fmla="*/ 241253 w 997974"/>
                  <a:gd name="connsiteY26" fmla="*/ 672630 h 151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97974" h="1517679">
                    <a:moveTo>
                      <a:pt x="24559" y="1194565"/>
                    </a:moveTo>
                    <a:lnTo>
                      <a:pt x="39134" y="1178065"/>
                    </a:lnTo>
                    <a:lnTo>
                      <a:pt x="57833" y="1154691"/>
                    </a:lnTo>
                    <a:lnTo>
                      <a:pt x="117231" y="1431608"/>
                    </a:lnTo>
                    <a:cubicBezTo>
                      <a:pt x="102107" y="1438207"/>
                      <a:pt x="88907" y="1445907"/>
                      <a:pt x="77083" y="1454432"/>
                    </a:cubicBezTo>
                    <a:cubicBezTo>
                      <a:pt x="87807" y="1494856"/>
                      <a:pt x="95232" y="1517680"/>
                      <a:pt x="95232" y="1517680"/>
                    </a:cubicBezTo>
                    <a:lnTo>
                      <a:pt x="250602" y="1517680"/>
                    </a:lnTo>
                    <a:lnTo>
                      <a:pt x="498920" y="1517680"/>
                    </a:lnTo>
                    <a:lnTo>
                      <a:pt x="747238" y="1517680"/>
                    </a:lnTo>
                    <a:lnTo>
                      <a:pt x="902608" y="1517680"/>
                    </a:lnTo>
                    <a:cubicBezTo>
                      <a:pt x="902608" y="1517680"/>
                      <a:pt x="910033" y="1494856"/>
                      <a:pt x="920757" y="1454432"/>
                    </a:cubicBezTo>
                    <a:cubicBezTo>
                      <a:pt x="908933" y="1446182"/>
                      <a:pt x="895733" y="1438482"/>
                      <a:pt x="880609" y="1431608"/>
                    </a:cubicBezTo>
                    <a:lnTo>
                      <a:pt x="940007" y="1154691"/>
                    </a:lnTo>
                    <a:lnTo>
                      <a:pt x="958706" y="1178065"/>
                    </a:lnTo>
                    <a:lnTo>
                      <a:pt x="973281" y="1194565"/>
                    </a:lnTo>
                    <a:cubicBezTo>
                      <a:pt x="1021954" y="864299"/>
                      <a:pt x="1028279" y="351715"/>
                      <a:pt x="706539" y="0"/>
                    </a:cubicBezTo>
                    <a:lnTo>
                      <a:pt x="638616" y="22274"/>
                    </a:lnTo>
                    <a:lnTo>
                      <a:pt x="638616" y="22274"/>
                    </a:lnTo>
                    <a:lnTo>
                      <a:pt x="359499" y="22274"/>
                    </a:lnTo>
                    <a:lnTo>
                      <a:pt x="359499" y="22274"/>
                    </a:lnTo>
                    <a:lnTo>
                      <a:pt x="291851" y="0"/>
                    </a:lnTo>
                    <a:cubicBezTo>
                      <a:pt x="-30439" y="351715"/>
                      <a:pt x="-23840" y="864299"/>
                      <a:pt x="24559" y="1194565"/>
                    </a:cubicBezTo>
                    <a:close/>
                    <a:moveTo>
                      <a:pt x="241253" y="672630"/>
                    </a:moveTo>
                    <a:cubicBezTo>
                      <a:pt x="241253" y="529909"/>
                      <a:pt x="356749" y="414413"/>
                      <a:pt x="499470" y="414413"/>
                    </a:cubicBezTo>
                    <a:cubicBezTo>
                      <a:pt x="642191" y="414413"/>
                      <a:pt x="757687" y="529909"/>
                      <a:pt x="757687" y="672630"/>
                    </a:cubicBezTo>
                    <a:cubicBezTo>
                      <a:pt x="757687" y="815351"/>
                      <a:pt x="642191" y="930847"/>
                      <a:pt x="499470" y="930847"/>
                    </a:cubicBezTo>
                    <a:cubicBezTo>
                      <a:pt x="356749" y="930847"/>
                      <a:pt x="241253" y="815076"/>
                      <a:pt x="241253" y="672630"/>
                    </a:cubicBezTo>
                    <a:close/>
                  </a:path>
                </a:pathLst>
              </a:custGeom>
              <a:solidFill>
                <a:srgbClr val="DCD7D8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5" name="Freeform: Shape 90">
                <a:extLst>
                  <a:ext uri="{FF2B5EF4-FFF2-40B4-BE49-F238E27FC236}">
                    <a16:creationId xmlns:a16="http://schemas.microsoft.com/office/drawing/2014/main" id="{ACE9C67E-F8D2-6EB2-1323-47DC0506637E}"/>
                  </a:ext>
                </a:extLst>
              </p:cNvPr>
              <p:cNvSpPr/>
              <p:nvPr/>
            </p:nvSpPr>
            <p:spPr>
              <a:xfrm>
                <a:off x="10014034" y="2682561"/>
                <a:ext cx="265917" cy="417987"/>
              </a:xfrm>
              <a:custGeom>
                <a:avLst/>
                <a:gdLst>
                  <a:gd name="connsiteX0" fmla="*/ 265917 w 265917"/>
                  <a:gd name="connsiteY0" fmla="*/ 0 h 417987"/>
                  <a:gd name="connsiteX1" fmla="*/ 80298 w 265917"/>
                  <a:gd name="connsiteY1" fmla="*/ 417988 h 417987"/>
                  <a:gd name="connsiteX2" fmla="*/ 0 w 265917"/>
                  <a:gd name="connsiteY2" fmla="*/ 417988 h 417987"/>
                  <a:gd name="connsiteX3" fmla="*/ 114397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265917" y="0"/>
                    </a:moveTo>
                    <a:lnTo>
                      <a:pt x="80298" y="417988"/>
                    </a:lnTo>
                    <a:lnTo>
                      <a:pt x="0" y="417988"/>
                    </a:lnTo>
                    <a:lnTo>
                      <a:pt x="114397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6" name="Freeform: Shape 91">
                <a:extLst>
                  <a:ext uri="{FF2B5EF4-FFF2-40B4-BE49-F238E27FC236}">
                    <a16:creationId xmlns:a16="http://schemas.microsoft.com/office/drawing/2014/main" id="{D8173919-A388-2DFF-7339-8065534A279B}"/>
                  </a:ext>
                </a:extLst>
              </p:cNvPr>
              <p:cNvSpPr/>
              <p:nvPr/>
            </p:nvSpPr>
            <p:spPr>
              <a:xfrm>
                <a:off x="9491000" y="2682561"/>
                <a:ext cx="265917" cy="417987"/>
              </a:xfrm>
              <a:custGeom>
                <a:avLst/>
                <a:gdLst>
                  <a:gd name="connsiteX0" fmla="*/ 151521 w 265917"/>
                  <a:gd name="connsiteY0" fmla="*/ 0 h 417987"/>
                  <a:gd name="connsiteX1" fmla="*/ 265917 w 265917"/>
                  <a:gd name="connsiteY1" fmla="*/ 417988 h 417987"/>
                  <a:gd name="connsiteX2" fmla="*/ 185619 w 265917"/>
                  <a:gd name="connsiteY2" fmla="*/ 417988 h 417987"/>
                  <a:gd name="connsiteX3" fmla="*/ 0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151521" y="0"/>
                    </a:moveTo>
                    <a:lnTo>
                      <a:pt x="265917" y="417988"/>
                    </a:lnTo>
                    <a:lnTo>
                      <a:pt x="185619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7" name="Freeform: Shape 92">
                <a:extLst>
                  <a:ext uri="{FF2B5EF4-FFF2-40B4-BE49-F238E27FC236}">
                    <a16:creationId xmlns:a16="http://schemas.microsoft.com/office/drawing/2014/main" id="{4D0A0703-0D0E-3EEC-C8D3-455944552402}"/>
                  </a:ext>
                </a:extLst>
              </p:cNvPr>
              <p:cNvSpPr/>
              <p:nvPr/>
            </p:nvSpPr>
            <p:spPr>
              <a:xfrm>
                <a:off x="9642520" y="2682561"/>
                <a:ext cx="485910" cy="417987"/>
              </a:xfrm>
              <a:custGeom>
                <a:avLst/>
                <a:gdLst>
                  <a:gd name="connsiteX0" fmla="*/ 242818 w 485910"/>
                  <a:gd name="connsiteY0" fmla="*/ 0 h 417987"/>
                  <a:gd name="connsiteX1" fmla="*/ 485911 w 485910"/>
                  <a:gd name="connsiteY1" fmla="*/ 0 h 417987"/>
                  <a:gd name="connsiteX2" fmla="*/ 371514 w 485910"/>
                  <a:gd name="connsiteY2" fmla="*/ 417988 h 417987"/>
                  <a:gd name="connsiteX3" fmla="*/ 242818 w 485910"/>
                  <a:gd name="connsiteY3" fmla="*/ 417988 h 417987"/>
                  <a:gd name="connsiteX4" fmla="*/ 114397 w 485910"/>
                  <a:gd name="connsiteY4" fmla="*/ 417988 h 417987"/>
                  <a:gd name="connsiteX5" fmla="*/ 0 w 485910"/>
                  <a:gd name="connsiteY5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910" h="417987">
                    <a:moveTo>
                      <a:pt x="242818" y="0"/>
                    </a:moveTo>
                    <a:lnTo>
                      <a:pt x="485911" y="0"/>
                    </a:lnTo>
                    <a:lnTo>
                      <a:pt x="371514" y="417988"/>
                    </a:lnTo>
                    <a:lnTo>
                      <a:pt x="242818" y="417988"/>
                    </a:lnTo>
                    <a:lnTo>
                      <a:pt x="114397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8" name="Freeform: Shape 93">
                <a:extLst>
                  <a:ext uri="{FF2B5EF4-FFF2-40B4-BE49-F238E27FC236}">
                    <a16:creationId xmlns:a16="http://schemas.microsoft.com/office/drawing/2014/main" id="{1CC5B84D-3CEB-0296-48A2-4765E716AC71}"/>
                  </a:ext>
                </a:extLst>
              </p:cNvPr>
              <p:cNvSpPr/>
              <p:nvPr/>
            </p:nvSpPr>
            <p:spPr>
              <a:xfrm>
                <a:off x="10014034" y="2686686"/>
                <a:ext cx="265917" cy="417987"/>
              </a:xfrm>
              <a:custGeom>
                <a:avLst/>
                <a:gdLst>
                  <a:gd name="connsiteX0" fmla="*/ 265917 w 265917"/>
                  <a:gd name="connsiteY0" fmla="*/ 0 h 417987"/>
                  <a:gd name="connsiteX1" fmla="*/ 80298 w 265917"/>
                  <a:gd name="connsiteY1" fmla="*/ 417988 h 417987"/>
                  <a:gd name="connsiteX2" fmla="*/ 0 w 265917"/>
                  <a:gd name="connsiteY2" fmla="*/ 417988 h 417987"/>
                  <a:gd name="connsiteX3" fmla="*/ 114397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265917" y="0"/>
                    </a:moveTo>
                    <a:lnTo>
                      <a:pt x="80298" y="417988"/>
                    </a:lnTo>
                    <a:lnTo>
                      <a:pt x="0" y="417988"/>
                    </a:lnTo>
                    <a:lnTo>
                      <a:pt x="1143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9" name="Freeform: Shape 94">
                <a:extLst>
                  <a:ext uri="{FF2B5EF4-FFF2-40B4-BE49-F238E27FC236}">
                    <a16:creationId xmlns:a16="http://schemas.microsoft.com/office/drawing/2014/main" id="{D6650B74-6EEA-1A7D-22F1-830C41E05EE1}"/>
                  </a:ext>
                </a:extLst>
              </p:cNvPr>
              <p:cNvSpPr/>
              <p:nvPr/>
            </p:nvSpPr>
            <p:spPr>
              <a:xfrm>
                <a:off x="9491000" y="2686686"/>
                <a:ext cx="265917" cy="417987"/>
              </a:xfrm>
              <a:custGeom>
                <a:avLst/>
                <a:gdLst>
                  <a:gd name="connsiteX0" fmla="*/ 151521 w 265917"/>
                  <a:gd name="connsiteY0" fmla="*/ 0 h 417987"/>
                  <a:gd name="connsiteX1" fmla="*/ 265917 w 265917"/>
                  <a:gd name="connsiteY1" fmla="*/ 417988 h 417987"/>
                  <a:gd name="connsiteX2" fmla="*/ 185619 w 265917"/>
                  <a:gd name="connsiteY2" fmla="*/ 417988 h 417987"/>
                  <a:gd name="connsiteX3" fmla="*/ 0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151521" y="0"/>
                    </a:moveTo>
                    <a:lnTo>
                      <a:pt x="265917" y="417988"/>
                    </a:lnTo>
                    <a:lnTo>
                      <a:pt x="185619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434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0" name="Freeform: Shape 95">
                <a:extLst>
                  <a:ext uri="{FF2B5EF4-FFF2-40B4-BE49-F238E27FC236}">
                    <a16:creationId xmlns:a16="http://schemas.microsoft.com/office/drawing/2014/main" id="{DBA1F540-E27C-2E1D-0E52-2A26FB39F72D}"/>
                  </a:ext>
                </a:extLst>
              </p:cNvPr>
              <p:cNvSpPr/>
              <p:nvPr/>
            </p:nvSpPr>
            <p:spPr>
              <a:xfrm>
                <a:off x="9642520" y="2686686"/>
                <a:ext cx="485910" cy="417987"/>
              </a:xfrm>
              <a:custGeom>
                <a:avLst/>
                <a:gdLst>
                  <a:gd name="connsiteX0" fmla="*/ 242818 w 485910"/>
                  <a:gd name="connsiteY0" fmla="*/ 0 h 417987"/>
                  <a:gd name="connsiteX1" fmla="*/ 485911 w 485910"/>
                  <a:gd name="connsiteY1" fmla="*/ 0 h 417987"/>
                  <a:gd name="connsiteX2" fmla="*/ 371514 w 485910"/>
                  <a:gd name="connsiteY2" fmla="*/ 417988 h 417987"/>
                  <a:gd name="connsiteX3" fmla="*/ 242818 w 485910"/>
                  <a:gd name="connsiteY3" fmla="*/ 417988 h 417987"/>
                  <a:gd name="connsiteX4" fmla="*/ 114397 w 485910"/>
                  <a:gd name="connsiteY4" fmla="*/ 417988 h 417987"/>
                  <a:gd name="connsiteX5" fmla="*/ 0 w 485910"/>
                  <a:gd name="connsiteY5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910" h="417987">
                    <a:moveTo>
                      <a:pt x="242818" y="0"/>
                    </a:moveTo>
                    <a:lnTo>
                      <a:pt x="485911" y="0"/>
                    </a:lnTo>
                    <a:lnTo>
                      <a:pt x="371514" y="417988"/>
                    </a:lnTo>
                    <a:lnTo>
                      <a:pt x="242818" y="417988"/>
                    </a:lnTo>
                    <a:lnTo>
                      <a:pt x="114397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1" name="Freeform: Shape 96">
                <a:extLst>
                  <a:ext uri="{FF2B5EF4-FFF2-40B4-BE49-F238E27FC236}">
                    <a16:creationId xmlns:a16="http://schemas.microsoft.com/office/drawing/2014/main" id="{47AC25ED-D6FD-0517-78C0-5CF5AFAC7ADF}"/>
                  </a:ext>
                </a:extLst>
              </p:cNvPr>
              <p:cNvSpPr/>
              <p:nvPr/>
            </p:nvSpPr>
            <p:spPr>
              <a:xfrm>
                <a:off x="10344060" y="2210675"/>
                <a:ext cx="278464" cy="755677"/>
              </a:xfrm>
              <a:custGeom>
                <a:avLst/>
                <a:gdLst>
                  <a:gd name="connsiteX0" fmla="*/ 42313 w 278464"/>
                  <a:gd name="connsiteY0" fmla="*/ 559883 h 755677"/>
                  <a:gd name="connsiteX1" fmla="*/ 90712 w 278464"/>
                  <a:gd name="connsiteY1" fmla="*/ 227968 h 755677"/>
                  <a:gd name="connsiteX2" fmla="*/ 72287 w 278464"/>
                  <a:gd name="connsiteY2" fmla="*/ 207069 h 755677"/>
                  <a:gd name="connsiteX3" fmla="*/ 139110 w 278464"/>
                  <a:gd name="connsiteY3" fmla="*/ 0 h 755677"/>
                  <a:gd name="connsiteX4" fmla="*/ 236182 w 278464"/>
                  <a:gd name="connsiteY4" fmla="*/ 327240 h 755677"/>
                  <a:gd name="connsiteX5" fmla="*/ 179534 w 278464"/>
                  <a:gd name="connsiteY5" fmla="*/ 327240 h 755677"/>
                  <a:gd name="connsiteX6" fmla="*/ 161934 w 278464"/>
                  <a:gd name="connsiteY6" fmla="*/ 344840 h 755677"/>
                  <a:gd name="connsiteX7" fmla="*/ 179534 w 278464"/>
                  <a:gd name="connsiteY7" fmla="*/ 362439 h 755677"/>
                  <a:gd name="connsiteX8" fmla="*/ 243882 w 278464"/>
                  <a:gd name="connsiteY8" fmla="*/ 362439 h 755677"/>
                  <a:gd name="connsiteX9" fmla="*/ 255432 w 278464"/>
                  <a:gd name="connsiteY9" fmla="*/ 422663 h 755677"/>
                  <a:gd name="connsiteX10" fmla="*/ 198233 w 278464"/>
                  <a:gd name="connsiteY10" fmla="*/ 422663 h 755677"/>
                  <a:gd name="connsiteX11" fmla="*/ 180634 w 278464"/>
                  <a:gd name="connsiteY11" fmla="*/ 440262 h 755677"/>
                  <a:gd name="connsiteX12" fmla="*/ 198233 w 278464"/>
                  <a:gd name="connsiteY12" fmla="*/ 457861 h 755677"/>
                  <a:gd name="connsiteX13" fmla="*/ 261207 w 278464"/>
                  <a:gd name="connsiteY13" fmla="*/ 457861 h 755677"/>
                  <a:gd name="connsiteX14" fmla="*/ 268356 w 278464"/>
                  <a:gd name="connsiteY14" fmla="*/ 509560 h 755677"/>
                  <a:gd name="connsiteX15" fmla="*/ 216383 w 278464"/>
                  <a:gd name="connsiteY15" fmla="*/ 509560 h 755677"/>
                  <a:gd name="connsiteX16" fmla="*/ 198783 w 278464"/>
                  <a:gd name="connsiteY16" fmla="*/ 527159 h 755677"/>
                  <a:gd name="connsiteX17" fmla="*/ 216383 w 278464"/>
                  <a:gd name="connsiteY17" fmla="*/ 544759 h 755677"/>
                  <a:gd name="connsiteX18" fmla="*/ 272206 w 278464"/>
                  <a:gd name="connsiteY18" fmla="*/ 544759 h 755677"/>
                  <a:gd name="connsiteX19" fmla="*/ 273856 w 278464"/>
                  <a:gd name="connsiteY19" fmla="*/ 755677 h 755677"/>
                  <a:gd name="connsiteX20" fmla="*/ 4639 w 278464"/>
                  <a:gd name="connsiteY20" fmla="*/ 755677 h 755677"/>
                  <a:gd name="connsiteX21" fmla="*/ 16464 w 278464"/>
                  <a:gd name="connsiteY21" fmla="*/ 463911 h 755677"/>
                  <a:gd name="connsiteX22" fmla="*/ 42313 w 278464"/>
                  <a:gd name="connsiteY22" fmla="*/ 559883 h 75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8464" h="755677">
                    <a:moveTo>
                      <a:pt x="42313" y="559883"/>
                    </a:moveTo>
                    <a:lnTo>
                      <a:pt x="90712" y="227968"/>
                    </a:lnTo>
                    <a:lnTo>
                      <a:pt x="72287" y="207069"/>
                    </a:lnTo>
                    <a:cubicBezTo>
                      <a:pt x="106111" y="84697"/>
                      <a:pt x="139110" y="0"/>
                      <a:pt x="139110" y="0"/>
                    </a:cubicBezTo>
                    <a:cubicBezTo>
                      <a:pt x="139110" y="0"/>
                      <a:pt x="195208" y="143821"/>
                      <a:pt x="236182" y="327240"/>
                    </a:cubicBezTo>
                    <a:lnTo>
                      <a:pt x="179534" y="327240"/>
                    </a:lnTo>
                    <a:cubicBezTo>
                      <a:pt x="169909" y="327240"/>
                      <a:pt x="161934" y="335215"/>
                      <a:pt x="161934" y="344840"/>
                    </a:cubicBezTo>
                    <a:cubicBezTo>
                      <a:pt x="161934" y="354464"/>
                      <a:pt x="169909" y="362439"/>
                      <a:pt x="179534" y="362439"/>
                    </a:cubicBezTo>
                    <a:lnTo>
                      <a:pt x="243882" y="362439"/>
                    </a:lnTo>
                    <a:cubicBezTo>
                      <a:pt x="248007" y="382239"/>
                      <a:pt x="251857" y="402313"/>
                      <a:pt x="255432" y="422663"/>
                    </a:cubicBezTo>
                    <a:lnTo>
                      <a:pt x="198233" y="422663"/>
                    </a:lnTo>
                    <a:cubicBezTo>
                      <a:pt x="188609" y="422663"/>
                      <a:pt x="180634" y="430637"/>
                      <a:pt x="180634" y="440262"/>
                    </a:cubicBezTo>
                    <a:cubicBezTo>
                      <a:pt x="180634" y="449887"/>
                      <a:pt x="188609" y="457861"/>
                      <a:pt x="198233" y="457861"/>
                    </a:cubicBezTo>
                    <a:lnTo>
                      <a:pt x="261207" y="457861"/>
                    </a:lnTo>
                    <a:cubicBezTo>
                      <a:pt x="263956" y="474911"/>
                      <a:pt x="266156" y="492235"/>
                      <a:pt x="268356" y="509560"/>
                    </a:cubicBezTo>
                    <a:lnTo>
                      <a:pt x="216383" y="509560"/>
                    </a:lnTo>
                    <a:cubicBezTo>
                      <a:pt x="206758" y="509560"/>
                      <a:pt x="198783" y="517535"/>
                      <a:pt x="198783" y="527159"/>
                    </a:cubicBezTo>
                    <a:cubicBezTo>
                      <a:pt x="198783" y="536784"/>
                      <a:pt x="206758" y="544759"/>
                      <a:pt x="216383" y="544759"/>
                    </a:cubicBezTo>
                    <a:lnTo>
                      <a:pt x="272206" y="544759"/>
                    </a:lnTo>
                    <a:cubicBezTo>
                      <a:pt x="279356" y="616532"/>
                      <a:pt x="281006" y="688580"/>
                      <a:pt x="273856" y="755677"/>
                    </a:cubicBezTo>
                    <a:lnTo>
                      <a:pt x="4639" y="755677"/>
                    </a:lnTo>
                    <a:cubicBezTo>
                      <a:pt x="-5261" y="663280"/>
                      <a:pt x="1614" y="561808"/>
                      <a:pt x="16464" y="463911"/>
                    </a:cubicBezTo>
                    <a:cubicBezTo>
                      <a:pt x="42863" y="513685"/>
                      <a:pt x="42313" y="559883"/>
                      <a:pt x="42313" y="559883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202" name="Graphic 2">
                <a:extLst>
                  <a:ext uri="{FF2B5EF4-FFF2-40B4-BE49-F238E27FC236}">
                    <a16:creationId xmlns:a16="http://schemas.microsoft.com/office/drawing/2014/main" id="{5843BE23-B874-9B48-69A2-D60916F4F06E}"/>
                  </a:ext>
                </a:extLst>
              </p:cNvPr>
              <p:cNvGrpSpPr/>
              <p:nvPr/>
            </p:nvGrpSpPr>
            <p:grpSpPr>
              <a:xfrm>
                <a:off x="10259602" y="2301147"/>
                <a:ext cx="183969" cy="469686"/>
                <a:chOff x="10259602" y="2301147"/>
                <a:chExt cx="183969" cy="469686"/>
              </a:xfrm>
            </p:grpSpPr>
            <p:sp>
              <p:nvSpPr>
                <p:cNvPr id="233" name="Freeform: Shape 128">
                  <a:extLst>
                    <a:ext uri="{FF2B5EF4-FFF2-40B4-BE49-F238E27FC236}">
                      <a16:creationId xmlns:a16="http://schemas.microsoft.com/office/drawing/2014/main" id="{18E63079-6DB7-C338-77AC-1840A3D24408}"/>
                    </a:ext>
                  </a:extLst>
                </p:cNvPr>
                <p:cNvSpPr/>
                <p:nvPr/>
              </p:nvSpPr>
              <p:spPr>
                <a:xfrm>
                  <a:off x="10268401" y="2301147"/>
                  <a:ext cx="175169" cy="465011"/>
                </a:xfrm>
                <a:custGeom>
                  <a:avLst/>
                  <a:gdLst>
                    <a:gd name="connsiteX0" fmla="*/ 59398 w 175169"/>
                    <a:gd name="connsiteY0" fmla="*/ 0 h 465011"/>
                    <a:gd name="connsiteX1" fmla="*/ 78098 w 175169"/>
                    <a:gd name="connsiteY1" fmla="*/ 23374 h 465011"/>
                    <a:gd name="connsiteX2" fmla="*/ 92672 w 175169"/>
                    <a:gd name="connsiteY2" fmla="*/ 39874 h 465011"/>
                    <a:gd name="connsiteX3" fmla="*/ 156745 w 175169"/>
                    <a:gd name="connsiteY3" fmla="*/ 112197 h 465011"/>
                    <a:gd name="connsiteX4" fmla="*/ 175170 w 175169"/>
                    <a:gd name="connsiteY4" fmla="*/ 133096 h 465011"/>
                    <a:gd name="connsiteX5" fmla="*/ 126771 w 175169"/>
                    <a:gd name="connsiteY5" fmla="*/ 465011 h 465011"/>
                    <a:gd name="connsiteX6" fmla="*/ 100922 w 175169"/>
                    <a:gd name="connsiteY6" fmla="*/ 369314 h 465011"/>
                    <a:gd name="connsiteX7" fmla="*/ 40149 w 175169"/>
                    <a:gd name="connsiteY7" fmla="*/ 300016 h 465011"/>
                    <a:gd name="connsiteX8" fmla="*/ 0 w 175169"/>
                    <a:gd name="connsiteY8" fmla="*/ 277192 h 465011"/>
                    <a:gd name="connsiteX9" fmla="*/ 59398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59398" y="0"/>
                      </a:moveTo>
                      <a:lnTo>
                        <a:pt x="78098" y="23374"/>
                      </a:lnTo>
                      <a:lnTo>
                        <a:pt x="92672" y="39874"/>
                      </a:lnTo>
                      <a:lnTo>
                        <a:pt x="156745" y="112197"/>
                      </a:lnTo>
                      <a:lnTo>
                        <a:pt x="175170" y="133096"/>
                      </a:lnTo>
                      <a:lnTo>
                        <a:pt x="126771" y="465011"/>
                      </a:lnTo>
                      <a:cubicBezTo>
                        <a:pt x="126771" y="465011"/>
                        <a:pt x="127321" y="418812"/>
                        <a:pt x="100922" y="369314"/>
                      </a:cubicBezTo>
                      <a:cubicBezTo>
                        <a:pt x="87997" y="345390"/>
                        <a:pt x="68748" y="320366"/>
                        <a:pt x="40149" y="300016"/>
                      </a:cubicBezTo>
                      <a:cubicBezTo>
                        <a:pt x="28324" y="291766"/>
                        <a:pt x="15125" y="284067"/>
                        <a:pt x="0" y="277192"/>
                      </a:cubicBezTo>
                      <a:lnTo>
                        <a:pt x="59398" y="0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34" name="Freeform: Shape 129">
                  <a:extLst>
                    <a:ext uri="{FF2B5EF4-FFF2-40B4-BE49-F238E27FC236}">
                      <a16:creationId xmlns:a16="http://schemas.microsoft.com/office/drawing/2014/main" id="{59CF4817-D9FC-D346-0F58-B91407A1A57D}"/>
                    </a:ext>
                  </a:extLst>
                </p:cNvPr>
                <p:cNvSpPr/>
                <p:nvPr/>
              </p:nvSpPr>
              <p:spPr>
                <a:xfrm>
                  <a:off x="10386373" y="2724910"/>
                  <a:ext cx="9225" cy="45648"/>
                </a:xfrm>
                <a:custGeom>
                  <a:avLst/>
                  <a:gdLst>
                    <a:gd name="connsiteX0" fmla="*/ 8525 w 9225"/>
                    <a:gd name="connsiteY0" fmla="*/ 40974 h 45648"/>
                    <a:gd name="connsiteX1" fmla="*/ 0 w 9225"/>
                    <a:gd name="connsiteY1" fmla="*/ 45649 h 45648"/>
                    <a:gd name="connsiteX2" fmla="*/ 825 w 9225"/>
                    <a:gd name="connsiteY2" fmla="*/ 0 h 45648"/>
                    <a:gd name="connsiteX3" fmla="*/ 8525 w 9225"/>
                    <a:gd name="connsiteY3" fmla="*/ 40974 h 4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25" h="45648">
                      <a:moveTo>
                        <a:pt x="8525" y="40974"/>
                      </a:moveTo>
                      <a:lnTo>
                        <a:pt x="0" y="45649"/>
                      </a:lnTo>
                      <a:lnTo>
                        <a:pt x="825" y="0"/>
                      </a:lnTo>
                      <a:cubicBezTo>
                        <a:pt x="825" y="275"/>
                        <a:pt x="12100" y="9350"/>
                        <a:pt x="8525" y="40974"/>
                      </a:cubicBez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35" name="Freeform: Shape 130">
                  <a:extLst>
                    <a:ext uri="{FF2B5EF4-FFF2-40B4-BE49-F238E27FC236}">
                      <a16:creationId xmlns:a16="http://schemas.microsoft.com/office/drawing/2014/main" id="{9DF62FAD-ACAE-C5C8-B669-B3B447DF3E3E}"/>
                    </a:ext>
                  </a:extLst>
                </p:cNvPr>
                <p:cNvSpPr/>
                <p:nvPr/>
              </p:nvSpPr>
              <p:spPr>
                <a:xfrm>
                  <a:off x="10319000" y="2301147"/>
                  <a:ext cx="8799" cy="25574"/>
                </a:xfrm>
                <a:custGeom>
                  <a:avLst/>
                  <a:gdLst>
                    <a:gd name="connsiteX0" fmla="*/ 8800 w 8799"/>
                    <a:gd name="connsiteY0" fmla="*/ 0 h 25574"/>
                    <a:gd name="connsiteX1" fmla="*/ 0 w 8799"/>
                    <a:gd name="connsiteY1" fmla="*/ 4675 h 25574"/>
                    <a:gd name="connsiteX2" fmla="*/ 5500 w 8799"/>
                    <a:gd name="connsiteY2" fmla="*/ 25574 h 25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99" h="25574">
                      <a:moveTo>
                        <a:pt x="8800" y="0"/>
                      </a:moveTo>
                      <a:lnTo>
                        <a:pt x="0" y="4675"/>
                      </a:lnTo>
                      <a:lnTo>
                        <a:pt x="5500" y="25574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36" name="Freeform: Shape 131">
                  <a:extLst>
                    <a:ext uri="{FF2B5EF4-FFF2-40B4-BE49-F238E27FC236}">
                      <a16:creationId xmlns:a16="http://schemas.microsoft.com/office/drawing/2014/main" id="{9235D24C-DBF1-D158-2D05-9EB3BF109BCC}"/>
                    </a:ext>
                  </a:extLst>
                </p:cNvPr>
                <p:cNvSpPr/>
                <p:nvPr/>
              </p:nvSpPr>
              <p:spPr>
                <a:xfrm>
                  <a:off x="10259602" y="2305822"/>
                  <a:ext cx="175169" cy="465011"/>
                </a:xfrm>
                <a:custGeom>
                  <a:avLst/>
                  <a:gdLst>
                    <a:gd name="connsiteX0" fmla="*/ 59398 w 175169"/>
                    <a:gd name="connsiteY0" fmla="*/ 0 h 465011"/>
                    <a:gd name="connsiteX1" fmla="*/ 78098 w 175169"/>
                    <a:gd name="connsiteY1" fmla="*/ 23374 h 465011"/>
                    <a:gd name="connsiteX2" fmla="*/ 92672 w 175169"/>
                    <a:gd name="connsiteY2" fmla="*/ 39874 h 465011"/>
                    <a:gd name="connsiteX3" fmla="*/ 156745 w 175169"/>
                    <a:gd name="connsiteY3" fmla="*/ 112197 h 465011"/>
                    <a:gd name="connsiteX4" fmla="*/ 175170 w 175169"/>
                    <a:gd name="connsiteY4" fmla="*/ 133096 h 465011"/>
                    <a:gd name="connsiteX5" fmla="*/ 126771 w 175169"/>
                    <a:gd name="connsiteY5" fmla="*/ 465011 h 465011"/>
                    <a:gd name="connsiteX6" fmla="*/ 100922 w 175169"/>
                    <a:gd name="connsiteY6" fmla="*/ 369314 h 465011"/>
                    <a:gd name="connsiteX7" fmla="*/ 40149 w 175169"/>
                    <a:gd name="connsiteY7" fmla="*/ 300016 h 465011"/>
                    <a:gd name="connsiteX8" fmla="*/ 0 w 175169"/>
                    <a:gd name="connsiteY8" fmla="*/ 277192 h 465011"/>
                    <a:gd name="connsiteX9" fmla="*/ 59398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59398" y="0"/>
                      </a:moveTo>
                      <a:lnTo>
                        <a:pt x="78098" y="23374"/>
                      </a:lnTo>
                      <a:lnTo>
                        <a:pt x="92672" y="39874"/>
                      </a:lnTo>
                      <a:lnTo>
                        <a:pt x="156745" y="112197"/>
                      </a:lnTo>
                      <a:lnTo>
                        <a:pt x="175170" y="133096"/>
                      </a:lnTo>
                      <a:lnTo>
                        <a:pt x="126771" y="465011"/>
                      </a:lnTo>
                      <a:cubicBezTo>
                        <a:pt x="126771" y="465011"/>
                        <a:pt x="127321" y="418813"/>
                        <a:pt x="100922" y="369314"/>
                      </a:cubicBezTo>
                      <a:cubicBezTo>
                        <a:pt x="87997" y="345390"/>
                        <a:pt x="68748" y="320366"/>
                        <a:pt x="40149" y="300016"/>
                      </a:cubicBezTo>
                      <a:cubicBezTo>
                        <a:pt x="28324" y="291766"/>
                        <a:pt x="15125" y="284067"/>
                        <a:pt x="0" y="277192"/>
                      </a:cubicBezTo>
                      <a:lnTo>
                        <a:pt x="5939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203" name="Freeform: Shape 98">
                <a:extLst>
                  <a:ext uri="{FF2B5EF4-FFF2-40B4-BE49-F238E27FC236}">
                    <a16:creationId xmlns:a16="http://schemas.microsoft.com/office/drawing/2014/main" id="{169C8924-E2CF-910F-025C-847103CCB8C6}"/>
                  </a:ext>
                </a:extLst>
              </p:cNvPr>
              <p:cNvSpPr/>
              <p:nvPr/>
            </p:nvSpPr>
            <p:spPr>
              <a:xfrm>
                <a:off x="10505719" y="2535715"/>
                <a:ext cx="159770" cy="35198"/>
              </a:xfrm>
              <a:custGeom>
                <a:avLst/>
                <a:gdLst>
                  <a:gd name="connsiteX0" fmla="*/ 17874 w 159770"/>
                  <a:gd name="connsiteY0" fmla="*/ 0 h 35198"/>
                  <a:gd name="connsiteX1" fmla="*/ 74523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1948 w 159770"/>
                  <a:gd name="connsiteY5" fmla="*/ 35199 h 35198"/>
                  <a:gd name="connsiteX6" fmla="*/ 17599 w 159770"/>
                  <a:gd name="connsiteY6" fmla="*/ 35199 h 35198"/>
                  <a:gd name="connsiteX7" fmla="*/ 0 w 159770"/>
                  <a:gd name="connsiteY7" fmla="*/ 17599 h 35198"/>
                  <a:gd name="connsiteX8" fmla="*/ 17874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874" y="0"/>
                    </a:moveTo>
                    <a:lnTo>
                      <a:pt x="74523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1948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275" y="7975"/>
                      <a:pt x="8250" y="0"/>
                      <a:pt x="17874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4" name="Freeform: Shape 99">
                <a:extLst>
                  <a:ext uri="{FF2B5EF4-FFF2-40B4-BE49-F238E27FC236}">
                    <a16:creationId xmlns:a16="http://schemas.microsoft.com/office/drawing/2014/main" id="{F25C6EE7-E069-9E46-B7D5-763CE217AE80}"/>
                  </a:ext>
                </a:extLst>
              </p:cNvPr>
              <p:cNvSpPr/>
              <p:nvPr/>
            </p:nvSpPr>
            <p:spPr>
              <a:xfrm>
                <a:off x="10505719" y="2538190"/>
                <a:ext cx="159770" cy="35199"/>
              </a:xfrm>
              <a:custGeom>
                <a:avLst/>
                <a:gdLst>
                  <a:gd name="connsiteX0" fmla="*/ 17874 w 159770"/>
                  <a:gd name="connsiteY0" fmla="*/ 0 h 35199"/>
                  <a:gd name="connsiteX1" fmla="*/ 74523 w 159770"/>
                  <a:gd name="connsiteY1" fmla="*/ 0 h 35199"/>
                  <a:gd name="connsiteX2" fmla="*/ 142171 w 159770"/>
                  <a:gd name="connsiteY2" fmla="*/ 0 h 35199"/>
                  <a:gd name="connsiteX3" fmla="*/ 159770 w 159770"/>
                  <a:gd name="connsiteY3" fmla="*/ 17600 h 35199"/>
                  <a:gd name="connsiteX4" fmla="*/ 142171 w 159770"/>
                  <a:gd name="connsiteY4" fmla="*/ 35199 h 35199"/>
                  <a:gd name="connsiteX5" fmla="*/ 81948 w 159770"/>
                  <a:gd name="connsiteY5" fmla="*/ 35199 h 35199"/>
                  <a:gd name="connsiteX6" fmla="*/ 17599 w 159770"/>
                  <a:gd name="connsiteY6" fmla="*/ 35199 h 35199"/>
                  <a:gd name="connsiteX7" fmla="*/ 0 w 159770"/>
                  <a:gd name="connsiteY7" fmla="*/ 17600 h 35199"/>
                  <a:gd name="connsiteX8" fmla="*/ 17874 w 159770"/>
                  <a:gd name="connsiteY8" fmla="*/ 0 h 3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9">
                    <a:moveTo>
                      <a:pt x="17874" y="0"/>
                    </a:moveTo>
                    <a:lnTo>
                      <a:pt x="74523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600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1948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600"/>
                    </a:cubicBezTo>
                    <a:cubicBezTo>
                      <a:pt x="275" y="7975"/>
                      <a:pt x="8250" y="0"/>
                      <a:pt x="178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5" name="Freeform: Shape 100">
                <a:extLst>
                  <a:ext uri="{FF2B5EF4-FFF2-40B4-BE49-F238E27FC236}">
                    <a16:creationId xmlns:a16="http://schemas.microsoft.com/office/drawing/2014/main" id="{89E953F0-9A65-DF15-681E-0BA5F2C2B4BD}"/>
                  </a:ext>
                </a:extLst>
              </p:cNvPr>
              <p:cNvSpPr/>
              <p:nvPr/>
            </p:nvSpPr>
            <p:spPr>
              <a:xfrm>
                <a:off x="10524969" y="2631413"/>
                <a:ext cx="159770" cy="35198"/>
              </a:xfrm>
              <a:custGeom>
                <a:avLst/>
                <a:gdLst>
                  <a:gd name="connsiteX0" fmla="*/ 17600 w 159770"/>
                  <a:gd name="connsiteY0" fmla="*/ 0 h 35198"/>
                  <a:gd name="connsiteX1" fmla="*/ 74798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0573 w 159770"/>
                  <a:gd name="connsiteY5" fmla="*/ 35199 h 35198"/>
                  <a:gd name="connsiteX6" fmla="*/ 17600 w 159770"/>
                  <a:gd name="connsiteY6" fmla="*/ 35199 h 35198"/>
                  <a:gd name="connsiteX7" fmla="*/ 0 w 159770"/>
                  <a:gd name="connsiteY7" fmla="*/ 17599 h 35198"/>
                  <a:gd name="connsiteX8" fmla="*/ 17600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600" y="0"/>
                    </a:moveTo>
                    <a:lnTo>
                      <a:pt x="74798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0573" y="35199"/>
                    </a:lnTo>
                    <a:lnTo>
                      <a:pt x="17600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600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6" name="Freeform: Shape 101">
                <a:extLst>
                  <a:ext uri="{FF2B5EF4-FFF2-40B4-BE49-F238E27FC236}">
                    <a16:creationId xmlns:a16="http://schemas.microsoft.com/office/drawing/2014/main" id="{C67F42BE-F7A8-159C-81A7-67F0ABEEB102}"/>
                  </a:ext>
                </a:extLst>
              </p:cNvPr>
              <p:cNvSpPr/>
              <p:nvPr/>
            </p:nvSpPr>
            <p:spPr>
              <a:xfrm>
                <a:off x="10524969" y="2633613"/>
                <a:ext cx="159770" cy="35198"/>
              </a:xfrm>
              <a:custGeom>
                <a:avLst/>
                <a:gdLst>
                  <a:gd name="connsiteX0" fmla="*/ 17600 w 159770"/>
                  <a:gd name="connsiteY0" fmla="*/ 0 h 35198"/>
                  <a:gd name="connsiteX1" fmla="*/ 74798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0573 w 159770"/>
                  <a:gd name="connsiteY5" fmla="*/ 35199 h 35198"/>
                  <a:gd name="connsiteX6" fmla="*/ 17600 w 159770"/>
                  <a:gd name="connsiteY6" fmla="*/ 35199 h 35198"/>
                  <a:gd name="connsiteX7" fmla="*/ 0 w 159770"/>
                  <a:gd name="connsiteY7" fmla="*/ 17599 h 35198"/>
                  <a:gd name="connsiteX8" fmla="*/ 17600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600" y="0"/>
                    </a:moveTo>
                    <a:lnTo>
                      <a:pt x="74798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0573" y="35199"/>
                    </a:lnTo>
                    <a:lnTo>
                      <a:pt x="17600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6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7" name="Freeform: Shape 102">
                <a:extLst>
                  <a:ext uri="{FF2B5EF4-FFF2-40B4-BE49-F238E27FC236}">
                    <a16:creationId xmlns:a16="http://schemas.microsoft.com/office/drawing/2014/main" id="{9F141841-275B-A1F4-5C8E-C6022E0C5614}"/>
                  </a:ext>
                </a:extLst>
              </p:cNvPr>
              <p:cNvSpPr/>
              <p:nvPr/>
            </p:nvSpPr>
            <p:spPr>
              <a:xfrm>
                <a:off x="10542843" y="2717760"/>
                <a:ext cx="159495" cy="35198"/>
              </a:xfrm>
              <a:custGeom>
                <a:avLst/>
                <a:gdLst>
                  <a:gd name="connsiteX0" fmla="*/ 17599 w 159495"/>
                  <a:gd name="connsiteY0" fmla="*/ 0 h 35198"/>
                  <a:gd name="connsiteX1" fmla="*/ 69573 w 159495"/>
                  <a:gd name="connsiteY1" fmla="*/ 0 h 35198"/>
                  <a:gd name="connsiteX2" fmla="*/ 141896 w 159495"/>
                  <a:gd name="connsiteY2" fmla="*/ 0 h 35198"/>
                  <a:gd name="connsiteX3" fmla="*/ 159495 w 159495"/>
                  <a:gd name="connsiteY3" fmla="*/ 17599 h 35198"/>
                  <a:gd name="connsiteX4" fmla="*/ 141896 w 159495"/>
                  <a:gd name="connsiteY4" fmla="*/ 35199 h 35198"/>
                  <a:gd name="connsiteX5" fmla="*/ 73423 w 159495"/>
                  <a:gd name="connsiteY5" fmla="*/ 35199 h 35198"/>
                  <a:gd name="connsiteX6" fmla="*/ 17599 w 159495"/>
                  <a:gd name="connsiteY6" fmla="*/ 35199 h 35198"/>
                  <a:gd name="connsiteX7" fmla="*/ 0 w 159495"/>
                  <a:gd name="connsiteY7" fmla="*/ 17599 h 35198"/>
                  <a:gd name="connsiteX8" fmla="*/ 17599 w 159495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495" h="35198">
                    <a:moveTo>
                      <a:pt x="17599" y="0"/>
                    </a:moveTo>
                    <a:lnTo>
                      <a:pt x="69573" y="0"/>
                    </a:lnTo>
                    <a:lnTo>
                      <a:pt x="141896" y="0"/>
                    </a:lnTo>
                    <a:cubicBezTo>
                      <a:pt x="151521" y="0"/>
                      <a:pt x="159495" y="7975"/>
                      <a:pt x="159495" y="17599"/>
                    </a:cubicBezTo>
                    <a:cubicBezTo>
                      <a:pt x="159495" y="27224"/>
                      <a:pt x="151521" y="35199"/>
                      <a:pt x="141896" y="35199"/>
                    </a:cubicBezTo>
                    <a:lnTo>
                      <a:pt x="73423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599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8" name="Freeform: Shape 103">
                <a:extLst>
                  <a:ext uri="{FF2B5EF4-FFF2-40B4-BE49-F238E27FC236}">
                    <a16:creationId xmlns:a16="http://schemas.microsoft.com/office/drawing/2014/main" id="{C9C13BCF-E1A4-F161-F39F-57C1EB7D554A}"/>
                  </a:ext>
                </a:extLst>
              </p:cNvPr>
              <p:cNvSpPr/>
              <p:nvPr/>
            </p:nvSpPr>
            <p:spPr>
              <a:xfrm>
                <a:off x="10542843" y="2720510"/>
                <a:ext cx="159495" cy="35198"/>
              </a:xfrm>
              <a:custGeom>
                <a:avLst/>
                <a:gdLst>
                  <a:gd name="connsiteX0" fmla="*/ 17599 w 159495"/>
                  <a:gd name="connsiteY0" fmla="*/ 0 h 35198"/>
                  <a:gd name="connsiteX1" fmla="*/ 69573 w 159495"/>
                  <a:gd name="connsiteY1" fmla="*/ 0 h 35198"/>
                  <a:gd name="connsiteX2" fmla="*/ 141896 w 159495"/>
                  <a:gd name="connsiteY2" fmla="*/ 0 h 35198"/>
                  <a:gd name="connsiteX3" fmla="*/ 159495 w 159495"/>
                  <a:gd name="connsiteY3" fmla="*/ 17599 h 35198"/>
                  <a:gd name="connsiteX4" fmla="*/ 141896 w 159495"/>
                  <a:gd name="connsiteY4" fmla="*/ 35199 h 35198"/>
                  <a:gd name="connsiteX5" fmla="*/ 73423 w 159495"/>
                  <a:gd name="connsiteY5" fmla="*/ 35199 h 35198"/>
                  <a:gd name="connsiteX6" fmla="*/ 17599 w 159495"/>
                  <a:gd name="connsiteY6" fmla="*/ 35199 h 35198"/>
                  <a:gd name="connsiteX7" fmla="*/ 0 w 159495"/>
                  <a:gd name="connsiteY7" fmla="*/ 17599 h 35198"/>
                  <a:gd name="connsiteX8" fmla="*/ 17599 w 159495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495" h="35198">
                    <a:moveTo>
                      <a:pt x="17599" y="0"/>
                    </a:moveTo>
                    <a:lnTo>
                      <a:pt x="69573" y="0"/>
                    </a:lnTo>
                    <a:lnTo>
                      <a:pt x="141896" y="0"/>
                    </a:lnTo>
                    <a:cubicBezTo>
                      <a:pt x="151521" y="0"/>
                      <a:pt x="159495" y="7975"/>
                      <a:pt x="159495" y="17599"/>
                    </a:cubicBezTo>
                    <a:cubicBezTo>
                      <a:pt x="159495" y="27224"/>
                      <a:pt x="151521" y="35199"/>
                      <a:pt x="141896" y="35199"/>
                    </a:cubicBezTo>
                    <a:lnTo>
                      <a:pt x="73423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5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9" name="Freeform: Shape 104">
                <a:extLst>
                  <a:ext uri="{FF2B5EF4-FFF2-40B4-BE49-F238E27FC236}">
                    <a16:creationId xmlns:a16="http://schemas.microsoft.com/office/drawing/2014/main" id="{B1E2F61F-EB96-96B9-C210-5E2848CB4851}"/>
                  </a:ext>
                </a:extLst>
              </p:cNvPr>
              <p:cNvSpPr/>
              <p:nvPr/>
            </p:nvSpPr>
            <p:spPr>
              <a:xfrm>
                <a:off x="10354199" y="3007327"/>
                <a:ext cx="258217" cy="194419"/>
              </a:xfrm>
              <a:custGeom>
                <a:avLst/>
                <a:gdLst>
                  <a:gd name="connsiteX0" fmla="*/ 176270 w 258217"/>
                  <a:gd name="connsiteY0" fmla="*/ 194419 h 194419"/>
                  <a:gd name="connsiteX1" fmla="*/ 129246 w 258217"/>
                  <a:gd name="connsiteY1" fmla="*/ 194419 h 194419"/>
                  <a:gd name="connsiteX2" fmla="*/ 82223 w 258217"/>
                  <a:gd name="connsiteY2" fmla="*/ 194419 h 194419"/>
                  <a:gd name="connsiteX3" fmla="*/ 0 w 258217"/>
                  <a:gd name="connsiteY3" fmla="*/ 0 h 194419"/>
                  <a:gd name="connsiteX4" fmla="*/ 258217 w 258217"/>
                  <a:gd name="connsiteY4" fmla="*/ 0 h 194419"/>
                  <a:gd name="connsiteX5" fmla="*/ 176270 w 258217"/>
                  <a:gd name="connsiteY5" fmla="*/ 194419 h 19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217" h="194419">
                    <a:moveTo>
                      <a:pt x="176270" y="194419"/>
                    </a:moveTo>
                    <a:lnTo>
                      <a:pt x="129246" y="194419"/>
                    </a:lnTo>
                    <a:lnTo>
                      <a:pt x="82223" y="194419"/>
                    </a:lnTo>
                    <a:cubicBezTo>
                      <a:pt x="38499" y="142721"/>
                      <a:pt x="12925" y="75348"/>
                      <a:pt x="0" y="0"/>
                    </a:cubicBezTo>
                    <a:lnTo>
                      <a:pt x="258217" y="0"/>
                    </a:lnTo>
                    <a:cubicBezTo>
                      <a:pt x="245568" y="75348"/>
                      <a:pt x="219993" y="142721"/>
                      <a:pt x="176270" y="194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10" name="Freeform: Shape 105">
                <a:extLst>
                  <a:ext uri="{FF2B5EF4-FFF2-40B4-BE49-F238E27FC236}">
                    <a16:creationId xmlns:a16="http://schemas.microsoft.com/office/drawing/2014/main" id="{94024A70-BDA2-73A3-899B-D31DA3D1F298}"/>
                  </a:ext>
                </a:extLst>
              </p:cNvPr>
              <p:cNvSpPr/>
              <p:nvPr/>
            </p:nvSpPr>
            <p:spPr>
              <a:xfrm>
                <a:off x="9132610" y="2211225"/>
                <a:ext cx="278331" cy="755952"/>
              </a:xfrm>
              <a:custGeom>
                <a:avLst/>
                <a:gdLst>
                  <a:gd name="connsiteX0" fmla="*/ 83398 w 278331"/>
                  <a:gd name="connsiteY0" fmla="*/ 531284 h 755952"/>
                  <a:gd name="connsiteX1" fmla="*/ 65798 w 278331"/>
                  <a:gd name="connsiteY1" fmla="*/ 513685 h 755952"/>
                  <a:gd name="connsiteX2" fmla="*/ 9700 w 278331"/>
                  <a:gd name="connsiteY2" fmla="*/ 513685 h 755952"/>
                  <a:gd name="connsiteX3" fmla="*/ 16850 w 278331"/>
                  <a:gd name="connsiteY3" fmla="*/ 461986 h 755952"/>
                  <a:gd name="connsiteX4" fmla="*/ 83948 w 278331"/>
                  <a:gd name="connsiteY4" fmla="*/ 461986 h 755952"/>
                  <a:gd name="connsiteX5" fmla="*/ 101547 w 278331"/>
                  <a:gd name="connsiteY5" fmla="*/ 444387 h 755952"/>
                  <a:gd name="connsiteX6" fmla="*/ 83948 w 278331"/>
                  <a:gd name="connsiteY6" fmla="*/ 426787 h 755952"/>
                  <a:gd name="connsiteX7" fmla="*/ 22349 w 278331"/>
                  <a:gd name="connsiteY7" fmla="*/ 426787 h 755952"/>
                  <a:gd name="connsiteX8" fmla="*/ 33624 w 278331"/>
                  <a:gd name="connsiteY8" fmla="*/ 366564 h 755952"/>
                  <a:gd name="connsiteX9" fmla="*/ 102372 w 278331"/>
                  <a:gd name="connsiteY9" fmla="*/ 366564 h 755952"/>
                  <a:gd name="connsiteX10" fmla="*/ 119972 w 278331"/>
                  <a:gd name="connsiteY10" fmla="*/ 348965 h 755952"/>
                  <a:gd name="connsiteX11" fmla="*/ 102372 w 278331"/>
                  <a:gd name="connsiteY11" fmla="*/ 331365 h 755952"/>
                  <a:gd name="connsiteX12" fmla="*/ 41324 w 278331"/>
                  <a:gd name="connsiteY12" fmla="*/ 331365 h 755952"/>
                  <a:gd name="connsiteX13" fmla="*/ 139221 w 278331"/>
                  <a:gd name="connsiteY13" fmla="*/ 0 h 755952"/>
                  <a:gd name="connsiteX14" fmla="*/ 206044 w 278331"/>
                  <a:gd name="connsiteY14" fmla="*/ 207069 h 755952"/>
                  <a:gd name="connsiteX15" fmla="*/ 187619 w 278331"/>
                  <a:gd name="connsiteY15" fmla="*/ 227968 h 755952"/>
                  <a:gd name="connsiteX16" fmla="*/ 236018 w 278331"/>
                  <a:gd name="connsiteY16" fmla="*/ 559883 h 755952"/>
                  <a:gd name="connsiteX17" fmla="*/ 261867 w 278331"/>
                  <a:gd name="connsiteY17" fmla="*/ 464186 h 755952"/>
                  <a:gd name="connsiteX18" fmla="*/ 273692 w 278331"/>
                  <a:gd name="connsiteY18" fmla="*/ 755953 h 755952"/>
                  <a:gd name="connsiteX19" fmla="*/ 4750 w 278331"/>
                  <a:gd name="connsiteY19" fmla="*/ 755953 h 755952"/>
                  <a:gd name="connsiteX20" fmla="*/ 5850 w 278331"/>
                  <a:gd name="connsiteY20" fmla="*/ 548884 h 755952"/>
                  <a:gd name="connsiteX21" fmla="*/ 65798 w 278331"/>
                  <a:gd name="connsiteY21" fmla="*/ 548884 h 755952"/>
                  <a:gd name="connsiteX22" fmla="*/ 83398 w 278331"/>
                  <a:gd name="connsiteY22" fmla="*/ 531284 h 75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8331" h="755952">
                    <a:moveTo>
                      <a:pt x="83398" y="531284"/>
                    </a:moveTo>
                    <a:cubicBezTo>
                      <a:pt x="83398" y="521659"/>
                      <a:pt x="75423" y="513685"/>
                      <a:pt x="65798" y="513685"/>
                    </a:cubicBezTo>
                    <a:lnTo>
                      <a:pt x="9700" y="513685"/>
                    </a:lnTo>
                    <a:cubicBezTo>
                      <a:pt x="11900" y="496360"/>
                      <a:pt x="14100" y="479036"/>
                      <a:pt x="16850" y="461986"/>
                    </a:cubicBezTo>
                    <a:lnTo>
                      <a:pt x="83948" y="461986"/>
                    </a:lnTo>
                    <a:cubicBezTo>
                      <a:pt x="93572" y="461986"/>
                      <a:pt x="101547" y="454011"/>
                      <a:pt x="101547" y="444387"/>
                    </a:cubicBezTo>
                    <a:cubicBezTo>
                      <a:pt x="101547" y="434762"/>
                      <a:pt x="93572" y="426787"/>
                      <a:pt x="83948" y="426787"/>
                    </a:cubicBezTo>
                    <a:lnTo>
                      <a:pt x="22349" y="426787"/>
                    </a:lnTo>
                    <a:cubicBezTo>
                      <a:pt x="25924" y="406438"/>
                      <a:pt x="29774" y="386364"/>
                      <a:pt x="33624" y="366564"/>
                    </a:cubicBezTo>
                    <a:lnTo>
                      <a:pt x="102372" y="366564"/>
                    </a:lnTo>
                    <a:cubicBezTo>
                      <a:pt x="111997" y="366564"/>
                      <a:pt x="119972" y="358589"/>
                      <a:pt x="119972" y="348965"/>
                    </a:cubicBezTo>
                    <a:cubicBezTo>
                      <a:pt x="119972" y="339340"/>
                      <a:pt x="111997" y="331365"/>
                      <a:pt x="102372" y="331365"/>
                    </a:cubicBezTo>
                    <a:lnTo>
                      <a:pt x="41324" y="331365"/>
                    </a:lnTo>
                    <a:cubicBezTo>
                      <a:pt x="82298" y="146021"/>
                      <a:pt x="139221" y="0"/>
                      <a:pt x="139221" y="0"/>
                    </a:cubicBezTo>
                    <a:cubicBezTo>
                      <a:pt x="139221" y="0"/>
                      <a:pt x="172220" y="84697"/>
                      <a:pt x="206044" y="207069"/>
                    </a:cubicBezTo>
                    <a:lnTo>
                      <a:pt x="187619" y="227968"/>
                    </a:lnTo>
                    <a:lnTo>
                      <a:pt x="236018" y="559883"/>
                    </a:lnTo>
                    <a:cubicBezTo>
                      <a:pt x="236018" y="559883"/>
                      <a:pt x="235468" y="513685"/>
                      <a:pt x="261867" y="464186"/>
                    </a:cubicBezTo>
                    <a:cubicBezTo>
                      <a:pt x="276717" y="562083"/>
                      <a:pt x="283592" y="663555"/>
                      <a:pt x="273692" y="755953"/>
                    </a:cubicBezTo>
                    <a:lnTo>
                      <a:pt x="4750" y="755953"/>
                    </a:lnTo>
                    <a:cubicBezTo>
                      <a:pt x="-2400" y="689679"/>
                      <a:pt x="-1025" y="619282"/>
                      <a:pt x="5850" y="548884"/>
                    </a:cubicBezTo>
                    <a:lnTo>
                      <a:pt x="65798" y="548884"/>
                    </a:lnTo>
                    <a:cubicBezTo>
                      <a:pt x="75423" y="548884"/>
                      <a:pt x="83398" y="540909"/>
                      <a:pt x="83398" y="531284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211" name="Graphic 2">
                <a:extLst>
                  <a:ext uri="{FF2B5EF4-FFF2-40B4-BE49-F238E27FC236}">
                    <a16:creationId xmlns:a16="http://schemas.microsoft.com/office/drawing/2014/main" id="{AC8E0461-1BB9-99F3-590C-FF3A9188B607}"/>
                  </a:ext>
                </a:extLst>
              </p:cNvPr>
              <p:cNvGrpSpPr/>
              <p:nvPr/>
            </p:nvGrpSpPr>
            <p:grpSpPr>
              <a:xfrm>
                <a:off x="9055963" y="2539840"/>
                <a:ext cx="196344" cy="217518"/>
                <a:chOff x="9055963" y="2539840"/>
                <a:chExt cx="196344" cy="217518"/>
              </a:xfrm>
              <a:solidFill>
                <a:srgbClr val="CCCCCC"/>
              </a:solidFill>
            </p:grpSpPr>
            <p:sp>
              <p:nvSpPr>
                <p:cNvPr id="230" name="Freeform: Shape 125">
                  <a:extLst>
                    <a:ext uri="{FF2B5EF4-FFF2-40B4-BE49-F238E27FC236}">
                      <a16:creationId xmlns:a16="http://schemas.microsoft.com/office/drawing/2014/main" id="{83BD0A5B-16FD-54A3-A5A5-12CDC90DD90A}"/>
                    </a:ext>
                  </a:extLst>
                </p:cNvPr>
                <p:cNvSpPr/>
                <p:nvPr/>
              </p:nvSpPr>
              <p:spPr>
                <a:xfrm>
                  <a:off x="9092811" y="253984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848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314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848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314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31" name="Freeform: Shape 126">
                  <a:extLst>
                    <a:ext uri="{FF2B5EF4-FFF2-40B4-BE49-F238E27FC236}">
                      <a16:creationId xmlns:a16="http://schemas.microsoft.com/office/drawing/2014/main" id="{A973D353-28D1-7FE0-0220-6165926C3A01}"/>
                    </a:ext>
                  </a:extLst>
                </p:cNvPr>
                <p:cNvSpPr/>
                <p:nvPr/>
              </p:nvSpPr>
              <p:spPr>
                <a:xfrm>
                  <a:off x="9074112" y="2635263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573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479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573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479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32" name="Freeform: Shape 127">
                  <a:extLst>
                    <a:ext uri="{FF2B5EF4-FFF2-40B4-BE49-F238E27FC236}">
                      <a16:creationId xmlns:a16="http://schemas.microsoft.com/office/drawing/2014/main" id="{B55ECEC8-1786-205D-0079-D7B036D479E9}"/>
                    </a:ext>
                  </a:extLst>
                </p:cNvPr>
                <p:cNvSpPr/>
                <p:nvPr/>
              </p:nvSpPr>
              <p:spPr>
                <a:xfrm>
                  <a:off x="9055963" y="272216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0 h 35198"/>
                    <a:gd name="connsiteX1" fmla="*/ 85797 w 159495"/>
                    <a:gd name="connsiteY1" fmla="*/ 0 h 35198"/>
                    <a:gd name="connsiteX2" fmla="*/ 141896 w 159495"/>
                    <a:gd name="connsiteY2" fmla="*/ 0 h 35198"/>
                    <a:gd name="connsiteX3" fmla="*/ 159495 w 159495"/>
                    <a:gd name="connsiteY3" fmla="*/ 17599 h 35198"/>
                    <a:gd name="connsiteX4" fmla="*/ 141896 w 159495"/>
                    <a:gd name="connsiteY4" fmla="*/ 35199 h 35198"/>
                    <a:gd name="connsiteX5" fmla="*/ 82223 w 159495"/>
                    <a:gd name="connsiteY5" fmla="*/ 35199 h 35198"/>
                    <a:gd name="connsiteX6" fmla="*/ 17599 w 159495"/>
                    <a:gd name="connsiteY6" fmla="*/ 35199 h 35198"/>
                    <a:gd name="connsiteX7" fmla="*/ 0 w 159495"/>
                    <a:gd name="connsiteY7" fmla="*/ 17599 h 35198"/>
                    <a:gd name="connsiteX8" fmla="*/ 17599 w 159495"/>
                    <a:gd name="connsiteY8" fmla="*/ 0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0"/>
                      </a:moveTo>
                      <a:lnTo>
                        <a:pt x="85797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82223" y="35199"/>
                      </a:lnTo>
                      <a:lnTo>
                        <a:pt x="17599" y="35199"/>
                      </a:ln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grpSp>
            <p:nvGrpSpPr>
              <p:cNvPr id="212" name="Graphic 2">
                <a:extLst>
                  <a:ext uri="{FF2B5EF4-FFF2-40B4-BE49-F238E27FC236}">
                    <a16:creationId xmlns:a16="http://schemas.microsoft.com/office/drawing/2014/main" id="{8ACCD583-139C-3848-CA92-B87A41B4C2ED}"/>
                  </a:ext>
                </a:extLst>
              </p:cNvPr>
              <p:cNvGrpSpPr/>
              <p:nvPr/>
            </p:nvGrpSpPr>
            <p:grpSpPr>
              <a:xfrm>
                <a:off x="9056237" y="2542590"/>
                <a:ext cx="196619" cy="217518"/>
                <a:chOff x="9056237" y="2542590"/>
                <a:chExt cx="196619" cy="217518"/>
              </a:xfrm>
              <a:solidFill>
                <a:srgbClr val="000000"/>
              </a:solidFill>
            </p:grpSpPr>
            <p:sp>
              <p:nvSpPr>
                <p:cNvPr id="227" name="Freeform: Shape 122">
                  <a:extLst>
                    <a:ext uri="{FF2B5EF4-FFF2-40B4-BE49-F238E27FC236}">
                      <a16:creationId xmlns:a16="http://schemas.microsoft.com/office/drawing/2014/main" id="{67AEE04B-4E76-5C44-F213-1EDC41DEB99F}"/>
                    </a:ext>
                  </a:extLst>
                </p:cNvPr>
                <p:cNvSpPr/>
                <p:nvPr/>
              </p:nvSpPr>
              <p:spPr>
                <a:xfrm>
                  <a:off x="9093086" y="2542590"/>
                  <a:ext cx="159770" cy="35198"/>
                </a:xfrm>
                <a:custGeom>
                  <a:avLst/>
                  <a:gdLst>
                    <a:gd name="connsiteX0" fmla="*/ 17599 w 159770"/>
                    <a:gd name="connsiteY0" fmla="*/ 35199 h 35198"/>
                    <a:gd name="connsiteX1" fmla="*/ 0 w 159770"/>
                    <a:gd name="connsiteY1" fmla="*/ 17599 h 35198"/>
                    <a:gd name="connsiteX2" fmla="*/ 17599 w 159770"/>
                    <a:gd name="connsiteY2" fmla="*/ 0 h 35198"/>
                    <a:gd name="connsiteX3" fmla="*/ 80848 w 159770"/>
                    <a:gd name="connsiteY3" fmla="*/ 0 h 35198"/>
                    <a:gd name="connsiteX4" fmla="*/ 142171 w 159770"/>
                    <a:gd name="connsiteY4" fmla="*/ 0 h 35198"/>
                    <a:gd name="connsiteX5" fmla="*/ 159770 w 159770"/>
                    <a:gd name="connsiteY5" fmla="*/ 17599 h 35198"/>
                    <a:gd name="connsiteX6" fmla="*/ 142171 w 159770"/>
                    <a:gd name="connsiteY6" fmla="*/ 35199 h 35198"/>
                    <a:gd name="connsiteX7" fmla="*/ 73423 w 159770"/>
                    <a:gd name="connsiteY7" fmla="*/ 35199 h 35198"/>
                    <a:gd name="connsiteX8" fmla="*/ 17599 w 159770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770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848" y="0"/>
                      </a:lnTo>
                      <a:lnTo>
                        <a:pt x="142171" y="0"/>
                      </a:lnTo>
                      <a:cubicBezTo>
                        <a:pt x="151795" y="0"/>
                        <a:pt x="159770" y="7975"/>
                        <a:pt x="159770" y="17599"/>
                      </a:cubicBezTo>
                      <a:cubicBezTo>
                        <a:pt x="159770" y="27224"/>
                        <a:pt x="151795" y="35199"/>
                        <a:pt x="142171" y="35199"/>
                      </a:cubicBezTo>
                      <a:lnTo>
                        <a:pt x="73423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28" name="Freeform: Shape 123">
                  <a:extLst>
                    <a:ext uri="{FF2B5EF4-FFF2-40B4-BE49-F238E27FC236}">
                      <a16:creationId xmlns:a16="http://schemas.microsoft.com/office/drawing/2014/main" id="{442E36F6-06E5-B310-6572-363E8350E23E}"/>
                    </a:ext>
                  </a:extLst>
                </p:cNvPr>
                <p:cNvSpPr/>
                <p:nvPr/>
              </p:nvSpPr>
              <p:spPr>
                <a:xfrm>
                  <a:off x="9074387" y="2638012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573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479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573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479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29" name="Freeform: Shape 124">
                  <a:extLst>
                    <a:ext uri="{FF2B5EF4-FFF2-40B4-BE49-F238E27FC236}">
                      <a16:creationId xmlns:a16="http://schemas.microsoft.com/office/drawing/2014/main" id="{E345E34D-2F6F-1928-EF5E-56F0EF8EE647}"/>
                    </a:ext>
                  </a:extLst>
                </p:cNvPr>
                <p:cNvSpPr/>
                <p:nvPr/>
              </p:nvSpPr>
              <p:spPr>
                <a:xfrm>
                  <a:off x="9056237" y="272491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0 h 35198"/>
                    <a:gd name="connsiteX1" fmla="*/ 85797 w 159495"/>
                    <a:gd name="connsiteY1" fmla="*/ 0 h 35198"/>
                    <a:gd name="connsiteX2" fmla="*/ 141896 w 159495"/>
                    <a:gd name="connsiteY2" fmla="*/ 0 h 35198"/>
                    <a:gd name="connsiteX3" fmla="*/ 159495 w 159495"/>
                    <a:gd name="connsiteY3" fmla="*/ 17599 h 35198"/>
                    <a:gd name="connsiteX4" fmla="*/ 141896 w 159495"/>
                    <a:gd name="connsiteY4" fmla="*/ 35199 h 35198"/>
                    <a:gd name="connsiteX5" fmla="*/ 82223 w 159495"/>
                    <a:gd name="connsiteY5" fmla="*/ 35199 h 35198"/>
                    <a:gd name="connsiteX6" fmla="*/ 17599 w 159495"/>
                    <a:gd name="connsiteY6" fmla="*/ 35199 h 35198"/>
                    <a:gd name="connsiteX7" fmla="*/ 0 w 159495"/>
                    <a:gd name="connsiteY7" fmla="*/ 17599 h 35198"/>
                    <a:gd name="connsiteX8" fmla="*/ 17599 w 159495"/>
                    <a:gd name="connsiteY8" fmla="*/ 0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0"/>
                      </a:moveTo>
                      <a:lnTo>
                        <a:pt x="85797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82223" y="35199"/>
                      </a:lnTo>
                      <a:lnTo>
                        <a:pt x="17599" y="35199"/>
                      </a:ln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213" name="Freeform: Shape 108">
                <a:extLst>
                  <a:ext uri="{FF2B5EF4-FFF2-40B4-BE49-F238E27FC236}">
                    <a16:creationId xmlns:a16="http://schemas.microsoft.com/office/drawing/2014/main" id="{E57796DE-E3C3-6DCC-631B-A374848D31A0}"/>
                  </a:ext>
                </a:extLst>
              </p:cNvPr>
              <p:cNvSpPr/>
              <p:nvPr/>
            </p:nvSpPr>
            <p:spPr>
              <a:xfrm>
                <a:off x="9142860" y="3007327"/>
                <a:ext cx="258217" cy="194419"/>
              </a:xfrm>
              <a:custGeom>
                <a:avLst/>
                <a:gdLst>
                  <a:gd name="connsiteX0" fmla="*/ 175995 w 258217"/>
                  <a:gd name="connsiteY0" fmla="*/ 194419 h 194419"/>
                  <a:gd name="connsiteX1" fmla="*/ 128971 w 258217"/>
                  <a:gd name="connsiteY1" fmla="*/ 194419 h 194419"/>
                  <a:gd name="connsiteX2" fmla="*/ 82223 w 258217"/>
                  <a:gd name="connsiteY2" fmla="*/ 194419 h 194419"/>
                  <a:gd name="connsiteX3" fmla="*/ 0 w 258217"/>
                  <a:gd name="connsiteY3" fmla="*/ 0 h 194419"/>
                  <a:gd name="connsiteX4" fmla="*/ 258217 w 258217"/>
                  <a:gd name="connsiteY4" fmla="*/ 0 h 194419"/>
                  <a:gd name="connsiteX5" fmla="*/ 175995 w 258217"/>
                  <a:gd name="connsiteY5" fmla="*/ 194419 h 19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217" h="194419">
                    <a:moveTo>
                      <a:pt x="175995" y="194419"/>
                    </a:moveTo>
                    <a:lnTo>
                      <a:pt x="128971" y="194419"/>
                    </a:lnTo>
                    <a:lnTo>
                      <a:pt x="82223" y="194419"/>
                    </a:lnTo>
                    <a:cubicBezTo>
                      <a:pt x="38499" y="142721"/>
                      <a:pt x="12925" y="75348"/>
                      <a:pt x="0" y="0"/>
                    </a:cubicBezTo>
                    <a:lnTo>
                      <a:pt x="258217" y="0"/>
                    </a:lnTo>
                    <a:cubicBezTo>
                      <a:pt x="245293" y="75348"/>
                      <a:pt x="219718" y="142721"/>
                      <a:pt x="175995" y="194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14" name="Freeform: Shape 109">
                <a:extLst>
                  <a:ext uri="{FF2B5EF4-FFF2-40B4-BE49-F238E27FC236}">
                    <a16:creationId xmlns:a16="http://schemas.microsoft.com/office/drawing/2014/main" id="{7AF1B8CD-E96A-AD68-2557-5718ADE2249F}"/>
                  </a:ext>
                </a:extLst>
              </p:cNvPr>
              <p:cNvSpPr/>
              <p:nvPr/>
            </p:nvSpPr>
            <p:spPr>
              <a:xfrm>
                <a:off x="9670019" y="978437"/>
                <a:ext cx="415512" cy="194969"/>
              </a:xfrm>
              <a:custGeom>
                <a:avLst/>
                <a:gdLst>
                  <a:gd name="connsiteX0" fmla="*/ 207619 w 415512"/>
                  <a:gd name="connsiteY0" fmla="*/ 0 h 194969"/>
                  <a:gd name="connsiteX1" fmla="*/ 415513 w 415512"/>
                  <a:gd name="connsiteY1" fmla="*/ 172695 h 194969"/>
                  <a:gd name="connsiteX2" fmla="*/ 347590 w 415512"/>
                  <a:gd name="connsiteY2" fmla="*/ 194969 h 194969"/>
                  <a:gd name="connsiteX3" fmla="*/ 347590 w 415512"/>
                  <a:gd name="connsiteY3" fmla="*/ 194969 h 194969"/>
                  <a:gd name="connsiteX4" fmla="*/ 67648 w 415512"/>
                  <a:gd name="connsiteY4" fmla="*/ 194969 h 194969"/>
                  <a:gd name="connsiteX5" fmla="*/ 67648 w 415512"/>
                  <a:gd name="connsiteY5" fmla="*/ 194969 h 194969"/>
                  <a:gd name="connsiteX6" fmla="*/ 0 w 415512"/>
                  <a:gd name="connsiteY6" fmla="*/ 172695 h 194969"/>
                  <a:gd name="connsiteX7" fmla="*/ 207619 w 415512"/>
                  <a:gd name="connsiteY7" fmla="*/ 0 h 194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512" h="194969">
                    <a:moveTo>
                      <a:pt x="207619" y="0"/>
                    </a:moveTo>
                    <a:cubicBezTo>
                      <a:pt x="288741" y="50873"/>
                      <a:pt x="357489" y="109172"/>
                      <a:pt x="415513" y="172695"/>
                    </a:cubicBezTo>
                    <a:lnTo>
                      <a:pt x="347590" y="194969"/>
                    </a:lnTo>
                    <a:lnTo>
                      <a:pt x="347590" y="194969"/>
                    </a:lnTo>
                    <a:lnTo>
                      <a:pt x="67648" y="194969"/>
                    </a:lnTo>
                    <a:lnTo>
                      <a:pt x="67648" y="194969"/>
                    </a:lnTo>
                    <a:lnTo>
                      <a:pt x="0" y="172695"/>
                    </a:lnTo>
                    <a:cubicBezTo>
                      <a:pt x="57748" y="109172"/>
                      <a:pt x="126496" y="50873"/>
                      <a:pt x="207619" y="0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15" name="Freeform: Shape 110">
                <a:extLst>
                  <a:ext uri="{FF2B5EF4-FFF2-40B4-BE49-F238E27FC236}">
                    <a16:creationId xmlns:a16="http://schemas.microsoft.com/office/drawing/2014/main" id="{AE20D547-7C77-D398-E963-B79732B86205}"/>
                  </a:ext>
                </a:extLst>
              </p:cNvPr>
              <p:cNvSpPr/>
              <p:nvPr/>
            </p:nvSpPr>
            <p:spPr>
              <a:xfrm>
                <a:off x="9609246" y="1542445"/>
                <a:ext cx="552183" cy="552183"/>
              </a:xfrm>
              <a:custGeom>
                <a:avLst/>
                <a:gdLst>
                  <a:gd name="connsiteX0" fmla="*/ 0 w 552183"/>
                  <a:gd name="connsiteY0" fmla="*/ 276092 h 552183"/>
                  <a:gd name="connsiteX1" fmla="*/ 276092 w 552183"/>
                  <a:gd name="connsiteY1" fmla="*/ 0 h 552183"/>
                  <a:gd name="connsiteX2" fmla="*/ 552184 w 552183"/>
                  <a:gd name="connsiteY2" fmla="*/ 276092 h 552183"/>
                  <a:gd name="connsiteX3" fmla="*/ 276092 w 552183"/>
                  <a:gd name="connsiteY3" fmla="*/ 552184 h 552183"/>
                  <a:gd name="connsiteX4" fmla="*/ 0 w 552183"/>
                  <a:gd name="connsiteY4" fmla="*/ 276092 h 552183"/>
                  <a:gd name="connsiteX5" fmla="*/ 36299 w 552183"/>
                  <a:gd name="connsiteY5" fmla="*/ 276092 h 552183"/>
                  <a:gd name="connsiteX6" fmla="*/ 276092 w 552183"/>
                  <a:gd name="connsiteY6" fmla="*/ 515885 h 552183"/>
                  <a:gd name="connsiteX7" fmla="*/ 515885 w 552183"/>
                  <a:gd name="connsiteY7" fmla="*/ 276092 h 552183"/>
                  <a:gd name="connsiteX8" fmla="*/ 276092 w 552183"/>
                  <a:gd name="connsiteY8" fmla="*/ 36299 h 552183"/>
                  <a:gd name="connsiteX9" fmla="*/ 36299 w 552183"/>
                  <a:gd name="connsiteY9" fmla="*/ 276092 h 55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183" h="552183">
                    <a:moveTo>
                      <a:pt x="0" y="276092"/>
                    </a:moveTo>
                    <a:cubicBezTo>
                      <a:pt x="0" y="124021"/>
                      <a:pt x="123746" y="0"/>
                      <a:pt x="276092" y="0"/>
                    </a:cubicBezTo>
                    <a:cubicBezTo>
                      <a:pt x="428162" y="0"/>
                      <a:pt x="552184" y="123746"/>
                      <a:pt x="552184" y="276092"/>
                    </a:cubicBezTo>
                    <a:cubicBezTo>
                      <a:pt x="552184" y="428162"/>
                      <a:pt x="428437" y="552184"/>
                      <a:pt x="276092" y="552184"/>
                    </a:cubicBezTo>
                    <a:cubicBezTo>
                      <a:pt x="124021" y="552184"/>
                      <a:pt x="0" y="428437"/>
                      <a:pt x="0" y="276092"/>
                    </a:cubicBezTo>
                    <a:close/>
                    <a:moveTo>
                      <a:pt x="36299" y="276092"/>
                    </a:moveTo>
                    <a:cubicBezTo>
                      <a:pt x="36299" y="408363"/>
                      <a:pt x="143821" y="515885"/>
                      <a:pt x="276092" y="515885"/>
                    </a:cubicBezTo>
                    <a:cubicBezTo>
                      <a:pt x="408363" y="515885"/>
                      <a:pt x="515885" y="408363"/>
                      <a:pt x="515885" y="276092"/>
                    </a:cubicBezTo>
                    <a:cubicBezTo>
                      <a:pt x="515885" y="143821"/>
                      <a:pt x="408363" y="36299"/>
                      <a:pt x="276092" y="36299"/>
                    </a:cubicBezTo>
                    <a:cubicBezTo>
                      <a:pt x="143821" y="36299"/>
                      <a:pt x="36299" y="143821"/>
                      <a:pt x="36299" y="2760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16" name="Freeform: Shape 111">
                <a:extLst>
                  <a:ext uri="{FF2B5EF4-FFF2-40B4-BE49-F238E27FC236}">
                    <a16:creationId xmlns:a16="http://schemas.microsoft.com/office/drawing/2014/main" id="{36EF8F4F-BFB2-3A2B-0DF1-97038778AEDA}"/>
                  </a:ext>
                </a:extLst>
              </p:cNvPr>
              <p:cNvSpPr/>
              <p:nvPr/>
            </p:nvSpPr>
            <p:spPr>
              <a:xfrm>
                <a:off x="9625746" y="1570494"/>
                <a:ext cx="503785" cy="503785"/>
              </a:xfrm>
              <a:custGeom>
                <a:avLst/>
                <a:gdLst>
                  <a:gd name="connsiteX0" fmla="*/ 503785 w 503785"/>
                  <a:gd name="connsiteY0" fmla="*/ 251893 h 503785"/>
                  <a:gd name="connsiteX1" fmla="*/ 251893 w 503785"/>
                  <a:gd name="connsiteY1" fmla="*/ 503785 h 503785"/>
                  <a:gd name="connsiteX2" fmla="*/ 0 w 503785"/>
                  <a:gd name="connsiteY2" fmla="*/ 251893 h 503785"/>
                  <a:gd name="connsiteX3" fmla="*/ 251893 w 503785"/>
                  <a:gd name="connsiteY3" fmla="*/ 0 h 503785"/>
                  <a:gd name="connsiteX4" fmla="*/ 503785 w 503785"/>
                  <a:gd name="connsiteY4" fmla="*/ 251893 h 50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03785">
                    <a:moveTo>
                      <a:pt x="503785" y="251893"/>
                    </a:moveTo>
                    <a:cubicBezTo>
                      <a:pt x="503785" y="391009"/>
                      <a:pt x="391009" y="503785"/>
                      <a:pt x="251893" y="503785"/>
                    </a:cubicBezTo>
                    <a:cubicBezTo>
                      <a:pt x="112776" y="503785"/>
                      <a:pt x="0" y="391009"/>
                      <a:pt x="0" y="251893"/>
                    </a:cubicBezTo>
                    <a:cubicBezTo>
                      <a:pt x="0" y="112776"/>
                      <a:pt x="112776" y="0"/>
                      <a:pt x="251893" y="0"/>
                    </a:cubicBezTo>
                    <a:cubicBezTo>
                      <a:pt x="391009" y="0"/>
                      <a:pt x="503785" y="112776"/>
                      <a:pt x="503785" y="251893"/>
                    </a:cubicBezTo>
                    <a:close/>
                  </a:path>
                </a:pathLst>
              </a:custGeom>
              <a:solidFill>
                <a:srgbClr val="86B2CD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17" name="Freeform: Shape 112">
                <a:extLst>
                  <a:ext uri="{FF2B5EF4-FFF2-40B4-BE49-F238E27FC236}">
                    <a16:creationId xmlns:a16="http://schemas.microsoft.com/office/drawing/2014/main" id="{74ECE6B4-3312-6F77-B20A-C5A6AF745789}"/>
                  </a:ext>
                </a:extLst>
              </p:cNvPr>
              <p:cNvSpPr/>
              <p:nvPr/>
            </p:nvSpPr>
            <p:spPr>
              <a:xfrm>
                <a:off x="9601546" y="1546295"/>
                <a:ext cx="552183" cy="552183"/>
              </a:xfrm>
              <a:custGeom>
                <a:avLst/>
                <a:gdLst>
                  <a:gd name="connsiteX0" fmla="*/ 0 w 552183"/>
                  <a:gd name="connsiteY0" fmla="*/ 276092 h 552183"/>
                  <a:gd name="connsiteX1" fmla="*/ 276092 w 552183"/>
                  <a:gd name="connsiteY1" fmla="*/ 0 h 552183"/>
                  <a:gd name="connsiteX2" fmla="*/ 552184 w 552183"/>
                  <a:gd name="connsiteY2" fmla="*/ 276092 h 552183"/>
                  <a:gd name="connsiteX3" fmla="*/ 276092 w 552183"/>
                  <a:gd name="connsiteY3" fmla="*/ 552184 h 552183"/>
                  <a:gd name="connsiteX4" fmla="*/ 0 w 552183"/>
                  <a:gd name="connsiteY4" fmla="*/ 276092 h 552183"/>
                  <a:gd name="connsiteX5" fmla="*/ 36299 w 552183"/>
                  <a:gd name="connsiteY5" fmla="*/ 276092 h 552183"/>
                  <a:gd name="connsiteX6" fmla="*/ 276092 w 552183"/>
                  <a:gd name="connsiteY6" fmla="*/ 515885 h 552183"/>
                  <a:gd name="connsiteX7" fmla="*/ 515885 w 552183"/>
                  <a:gd name="connsiteY7" fmla="*/ 276092 h 552183"/>
                  <a:gd name="connsiteX8" fmla="*/ 276092 w 552183"/>
                  <a:gd name="connsiteY8" fmla="*/ 36299 h 552183"/>
                  <a:gd name="connsiteX9" fmla="*/ 36299 w 552183"/>
                  <a:gd name="connsiteY9" fmla="*/ 276092 h 55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183" h="552183">
                    <a:moveTo>
                      <a:pt x="0" y="276092"/>
                    </a:moveTo>
                    <a:cubicBezTo>
                      <a:pt x="0" y="124021"/>
                      <a:pt x="123746" y="0"/>
                      <a:pt x="276092" y="0"/>
                    </a:cubicBezTo>
                    <a:cubicBezTo>
                      <a:pt x="428162" y="0"/>
                      <a:pt x="552184" y="123746"/>
                      <a:pt x="552184" y="276092"/>
                    </a:cubicBezTo>
                    <a:cubicBezTo>
                      <a:pt x="552184" y="428162"/>
                      <a:pt x="428437" y="552184"/>
                      <a:pt x="276092" y="552184"/>
                    </a:cubicBezTo>
                    <a:cubicBezTo>
                      <a:pt x="124021" y="552184"/>
                      <a:pt x="0" y="428437"/>
                      <a:pt x="0" y="276092"/>
                    </a:cubicBezTo>
                    <a:close/>
                    <a:moveTo>
                      <a:pt x="36299" y="276092"/>
                    </a:moveTo>
                    <a:cubicBezTo>
                      <a:pt x="36299" y="408363"/>
                      <a:pt x="143821" y="515885"/>
                      <a:pt x="276092" y="515885"/>
                    </a:cubicBezTo>
                    <a:cubicBezTo>
                      <a:pt x="408363" y="515885"/>
                      <a:pt x="515885" y="408363"/>
                      <a:pt x="515885" y="276092"/>
                    </a:cubicBezTo>
                    <a:cubicBezTo>
                      <a:pt x="515885" y="143821"/>
                      <a:pt x="408363" y="36299"/>
                      <a:pt x="276092" y="36299"/>
                    </a:cubicBezTo>
                    <a:cubicBezTo>
                      <a:pt x="143821" y="36299"/>
                      <a:pt x="36299" y="143821"/>
                      <a:pt x="36299" y="276092"/>
                    </a:cubicBezTo>
                    <a:close/>
                  </a:path>
                </a:pathLst>
              </a:custGeom>
              <a:solidFill>
                <a:srgbClr val="312C2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18" name="Freeform: Shape 113">
                <a:extLst>
                  <a:ext uri="{FF2B5EF4-FFF2-40B4-BE49-F238E27FC236}">
                    <a16:creationId xmlns:a16="http://schemas.microsoft.com/office/drawing/2014/main" id="{79BCD43F-F82F-BBBE-CF04-C74335BBF2B8}"/>
                  </a:ext>
                </a:extLst>
              </p:cNvPr>
              <p:cNvSpPr/>
              <p:nvPr/>
            </p:nvSpPr>
            <p:spPr>
              <a:xfrm>
                <a:off x="9953536" y="1667841"/>
                <a:ext cx="56098" cy="56098"/>
              </a:xfrm>
              <a:custGeom>
                <a:avLst/>
                <a:gdLst>
                  <a:gd name="connsiteX0" fmla="*/ 28049 w 56098"/>
                  <a:gd name="connsiteY0" fmla="*/ 56098 h 56098"/>
                  <a:gd name="connsiteX1" fmla="*/ 28049 w 56098"/>
                  <a:gd name="connsiteY1" fmla="*/ 56098 h 56098"/>
                  <a:gd name="connsiteX2" fmla="*/ 56098 w 56098"/>
                  <a:gd name="connsiteY2" fmla="*/ 28049 h 56098"/>
                  <a:gd name="connsiteX3" fmla="*/ 56098 w 56098"/>
                  <a:gd name="connsiteY3" fmla="*/ 28049 h 56098"/>
                  <a:gd name="connsiteX4" fmla="*/ 28049 w 56098"/>
                  <a:gd name="connsiteY4" fmla="*/ 0 h 56098"/>
                  <a:gd name="connsiteX5" fmla="*/ 28049 w 56098"/>
                  <a:gd name="connsiteY5" fmla="*/ 0 h 56098"/>
                  <a:gd name="connsiteX6" fmla="*/ 0 w 56098"/>
                  <a:gd name="connsiteY6" fmla="*/ 28049 h 56098"/>
                  <a:gd name="connsiteX7" fmla="*/ 0 w 56098"/>
                  <a:gd name="connsiteY7" fmla="*/ 28049 h 56098"/>
                  <a:gd name="connsiteX8" fmla="*/ 28049 w 56098"/>
                  <a:gd name="connsiteY8" fmla="*/ 56098 h 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098" h="56098">
                    <a:moveTo>
                      <a:pt x="28049" y="56098"/>
                    </a:moveTo>
                    <a:lnTo>
                      <a:pt x="28049" y="56098"/>
                    </a:lnTo>
                    <a:cubicBezTo>
                      <a:pt x="43449" y="56098"/>
                      <a:pt x="56098" y="43449"/>
                      <a:pt x="56098" y="28049"/>
                    </a:cubicBezTo>
                    <a:lnTo>
                      <a:pt x="56098" y="28049"/>
                    </a:lnTo>
                    <a:cubicBezTo>
                      <a:pt x="56098" y="12650"/>
                      <a:pt x="43449" y="0"/>
                      <a:pt x="28049" y="0"/>
                    </a:cubicBezTo>
                    <a:lnTo>
                      <a:pt x="28049" y="0"/>
                    </a:lnTo>
                    <a:cubicBezTo>
                      <a:pt x="12650" y="0"/>
                      <a:pt x="0" y="12650"/>
                      <a:pt x="0" y="28049"/>
                    </a:cubicBezTo>
                    <a:lnTo>
                      <a:pt x="0" y="28049"/>
                    </a:lnTo>
                    <a:cubicBezTo>
                      <a:pt x="0" y="43449"/>
                      <a:pt x="12650" y="56098"/>
                      <a:pt x="28049" y="56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219" name="Graphic 2">
                <a:extLst>
                  <a:ext uri="{FF2B5EF4-FFF2-40B4-BE49-F238E27FC236}">
                    <a16:creationId xmlns:a16="http://schemas.microsoft.com/office/drawing/2014/main" id="{F1A3A387-7E11-05A0-BBFF-FC48865ECB4A}"/>
                  </a:ext>
                </a:extLst>
              </p:cNvPr>
              <p:cNvGrpSpPr/>
              <p:nvPr/>
            </p:nvGrpSpPr>
            <p:grpSpPr>
              <a:xfrm>
                <a:off x="9319130" y="2301147"/>
                <a:ext cx="183969" cy="469686"/>
                <a:chOff x="9319130" y="2301147"/>
                <a:chExt cx="183969" cy="469686"/>
              </a:xfrm>
            </p:grpSpPr>
            <p:sp>
              <p:nvSpPr>
                <p:cNvPr id="223" name="Freeform: Shape 118">
                  <a:extLst>
                    <a:ext uri="{FF2B5EF4-FFF2-40B4-BE49-F238E27FC236}">
                      <a16:creationId xmlns:a16="http://schemas.microsoft.com/office/drawing/2014/main" id="{B2A54ED3-602A-8B4A-BF9E-62E662C10844}"/>
                    </a:ext>
                  </a:extLst>
                </p:cNvPr>
                <p:cNvSpPr/>
                <p:nvPr/>
              </p:nvSpPr>
              <p:spPr>
                <a:xfrm>
                  <a:off x="9319130" y="2301147"/>
                  <a:ext cx="175169" cy="465011"/>
                </a:xfrm>
                <a:custGeom>
                  <a:avLst/>
                  <a:gdLst>
                    <a:gd name="connsiteX0" fmla="*/ 116047 w 175169"/>
                    <a:gd name="connsiteY0" fmla="*/ 0 h 465011"/>
                    <a:gd name="connsiteX1" fmla="*/ 97072 w 175169"/>
                    <a:gd name="connsiteY1" fmla="*/ 23374 h 465011"/>
                    <a:gd name="connsiteX2" fmla="*/ 82498 w 175169"/>
                    <a:gd name="connsiteY2" fmla="*/ 39874 h 465011"/>
                    <a:gd name="connsiteX3" fmla="*/ 18424 w 175169"/>
                    <a:gd name="connsiteY3" fmla="*/ 112197 h 465011"/>
                    <a:gd name="connsiteX4" fmla="*/ 0 w 175169"/>
                    <a:gd name="connsiteY4" fmla="*/ 133096 h 465011"/>
                    <a:gd name="connsiteX5" fmla="*/ 48399 w 175169"/>
                    <a:gd name="connsiteY5" fmla="*/ 465011 h 465011"/>
                    <a:gd name="connsiteX6" fmla="*/ 74248 w 175169"/>
                    <a:gd name="connsiteY6" fmla="*/ 369314 h 465011"/>
                    <a:gd name="connsiteX7" fmla="*/ 135021 w 175169"/>
                    <a:gd name="connsiteY7" fmla="*/ 300016 h 465011"/>
                    <a:gd name="connsiteX8" fmla="*/ 175170 w 175169"/>
                    <a:gd name="connsiteY8" fmla="*/ 277192 h 465011"/>
                    <a:gd name="connsiteX9" fmla="*/ 116047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116047" y="0"/>
                      </a:moveTo>
                      <a:lnTo>
                        <a:pt x="97072" y="23374"/>
                      </a:lnTo>
                      <a:lnTo>
                        <a:pt x="82498" y="39874"/>
                      </a:lnTo>
                      <a:lnTo>
                        <a:pt x="18424" y="112197"/>
                      </a:lnTo>
                      <a:lnTo>
                        <a:pt x="0" y="133096"/>
                      </a:lnTo>
                      <a:lnTo>
                        <a:pt x="48399" y="465011"/>
                      </a:lnTo>
                      <a:cubicBezTo>
                        <a:pt x="48399" y="465011"/>
                        <a:pt x="47849" y="418812"/>
                        <a:pt x="74248" y="369314"/>
                      </a:cubicBezTo>
                      <a:cubicBezTo>
                        <a:pt x="87172" y="345390"/>
                        <a:pt x="106422" y="320366"/>
                        <a:pt x="135021" y="300016"/>
                      </a:cubicBezTo>
                      <a:cubicBezTo>
                        <a:pt x="146846" y="291766"/>
                        <a:pt x="160045" y="284067"/>
                        <a:pt x="175170" y="277192"/>
                      </a:cubicBezTo>
                      <a:lnTo>
                        <a:pt x="116047" y="0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24" name="Freeform: Shape 119">
                  <a:extLst>
                    <a:ext uri="{FF2B5EF4-FFF2-40B4-BE49-F238E27FC236}">
                      <a16:creationId xmlns:a16="http://schemas.microsoft.com/office/drawing/2014/main" id="{02BECE69-3B49-334D-9721-E6ACB073D2D2}"/>
                    </a:ext>
                  </a:extLst>
                </p:cNvPr>
                <p:cNvSpPr/>
                <p:nvPr/>
              </p:nvSpPr>
              <p:spPr>
                <a:xfrm>
                  <a:off x="9367116" y="2724910"/>
                  <a:ext cx="9211" cy="45648"/>
                </a:xfrm>
                <a:custGeom>
                  <a:avLst/>
                  <a:gdLst>
                    <a:gd name="connsiteX0" fmla="*/ 687 w 9211"/>
                    <a:gd name="connsiteY0" fmla="*/ 40974 h 45648"/>
                    <a:gd name="connsiteX1" fmla="*/ 9212 w 9211"/>
                    <a:gd name="connsiteY1" fmla="*/ 45649 h 45648"/>
                    <a:gd name="connsiteX2" fmla="*/ 8387 w 9211"/>
                    <a:gd name="connsiteY2" fmla="*/ 0 h 45648"/>
                    <a:gd name="connsiteX3" fmla="*/ 687 w 9211"/>
                    <a:gd name="connsiteY3" fmla="*/ 40974 h 4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11" h="45648">
                      <a:moveTo>
                        <a:pt x="687" y="40974"/>
                      </a:moveTo>
                      <a:lnTo>
                        <a:pt x="9212" y="45649"/>
                      </a:lnTo>
                      <a:lnTo>
                        <a:pt x="8387" y="0"/>
                      </a:lnTo>
                      <a:cubicBezTo>
                        <a:pt x="8662" y="275"/>
                        <a:pt x="-2888" y="9350"/>
                        <a:pt x="687" y="40974"/>
                      </a:cubicBez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25" name="Freeform: Shape 120">
                  <a:extLst>
                    <a:ext uri="{FF2B5EF4-FFF2-40B4-BE49-F238E27FC236}">
                      <a16:creationId xmlns:a16="http://schemas.microsoft.com/office/drawing/2014/main" id="{CD86AC20-1613-D1F7-8AFB-E1DEFF058139}"/>
                    </a:ext>
                  </a:extLst>
                </p:cNvPr>
                <p:cNvSpPr/>
                <p:nvPr/>
              </p:nvSpPr>
              <p:spPr>
                <a:xfrm>
                  <a:off x="9435176" y="2301147"/>
                  <a:ext cx="8524" cy="25574"/>
                </a:xfrm>
                <a:custGeom>
                  <a:avLst/>
                  <a:gdLst>
                    <a:gd name="connsiteX0" fmla="*/ 0 w 8524"/>
                    <a:gd name="connsiteY0" fmla="*/ 0 h 25574"/>
                    <a:gd name="connsiteX1" fmla="*/ 8525 w 8524"/>
                    <a:gd name="connsiteY1" fmla="*/ 4675 h 25574"/>
                    <a:gd name="connsiteX2" fmla="*/ 3025 w 8524"/>
                    <a:gd name="connsiteY2" fmla="*/ 25574 h 25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24" h="25574">
                      <a:moveTo>
                        <a:pt x="0" y="0"/>
                      </a:moveTo>
                      <a:lnTo>
                        <a:pt x="8525" y="4675"/>
                      </a:lnTo>
                      <a:lnTo>
                        <a:pt x="3025" y="25574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26" name="Freeform: Shape 121">
                  <a:extLst>
                    <a:ext uri="{FF2B5EF4-FFF2-40B4-BE49-F238E27FC236}">
                      <a16:creationId xmlns:a16="http://schemas.microsoft.com/office/drawing/2014/main" id="{2BA76284-6967-7562-2C63-FE4FC8708F1C}"/>
                    </a:ext>
                  </a:extLst>
                </p:cNvPr>
                <p:cNvSpPr/>
                <p:nvPr/>
              </p:nvSpPr>
              <p:spPr>
                <a:xfrm>
                  <a:off x="9327929" y="2305822"/>
                  <a:ext cx="175169" cy="465011"/>
                </a:xfrm>
                <a:custGeom>
                  <a:avLst/>
                  <a:gdLst>
                    <a:gd name="connsiteX0" fmla="*/ 115772 w 175169"/>
                    <a:gd name="connsiteY0" fmla="*/ 0 h 465011"/>
                    <a:gd name="connsiteX1" fmla="*/ 97072 w 175169"/>
                    <a:gd name="connsiteY1" fmla="*/ 23374 h 465011"/>
                    <a:gd name="connsiteX2" fmla="*/ 82498 w 175169"/>
                    <a:gd name="connsiteY2" fmla="*/ 39874 h 465011"/>
                    <a:gd name="connsiteX3" fmla="*/ 18424 w 175169"/>
                    <a:gd name="connsiteY3" fmla="*/ 112197 h 465011"/>
                    <a:gd name="connsiteX4" fmla="*/ 0 w 175169"/>
                    <a:gd name="connsiteY4" fmla="*/ 133096 h 465011"/>
                    <a:gd name="connsiteX5" fmla="*/ 48399 w 175169"/>
                    <a:gd name="connsiteY5" fmla="*/ 465011 h 465011"/>
                    <a:gd name="connsiteX6" fmla="*/ 74248 w 175169"/>
                    <a:gd name="connsiteY6" fmla="*/ 369314 h 465011"/>
                    <a:gd name="connsiteX7" fmla="*/ 135021 w 175169"/>
                    <a:gd name="connsiteY7" fmla="*/ 300016 h 465011"/>
                    <a:gd name="connsiteX8" fmla="*/ 175170 w 175169"/>
                    <a:gd name="connsiteY8" fmla="*/ 277192 h 465011"/>
                    <a:gd name="connsiteX9" fmla="*/ 115772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115772" y="0"/>
                      </a:moveTo>
                      <a:lnTo>
                        <a:pt x="97072" y="23374"/>
                      </a:lnTo>
                      <a:lnTo>
                        <a:pt x="82498" y="39874"/>
                      </a:lnTo>
                      <a:lnTo>
                        <a:pt x="18424" y="112197"/>
                      </a:lnTo>
                      <a:lnTo>
                        <a:pt x="0" y="133096"/>
                      </a:lnTo>
                      <a:lnTo>
                        <a:pt x="48399" y="465011"/>
                      </a:lnTo>
                      <a:cubicBezTo>
                        <a:pt x="48399" y="465011"/>
                        <a:pt x="47849" y="418813"/>
                        <a:pt x="74248" y="369314"/>
                      </a:cubicBezTo>
                      <a:cubicBezTo>
                        <a:pt x="87172" y="345390"/>
                        <a:pt x="106422" y="320366"/>
                        <a:pt x="135021" y="300016"/>
                      </a:cubicBezTo>
                      <a:cubicBezTo>
                        <a:pt x="146846" y="291766"/>
                        <a:pt x="160045" y="284067"/>
                        <a:pt x="175170" y="277192"/>
                      </a:cubicBezTo>
                      <a:lnTo>
                        <a:pt x="11577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220" name="Freeform: Shape 115">
                <a:extLst>
                  <a:ext uri="{FF2B5EF4-FFF2-40B4-BE49-F238E27FC236}">
                    <a16:creationId xmlns:a16="http://schemas.microsoft.com/office/drawing/2014/main" id="{F3DAC185-212E-2E91-BDF7-E2B105A0CD7E}"/>
                  </a:ext>
                </a:extLst>
              </p:cNvPr>
              <p:cNvSpPr/>
              <p:nvPr/>
            </p:nvSpPr>
            <p:spPr>
              <a:xfrm>
                <a:off x="9099957" y="2959203"/>
                <a:ext cx="344019" cy="52798"/>
              </a:xfrm>
              <a:custGeom>
                <a:avLst/>
                <a:gdLst>
                  <a:gd name="connsiteX0" fmla="*/ 26404 w 344019"/>
                  <a:gd name="connsiteY0" fmla="*/ 52798 h 52798"/>
                  <a:gd name="connsiteX1" fmla="*/ 317620 w 344019"/>
                  <a:gd name="connsiteY1" fmla="*/ 52798 h 52798"/>
                  <a:gd name="connsiteX2" fmla="*/ 344019 w 344019"/>
                  <a:gd name="connsiteY2" fmla="*/ 26399 h 52798"/>
                  <a:gd name="connsiteX3" fmla="*/ 344019 w 344019"/>
                  <a:gd name="connsiteY3" fmla="*/ 26399 h 52798"/>
                  <a:gd name="connsiteX4" fmla="*/ 317620 w 344019"/>
                  <a:gd name="connsiteY4" fmla="*/ 0 h 52798"/>
                  <a:gd name="connsiteX5" fmla="*/ 26404 w 344019"/>
                  <a:gd name="connsiteY5" fmla="*/ 0 h 52798"/>
                  <a:gd name="connsiteX6" fmla="*/ 5 w 344019"/>
                  <a:gd name="connsiteY6" fmla="*/ 26399 h 52798"/>
                  <a:gd name="connsiteX7" fmla="*/ 5 w 344019"/>
                  <a:gd name="connsiteY7" fmla="*/ 26399 h 52798"/>
                  <a:gd name="connsiteX8" fmla="*/ 26404 w 344019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019" h="52798">
                    <a:moveTo>
                      <a:pt x="26404" y="52798"/>
                    </a:moveTo>
                    <a:lnTo>
                      <a:pt x="317620" y="52798"/>
                    </a:lnTo>
                    <a:cubicBezTo>
                      <a:pt x="332195" y="52798"/>
                      <a:pt x="344019" y="40974"/>
                      <a:pt x="344019" y="26399"/>
                    </a:cubicBezTo>
                    <a:lnTo>
                      <a:pt x="344019" y="26399"/>
                    </a:lnTo>
                    <a:cubicBezTo>
                      <a:pt x="344019" y="11825"/>
                      <a:pt x="332195" y="0"/>
                      <a:pt x="317620" y="0"/>
                    </a:cubicBezTo>
                    <a:lnTo>
                      <a:pt x="26404" y="0"/>
                    </a:lnTo>
                    <a:cubicBezTo>
                      <a:pt x="11829" y="0"/>
                      <a:pt x="5" y="11825"/>
                      <a:pt x="5" y="26399"/>
                    </a:cubicBezTo>
                    <a:lnTo>
                      <a:pt x="5" y="26399"/>
                    </a:lnTo>
                    <a:cubicBezTo>
                      <a:pt x="-270" y="40699"/>
                      <a:pt x="11829" y="52798"/>
                      <a:pt x="26404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21" name="Freeform: Shape 116">
                <a:extLst>
                  <a:ext uri="{FF2B5EF4-FFF2-40B4-BE49-F238E27FC236}">
                    <a16:creationId xmlns:a16="http://schemas.microsoft.com/office/drawing/2014/main" id="{F8D4DB27-CA9D-FAF3-EC61-34BEC27C46A4}"/>
                  </a:ext>
                </a:extLst>
              </p:cNvPr>
              <p:cNvSpPr/>
              <p:nvPr/>
            </p:nvSpPr>
            <p:spPr>
              <a:xfrm>
                <a:off x="10311300" y="2959203"/>
                <a:ext cx="344014" cy="52798"/>
              </a:xfrm>
              <a:custGeom>
                <a:avLst/>
                <a:gdLst>
                  <a:gd name="connsiteX0" fmla="*/ 26399 w 344014"/>
                  <a:gd name="connsiteY0" fmla="*/ 52798 h 52798"/>
                  <a:gd name="connsiteX1" fmla="*/ 317616 w 344014"/>
                  <a:gd name="connsiteY1" fmla="*/ 52798 h 52798"/>
                  <a:gd name="connsiteX2" fmla="*/ 344015 w 344014"/>
                  <a:gd name="connsiteY2" fmla="*/ 26399 h 52798"/>
                  <a:gd name="connsiteX3" fmla="*/ 344015 w 344014"/>
                  <a:gd name="connsiteY3" fmla="*/ 26399 h 52798"/>
                  <a:gd name="connsiteX4" fmla="*/ 317616 w 344014"/>
                  <a:gd name="connsiteY4" fmla="*/ 0 h 52798"/>
                  <a:gd name="connsiteX5" fmla="*/ 26399 w 344014"/>
                  <a:gd name="connsiteY5" fmla="*/ 0 h 52798"/>
                  <a:gd name="connsiteX6" fmla="*/ 0 w 344014"/>
                  <a:gd name="connsiteY6" fmla="*/ 26399 h 52798"/>
                  <a:gd name="connsiteX7" fmla="*/ 0 w 344014"/>
                  <a:gd name="connsiteY7" fmla="*/ 26399 h 52798"/>
                  <a:gd name="connsiteX8" fmla="*/ 26399 w 344014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014" h="52798">
                    <a:moveTo>
                      <a:pt x="26399" y="52798"/>
                    </a:moveTo>
                    <a:lnTo>
                      <a:pt x="317616" y="52798"/>
                    </a:lnTo>
                    <a:cubicBezTo>
                      <a:pt x="332190" y="52798"/>
                      <a:pt x="344015" y="40974"/>
                      <a:pt x="344015" y="26399"/>
                    </a:cubicBezTo>
                    <a:lnTo>
                      <a:pt x="344015" y="26399"/>
                    </a:lnTo>
                    <a:cubicBezTo>
                      <a:pt x="344015" y="11825"/>
                      <a:pt x="332190" y="0"/>
                      <a:pt x="317616" y="0"/>
                    </a:cubicBezTo>
                    <a:lnTo>
                      <a:pt x="26399" y="0"/>
                    </a:lnTo>
                    <a:cubicBezTo>
                      <a:pt x="11825" y="0"/>
                      <a:pt x="0" y="11825"/>
                      <a:pt x="0" y="26399"/>
                    </a:cubicBezTo>
                    <a:lnTo>
                      <a:pt x="0" y="26399"/>
                    </a:lnTo>
                    <a:cubicBezTo>
                      <a:pt x="0" y="40699"/>
                      <a:pt x="11825" y="52798"/>
                      <a:pt x="26399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22" name="Freeform: Shape 117">
                <a:extLst>
                  <a:ext uri="{FF2B5EF4-FFF2-40B4-BE49-F238E27FC236}">
                    <a16:creationId xmlns:a16="http://schemas.microsoft.com/office/drawing/2014/main" id="{9B8F030D-F243-E0BB-5B17-D8FBD6C51C27}"/>
                  </a:ext>
                </a:extLst>
              </p:cNvPr>
              <p:cNvSpPr/>
              <p:nvPr/>
            </p:nvSpPr>
            <p:spPr>
              <a:xfrm>
                <a:off x="9861139" y="784636"/>
                <a:ext cx="32998" cy="205625"/>
              </a:xfrm>
              <a:custGeom>
                <a:avLst/>
                <a:gdLst>
                  <a:gd name="connsiteX0" fmla="*/ 20349 w 32998"/>
                  <a:gd name="connsiteY0" fmla="*/ 3506 h 205625"/>
                  <a:gd name="connsiteX1" fmla="*/ 32999 w 32998"/>
                  <a:gd name="connsiteY1" fmla="*/ 205625 h 205625"/>
                  <a:gd name="connsiteX2" fmla="*/ 16499 w 32998"/>
                  <a:gd name="connsiteY2" fmla="*/ 205625 h 205625"/>
                  <a:gd name="connsiteX3" fmla="*/ 0 w 32998"/>
                  <a:gd name="connsiteY3" fmla="*/ 205625 h 205625"/>
                  <a:gd name="connsiteX4" fmla="*/ 12650 w 32998"/>
                  <a:gd name="connsiteY4" fmla="*/ 3506 h 205625"/>
                  <a:gd name="connsiteX5" fmla="*/ 20349 w 32998"/>
                  <a:gd name="connsiteY5" fmla="*/ 3506 h 20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998" h="205625">
                    <a:moveTo>
                      <a:pt x="20349" y="3506"/>
                    </a:moveTo>
                    <a:lnTo>
                      <a:pt x="32999" y="205625"/>
                    </a:lnTo>
                    <a:lnTo>
                      <a:pt x="16499" y="205625"/>
                    </a:lnTo>
                    <a:lnTo>
                      <a:pt x="0" y="205625"/>
                    </a:lnTo>
                    <a:lnTo>
                      <a:pt x="12650" y="3506"/>
                    </a:lnTo>
                    <a:cubicBezTo>
                      <a:pt x="12925" y="-1169"/>
                      <a:pt x="20074" y="-1169"/>
                      <a:pt x="20349" y="35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191" name="Freeform: Shape 86">
              <a:extLst>
                <a:ext uri="{FF2B5EF4-FFF2-40B4-BE49-F238E27FC236}">
                  <a16:creationId xmlns:a16="http://schemas.microsoft.com/office/drawing/2014/main" id="{EDF7F059-D66E-C4EC-8585-7C629CC216AF}"/>
                </a:ext>
              </a:extLst>
            </p:cNvPr>
            <p:cNvSpPr/>
            <p:nvPr/>
          </p:nvSpPr>
          <p:spPr>
            <a:xfrm>
              <a:off x="9857014" y="985037"/>
              <a:ext cx="41523" cy="9349"/>
            </a:xfrm>
            <a:custGeom>
              <a:avLst/>
              <a:gdLst>
                <a:gd name="connsiteX0" fmla="*/ 4675 w 41523"/>
                <a:gd name="connsiteY0" fmla="*/ 9350 h 9349"/>
                <a:gd name="connsiteX1" fmla="*/ 36849 w 41523"/>
                <a:gd name="connsiteY1" fmla="*/ 9350 h 9349"/>
                <a:gd name="connsiteX2" fmla="*/ 41524 w 41523"/>
                <a:gd name="connsiteY2" fmla="*/ 4675 h 9349"/>
                <a:gd name="connsiteX3" fmla="*/ 41524 w 41523"/>
                <a:gd name="connsiteY3" fmla="*/ 4675 h 9349"/>
                <a:gd name="connsiteX4" fmla="*/ 36849 w 41523"/>
                <a:gd name="connsiteY4" fmla="*/ 0 h 9349"/>
                <a:gd name="connsiteX5" fmla="*/ 4675 w 41523"/>
                <a:gd name="connsiteY5" fmla="*/ 0 h 9349"/>
                <a:gd name="connsiteX6" fmla="*/ 0 w 41523"/>
                <a:gd name="connsiteY6" fmla="*/ 4675 h 9349"/>
                <a:gd name="connsiteX7" fmla="*/ 0 w 41523"/>
                <a:gd name="connsiteY7" fmla="*/ 4675 h 9349"/>
                <a:gd name="connsiteX8" fmla="*/ 4675 w 41523"/>
                <a:gd name="connsiteY8" fmla="*/ 9350 h 9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23" h="9349">
                  <a:moveTo>
                    <a:pt x="4675" y="9350"/>
                  </a:moveTo>
                  <a:lnTo>
                    <a:pt x="36849" y="9350"/>
                  </a:lnTo>
                  <a:cubicBezTo>
                    <a:pt x="39324" y="9350"/>
                    <a:pt x="41524" y="7150"/>
                    <a:pt x="41524" y="4675"/>
                  </a:cubicBezTo>
                  <a:lnTo>
                    <a:pt x="41524" y="4675"/>
                  </a:lnTo>
                  <a:cubicBezTo>
                    <a:pt x="41524" y="2200"/>
                    <a:pt x="39324" y="0"/>
                    <a:pt x="36849" y="0"/>
                  </a:cubicBezTo>
                  <a:lnTo>
                    <a:pt x="4675" y="0"/>
                  </a:lnTo>
                  <a:cubicBezTo>
                    <a:pt x="2200" y="0"/>
                    <a:pt x="0" y="2200"/>
                    <a:pt x="0" y="4675"/>
                  </a:cubicBezTo>
                  <a:lnTo>
                    <a:pt x="0" y="4675"/>
                  </a:lnTo>
                  <a:cubicBezTo>
                    <a:pt x="0" y="7150"/>
                    <a:pt x="1925" y="9350"/>
                    <a:pt x="4675" y="9350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3A4DA742-2549-49F0-AC53-EAD36047C0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6394" y="1481374"/>
            <a:ext cx="5773017" cy="289558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6B0A268-F270-C7E4-4DA3-EF71C96189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9221" y="4538127"/>
            <a:ext cx="2388240" cy="224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20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38">
            <a:extLst>
              <a:ext uri="{FF2B5EF4-FFF2-40B4-BE49-F238E27FC236}">
                <a16:creationId xmlns:a16="http://schemas.microsoft.com/office/drawing/2014/main" id="{8421D18A-9A24-4675-B9BC-0800AE9A3999}"/>
              </a:ext>
            </a:extLst>
          </p:cNvPr>
          <p:cNvGrpSpPr/>
          <p:nvPr/>
        </p:nvGrpSpPr>
        <p:grpSpPr>
          <a:xfrm>
            <a:off x="1126703" y="2915690"/>
            <a:ext cx="1298068" cy="1041268"/>
            <a:chOff x="923775" y="2325619"/>
            <a:chExt cx="2742747" cy="220014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CD7C9BD-4993-4C58-9AFC-046DC00D95D0}"/>
                </a:ext>
              </a:extLst>
            </p:cNvPr>
            <p:cNvSpPr/>
            <p:nvPr/>
          </p:nvSpPr>
          <p:spPr>
            <a:xfrm>
              <a:off x="1325814" y="2328494"/>
              <a:ext cx="2140371" cy="2140371"/>
            </a:xfrm>
            <a:custGeom>
              <a:avLst/>
              <a:gdLst>
                <a:gd name="connsiteX0" fmla="*/ 2140372 w 2140371"/>
                <a:gd name="connsiteY0" fmla="*/ 1070186 h 2140371"/>
                <a:gd name="connsiteX1" fmla="*/ 1070186 w 2140371"/>
                <a:gd name="connsiteY1" fmla="*/ 2140371 h 2140371"/>
                <a:gd name="connsiteX2" fmla="*/ 0 w 2140371"/>
                <a:gd name="connsiteY2" fmla="*/ 1070186 h 2140371"/>
                <a:gd name="connsiteX3" fmla="*/ 1070186 w 2140371"/>
                <a:gd name="connsiteY3" fmla="*/ 0 h 2140371"/>
                <a:gd name="connsiteX4" fmla="*/ 2140372 w 2140371"/>
                <a:gd name="connsiteY4" fmla="*/ 1070186 h 21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371" h="2140371">
                  <a:moveTo>
                    <a:pt x="2140372" y="1070186"/>
                  </a:moveTo>
                  <a:cubicBezTo>
                    <a:pt x="2140372" y="1661233"/>
                    <a:pt x="1661234" y="2140371"/>
                    <a:pt x="1070186" y="2140371"/>
                  </a:cubicBezTo>
                  <a:cubicBezTo>
                    <a:pt x="479139" y="2140371"/>
                    <a:pt x="0" y="1661233"/>
                    <a:pt x="0" y="1070186"/>
                  </a:cubicBezTo>
                  <a:cubicBezTo>
                    <a:pt x="0" y="479138"/>
                    <a:pt x="479139" y="0"/>
                    <a:pt x="1070186" y="0"/>
                  </a:cubicBezTo>
                  <a:cubicBezTo>
                    <a:pt x="1661234" y="0"/>
                    <a:pt x="2140372" y="479138"/>
                    <a:pt x="2140372" y="1070186"/>
                  </a:cubicBezTo>
                  <a:close/>
                </a:path>
              </a:pathLst>
            </a:custGeom>
            <a:solidFill>
              <a:srgbClr val="8FC8CB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6" name="Graphic 38">
              <a:extLst>
                <a:ext uri="{FF2B5EF4-FFF2-40B4-BE49-F238E27FC236}">
                  <a16:creationId xmlns:a16="http://schemas.microsoft.com/office/drawing/2014/main" id="{2ADB0D44-39BC-44CB-9E02-7C21F43F1FD3}"/>
                </a:ext>
              </a:extLst>
            </p:cNvPr>
            <p:cNvGrpSpPr/>
            <p:nvPr/>
          </p:nvGrpSpPr>
          <p:grpSpPr>
            <a:xfrm>
              <a:off x="1359659" y="2325619"/>
              <a:ext cx="2114492" cy="2200142"/>
              <a:chOff x="1359659" y="2325619"/>
              <a:chExt cx="2114492" cy="2200142"/>
            </a:xfrm>
            <a:solidFill>
              <a:srgbClr val="637B36"/>
            </a:solidFill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35EDECE-8CAF-424F-A509-F051F88355DF}"/>
                  </a:ext>
                </a:extLst>
              </p:cNvPr>
              <p:cNvSpPr/>
              <p:nvPr/>
            </p:nvSpPr>
            <p:spPr>
              <a:xfrm>
                <a:off x="1359659" y="2325619"/>
                <a:ext cx="1069219" cy="979165"/>
              </a:xfrm>
              <a:custGeom>
                <a:avLst/>
                <a:gdLst>
                  <a:gd name="connsiteX0" fmla="*/ 1036342 w 1069219"/>
                  <a:gd name="connsiteY0" fmla="*/ 2875 h 979165"/>
                  <a:gd name="connsiteX1" fmla="*/ 1036342 w 1069219"/>
                  <a:gd name="connsiteY1" fmla="*/ 307984 h 979165"/>
                  <a:gd name="connsiteX2" fmla="*/ 717992 w 1069219"/>
                  <a:gd name="connsiteY2" fmla="*/ 934610 h 979165"/>
                  <a:gd name="connsiteX3" fmla="*/ 121 w 1069219"/>
                  <a:gd name="connsiteY3" fmla="*/ 804506 h 979165"/>
                  <a:gd name="connsiteX4" fmla="*/ 1036342 w 1069219"/>
                  <a:gd name="connsiteY4" fmla="*/ 2875 h 979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9219" h="979165">
                    <a:moveTo>
                      <a:pt x="1036342" y="2875"/>
                    </a:moveTo>
                    <a:cubicBezTo>
                      <a:pt x="1036342" y="2875"/>
                      <a:pt x="1110317" y="261354"/>
                      <a:pt x="1036342" y="307984"/>
                    </a:cubicBezTo>
                    <a:cubicBezTo>
                      <a:pt x="600553" y="582582"/>
                      <a:pt x="877167" y="797598"/>
                      <a:pt x="717992" y="934610"/>
                    </a:cubicBezTo>
                    <a:cubicBezTo>
                      <a:pt x="558817" y="1071621"/>
                      <a:pt x="394173" y="853439"/>
                      <a:pt x="121" y="804506"/>
                    </a:cubicBezTo>
                    <a:cubicBezTo>
                      <a:pt x="121" y="804506"/>
                      <a:pt x="-33844" y="-55845"/>
                      <a:pt x="1036342" y="2875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9F11AA2-88A7-4E8B-AA4C-BB3F30EA6D77}"/>
                  </a:ext>
                </a:extLst>
              </p:cNvPr>
              <p:cNvSpPr/>
              <p:nvPr/>
            </p:nvSpPr>
            <p:spPr>
              <a:xfrm>
                <a:off x="3008901" y="3028519"/>
                <a:ext cx="465249" cy="667786"/>
              </a:xfrm>
              <a:custGeom>
                <a:avLst/>
                <a:gdLst>
                  <a:gd name="connsiteX0" fmla="*/ 391370 w 465249"/>
                  <a:gd name="connsiteY0" fmla="*/ 0 h 667786"/>
                  <a:gd name="connsiteX1" fmla="*/ 25527 w 465249"/>
                  <a:gd name="connsiteY1" fmla="*/ 132406 h 667786"/>
                  <a:gd name="connsiteX2" fmla="*/ 176642 w 465249"/>
                  <a:gd name="connsiteY2" fmla="*/ 370161 h 667786"/>
                  <a:gd name="connsiteX3" fmla="*/ 414973 w 465249"/>
                  <a:gd name="connsiteY3" fmla="*/ 667787 h 667786"/>
                  <a:gd name="connsiteX4" fmla="*/ 391370 w 465249"/>
                  <a:gd name="connsiteY4" fmla="*/ 0 h 667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5249" h="667786">
                    <a:moveTo>
                      <a:pt x="391370" y="0"/>
                    </a:moveTo>
                    <a:cubicBezTo>
                      <a:pt x="391370" y="0"/>
                      <a:pt x="113030" y="44903"/>
                      <a:pt x="25527" y="132406"/>
                    </a:cubicBezTo>
                    <a:cubicBezTo>
                      <a:pt x="-61977" y="219909"/>
                      <a:pt x="97198" y="265676"/>
                      <a:pt x="176642" y="370161"/>
                    </a:cubicBezTo>
                    <a:cubicBezTo>
                      <a:pt x="256086" y="474647"/>
                      <a:pt x="414973" y="667787"/>
                      <a:pt x="414973" y="667787"/>
                    </a:cubicBezTo>
                    <a:cubicBezTo>
                      <a:pt x="414973" y="667787"/>
                      <a:pt x="542486" y="275750"/>
                      <a:pt x="391370" y="0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1FA7A4F-AF6D-4A15-BD57-E013756620A0}"/>
                  </a:ext>
                </a:extLst>
              </p:cNvPr>
              <p:cNvSpPr/>
              <p:nvPr/>
            </p:nvSpPr>
            <p:spPr>
              <a:xfrm>
                <a:off x="1804258" y="3395052"/>
                <a:ext cx="1049681" cy="1130709"/>
              </a:xfrm>
              <a:custGeom>
                <a:avLst/>
                <a:gdLst>
                  <a:gd name="connsiteX0" fmla="*/ 159984 w 1049681"/>
                  <a:gd name="connsiteY0" fmla="*/ 126822 h 1130709"/>
                  <a:gd name="connsiteX1" fmla="*/ 613619 w 1049681"/>
                  <a:gd name="connsiteY1" fmla="*/ 3627 h 1130709"/>
                  <a:gd name="connsiteX2" fmla="*/ 1049407 w 1049681"/>
                  <a:gd name="connsiteY2" fmla="*/ 434235 h 1130709"/>
                  <a:gd name="connsiteX3" fmla="*/ 681261 w 1049681"/>
                  <a:gd name="connsiteY3" fmla="*/ 1070071 h 1130709"/>
                  <a:gd name="connsiteX4" fmla="*/ 190207 w 1049681"/>
                  <a:gd name="connsiteY4" fmla="*/ 1070071 h 1130709"/>
                  <a:gd name="connsiteX5" fmla="*/ 5127 w 1049681"/>
                  <a:gd name="connsiteY5" fmla="*/ 724664 h 1130709"/>
                  <a:gd name="connsiteX6" fmla="*/ 159984 w 1049681"/>
                  <a:gd name="connsiteY6" fmla="*/ 126822 h 1130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681" h="1130709">
                    <a:moveTo>
                      <a:pt x="159984" y="126822"/>
                    </a:moveTo>
                    <a:cubicBezTo>
                      <a:pt x="159984" y="126822"/>
                      <a:pt x="506255" y="-25157"/>
                      <a:pt x="613619" y="3627"/>
                    </a:cubicBezTo>
                    <a:cubicBezTo>
                      <a:pt x="720983" y="32411"/>
                      <a:pt x="1037318" y="376379"/>
                      <a:pt x="1049407" y="434235"/>
                    </a:cubicBezTo>
                    <a:cubicBezTo>
                      <a:pt x="1061209" y="492090"/>
                      <a:pt x="688745" y="931908"/>
                      <a:pt x="681261" y="1070071"/>
                    </a:cubicBezTo>
                    <a:cubicBezTo>
                      <a:pt x="681261" y="1070071"/>
                      <a:pt x="318008" y="1206507"/>
                      <a:pt x="190207" y="1070071"/>
                    </a:cubicBezTo>
                    <a:cubicBezTo>
                      <a:pt x="190207" y="1070071"/>
                      <a:pt x="-36610" y="844118"/>
                      <a:pt x="5127" y="724664"/>
                    </a:cubicBezTo>
                    <a:cubicBezTo>
                      <a:pt x="46575" y="605211"/>
                      <a:pt x="-78635" y="394225"/>
                      <a:pt x="159984" y="126822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A66965F-8DA2-4319-A5D5-BA0488CFDF69}"/>
                  </a:ext>
                </a:extLst>
              </p:cNvPr>
              <p:cNvSpPr/>
              <p:nvPr/>
            </p:nvSpPr>
            <p:spPr>
              <a:xfrm>
                <a:off x="1359811" y="3269494"/>
                <a:ext cx="492450" cy="180259"/>
              </a:xfrm>
              <a:custGeom>
                <a:avLst/>
                <a:gdLst>
                  <a:gd name="connsiteX0" fmla="*/ 228513 w 492450"/>
                  <a:gd name="connsiteY0" fmla="*/ 14626 h 180259"/>
                  <a:gd name="connsiteX1" fmla="*/ 485265 w 492450"/>
                  <a:gd name="connsiteY1" fmla="*/ 92918 h 180259"/>
                  <a:gd name="connsiteX2" fmla="*/ 270537 w 492450"/>
                  <a:gd name="connsiteY2" fmla="*/ 175815 h 180259"/>
                  <a:gd name="connsiteX3" fmla="*/ 256 w 492450"/>
                  <a:gd name="connsiteY3" fmla="*/ 14626 h 180259"/>
                  <a:gd name="connsiteX4" fmla="*/ 228513 w 492450"/>
                  <a:gd name="connsiteY4" fmla="*/ 14626 h 18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450" h="180259">
                    <a:moveTo>
                      <a:pt x="228513" y="14626"/>
                    </a:moveTo>
                    <a:cubicBezTo>
                      <a:pt x="228513" y="14626"/>
                      <a:pt x="443241" y="57514"/>
                      <a:pt x="485265" y="92918"/>
                    </a:cubicBezTo>
                    <a:cubicBezTo>
                      <a:pt x="527002" y="128034"/>
                      <a:pt x="377901" y="140123"/>
                      <a:pt x="270537" y="175815"/>
                    </a:cubicBezTo>
                    <a:cubicBezTo>
                      <a:pt x="163173" y="211507"/>
                      <a:pt x="-7515" y="20670"/>
                      <a:pt x="256" y="14626"/>
                    </a:cubicBezTo>
                    <a:cubicBezTo>
                      <a:pt x="8028" y="8581"/>
                      <a:pt x="101576" y="-15022"/>
                      <a:pt x="228513" y="14626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211D030-8DE4-4F5D-A7DB-EBA8E91452F2}"/>
                </a:ext>
              </a:extLst>
            </p:cNvPr>
            <p:cNvSpPr/>
            <p:nvPr/>
          </p:nvSpPr>
          <p:spPr>
            <a:xfrm>
              <a:off x="1325527" y="2574884"/>
              <a:ext cx="1950110" cy="1893981"/>
            </a:xfrm>
            <a:custGeom>
              <a:avLst/>
              <a:gdLst>
                <a:gd name="connsiteX0" fmla="*/ 197170 w 1950110"/>
                <a:gd name="connsiteY0" fmla="*/ 608780 h 1893981"/>
                <a:gd name="connsiteX1" fmla="*/ 387144 w 1950110"/>
                <a:gd name="connsiteY1" fmla="*/ 0 h 1893981"/>
                <a:gd name="connsiteX2" fmla="*/ 0 w 1950110"/>
                <a:gd name="connsiteY2" fmla="*/ 823795 h 1893981"/>
                <a:gd name="connsiteX3" fmla="*/ 1070186 w 1950110"/>
                <a:gd name="connsiteY3" fmla="*/ 1893981 h 1893981"/>
                <a:gd name="connsiteX4" fmla="*/ 1950110 w 1950110"/>
                <a:gd name="connsiteY4" fmla="*/ 1432863 h 1893981"/>
                <a:gd name="connsiteX5" fmla="*/ 1267068 w 1950110"/>
                <a:gd name="connsiteY5" fmla="*/ 1679253 h 1893981"/>
                <a:gd name="connsiteX6" fmla="*/ 197170 w 1950110"/>
                <a:gd name="connsiteY6" fmla="*/ 608780 h 189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110" h="1893981">
                  <a:moveTo>
                    <a:pt x="197170" y="608780"/>
                  </a:moveTo>
                  <a:cubicBezTo>
                    <a:pt x="197170" y="382538"/>
                    <a:pt x="267403" y="172703"/>
                    <a:pt x="387144" y="0"/>
                  </a:cubicBezTo>
                  <a:cubicBezTo>
                    <a:pt x="150828" y="196306"/>
                    <a:pt x="0" y="492493"/>
                    <a:pt x="0" y="823795"/>
                  </a:cubicBezTo>
                  <a:cubicBezTo>
                    <a:pt x="0" y="1414729"/>
                    <a:pt x="479252" y="1893981"/>
                    <a:pt x="1070186" y="1893981"/>
                  </a:cubicBezTo>
                  <a:cubicBezTo>
                    <a:pt x="1434878" y="1893981"/>
                    <a:pt x="1756970" y="1711491"/>
                    <a:pt x="1950110" y="1432863"/>
                  </a:cubicBezTo>
                  <a:cubicBezTo>
                    <a:pt x="1764742" y="1586857"/>
                    <a:pt x="1526699" y="1679253"/>
                    <a:pt x="1267068" y="1679253"/>
                  </a:cubicBezTo>
                  <a:cubicBezTo>
                    <a:pt x="676422" y="1678965"/>
                    <a:pt x="197170" y="1200001"/>
                    <a:pt x="197170" y="608780"/>
                  </a:cubicBezTo>
                  <a:close/>
                </a:path>
              </a:pathLst>
            </a:custGeom>
            <a:solidFill>
              <a:srgbClr val="395D6B">
                <a:alpha val="50000"/>
              </a:srgbClr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1AB4DB-6644-4FE1-8E34-628F82C5BF04}"/>
                </a:ext>
              </a:extLst>
            </p:cNvPr>
            <p:cNvSpPr/>
            <p:nvPr/>
          </p:nvSpPr>
          <p:spPr>
            <a:xfrm>
              <a:off x="1516076" y="2328494"/>
              <a:ext cx="1950398" cy="1893693"/>
            </a:xfrm>
            <a:custGeom>
              <a:avLst/>
              <a:gdLst>
                <a:gd name="connsiteX0" fmla="*/ 1753228 w 1950398"/>
                <a:gd name="connsiteY0" fmla="*/ 1284914 h 1893693"/>
                <a:gd name="connsiteX1" fmla="*/ 1563255 w 1950398"/>
                <a:gd name="connsiteY1" fmla="*/ 1893693 h 1893693"/>
                <a:gd name="connsiteX2" fmla="*/ 1950398 w 1950398"/>
                <a:gd name="connsiteY2" fmla="*/ 1069898 h 1893693"/>
                <a:gd name="connsiteX3" fmla="*/ 879924 w 1950398"/>
                <a:gd name="connsiteY3" fmla="*/ 0 h 1893693"/>
                <a:gd name="connsiteX4" fmla="*/ 0 w 1950398"/>
                <a:gd name="connsiteY4" fmla="*/ 461118 h 1893693"/>
                <a:gd name="connsiteX5" fmla="*/ 683042 w 1950398"/>
                <a:gd name="connsiteY5" fmla="*/ 214728 h 1893693"/>
                <a:gd name="connsiteX6" fmla="*/ 1753228 w 1950398"/>
                <a:gd name="connsiteY6" fmla="*/ 1284914 h 18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398" h="1893693">
                  <a:moveTo>
                    <a:pt x="1753228" y="1284914"/>
                  </a:moveTo>
                  <a:cubicBezTo>
                    <a:pt x="1753228" y="1511155"/>
                    <a:pt x="1682996" y="1720990"/>
                    <a:pt x="1563255" y="1893693"/>
                  </a:cubicBezTo>
                  <a:cubicBezTo>
                    <a:pt x="1799571" y="1697387"/>
                    <a:pt x="1950398" y="1401201"/>
                    <a:pt x="1950398" y="1069898"/>
                  </a:cubicBezTo>
                  <a:cubicBezTo>
                    <a:pt x="1950110" y="479252"/>
                    <a:pt x="1470858" y="0"/>
                    <a:pt x="879924" y="0"/>
                  </a:cubicBezTo>
                  <a:cubicBezTo>
                    <a:pt x="515232" y="0"/>
                    <a:pt x="193140" y="182490"/>
                    <a:pt x="0" y="461118"/>
                  </a:cubicBezTo>
                  <a:cubicBezTo>
                    <a:pt x="185368" y="307124"/>
                    <a:pt x="423411" y="214728"/>
                    <a:pt x="683042" y="214728"/>
                  </a:cubicBezTo>
                  <a:cubicBezTo>
                    <a:pt x="1273976" y="214728"/>
                    <a:pt x="1753228" y="693980"/>
                    <a:pt x="1753228" y="1284914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D32D417-23BE-4D8B-9FA7-2E46319523D2}"/>
                </a:ext>
              </a:extLst>
            </p:cNvPr>
            <p:cNvSpPr/>
            <p:nvPr/>
          </p:nvSpPr>
          <p:spPr>
            <a:xfrm>
              <a:off x="923775" y="357771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8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19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8" y="123771"/>
                  </a:cubicBezTo>
                  <a:cubicBezTo>
                    <a:pt x="419598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19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178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DE6CBA2-75EB-4FFA-B96A-111330069BCE}"/>
                </a:ext>
              </a:extLst>
            </p:cNvPr>
            <p:cNvSpPr/>
            <p:nvPr/>
          </p:nvSpPr>
          <p:spPr>
            <a:xfrm>
              <a:off x="1818667" y="2446508"/>
              <a:ext cx="535021" cy="291868"/>
            </a:xfrm>
            <a:custGeom>
              <a:avLst/>
              <a:gdLst>
                <a:gd name="connsiteX0" fmla="*/ 535021 w 535021"/>
                <a:gd name="connsiteY0" fmla="*/ 205517 h 291868"/>
                <a:gd name="connsiteX1" fmla="*/ 448669 w 535021"/>
                <a:gd name="connsiteY1" fmla="*/ 119165 h 291868"/>
                <a:gd name="connsiteX2" fmla="*/ 419885 w 535021"/>
                <a:gd name="connsiteY2" fmla="*/ 124059 h 291868"/>
                <a:gd name="connsiteX3" fmla="*/ 420173 w 535021"/>
                <a:gd name="connsiteY3" fmla="*/ 119165 h 291868"/>
                <a:gd name="connsiteX4" fmla="*/ 333821 w 535021"/>
                <a:gd name="connsiteY4" fmla="*/ 32814 h 291868"/>
                <a:gd name="connsiteX5" fmla="*/ 275102 w 535021"/>
                <a:gd name="connsiteY5" fmla="*/ 55841 h 291868"/>
                <a:gd name="connsiteX6" fmla="*/ 194220 w 535021"/>
                <a:gd name="connsiteY6" fmla="*/ 0 h 291868"/>
                <a:gd name="connsiteX7" fmla="*/ 107868 w 535021"/>
                <a:gd name="connsiteY7" fmla="*/ 86352 h 291868"/>
                <a:gd name="connsiteX8" fmla="*/ 116791 w 535021"/>
                <a:gd name="connsiteY8" fmla="*/ 124347 h 291868"/>
                <a:gd name="connsiteX9" fmla="*/ 25258 w 535021"/>
                <a:gd name="connsiteY9" fmla="*/ 144207 h 291868"/>
                <a:gd name="connsiteX10" fmla="*/ 25258 w 535021"/>
                <a:gd name="connsiteY10" fmla="*/ 266539 h 291868"/>
                <a:gd name="connsiteX11" fmla="*/ 86280 w 535021"/>
                <a:gd name="connsiteY11" fmla="*/ 291869 h 291868"/>
                <a:gd name="connsiteX12" fmla="*/ 452987 w 535021"/>
                <a:gd name="connsiteY12" fmla="*/ 291869 h 291868"/>
                <a:gd name="connsiteX13" fmla="*/ 452987 w 535021"/>
                <a:gd name="connsiteY13" fmla="*/ 291581 h 291868"/>
                <a:gd name="connsiteX14" fmla="*/ 535021 w 535021"/>
                <a:gd name="connsiteY14" fmla="*/ 205517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5021" h="291868">
                  <a:moveTo>
                    <a:pt x="535021" y="205517"/>
                  </a:moveTo>
                  <a:cubicBezTo>
                    <a:pt x="535021" y="157736"/>
                    <a:pt x="496163" y="119165"/>
                    <a:pt x="448669" y="119165"/>
                  </a:cubicBezTo>
                  <a:cubicBezTo>
                    <a:pt x="438595" y="119165"/>
                    <a:pt x="429096" y="120892"/>
                    <a:pt x="419885" y="124059"/>
                  </a:cubicBezTo>
                  <a:cubicBezTo>
                    <a:pt x="419885" y="122332"/>
                    <a:pt x="420173" y="120892"/>
                    <a:pt x="420173" y="119165"/>
                  </a:cubicBezTo>
                  <a:cubicBezTo>
                    <a:pt x="420173" y="71384"/>
                    <a:pt x="381315" y="32814"/>
                    <a:pt x="333821" y="32814"/>
                  </a:cubicBezTo>
                  <a:cubicBezTo>
                    <a:pt x="311082" y="32814"/>
                    <a:pt x="290646" y="41737"/>
                    <a:pt x="275102" y="55841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7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2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5" y="289278"/>
                    <a:pt x="535021" y="251571"/>
                    <a:pt x="535021" y="205517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86943F7-3683-4E2E-BF94-33806C355E7E}"/>
                </a:ext>
              </a:extLst>
            </p:cNvPr>
            <p:cNvSpPr/>
            <p:nvPr/>
          </p:nvSpPr>
          <p:spPr>
            <a:xfrm>
              <a:off x="3131789" y="357771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7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7" y="123771"/>
                  </a:cubicBezTo>
                  <a:cubicBezTo>
                    <a:pt x="419597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6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08658F6-C37B-460E-8129-1E52C71B5F9A}"/>
                </a:ext>
              </a:extLst>
            </p:cNvPr>
            <p:cNvSpPr/>
            <p:nvPr/>
          </p:nvSpPr>
          <p:spPr>
            <a:xfrm>
              <a:off x="2284391" y="4076541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7 h 291868"/>
                <a:gd name="connsiteX2" fmla="*/ 419598 w 534733"/>
                <a:gd name="connsiteY2" fmla="*/ 123771 h 291868"/>
                <a:gd name="connsiteX3" fmla="*/ 419885 w 534733"/>
                <a:gd name="connsiteY3" fmla="*/ 118877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7"/>
                    <a:pt x="448381" y="118877"/>
                  </a:cubicBezTo>
                  <a:cubicBezTo>
                    <a:pt x="438307" y="118877"/>
                    <a:pt x="428808" y="120604"/>
                    <a:pt x="419598" y="123771"/>
                  </a:cubicBezTo>
                  <a:cubicBezTo>
                    <a:pt x="419598" y="122044"/>
                    <a:pt x="419885" y="120604"/>
                    <a:pt x="419885" y="118877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178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7AA2A33-611E-4723-A0D6-7A347876C98A}"/>
                </a:ext>
              </a:extLst>
            </p:cNvPr>
            <p:cNvSpPr/>
            <p:nvPr/>
          </p:nvSpPr>
          <p:spPr>
            <a:xfrm>
              <a:off x="2786382" y="266670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7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7" y="123771"/>
                  </a:cubicBezTo>
                  <a:cubicBezTo>
                    <a:pt x="419597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2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6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8" name="Graphic 21">
            <a:extLst>
              <a:ext uri="{FF2B5EF4-FFF2-40B4-BE49-F238E27FC236}">
                <a16:creationId xmlns:a16="http://schemas.microsoft.com/office/drawing/2014/main" id="{1C6D92CC-2A44-464F-9C01-05B19FC4E8BF}"/>
              </a:ext>
            </a:extLst>
          </p:cNvPr>
          <p:cNvGrpSpPr/>
          <p:nvPr/>
        </p:nvGrpSpPr>
        <p:grpSpPr>
          <a:xfrm>
            <a:off x="506802" y="5521655"/>
            <a:ext cx="556396" cy="556396"/>
            <a:chOff x="2400300" y="4879272"/>
            <a:chExt cx="741861" cy="74186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C9FB965-212C-45DA-8A46-5D4B9D63A745}"/>
                </a:ext>
              </a:extLst>
            </p:cNvPr>
            <p:cNvSpPr/>
            <p:nvPr/>
          </p:nvSpPr>
          <p:spPr>
            <a:xfrm>
              <a:off x="2400300" y="4879272"/>
              <a:ext cx="741861" cy="741861"/>
            </a:xfrm>
            <a:custGeom>
              <a:avLst/>
              <a:gdLst>
                <a:gd name="connsiteX0" fmla="*/ 741861 w 741861"/>
                <a:gd name="connsiteY0" fmla="*/ 370931 h 741861"/>
                <a:gd name="connsiteX1" fmla="*/ 370931 w 741861"/>
                <a:gd name="connsiteY1" fmla="*/ 741861 h 741861"/>
                <a:gd name="connsiteX2" fmla="*/ 0 w 741861"/>
                <a:gd name="connsiteY2" fmla="*/ 370931 h 741861"/>
                <a:gd name="connsiteX3" fmla="*/ 370931 w 741861"/>
                <a:gd name="connsiteY3" fmla="*/ 0 h 741861"/>
                <a:gd name="connsiteX4" fmla="*/ 741861 w 741861"/>
                <a:gd name="connsiteY4" fmla="*/ 370931 h 74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861" h="741861">
                  <a:moveTo>
                    <a:pt x="741861" y="370931"/>
                  </a:moveTo>
                  <a:cubicBezTo>
                    <a:pt x="741861" y="575790"/>
                    <a:pt x="575790" y="741861"/>
                    <a:pt x="370931" y="741861"/>
                  </a:cubicBezTo>
                  <a:cubicBezTo>
                    <a:pt x="166071" y="741861"/>
                    <a:pt x="0" y="575790"/>
                    <a:pt x="0" y="370931"/>
                  </a:cubicBezTo>
                  <a:cubicBezTo>
                    <a:pt x="0" y="166071"/>
                    <a:pt x="166071" y="0"/>
                    <a:pt x="370931" y="0"/>
                  </a:cubicBezTo>
                  <a:cubicBezTo>
                    <a:pt x="575790" y="0"/>
                    <a:pt x="741861" y="166071"/>
                    <a:pt x="741861" y="370931"/>
                  </a:cubicBezTo>
                  <a:close/>
                </a:path>
              </a:pathLst>
            </a:custGeom>
            <a:solidFill>
              <a:srgbClr val="74487A"/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8D987BA-786E-4751-9645-AF1D7D1759B0}"/>
                </a:ext>
              </a:extLst>
            </p:cNvPr>
            <p:cNvSpPr/>
            <p:nvPr/>
          </p:nvSpPr>
          <p:spPr>
            <a:xfrm>
              <a:off x="2400957" y="4964638"/>
              <a:ext cx="675962" cy="656494"/>
            </a:xfrm>
            <a:custGeom>
              <a:avLst/>
              <a:gdLst>
                <a:gd name="connsiteX0" fmla="*/ 68267 w 675962"/>
                <a:gd name="connsiteY0" fmla="*/ 211115 h 656494"/>
                <a:gd name="connsiteX1" fmla="*/ 134166 w 675962"/>
                <a:gd name="connsiteY1" fmla="*/ 0 h 656494"/>
                <a:gd name="connsiteX2" fmla="*/ 0 w 675962"/>
                <a:gd name="connsiteY2" fmla="*/ 285564 h 656494"/>
                <a:gd name="connsiteX3" fmla="*/ 370931 w 675962"/>
                <a:gd name="connsiteY3" fmla="*/ 656495 h 656494"/>
                <a:gd name="connsiteX4" fmla="*/ 675962 w 675962"/>
                <a:gd name="connsiteY4" fmla="*/ 496679 h 656494"/>
                <a:gd name="connsiteX5" fmla="*/ 439198 w 675962"/>
                <a:gd name="connsiteY5" fmla="*/ 582046 h 656494"/>
                <a:gd name="connsiteX6" fmla="*/ 68267 w 675962"/>
                <a:gd name="connsiteY6" fmla="*/ 211115 h 65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962" h="656494">
                  <a:moveTo>
                    <a:pt x="68267" y="211115"/>
                  </a:moveTo>
                  <a:cubicBezTo>
                    <a:pt x="68267" y="132720"/>
                    <a:pt x="92601" y="59980"/>
                    <a:pt x="134166" y="0"/>
                  </a:cubicBezTo>
                  <a:cubicBezTo>
                    <a:pt x="52220" y="68136"/>
                    <a:pt x="0" y="170733"/>
                    <a:pt x="0" y="285564"/>
                  </a:cubicBezTo>
                  <a:cubicBezTo>
                    <a:pt x="0" y="490365"/>
                    <a:pt x="166130" y="656495"/>
                    <a:pt x="370931" y="656495"/>
                  </a:cubicBezTo>
                  <a:cubicBezTo>
                    <a:pt x="497337" y="656495"/>
                    <a:pt x="609010" y="593226"/>
                    <a:pt x="675962" y="496679"/>
                  </a:cubicBezTo>
                  <a:cubicBezTo>
                    <a:pt x="611773" y="549951"/>
                    <a:pt x="529168" y="582046"/>
                    <a:pt x="439198" y="582046"/>
                  </a:cubicBezTo>
                  <a:cubicBezTo>
                    <a:pt x="234397" y="582046"/>
                    <a:pt x="68267" y="415916"/>
                    <a:pt x="68267" y="211115"/>
                  </a:cubicBezTo>
                  <a:close/>
                </a:path>
              </a:pathLst>
            </a:custGeom>
            <a:solidFill>
              <a:srgbClr val="502C46"/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78FD9FE-15E3-4757-9A0A-3EF6F6711137}"/>
                </a:ext>
              </a:extLst>
            </p:cNvPr>
            <p:cNvSpPr/>
            <p:nvPr/>
          </p:nvSpPr>
          <p:spPr>
            <a:xfrm>
              <a:off x="2569454" y="5375030"/>
              <a:ext cx="144952" cy="144952"/>
            </a:xfrm>
            <a:custGeom>
              <a:avLst/>
              <a:gdLst>
                <a:gd name="connsiteX0" fmla="*/ 144952 w 144952"/>
                <a:gd name="connsiteY0" fmla="*/ 72476 h 144952"/>
                <a:gd name="connsiteX1" fmla="*/ 72476 w 144952"/>
                <a:gd name="connsiteY1" fmla="*/ 144952 h 144952"/>
                <a:gd name="connsiteX2" fmla="*/ 0 w 144952"/>
                <a:gd name="connsiteY2" fmla="*/ 72476 h 144952"/>
                <a:gd name="connsiteX3" fmla="*/ 72476 w 144952"/>
                <a:gd name="connsiteY3" fmla="*/ 0 h 144952"/>
                <a:gd name="connsiteX4" fmla="*/ 144952 w 144952"/>
                <a:gd name="connsiteY4" fmla="*/ 72476 h 14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52" h="144952">
                  <a:moveTo>
                    <a:pt x="144952" y="72476"/>
                  </a:moveTo>
                  <a:cubicBezTo>
                    <a:pt x="144952" y="112504"/>
                    <a:pt x="112504" y="144952"/>
                    <a:pt x="72476" y="144952"/>
                  </a:cubicBezTo>
                  <a:cubicBezTo>
                    <a:pt x="32449" y="144952"/>
                    <a:pt x="0" y="112504"/>
                    <a:pt x="0" y="72476"/>
                  </a:cubicBezTo>
                  <a:cubicBezTo>
                    <a:pt x="0" y="32449"/>
                    <a:pt x="32449" y="0"/>
                    <a:pt x="72476" y="0"/>
                  </a:cubicBezTo>
                  <a:cubicBezTo>
                    <a:pt x="112504" y="0"/>
                    <a:pt x="144952" y="32449"/>
                    <a:pt x="144952" y="72476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F6A3E64-892B-48B5-A4DB-57DD6B7D40DC}"/>
                </a:ext>
              </a:extLst>
            </p:cNvPr>
            <p:cNvSpPr/>
            <p:nvPr/>
          </p:nvSpPr>
          <p:spPr>
            <a:xfrm>
              <a:off x="2914341" y="5335437"/>
              <a:ext cx="102334" cy="102334"/>
            </a:xfrm>
            <a:custGeom>
              <a:avLst/>
              <a:gdLst>
                <a:gd name="connsiteX0" fmla="*/ 102335 w 102334"/>
                <a:gd name="connsiteY0" fmla="*/ 51167 h 102334"/>
                <a:gd name="connsiteX1" fmla="*/ 51167 w 102334"/>
                <a:gd name="connsiteY1" fmla="*/ 102335 h 102334"/>
                <a:gd name="connsiteX2" fmla="*/ 0 w 102334"/>
                <a:gd name="connsiteY2" fmla="*/ 51167 h 102334"/>
                <a:gd name="connsiteX3" fmla="*/ 51167 w 102334"/>
                <a:gd name="connsiteY3" fmla="*/ 0 h 102334"/>
                <a:gd name="connsiteX4" fmla="*/ 102335 w 102334"/>
                <a:gd name="connsiteY4" fmla="*/ 51167 h 10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334" h="102334">
                  <a:moveTo>
                    <a:pt x="102335" y="51167"/>
                  </a:moveTo>
                  <a:cubicBezTo>
                    <a:pt x="102335" y="79426"/>
                    <a:pt x="79426" y="102335"/>
                    <a:pt x="51167" y="102335"/>
                  </a:cubicBezTo>
                  <a:cubicBezTo>
                    <a:pt x="22908" y="102335"/>
                    <a:pt x="0" y="79426"/>
                    <a:pt x="0" y="51167"/>
                  </a:cubicBezTo>
                  <a:cubicBezTo>
                    <a:pt x="0" y="22908"/>
                    <a:pt x="22908" y="0"/>
                    <a:pt x="51167" y="0"/>
                  </a:cubicBezTo>
                  <a:cubicBezTo>
                    <a:pt x="79426" y="0"/>
                    <a:pt x="102335" y="22908"/>
                    <a:pt x="102335" y="51167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5D10E8-98F3-4574-AA0A-610C03A09C34}"/>
                </a:ext>
              </a:extLst>
            </p:cNvPr>
            <p:cNvSpPr/>
            <p:nvPr/>
          </p:nvSpPr>
          <p:spPr>
            <a:xfrm>
              <a:off x="2590763" y="5077364"/>
              <a:ext cx="102334" cy="102334"/>
            </a:xfrm>
            <a:custGeom>
              <a:avLst/>
              <a:gdLst>
                <a:gd name="connsiteX0" fmla="*/ 102335 w 102334"/>
                <a:gd name="connsiteY0" fmla="*/ 51167 h 102334"/>
                <a:gd name="connsiteX1" fmla="*/ 51167 w 102334"/>
                <a:gd name="connsiteY1" fmla="*/ 102335 h 102334"/>
                <a:gd name="connsiteX2" fmla="*/ 0 w 102334"/>
                <a:gd name="connsiteY2" fmla="*/ 51167 h 102334"/>
                <a:gd name="connsiteX3" fmla="*/ 51167 w 102334"/>
                <a:gd name="connsiteY3" fmla="*/ 0 h 102334"/>
                <a:gd name="connsiteX4" fmla="*/ 102335 w 102334"/>
                <a:gd name="connsiteY4" fmla="*/ 51167 h 10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334" h="102334">
                  <a:moveTo>
                    <a:pt x="102335" y="51167"/>
                  </a:moveTo>
                  <a:cubicBezTo>
                    <a:pt x="102335" y="79426"/>
                    <a:pt x="79426" y="102335"/>
                    <a:pt x="51167" y="102335"/>
                  </a:cubicBezTo>
                  <a:cubicBezTo>
                    <a:pt x="22908" y="102335"/>
                    <a:pt x="0" y="79426"/>
                    <a:pt x="0" y="51167"/>
                  </a:cubicBezTo>
                  <a:cubicBezTo>
                    <a:pt x="0" y="22908"/>
                    <a:pt x="22908" y="0"/>
                    <a:pt x="51167" y="0"/>
                  </a:cubicBezTo>
                  <a:cubicBezTo>
                    <a:pt x="79426" y="0"/>
                    <a:pt x="102335" y="22908"/>
                    <a:pt x="102335" y="51167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D447F6F-2756-430A-A9A5-3159398D0C4E}"/>
                </a:ext>
              </a:extLst>
            </p:cNvPr>
            <p:cNvSpPr/>
            <p:nvPr/>
          </p:nvSpPr>
          <p:spPr>
            <a:xfrm>
              <a:off x="2959326" y="5039087"/>
              <a:ext cx="57349" cy="57349"/>
            </a:xfrm>
            <a:custGeom>
              <a:avLst/>
              <a:gdLst>
                <a:gd name="connsiteX0" fmla="*/ 57350 w 57349"/>
                <a:gd name="connsiteY0" fmla="*/ 28675 h 57349"/>
                <a:gd name="connsiteX1" fmla="*/ 28675 w 57349"/>
                <a:gd name="connsiteY1" fmla="*/ 57350 h 57349"/>
                <a:gd name="connsiteX2" fmla="*/ 0 w 57349"/>
                <a:gd name="connsiteY2" fmla="*/ 28675 h 57349"/>
                <a:gd name="connsiteX3" fmla="*/ 28675 w 57349"/>
                <a:gd name="connsiteY3" fmla="*/ 0 h 57349"/>
                <a:gd name="connsiteX4" fmla="*/ 57350 w 57349"/>
                <a:gd name="connsiteY4" fmla="*/ 28675 h 57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49" h="57349">
                  <a:moveTo>
                    <a:pt x="57350" y="28675"/>
                  </a:moveTo>
                  <a:cubicBezTo>
                    <a:pt x="57350" y="44511"/>
                    <a:pt x="44511" y="57350"/>
                    <a:pt x="28675" y="57350"/>
                  </a:cubicBezTo>
                  <a:cubicBezTo>
                    <a:pt x="12838" y="57350"/>
                    <a:pt x="0" y="44511"/>
                    <a:pt x="0" y="28675"/>
                  </a:cubicBezTo>
                  <a:cubicBezTo>
                    <a:pt x="0" y="12838"/>
                    <a:pt x="12838" y="0"/>
                    <a:pt x="28675" y="0"/>
                  </a:cubicBezTo>
                  <a:cubicBezTo>
                    <a:pt x="44511" y="0"/>
                    <a:pt x="57350" y="12838"/>
                    <a:pt x="57350" y="28675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A7D71CD-CF36-4ED1-ACA8-314A68102171}"/>
                </a:ext>
              </a:extLst>
            </p:cNvPr>
            <p:cNvSpPr/>
            <p:nvPr/>
          </p:nvSpPr>
          <p:spPr>
            <a:xfrm>
              <a:off x="2540780" y="5179568"/>
              <a:ext cx="57349" cy="57349"/>
            </a:xfrm>
            <a:custGeom>
              <a:avLst/>
              <a:gdLst>
                <a:gd name="connsiteX0" fmla="*/ 57350 w 57349"/>
                <a:gd name="connsiteY0" fmla="*/ 28675 h 57349"/>
                <a:gd name="connsiteX1" fmla="*/ 28675 w 57349"/>
                <a:gd name="connsiteY1" fmla="*/ 57350 h 57349"/>
                <a:gd name="connsiteX2" fmla="*/ 0 w 57349"/>
                <a:gd name="connsiteY2" fmla="*/ 28675 h 57349"/>
                <a:gd name="connsiteX3" fmla="*/ 28675 w 57349"/>
                <a:gd name="connsiteY3" fmla="*/ 0 h 57349"/>
                <a:gd name="connsiteX4" fmla="*/ 57350 w 57349"/>
                <a:gd name="connsiteY4" fmla="*/ 28675 h 57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49" h="57349">
                  <a:moveTo>
                    <a:pt x="57350" y="28675"/>
                  </a:moveTo>
                  <a:cubicBezTo>
                    <a:pt x="57350" y="44511"/>
                    <a:pt x="44511" y="57350"/>
                    <a:pt x="28675" y="57350"/>
                  </a:cubicBezTo>
                  <a:cubicBezTo>
                    <a:pt x="12838" y="57350"/>
                    <a:pt x="0" y="44511"/>
                    <a:pt x="0" y="28675"/>
                  </a:cubicBezTo>
                  <a:cubicBezTo>
                    <a:pt x="0" y="12838"/>
                    <a:pt x="12838" y="0"/>
                    <a:pt x="28675" y="0"/>
                  </a:cubicBezTo>
                  <a:cubicBezTo>
                    <a:pt x="44511" y="0"/>
                    <a:pt x="57350" y="12838"/>
                    <a:pt x="57350" y="28675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2EDDF6-7B49-4825-933A-80C9727D3332}"/>
                </a:ext>
              </a:extLst>
            </p:cNvPr>
            <p:cNvSpPr/>
            <p:nvPr/>
          </p:nvSpPr>
          <p:spPr>
            <a:xfrm>
              <a:off x="2856992" y="5437772"/>
              <a:ext cx="57349" cy="57349"/>
            </a:xfrm>
            <a:custGeom>
              <a:avLst/>
              <a:gdLst>
                <a:gd name="connsiteX0" fmla="*/ 57350 w 57349"/>
                <a:gd name="connsiteY0" fmla="*/ 28675 h 57349"/>
                <a:gd name="connsiteX1" fmla="*/ 28675 w 57349"/>
                <a:gd name="connsiteY1" fmla="*/ 57350 h 57349"/>
                <a:gd name="connsiteX2" fmla="*/ 0 w 57349"/>
                <a:gd name="connsiteY2" fmla="*/ 28675 h 57349"/>
                <a:gd name="connsiteX3" fmla="*/ 28675 w 57349"/>
                <a:gd name="connsiteY3" fmla="*/ 0 h 57349"/>
                <a:gd name="connsiteX4" fmla="*/ 57350 w 57349"/>
                <a:gd name="connsiteY4" fmla="*/ 28675 h 57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49" h="57349">
                  <a:moveTo>
                    <a:pt x="57350" y="28675"/>
                  </a:moveTo>
                  <a:cubicBezTo>
                    <a:pt x="57350" y="44511"/>
                    <a:pt x="44511" y="57350"/>
                    <a:pt x="28675" y="57350"/>
                  </a:cubicBezTo>
                  <a:cubicBezTo>
                    <a:pt x="12838" y="57350"/>
                    <a:pt x="0" y="44511"/>
                    <a:pt x="0" y="28675"/>
                  </a:cubicBezTo>
                  <a:cubicBezTo>
                    <a:pt x="0" y="12838"/>
                    <a:pt x="12838" y="0"/>
                    <a:pt x="28675" y="0"/>
                  </a:cubicBezTo>
                  <a:cubicBezTo>
                    <a:pt x="44511" y="0"/>
                    <a:pt x="57350" y="12838"/>
                    <a:pt x="57350" y="28675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712B0B6-D9AF-4F0D-8FD8-C55D29B96718}"/>
                </a:ext>
              </a:extLst>
            </p:cNvPr>
            <p:cNvSpPr/>
            <p:nvPr/>
          </p:nvSpPr>
          <p:spPr>
            <a:xfrm>
              <a:off x="2959326" y="5124980"/>
              <a:ext cx="57349" cy="57349"/>
            </a:xfrm>
            <a:custGeom>
              <a:avLst/>
              <a:gdLst>
                <a:gd name="connsiteX0" fmla="*/ 57350 w 57349"/>
                <a:gd name="connsiteY0" fmla="*/ 28675 h 57349"/>
                <a:gd name="connsiteX1" fmla="*/ 28675 w 57349"/>
                <a:gd name="connsiteY1" fmla="*/ 57350 h 57349"/>
                <a:gd name="connsiteX2" fmla="*/ 0 w 57349"/>
                <a:gd name="connsiteY2" fmla="*/ 28675 h 57349"/>
                <a:gd name="connsiteX3" fmla="*/ 28675 w 57349"/>
                <a:gd name="connsiteY3" fmla="*/ 0 h 57349"/>
                <a:gd name="connsiteX4" fmla="*/ 57350 w 57349"/>
                <a:gd name="connsiteY4" fmla="*/ 28675 h 57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49" h="57349">
                  <a:moveTo>
                    <a:pt x="57350" y="28675"/>
                  </a:moveTo>
                  <a:cubicBezTo>
                    <a:pt x="57350" y="44511"/>
                    <a:pt x="44511" y="57350"/>
                    <a:pt x="28675" y="57350"/>
                  </a:cubicBezTo>
                  <a:cubicBezTo>
                    <a:pt x="12838" y="57350"/>
                    <a:pt x="0" y="44511"/>
                    <a:pt x="0" y="28675"/>
                  </a:cubicBezTo>
                  <a:cubicBezTo>
                    <a:pt x="0" y="12838"/>
                    <a:pt x="12838" y="0"/>
                    <a:pt x="28675" y="0"/>
                  </a:cubicBezTo>
                  <a:cubicBezTo>
                    <a:pt x="44511" y="0"/>
                    <a:pt x="57350" y="12838"/>
                    <a:pt x="57350" y="28675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E5DB207-B518-4398-93B1-8F4A82E5226F}"/>
                </a:ext>
              </a:extLst>
            </p:cNvPr>
            <p:cNvSpPr/>
            <p:nvPr/>
          </p:nvSpPr>
          <p:spPr>
            <a:xfrm>
              <a:off x="2466199" y="4880061"/>
              <a:ext cx="675962" cy="656494"/>
            </a:xfrm>
            <a:custGeom>
              <a:avLst/>
              <a:gdLst>
                <a:gd name="connsiteX0" fmla="*/ 607695 w 675962"/>
                <a:gd name="connsiteY0" fmla="*/ 445380 h 656494"/>
                <a:gd name="connsiteX1" fmla="*/ 541796 w 675962"/>
                <a:gd name="connsiteY1" fmla="*/ 656495 h 656494"/>
                <a:gd name="connsiteX2" fmla="*/ 675962 w 675962"/>
                <a:gd name="connsiteY2" fmla="*/ 370931 h 656494"/>
                <a:gd name="connsiteX3" fmla="*/ 305031 w 675962"/>
                <a:gd name="connsiteY3" fmla="*/ 0 h 656494"/>
                <a:gd name="connsiteX4" fmla="*/ 0 w 675962"/>
                <a:gd name="connsiteY4" fmla="*/ 159816 h 656494"/>
                <a:gd name="connsiteX5" fmla="*/ 236764 w 675962"/>
                <a:gd name="connsiteY5" fmla="*/ 74449 h 656494"/>
                <a:gd name="connsiteX6" fmla="*/ 607695 w 675962"/>
                <a:gd name="connsiteY6" fmla="*/ 445380 h 65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962" h="656494">
                  <a:moveTo>
                    <a:pt x="607695" y="445380"/>
                  </a:moveTo>
                  <a:cubicBezTo>
                    <a:pt x="607695" y="523775"/>
                    <a:pt x="583361" y="596514"/>
                    <a:pt x="541796" y="656495"/>
                  </a:cubicBezTo>
                  <a:cubicBezTo>
                    <a:pt x="623742" y="588491"/>
                    <a:pt x="675962" y="485761"/>
                    <a:pt x="675962" y="370931"/>
                  </a:cubicBezTo>
                  <a:cubicBezTo>
                    <a:pt x="675962" y="166130"/>
                    <a:pt x="509832" y="0"/>
                    <a:pt x="305031" y="0"/>
                  </a:cubicBezTo>
                  <a:cubicBezTo>
                    <a:pt x="178626" y="0"/>
                    <a:pt x="66952" y="63269"/>
                    <a:pt x="0" y="159816"/>
                  </a:cubicBezTo>
                  <a:cubicBezTo>
                    <a:pt x="64189" y="106544"/>
                    <a:pt x="146794" y="74449"/>
                    <a:pt x="236764" y="74449"/>
                  </a:cubicBezTo>
                  <a:cubicBezTo>
                    <a:pt x="441565" y="74449"/>
                    <a:pt x="607695" y="240579"/>
                    <a:pt x="607695" y="445380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29" name="Graphic 47">
            <a:extLst>
              <a:ext uri="{FF2B5EF4-FFF2-40B4-BE49-F238E27FC236}">
                <a16:creationId xmlns:a16="http://schemas.microsoft.com/office/drawing/2014/main" id="{004C6B1D-D152-4CB5-9102-03A5D23FC39A}"/>
              </a:ext>
            </a:extLst>
          </p:cNvPr>
          <p:cNvSpPr/>
          <p:nvPr/>
        </p:nvSpPr>
        <p:spPr>
          <a:xfrm rot="20570921">
            <a:off x="-1830855" y="4255526"/>
            <a:ext cx="7116123" cy="1148876"/>
          </a:xfrm>
          <a:custGeom>
            <a:avLst/>
            <a:gdLst>
              <a:gd name="connsiteX0" fmla="*/ 20836 w 9488164"/>
              <a:gd name="connsiteY0" fmla="*/ 1531834 h 1531834"/>
              <a:gd name="connsiteX1" fmla="*/ 1734 w 9488164"/>
              <a:gd name="connsiteY1" fmla="*/ 1517988 h 1531834"/>
              <a:gd name="connsiteX2" fmla="*/ 12323 w 9488164"/>
              <a:gd name="connsiteY2" fmla="*/ 1487527 h 1531834"/>
              <a:gd name="connsiteX3" fmla="*/ 108873 w 9488164"/>
              <a:gd name="connsiteY3" fmla="*/ 1440912 h 1531834"/>
              <a:gd name="connsiteX4" fmla="*/ 136074 w 9488164"/>
              <a:gd name="connsiteY4" fmla="*/ 1452912 h 1531834"/>
              <a:gd name="connsiteX5" fmla="*/ 125277 w 9488164"/>
              <a:gd name="connsiteY5" fmla="*/ 1483142 h 1531834"/>
              <a:gd name="connsiteX6" fmla="*/ 29142 w 9488164"/>
              <a:gd name="connsiteY6" fmla="*/ 1529527 h 1531834"/>
              <a:gd name="connsiteX7" fmla="*/ 20836 w 9488164"/>
              <a:gd name="connsiteY7" fmla="*/ 1531834 h 1531834"/>
              <a:gd name="connsiteX8" fmla="*/ 9467388 w 9488164"/>
              <a:gd name="connsiteY8" fmla="*/ 1523065 h 1531834"/>
              <a:gd name="connsiteX9" fmla="*/ 9464481 w 9488164"/>
              <a:gd name="connsiteY9" fmla="*/ 1522834 h 1531834"/>
              <a:gd name="connsiteX10" fmla="*/ 9361287 w 9488164"/>
              <a:gd name="connsiteY10" fmla="*/ 1504373 h 1531834"/>
              <a:gd name="connsiteX11" fmla="*/ 9344468 w 9488164"/>
              <a:gd name="connsiteY11" fmla="*/ 1477604 h 1531834"/>
              <a:gd name="connsiteX12" fmla="*/ 9368554 w 9488164"/>
              <a:gd name="connsiteY12" fmla="*/ 1458912 h 1531834"/>
              <a:gd name="connsiteX13" fmla="*/ 9470295 w 9488164"/>
              <a:gd name="connsiteY13" fmla="*/ 1477142 h 1531834"/>
              <a:gd name="connsiteX14" fmla="*/ 9487944 w 9488164"/>
              <a:gd name="connsiteY14" fmla="*/ 1503219 h 1531834"/>
              <a:gd name="connsiteX15" fmla="*/ 9467388 w 9488164"/>
              <a:gd name="connsiteY15" fmla="*/ 1523065 h 1531834"/>
              <a:gd name="connsiteX16" fmla="*/ 9263075 w 9488164"/>
              <a:gd name="connsiteY16" fmla="*/ 1482912 h 1531834"/>
              <a:gd name="connsiteX17" fmla="*/ 9258715 w 9488164"/>
              <a:gd name="connsiteY17" fmla="*/ 1482450 h 1531834"/>
              <a:gd name="connsiteX18" fmla="*/ 9157181 w 9488164"/>
              <a:gd name="connsiteY18" fmla="*/ 1457296 h 1531834"/>
              <a:gd name="connsiteX19" fmla="*/ 9141817 w 9488164"/>
              <a:gd name="connsiteY19" fmla="*/ 1429604 h 1531834"/>
              <a:gd name="connsiteX20" fmla="*/ 9166733 w 9488164"/>
              <a:gd name="connsiteY20" fmla="*/ 1412527 h 1531834"/>
              <a:gd name="connsiteX21" fmla="*/ 9267228 w 9488164"/>
              <a:gd name="connsiteY21" fmla="*/ 1437450 h 1531834"/>
              <a:gd name="connsiteX22" fmla="*/ 9283424 w 9488164"/>
              <a:gd name="connsiteY22" fmla="*/ 1464681 h 1531834"/>
              <a:gd name="connsiteX23" fmla="*/ 9263075 w 9488164"/>
              <a:gd name="connsiteY23" fmla="*/ 1482912 h 1531834"/>
              <a:gd name="connsiteX24" fmla="*/ 213106 w 9488164"/>
              <a:gd name="connsiteY24" fmla="*/ 1439989 h 1531834"/>
              <a:gd name="connsiteX25" fmla="*/ 194004 w 9488164"/>
              <a:gd name="connsiteY25" fmla="*/ 1425912 h 1531834"/>
              <a:gd name="connsiteX26" fmla="*/ 205008 w 9488164"/>
              <a:gd name="connsiteY26" fmla="*/ 1395681 h 1531834"/>
              <a:gd name="connsiteX27" fmla="*/ 301143 w 9488164"/>
              <a:gd name="connsiteY27" fmla="*/ 1350682 h 1531834"/>
              <a:gd name="connsiteX28" fmla="*/ 328343 w 9488164"/>
              <a:gd name="connsiteY28" fmla="*/ 1363143 h 1531834"/>
              <a:gd name="connsiteX29" fmla="*/ 317131 w 9488164"/>
              <a:gd name="connsiteY29" fmla="*/ 1393374 h 1531834"/>
              <a:gd name="connsiteX30" fmla="*/ 221204 w 9488164"/>
              <a:gd name="connsiteY30" fmla="*/ 1438373 h 1531834"/>
              <a:gd name="connsiteX31" fmla="*/ 213106 w 9488164"/>
              <a:gd name="connsiteY31" fmla="*/ 1439989 h 1531834"/>
              <a:gd name="connsiteX32" fmla="*/ 9061670 w 9488164"/>
              <a:gd name="connsiteY32" fmla="*/ 1429835 h 1531834"/>
              <a:gd name="connsiteX33" fmla="*/ 9056271 w 9488164"/>
              <a:gd name="connsiteY33" fmla="*/ 1429143 h 1531834"/>
              <a:gd name="connsiteX34" fmla="*/ 8955776 w 9488164"/>
              <a:gd name="connsiteY34" fmla="*/ 1397989 h 1531834"/>
              <a:gd name="connsiteX35" fmla="*/ 8941657 w 9488164"/>
              <a:gd name="connsiteY35" fmla="*/ 1369374 h 1531834"/>
              <a:gd name="connsiteX36" fmla="*/ 8967403 w 9488164"/>
              <a:gd name="connsiteY36" fmla="*/ 1353682 h 1531834"/>
              <a:gd name="connsiteX37" fmla="*/ 9066861 w 9488164"/>
              <a:gd name="connsiteY37" fmla="*/ 1384374 h 1531834"/>
              <a:gd name="connsiteX38" fmla="*/ 9081603 w 9488164"/>
              <a:gd name="connsiteY38" fmla="*/ 1412527 h 1531834"/>
              <a:gd name="connsiteX39" fmla="*/ 9061670 w 9488164"/>
              <a:gd name="connsiteY39" fmla="*/ 1429835 h 1531834"/>
              <a:gd name="connsiteX40" fmla="*/ 8862132 w 9488164"/>
              <a:gd name="connsiteY40" fmla="*/ 1365451 h 1531834"/>
              <a:gd name="connsiteX41" fmla="*/ 8855904 w 9488164"/>
              <a:gd name="connsiteY41" fmla="*/ 1364297 h 1531834"/>
              <a:gd name="connsiteX42" fmla="*/ 8756861 w 9488164"/>
              <a:gd name="connsiteY42" fmla="*/ 1328528 h 1531834"/>
              <a:gd name="connsiteX43" fmla="*/ 8743780 w 9488164"/>
              <a:gd name="connsiteY43" fmla="*/ 1299221 h 1531834"/>
              <a:gd name="connsiteX44" fmla="*/ 8770150 w 9488164"/>
              <a:gd name="connsiteY44" fmla="*/ 1284682 h 1531834"/>
              <a:gd name="connsiteX45" fmla="*/ 8868361 w 9488164"/>
              <a:gd name="connsiteY45" fmla="*/ 1320220 h 1531834"/>
              <a:gd name="connsiteX46" fmla="*/ 8881858 w 9488164"/>
              <a:gd name="connsiteY46" fmla="*/ 1349066 h 1531834"/>
              <a:gd name="connsiteX47" fmla="*/ 8862132 w 9488164"/>
              <a:gd name="connsiteY47" fmla="*/ 1365451 h 1531834"/>
              <a:gd name="connsiteX48" fmla="*/ 405168 w 9488164"/>
              <a:gd name="connsiteY48" fmla="*/ 1350451 h 1531834"/>
              <a:gd name="connsiteX49" fmla="*/ 386066 w 9488164"/>
              <a:gd name="connsiteY49" fmla="*/ 1336143 h 1531834"/>
              <a:gd name="connsiteX50" fmla="*/ 397278 w 9488164"/>
              <a:gd name="connsiteY50" fmla="*/ 1305913 h 1531834"/>
              <a:gd name="connsiteX51" fmla="*/ 493621 w 9488164"/>
              <a:gd name="connsiteY51" fmla="*/ 1261836 h 1531834"/>
              <a:gd name="connsiteX52" fmla="*/ 520613 w 9488164"/>
              <a:gd name="connsiteY52" fmla="*/ 1274529 h 1531834"/>
              <a:gd name="connsiteX53" fmla="*/ 509193 w 9488164"/>
              <a:gd name="connsiteY53" fmla="*/ 1304528 h 1531834"/>
              <a:gd name="connsiteX54" fmla="*/ 413058 w 9488164"/>
              <a:gd name="connsiteY54" fmla="*/ 1348605 h 1531834"/>
              <a:gd name="connsiteX55" fmla="*/ 405168 w 9488164"/>
              <a:gd name="connsiteY55" fmla="*/ 1350451 h 1531834"/>
              <a:gd name="connsiteX56" fmla="*/ 8665502 w 9488164"/>
              <a:gd name="connsiteY56" fmla="*/ 1291836 h 1531834"/>
              <a:gd name="connsiteX57" fmla="*/ 8658651 w 9488164"/>
              <a:gd name="connsiteY57" fmla="*/ 1290451 h 1531834"/>
              <a:gd name="connsiteX58" fmla="*/ 8560854 w 9488164"/>
              <a:gd name="connsiteY58" fmla="*/ 1250990 h 1531834"/>
              <a:gd name="connsiteX59" fmla="*/ 8548604 w 9488164"/>
              <a:gd name="connsiteY59" fmla="*/ 1221221 h 1531834"/>
              <a:gd name="connsiteX60" fmla="*/ 8575389 w 9488164"/>
              <a:gd name="connsiteY60" fmla="*/ 1207606 h 1531834"/>
              <a:gd name="connsiteX61" fmla="*/ 8672562 w 9488164"/>
              <a:gd name="connsiteY61" fmla="*/ 1246836 h 1531834"/>
              <a:gd name="connsiteX62" fmla="*/ 8685228 w 9488164"/>
              <a:gd name="connsiteY62" fmla="*/ 1276375 h 1531834"/>
              <a:gd name="connsiteX63" fmla="*/ 8665502 w 9488164"/>
              <a:gd name="connsiteY63" fmla="*/ 1291836 h 1531834"/>
              <a:gd name="connsiteX64" fmla="*/ 597853 w 9488164"/>
              <a:gd name="connsiteY64" fmla="*/ 1262759 h 1531834"/>
              <a:gd name="connsiteX65" fmla="*/ 578543 w 9488164"/>
              <a:gd name="connsiteY65" fmla="*/ 1248452 h 1531834"/>
              <a:gd name="connsiteX66" fmla="*/ 589963 w 9488164"/>
              <a:gd name="connsiteY66" fmla="*/ 1218452 h 1531834"/>
              <a:gd name="connsiteX67" fmla="*/ 686513 w 9488164"/>
              <a:gd name="connsiteY67" fmla="*/ 1175068 h 1531834"/>
              <a:gd name="connsiteX68" fmla="*/ 713506 w 9488164"/>
              <a:gd name="connsiteY68" fmla="*/ 1187760 h 1531834"/>
              <a:gd name="connsiteX69" fmla="*/ 701878 w 9488164"/>
              <a:gd name="connsiteY69" fmla="*/ 1217760 h 1531834"/>
              <a:gd name="connsiteX70" fmla="*/ 605536 w 9488164"/>
              <a:gd name="connsiteY70" fmla="*/ 1260913 h 1531834"/>
              <a:gd name="connsiteX71" fmla="*/ 597853 w 9488164"/>
              <a:gd name="connsiteY71" fmla="*/ 1262759 h 1531834"/>
              <a:gd name="connsiteX72" fmla="*/ 8470949 w 9488164"/>
              <a:gd name="connsiteY72" fmla="*/ 1211760 h 1531834"/>
              <a:gd name="connsiteX73" fmla="*/ 8463473 w 9488164"/>
              <a:gd name="connsiteY73" fmla="*/ 1210144 h 1531834"/>
              <a:gd name="connsiteX74" fmla="*/ 8366716 w 9488164"/>
              <a:gd name="connsiteY74" fmla="*/ 1168145 h 1531834"/>
              <a:gd name="connsiteX75" fmla="*/ 8355089 w 9488164"/>
              <a:gd name="connsiteY75" fmla="*/ 1138145 h 1531834"/>
              <a:gd name="connsiteX76" fmla="*/ 8382081 w 9488164"/>
              <a:gd name="connsiteY76" fmla="*/ 1125222 h 1531834"/>
              <a:gd name="connsiteX77" fmla="*/ 8478631 w 9488164"/>
              <a:gd name="connsiteY77" fmla="*/ 1166991 h 1531834"/>
              <a:gd name="connsiteX78" fmla="*/ 8490466 w 9488164"/>
              <a:gd name="connsiteY78" fmla="*/ 1196760 h 1531834"/>
              <a:gd name="connsiteX79" fmla="*/ 8470949 w 9488164"/>
              <a:gd name="connsiteY79" fmla="*/ 1211760 h 1531834"/>
              <a:gd name="connsiteX80" fmla="*/ 790954 w 9488164"/>
              <a:gd name="connsiteY80" fmla="*/ 1176683 h 1531834"/>
              <a:gd name="connsiteX81" fmla="*/ 771644 w 9488164"/>
              <a:gd name="connsiteY81" fmla="*/ 1162145 h 1531834"/>
              <a:gd name="connsiteX82" fmla="*/ 783271 w 9488164"/>
              <a:gd name="connsiteY82" fmla="*/ 1132145 h 1531834"/>
              <a:gd name="connsiteX83" fmla="*/ 880029 w 9488164"/>
              <a:gd name="connsiteY83" fmla="*/ 1089684 h 1531834"/>
              <a:gd name="connsiteX84" fmla="*/ 907022 w 9488164"/>
              <a:gd name="connsiteY84" fmla="*/ 1102607 h 1531834"/>
              <a:gd name="connsiteX85" fmla="*/ 895394 w 9488164"/>
              <a:gd name="connsiteY85" fmla="*/ 1132607 h 1531834"/>
              <a:gd name="connsiteX86" fmla="*/ 798844 w 9488164"/>
              <a:gd name="connsiteY86" fmla="*/ 1175068 h 1531834"/>
              <a:gd name="connsiteX87" fmla="*/ 790954 w 9488164"/>
              <a:gd name="connsiteY87" fmla="*/ 1176683 h 1531834"/>
              <a:gd name="connsiteX88" fmla="*/ 8277849 w 9488164"/>
              <a:gd name="connsiteY88" fmla="*/ 1127068 h 1531834"/>
              <a:gd name="connsiteX89" fmla="*/ 8270166 w 9488164"/>
              <a:gd name="connsiteY89" fmla="*/ 1125453 h 1531834"/>
              <a:gd name="connsiteX90" fmla="*/ 8174031 w 9488164"/>
              <a:gd name="connsiteY90" fmla="*/ 1082069 h 1531834"/>
              <a:gd name="connsiteX91" fmla="*/ 8162611 w 9488164"/>
              <a:gd name="connsiteY91" fmla="*/ 1052069 h 1531834"/>
              <a:gd name="connsiteX92" fmla="*/ 8189604 w 9488164"/>
              <a:gd name="connsiteY92" fmla="*/ 1039377 h 1531834"/>
              <a:gd name="connsiteX93" fmla="*/ 8285738 w 9488164"/>
              <a:gd name="connsiteY93" fmla="*/ 1082761 h 1531834"/>
              <a:gd name="connsiteX94" fmla="*/ 8297159 w 9488164"/>
              <a:gd name="connsiteY94" fmla="*/ 1112761 h 1531834"/>
              <a:gd name="connsiteX95" fmla="*/ 8277849 w 9488164"/>
              <a:gd name="connsiteY95" fmla="*/ 1127068 h 1531834"/>
              <a:gd name="connsiteX96" fmla="*/ 984469 w 9488164"/>
              <a:gd name="connsiteY96" fmla="*/ 1091992 h 1531834"/>
              <a:gd name="connsiteX97" fmla="*/ 965159 w 9488164"/>
              <a:gd name="connsiteY97" fmla="*/ 1077222 h 1531834"/>
              <a:gd name="connsiteX98" fmla="*/ 976994 w 9488164"/>
              <a:gd name="connsiteY98" fmla="*/ 1047453 h 1531834"/>
              <a:gd name="connsiteX99" fmla="*/ 1073960 w 9488164"/>
              <a:gd name="connsiteY99" fmla="*/ 1005685 h 1531834"/>
              <a:gd name="connsiteX100" fmla="*/ 1100745 w 9488164"/>
              <a:gd name="connsiteY100" fmla="*/ 1019069 h 1531834"/>
              <a:gd name="connsiteX101" fmla="*/ 1088910 w 9488164"/>
              <a:gd name="connsiteY101" fmla="*/ 1048838 h 1531834"/>
              <a:gd name="connsiteX102" fmla="*/ 991944 w 9488164"/>
              <a:gd name="connsiteY102" fmla="*/ 1090376 h 1531834"/>
              <a:gd name="connsiteX103" fmla="*/ 984469 w 9488164"/>
              <a:gd name="connsiteY103" fmla="*/ 1091992 h 1531834"/>
              <a:gd name="connsiteX104" fmla="*/ 8085787 w 9488164"/>
              <a:gd name="connsiteY104" fmla="*/ 1039838 h 1531834"/>
              <a:gd name="connsiteX105" fmla="*/ 8077896 w 9488164"/>
              <a:gd name="connsiteY105" fmla="*/ 1037992 h 1531834"/>
              <a:gd name="connsiteX106" fmla="*/ 7981969 w 9488164"/>
              <a:gd name="connsiteY106" fmla="*/ 993915 h 1531834"/>
              <a:gd name="connsiteX107" fmla="*/ 7970757 w 9488164"/>
              <a:gd name="connsiteY107" fmla="*/ 963685 h 1531834"/>
              <a:gd name="connsiteX108" fmla="*/ 7997957 w 9488164"/>
              <a:gd name="connsiteY108" fmla="*/ 951223 h 1531834"/>
              <a:gd name="connsiteX109" fmla="*/ 8093884 w 9488164"/>
              <a:gd name="connsiteY109" fmla="*/ 995300 h 1531834"/>
              <a:gd name="connsiteX110" fmla="*/ 8105097 w 9488164"/>
              <a:gd name="connsiteY110" fmla="*/ 1025530 h 1531834"/>
              <a:gd name="connsiteX111" fmla="*/ 8085787 w 9488164"/>
              <a:gd name="connsiteY111" fmla="*/ 1039838 h 1531834"/>
              <a:gd name="connsiteX112" fmla="*/ 1178608 w 9488164"/>
              <a:gd name="connsiteY112" fmla="*/ 1009146 h 1531834"/>
              <a:gd name="connsiteX113" fmla="*/ 1159298 w 9488164"/>
              <a:gd name="connsiteY113" fmla="*/ 994377 h 1531834"/>
              <a:gd name="connsiteX114" fmla="*/ 1171341 w 9488164"/>
              <a:gd name="connsiteY114" fmla="*/ 964608 h 1531834"/>
              <a:gd name="connsiteX115" fmla="*/ 1268721 w 9488164"/>
              <a:gd name="connsiteY115" fmla="*/ 923762 h 1531834"/>
              <a:gd name="connsiteX116" fmla="*/ 1295506 w 9488164"/>
              <a:gd name="connsiteY116" fmla="*/ 937147 h 1531834"/>
              <a:gd name="connsiteX117" fmla="*/ 1283463 w 9488164"/>
              <a:gd name="connsiteY117" fmla="*/ 966916 h 1531834"/>
              <a:gd name="connsiteX118" fmla="*/ 1186290 w 9488164"/>
              <a:gd name="connsiteY118" fmla="*/ 1007761 h 1531834"/>
              <a:gd name="connsiteX119" fmla="*/ 1178608 w 9488164"/>
              <a:gd name="connsiteY119" fmla="*/ 1009146 h 1531834"/>
              <a:gd name="connsiteX120" fmla="*/ 7893932 w 9488164"/>
              <a:gd name="connsiteY120" fmla="*/ 951685 h 1531834"/>
              <a:gd name="connsiteX121" fmla="*/ 7886041 w 9488164"/>
              <a:gd name="connsiteY121" fmla="*/ 949839 h 1531834"/>
              <a:gd name="connsiteX122" fmla="*/ 7790114 w 9488164"/>
              <a:gd name="connsiteY122" fmla="*/ 905993 h 1531834"/>
              <a:gd name="connsiteX123" fmla="*/ 7778902 w 9488164"/>
              <a:gd name="connsiteY123" fmla="*/ 875993 h 1531834"/>
              <a:gd name="connsiteX124" fmla="*/ 7805895 w 9488164"/>
              <a:gd name="connsiteY124" fmla="*/ 863301 h 1531834"/>
              <a:gd name="connsiteX125" fmla="*/ 7901822 w 9488164"/>
              <a:gd name="connsiteY125" fmla="*/ 907147 h 1531834"/>
              <a:gd name="connsiteX126" fmla="*/ 7913034 w 9488164"/>
              <a:gd name="connsiteY126" fmla="*/ 937377 h 1531834"/>
              <a:gd name="connsiteX127" fmla="*/ 7893932 w 9488164"/>
              <a:gd name="connsiteY127" fmla="*/ 951685 h 1531834"/>
              <a:gd name="connsiteX128" fmla="*/ 1373162 w 9488164"/>
              <a:gd name="connsiteY128" fmla="*/ 927685 h 1531834"/>
              <a:gd name="connsiteX129" fmla="*/ 1353644 w 9488164"/>
              <a:gd name="connsiteY129" fmla="*/ 912685 h 1531834"/>
              <a:gd name="connsiteX130" fmla="*/ 1365894 w 9488164"/>
              <a:gd name="connsiteY130" fmla="*/ 882916 h 1531834"/>
              <a:gd name="connsiteX131" fmla="*/ 1463483 w 9488164"/>
              <a:gd name="connsiteY131" fmla="*/ 842763 h 1531834"/>
              <a:gd name="connsiteX132" fmla="*/ 1490060 w 9488164"/>
              <a:gd name="connsiteY132" fmla="*/ 856378 h 1531834"/>
              <a:gd name="connsiteX133" fmla="*/ 1477810 w 9488164"/>
              <a:gd name="connsiteY133" fmla="*/ 885916 h 1531834"/>
              <a:gd name="connsiteX134" fmla="*/ 1380429 w 9488164"/>
              <a:gd name="connsiteY134" fmla="*/ 925839 h 1531834"/>
              <a:gd name="connsiteX135" fmla="*/ 1373162 w 9488164"/>
              <a:gd name="connsiteY135" fmla="*/ 927685 h 1531834"/>
              <a:gd name="connsiteX136" fmla="*/ 7701870 w 9488164"/>
              <a:gd name="connsiteY136" fmla="*/ 864224 h 1531834"/>
              <a:gd name="connsiteX137" fmla="*/ 7693979 w 9488164"/>
              <a:gd name="connsiteY137" fmla="*/ 862609 h 1531834"/>
              <a:gd name="connsiteX138" fmla="*/ 7597845 w 9488164"/>
              <a:gd name="connsiteY138" fmla="*/ 819455 h 1531834"/>
              <a:gd name="connsiteX139" fmla="*/ 7586217 w 9488164"/>
              <a:gd name="connsiteY139" fmla="*/ 789455 h 1531834"/>
              <a:gd name="connsiteX140" fmla="*/ 7613210 w 9488164"/>
              <a:gd name="connsiteY140" fmla="*/ 776532 h 1531834"/>
              <a:gd name="connsiteX141" fmla="*/ 7709552 w 9488164"/>
              <a:gd name="connsiteY141" fmla="*/ 819686 h 1531834"/>
              <a:gd name="connsiteX142" fmla="*/ 7720972 w 9488164"/>
              <a:gd name="connsiteY142" fmla="*/ 849686 h 1531834"/>
              <a:gd name="connsiteX143" fmla="*/ 7701870 w 9488164"/>
              <a:gd name="connsiteY143" fmla="*/ 864224 h 1531834"/>
              <a:gd name="connsiteX144" fmla="*/ 1568338 w 9488164"/>
              <a:gd name="connsiteY144" fmla="*/ 848070 h 1531834"/>
              <a:gd name="connsiteX145" fmla="*/ 1548821 w 9488164"/>
              <a:gd name="connsiteY145" fmla="*/ 832840 h 1531834"/>
              <a:gd name="connsiteX146" fmla="*/ 1561279 w 9488164"/>
              <a:gd name="connsiteY146" fmla="*/ 803301 h 1531834"/>
              <a:gd name="connsiteX147" fmla="*/ 1659075 w 9488164"/>
              <a:gd name="connsiteY147" fmla="*/ 764071 h 1531834"/>
              <a:gd name="connsiteX148" fmla="*/ 1685652 w 9488164"/>
              <a:gd name="connsiteY148" fmla="*/ 777917 h 1531834"/>
              <a:gd name="connsiteX149" fmla="*/ 1672986 w 9488164"/>
              <a:gd name="connsiteY149" fmla="*/ 807455 h 1531834"/>
              <a:gd name="connsiteX150" fmla="*/ 1575398 w 9488164"/>
              <a:gd name="connsiteY150" fmla="*/ 846686 h 1531834"/>
              <a:gd name="connsiteX151" fmla="*/ 1568338 w 9488164"/>
              <a:gd name="connsiteY151" fmla="*/ 848070 h 1531834"/>
              <a:gd name="connsiteX152" fmla="*/ 7509184 w 9488164"/>
              <a:gd name="connsiteY152" fmla="*/ 778609 h 1531834"/>
              <a:gd name="connsiteX153" fmla="*/ 7501502 w 9488164"/>
              <a:gd name="connsiteY153" fmla="*/ 776994 h 1531834"/>
              <a:gd name="connsiteX154" fmla="*/ 7404952 w 9488164"/>
              <a:gd name="connsiteY154" fmla="*/ 735225 h 1531834"/>
              <a:gd name="connsiteX155" fmla="*/ 7393117 w 9488164"/>
              <a:gd name="connsiteY155" fmla="*/ 705456 h 1531834"/>
              <a:gd name="connsiteX156" fmla="*/ 7419902 w 9488164"/>
              <a:gd name="connsiteY156" fmla="*/ 692302 h 1531834"/>
              <a:gd name="connsiteX157" fmla="*/ 7516660 w 9488164"/>
              <a:gd name="connsiteY157" fmla="*/ 734302 h 1531834"/>
              <a:gd name="connsiteX158" fmla="*/ 7528287 w 9488164"/>
              <a:gd name="connsiteY158" fmla="*/ 764302 h 1531834"/>
              <a:gd name="connsiteX159" fmla="*/ 7509184 w 9488164"/>
              <a:gd name="connsiteY159" fmla="*/ 778609 h 1531834"/>
              <a:gd name="connsiteX160" fmla="*/ 1763930 w 9488164"/>
              <a:gd name="connsiteY160" fmla="*/ 770071 h 1531834"/>
              <a:gd name="connsiteX161" fmla="*/ 1744413 w 9488164"/>
              <a:gd name="connsiteY161" fmla="*/ 754610 h 1531834"/>
              <a:gd name="connsiteX162" fmla="*/ 1757078 w 9488164"/>
              <a:gd name="connsiteY162" fmla="*/ 725071 h 1531834"/>
              <a:gd name="connsiteX163" fmla="*/ 1855290 w 9488164"/>
              <a:gd name="connsiteY163" fmla="*/ 686764 h 1531834"/>
              <a:gd name="connsiteX164" fmla="*/ 1881659 w 9488164"/>
              <a:gd name="connsiteY164" fmla="*/ 701071 h 1531834"/>
              <a:gd name="connsiteX165" fmla="*/ 1868786 w 9488164"/>
              <a:gd name="connsiteY165" fmla="*/ 730379 h 1531834"/>
              <a:gd name="connsiteX166" fmla="*/ 1770782 w 9488164"/>
              <a:gd name="connsiteY166" fmla="*/ 768686 h 1531834"/>
              <a:gd name="connsiteX167" fmla="*/ 1763930 w 9488164"/>
              <a:gd name="connsiteY167" fmla="*/ 770071 h 1531834"/>
              <a:gd name="connsiteX168" fmla="*/ 7315462 w 9488164"/>
              <a:gd name="connsiteY168" fmla="*/ 695764 h 1531834"/>
              <a:gd name="connsiteX169" fmla="*/ 7308194 w 9488164"/>
              <a:gd name="connsiteY169" fmla="*/ 694379 h 1531834"/>
              <a:gd name="connsiteX170" fmla="*/ 7211021 w 9488164"/>
              <a:gd name="connsiteY170" fmla="*/ 654456 h 1531834"/>
              <a:gd name="connsiteX171" fmla="*/ 7198563 w 9488164"/>
              <a:gd name="connsiteY171" fmla="*/ 624918 h 1531834"/>
              <a:gd name="connsiteX172" fmla="*/ 7225140 w 9488164"/>
              <a:gd name="connsiteY172" fmla="*/ 611072 h 1531834"/>
              <a:gd name="connsiteX173" fmla="*/ 7322521 w 9488164"/>
              <a:gd name="connsiteY173" fmla="*/ 651226 h 1531834"/>
              <a:gd name="connsiteX174" fmla="*/ 7334564 w 9488164"/>
              <a:gd name="connsiteY174" fmla="*/ 680995 h 1531834"/>
              <a:gd name="connsiteX175" fmla="*/ 7315462 w 9488164"/>
              <a:gd name="connsiteY175" fmla="*/ 695764 h 1531834"/>
              <a:gd name="connsiteX176" fmla="*/ 1960353 w 9488164"/>
              <a:gd name="connsiteY176" fmla="*/ 694148 h 1531834"/>
              <a:gd name="connsiteX177" fmla="*/ 1940627 w 9488164"/>
              <a:gd name="connsiteY177" fmla="*/ 678687 h 1531834"/>
              <a:gd name="connsiteX178" fmla="*/ 1953501 w 9488164"/>
              <a:gd name="connsiteY178" fmla="*/ 649380 h 1531834"/>
              <a:gd name="connsiteX179" fmla="*/ 2051920 w 9488164"/>
              <a:gd name="connsiteY179" fmla="*/ 611995 h 1531834"/>
              <a:gd name="connsiteX180" fmla="*/ 2078289 w 9488164"/>
              <a:gd name="connsiteY180" fmla="*/ 626534 h 1531834"/>
              <a:gd name="connsiteX181" fmla="*/ 2065208 w 9488164"/>
              <a:gd name="connsiteY181" fmla="*/ 655841 h 1531834"/>
              <a:gd name="connsiteX182" fmla="*/ 1966997 w 9488164"/>
              <a:gd name="connsiteY182" fmla="*/ 692995 h 1531834"/>
              <a:gd name="connsiteX183" fmla="*/ 1960353 w 9488164"/>
              <a:gd name="connsiteY183" fmla="*/ 694148 h 1531834"/>
              <a:gd name="connsiteX184" fmla="*/ 2157191 w 9488164"/>
              <a:gd name="connsiteY184" fmla="*/ 620303 h 1531834"/>
              <a:gd name="connsiteX185" fmla="*/ 2137465 w 9488164"/>
              <a:gd name="connsiteY185" fmla="*/ 604611 h 1531834"/>
              <a:gd name="connsiteX186" fmla="*/ 2150546 w 9488164"/>
              <a:gd name="connsiteY186" fmla="*/ 575534 h 1531834"/>
              <a:gd name="connsiteX187" fmla="*/ 2248965 w 9488164"/>
              <a:gd name="connsiteY187" fmla="*/ 539534 h 1531834"/>
              <a:gd name="connsiteX188" fmla="*/ 2275127 w 9488164"/>
              <a:gd name="connsiteY188" fmla="*/ 554303 h 1531834"/>
              <a:gd name="connsiteX189" fmla="*/ 2261839 w 9488164"/>
              <a:gd name="connsiteY189" fmla="*/ 583380 h 1531834"/>
              <a:gd name="connsiteX190" fmla="*/ 2163627 w 9488164"/>
              <a:gd name="connsiteY190" fmla="*/ 619380 h 1531834"/>
              <a:gd name="connsiteX191" fmla="*/ 2157191 w 9488164"/>
              <a:gd name="connsiteY191" fmla="*/ 620303 h 1531834"/>
              <a:gd name="connsiteX192" fmla="*/ 7120492 w 9488164"/>
              <a:gd name="connsiteY192" fmla="*/ 616611 h 1531834"/>
              <a:gd name="connsiteX193" fmla="*/ 7113640 w 9488164"/>
              <a:gd name="connsiteY193" fmla="*/ 615226 h 1531834"/>
              <a:gd name="connsiteX194" fmla="*/ 7015845 w 9488164"/>
              <a:gd name="connsiteY194" fmla="*/ 577149 h 1531834"/>
              <a:gd name="connsiteX195" fmla="*/ 7002971 w 9488164"/>
              <a:gd name="connsiteY195" fmla="*/ 547842 h 1531834"/>
              <a:gd name="connsiteX196" fmla="*/ 7029341 w 9488164"/>
              <a:gd name="connsiteY196" fmla="*/ 533534 h 1531834"/>
              <a:gd name="connsiteX197" fmla="*/ 7127552 w 9488164"/>
              <a:gd name="connsiteY197" fmla="*/ 571611 h 1531834"/>
              <a:gd name="connsiteX198" fmla="*/ 7140218 w 9488164"/>
              <a:gd name="connsiteY198" fmla="*/ 601149 h 1531834"/>
              <a:gd name="connsiteX199" fmla="*/ 7120492 w 9488164"/>
              <a:gd name="connsiteY199" fmla="*/ 616611 h 1531834"/>
              <a:gd name="connsiteX200" fmla="*/ 2354236 w 9488164"/>
              <a:gd name="connsiteY200" fmla="*/ 548765 h 1531834"/>
              <a:gd name="connsiteX201" fmla="*/ 2334511 w 9488164"/>
              <a:gd name="connsiteY201" fmla="*/ 532611 h 1531834"/>
              <a:gd name="connsiteX202" fmla="*/ 2348007 w 9488164"/>
              <a:gd name="connsiteY202" fmla="*/ 503535 h 1531834"/>
              <a:gd name="connsiteX203" fmla="*/ 2447256 w 9488164"/>
              <a:gd name="connsiteY203" fmla="*/ 468458 h 1531834"/>
              <a:gd name="connsiteX204" fmla="*/ 2473211 w 9488164"/>
              <a:gd name="connsiteY204" fmla="*/ 483458 h 1531834"/>
              <a:gd name="connsiteX205" fmla="*/ 2459714 w 9488164"/>
              <a:gd name="connsiteY205" fmla="*/ 512304 h 1531834"/>
              <a:gd name="connsiteX206" fmla="*/ 2360673 w 9488164"/>
              <a:gd name="connsiteY206" fmla="*/ 547150 h 1531834"/>
              <a:gd name="connsiteX207" fmla="*/ 2354236 w 9488164"/>
              <a:gd name="connsiteY207" fmla="*/ 548765 h 1531834"/>
              <a:gd name="connsiteX208" fmla="*/ 6924278 w 9488164"/>
              <a:gd name="connsiteY208" fmla="*/ 541611 h 1531834"/>
              <a:gd name="connsiteX209" fmla="*/ 6917633 w 9488164"/>
              <a:gd name="connsiteY209" fmla="*/ 540457 h 1531834"/>
              <a:gd name="connsiteX210" fmla="*/ 6819215 w 9488164"/>
              <a:gd name="connsiteY210" fmla="*/ 504688 h 1531834"/>
              <a:gd name="connsiteX211" fmla="*/ 6805718 w 9488164"/>
              <a:gd name="connsiteY211" fmla="*/ 475612 h 1531834"/>
              <a:gd name="connsiteX212" fmla="*/ 6831880 w 9488164"/>
              <a:gd name="connsiteY212" fmla="*/ 460612 h 1531834"/>
              <a:gd name="connsiteX213" fmla="*/ 6930714 w 9488164"/>
              <a:gd name="connsiteY213" fmla="*/ 496381 h 1531834"/>
              <a:gd name="connsiteX214" fmla="*/ 6943795 w 9488164"/>
              <a:gd name="connsiteY214" fmla="*/ 525457 h 1531834"/>
              <a:gd name="connsiteX215" fmla="*/ 6924278 w 9488164"/>
              <a:gd name="connsiteY215" fmla="*/ 541611 h 1531834"/>
              <a:gd name="connsiteX216" fmla="*/ 2552942 w 9488164"/>
              <a:gd name="connsiteY216" fmla="*/ 479304 h 1531834"/>
              <a:gd name="connsiteX217" fmla="*/ 2533010 w 9488164"/>
              <a:gd name="connsiteY217" fmla="*/ 462919 h 1531834"/>
              <a:gd name="connsiteX218" fmla="*/ 2546713 w 9488164"/>
              <a:gd name="connsiteY218" fmla="*/ 434074 h 1531834"/>
              <a:gd name="connsiteX219" fmla="*/ 2646171 w 9488164"/>
              <a:gd name="connsiteY219" fmla="*/ 400382 h 1531834"/>
              <a:gd name="connsiteX220" fmla="*/ 2672125 w 9488164"/>
              <a:gd name="connsiteY220" fmla="*/ 415843 h 1531834"/>
              <a:gd name="connsiteX221" fmla="*/ 2658213 w 9488164"/>
              <a:gd name="connsiteY221" fmla="*/ 444689 h 1531834"/>
              <a:gd name="connsiteX222" fmla="*/ 2558964 w 9488164"/>
              <a:gd name="connsiteY222" fmla="*/ 478150 h 1531834"/>
              <a:gd name="connsiteX223" fmla="*/ 2552942 w 9488164"/>
              <a:gd name="connsiteY223" fmla="*/ 479304 h 1531834"/>
              <a:gd name="connsiteX224" fmla="*/ 6726609 w 9488164"/>
              <a:gd name="connsiteY224" fmla="*/ 471227 h 1531834"/>
              <a:gd name="connsiteX225" fmla="*/ 6720588 w 9488164"/>
              <a:gd name="connsiteY225" fmla="*/ 470304 h 1531834"/>
              <a:gd name="connsiteX226" fmla="*/ 6621339 w 9488164"/>
              <a:gd name="connsiteY226" fmla="*/ 437074 h 1531834"/>
              <a:gd name="connsiteX227" fmla="*/ 6607219 w 9488164"/>
              <a:gd name="connsiteY227" fmla="*/ 408458 h 1531834"/>
              <a:gd name="connsiteX228" fmla="*/ 6632966 w 9488164"/>
              <a:gd name="connsiteY228" fmla="*/ 392766 h 1531834"/>
              <a:gd name="connsiteX229" fmla="*/ 6732631 w 9488164"/>
              <a:gd name="connsiteY229" fmla="*/ 425997 h 1531834"/>
              <a:gd name="connsiteX230" fmla="*/ 6746335 w 9488164"/>
              <a:gd name="connsiteY230" fmla="*/ 454843 h 1531834"/>
              <a:gd name="connsiteX231" fmla="*/ 6726609 w 9488164"/>
              <a:gd name="connsiteY231" fmla="*/ 471227 h 1531834"/>
              <a:gd name="connsiteX232" fmla="*/ 2751857 w 9488164"/>
              <a:gd name="connsiteY232" fmla="*/ 412843 h 1531834"/>
              <a:gd name="connsiteX233" fmla="*/ 2731924 w 9488164"/>
              <a:gd name="connsiteY233" fmla="*/ 396228 h 1531834"/>
              <a:gd name="connsiteX234" fmla="*/ 2746043 w 9488164"/>
              <a:gd name="connsiteY234" fmla="*/ 367613 h 1531834"/>
              <a:gd name="connsiteX235" fmla="*/ 2845915 w 9488164"/>
              <a:gd name="connsiteY235" fmla="*/ 335536 h 1531834"/>
              <a:gd name="connsiteX236" fmla="*/ 2871662 w 9488164"/>
              <a:gd name="connsiteY236" fmla="*/ 351459 h 1531834"/>
              <a:gd name="connsiteX237" fmla="*/ 2857335 w 9488164"/>
              <a:gd name="connsiteY237" fmla="*/ 380074 h 1531834"/>
              <a:gd name="connsiteX238" fmla="*/ 2757670 w 9488164"/>
              <a:gd name="connsiteY238" fmla="*/ 412151 h 1531834"/>
              <a:gd name="connsiteX239" fmla="*/ 2751857 w 9488164"/>
              <a:gd name="connsiteY239" fmla="*/ 412843 h 1531834"/>
              <a:gd name="connsiteX240" fmla="*/ 6527695 w 9488164"/>
              <a:gd name="connsiteY240" fmla="*/ 405920 h 1531834"/>
              <a:gd name="connsiteX241" fmla="*/ 6522089 w 9488164"/>
              <a:gd name="connsiteY241" fmla="*/ 404997 h 1531834"/>
              <a:gd name="connsiteX242" fmla="*/ 6422216 w 9488164"/>
              <a:gd name="connsiteY242" fmla="*/ 374305 h 1531834"/>
              <a:gd name="connsiteX243" fmla="*/ 6407474 w 9488164"/>
              <a:gd name="connsiteY243" fmla="*/ 345920 h 1531834"/>
              <a:gd name="connsiteX244" fmla="*/ 6433014 w 9488164"/>
              <a:gd name="connsiteY244" fmla="*/ 329536 h 1531834"/>
              <a:gd name="connsiteX245" fmla="*/ 6533301 w 9488164"/>
              <a:gd name="connsiteY245" fmla="*/ 360228 h 1531834"/>
              <a:gd name="connsiteX246" fmla="*/ 6547628 w 9488164"/>
              <a:gd name="connsiteY246" fmla="*/ 388612 h 1531834"/>
              <a:gd name="connsiteX247" fmla="*/ 6527695 w 9488164"/>
              <a:gd name="connsiteY247" fmla="*/ 405920 h 1531834"/>
              <a:gd name="connsiteX248" fmla="*/ 2951809 w 9488164"/>
              <a:gd name="connsiteY248" fmla="*/ 349382 h 1531834"/>
              <a:gd name="connsiteX249" fmla="*/ 2931876 w 9488164"/>
              <a:gd name="connsiteY249" fmla="*/ 332536 h 1531834"/>
              <a:gd name="connsiteX250" fmla="*/ 2946410 w 9488164"/>
              <a:gd name="connsiteY250" fmla="*/ 304151 h 1531834"/>
              <a:gd name="connsiteX251" fmla="*/ 3046906 w 9488164"/>
              <a:gd name="connsiteY251" fmla="*/ 273690 h 1531834"/>
              <a:gd name="connsiteX252" fmla="*/ 3072445 w 9488164"/>
              <a:gd name="connsiteY252" fmla="*/ 290075 h 1531834"/>
              <a:gd name="connsiteX253" fmla="*/ 3057703 w 9488164"/>
              <a:gd name="connsiteY253" fmla="*/ 318459 h 1531834"/>
              <a:gd name="connsiteX254" fmla="*/ 2957623 w 9488164"/>
              <a:gd name="connsiteY254" fmla="*/ 348920 h 1531834"/>
              <a:gd name="connsiteX255" fmla="*/ 2951809 w 9488164"/>
              <a:gd name="connsiteY255" fmla="*/ 349382 h 1531834"/>
              <a:gd name="connsiteX256" fmla="*/ 6327328 w 9488164"/>
              <a:gd name="connsiteY256" fmla="*/ 345920 h 1531834"/>
              <a:gd name="connsiteX257" fmla="*/ 6322137 w 9488164"/>
              <a:gd name="connsiteY257" fmla="*/ 345228 h 1531834"/>
              <a:gd name="connsiteX258" fmla="*/ 6221642 w 9488164"/>
              <a:gd name="connsiteY258" fmla="*/ 317305 h 1531834"/>
              <a:gd name="connsiteX259" fmla="*/ 6206484 w 9488164"/>
              <a:gd name="connsiteY259" fmla="*/ 289382 h 1531834"/>
              <a:gd name="connsiteX260" fmla="*/ 6231608 w 9488164"/>
              <a:gd name="connsiteY260" fmla="*/ 272536 h 1531834"/>
              <a:gd name="connsiteX261" fmla="*/ 6332519 w 9488164"/>
              <a:gd name="connsiteY261" fmla="*/ 300690 h 1531834"/>
              <a:gd name="connsiteX262" fmla="*/ 6347468 w 9488164"/>
              <a:gd name="connsiteY262" fmla="*/ 328844 h 1531834"/>
              <a:gd name="connsiteX263" fmla="*/ 6327328 w 9488164"/>
              <a:gd name="connsiteY263" fmla="*/ 345920 h 1531834"/>
              <a:gd name="connsiteX264" fmla="*/ 6125507 w 9488164"/>
              <a:gd name="connsiteY264" fmla="*/ 291229 h 1531834"/>
              <a:gd name="connsiteX265" fmla="*/ 6120731 w 9488164"/>
              <a:gd name="connsiteY265" fmla="*/ 290536 h 1531834"/>
              <a:gd name="connsiteX266" fmla="*/ 6019821 w 9488164"/>
              <a:gd name="connsiteY266" fmla="*/ 265152 h 1531834"/>
              <a:gd name="connsiteX267" fmla="*/ 6004040 w 9488164"/>
              <a:gd name="connsiteY267" fmla="*/ 237690 h 1531834"/>
              <a:gd name="connsiteX268" fmla="*/ 6028749 w 9488164"/>
              <a:gd name="connsiteY268" fmla="*/ 220152 h 1531834"/>
              <a:gd name="connsiteX269" fmla="*/ 6130282 w 9488164"/>
              <a:gd name="connsiteY269" fmla="*/ 245537 h 1531834"/>
              <a:gd name="connsiteX270" fmla="*/ 6145854 w 9488164"/>
              <a:gd name="connsiteY270" fmla="*/ 273229 h 1531834"/>
              <a:gd name="connsiteX271" fmla="*/ 6125507 w 9488164"/>
              <a:gd name="connsiteY271" fmla="*/ 291229 h 1531834"/>
              <a:gd name="connsiteX272" fmla="*/ 3152592 w 9488164"/>
              <a:gd name="connsiteY272" fmla="*/ 289613 h 1531834"/>
              <a:gd name="connsiteX273" fmla="*/ 3132451 w 9488164"/>
              <a:gd name="connsiteY273" fmla="*/ 272306 h 1531834"/>
              <a:gd name="connsiteX274" fmla="*/ 3147401 w 9488164"/>
              <a:gd name="connsiteY274" fmla="*/ 244152 h 1531834"/>
              <a:gd name="connsiteX275" fmla="*/ 3248311 w 9488164"/>
              <a:gd name="connsiteY275" fmla="*/ 215537 h 1531834"/>
              <a:gd name="connsiteX276" fmla="*/ 3273435 w 9488164"/>
              <a:gd name="connsiteY276" fmla="*/ 232383 h 1531834"/>
              <a:gd name="connsiteX277" fmla="*/ 3258278 w 9488164"/>
              <a:gd name="connsiteY277" fmla="*/ 260306 h 1531834"/>
              <a:gd name="connsiteX278" fmla="*/ 3157783 w 9488164"/>
              <a:gd name="connsiteY278" fmla="*/ 288690 h 1531834"/>
              <a:gd name="connsiteX279" fmla="*/ 3152592 w 9488164"/>
              <a:gd name="connsiteY279" fmla="*/ 289613 h 1531834"/>
              <a:gd name="connsiteX280" fmla="*/ 5922855 w 9488164"/>
              <a:gd name="connsiteY280" fmla="*/ 241844 h 1531834"/>
              <a:gd name="connsiteX281" fmla="*/ 5918702 w 9488164"/>
              <a:gd name="connsiteY281" fmla="*/ 241383 h 1531834"/>
              <a:gd name="connsiteX282" fmla="*/ 5817169 w 9488164"/>
              <a:gd name="connsiteY282" fmla="*/ 218768 h 1531834"/>
              <a:gd name="connsiteX283" fmla="*/ 5800766 w 9488164"/>
              <a:gd name="connsiteY283" fmla="*/ 191768 h 1531834"/>
              <a:gd name="connsiteX284" fmla="*/ 5825059 w 9488164"/>
              <a:gd name="connsiteY284" fmla="*/ 173537 h 1531834"/>
              <a:gd name="connsiteX285" fmla="*/ 5927008 w 9488164"/>
              <a:gd name="connsiteY285" fmla="*/ 196152 h 1531834"/>
              <a:gd name="connsiteX286" fmla="*/ 5943203 w 9488164"/>
              <a:gd name="connsiteY286" fmla="*/ 223383 h 1531834"/>
              <a:gd name="connsiteX287" fmla="*/ 5922855 w 9488164"/>
              <a:gd name="connsiteY287" fmla="*/ 241844 h 1531834"/>
              <a:gd name="connsiteX288" fmla="*/ 3354205 w 9488164"/>
              <a:gd name="connsiteY288" fmla="*/ 233537 h 1531834"/>
              <a:gd name="connsiteX289" fmla="*/ 3334065 w 9488164"/>
              <a:gd name="connsiteY289" fmla="*/ 215768 h 1531834"/>
              <a:gd name="connsiteX290" fmla="*/ 3349429 w 9488164"/>
              <a:gd name="connsiteY290" fmla="*/ 187845 h 1531834"/>
              <a:gd name="connsiteX291" fmla="*/ 3450963 w 9488164"/>
              <a:gd name="connsiteY291" fmla="*/ 161537 h 1531834"/>
              <a:gd name="connsiteX292" fmla="*/ 3475879 w 9488164"/>
              <a:gd name="connsiteY292" fmla="*/ 178845 h 1531834"/>
              <a:gd name="connsiteX293" fmla="*/ 3460306 w 9488164"/>
              <a:gd name="connsiteY293" fmla="*/ 206537 h 1531834"/>
              <a:gd name="connsiteX294" fmla="*/ 3359396 w 9488164"/>
              <a:gd name="connsiteY294" fmla="*/ 232614 h 1531834"/>
              <a:gd name="connsiteX295" fmla="*/ 3354205 w 9488164"/>
              <a:gd name="connsiteY295" fmla="*/ 233537 h 1531834"/>
              <a:gd name="connsiteX296" fmla="*/ 5719165 w 9488164"/>
              <a:gd name="connsiteY296" fmla="*/ 197768 h 1531834"/>
              <a:gd name="connsiteX297" fmla="*/ 5715428 w 9488164"/>
              <a:gd name="connsiteY297" fmla="*/ 197306 h 1531834"/>
              <a:gd name="connsiteX298" fmla="*/ 5613479 w 9488164"/>
              <a:gd name="connsiteY298" fmla="*/ 177229 h 1531834"/>
              <a:gd name="connsiteX299" fmla="*/ 5596453 w 9488164"/>
              <a:gd name="connsiteY299" fmla="*/ 150691 h 1531834"/>
              <a:gd name="connsiteX300" fmla="*/ 5620331 w 9488164"/>
              <a:gd name="connsiteY300" fmla="*/ 131768 h 1531834"/>
              <a:gd name="connsiteX301" fmla="*/ 5722695 w 9488164"/>
              <a:gd name="connsiteY301" fmla="*/ 151845 h 1531834"/>
              <a:gd name="connsiteX302" fmla="*/ 5739306 w 9488164"/>
              <a:gd name="connsiteY302" fmla="*/ 178614 h 1531834"/>
              <a:gd name="connsiteX303" fmla="*/ 5719165 w 9488164"/>
              <a:gd name="connsiteY303" fmla="*/ 197768 h 1531834"/>
              <a:gd name="connsiteX304" fmla="*/ 3556857 w 9488164"/>
              <a:gd name="connsiteY304" fmla="*/ 182537 h 1531834"/>
              <a:gd name="connsiteX305" fmla="*/ 3536509 w 9488164"/>
              <a:gd name="connsiteY305" fmla="*/ 164306 h 1531834"/>
              <a:gd name="connsiteX306" fmla="*/ 3552496 w 9488164"/>
              <a:gd name="connsiteY306" fmla="*/ 136845 h 1531834"/>
              <a:gd name="connsiteX307" fmla="*/ 3654445 w 9488164"/>
              <a:gd name="connsiteY307" fmla="*/ 113307 h 1531834"/>
              <a:gd name="connsiteX308" fmla="*/ 3678946 w 9488164"/>
              <a:gd name="connsiteY308" fmla="*/ 131307 h 1531834"/>
              <a:gd name="connsiteX309" fmla="*/ 3662750 w 9488164"/>
              <a:gd name="connsiteY309" fmla="*/ 158537 h 1531834"/>
              <a:gd name="connsiteX310" fmla="*/ 3561217 w 9488164"/>
              <a:gd name="connsiteY310" fmla="*/ 182076 h 1531834"/>
              <a:gd name="connsiteX311" fmla="*/ 3556857 w 9488164"/>
              <a:gd name="connsiteY311" fmla="*/ 182537 h 1531834"/>
              <a:gd name="connsiteX312" fmla="*/ 5514645 w 9488164"/>
              <a:gd name="connsiteY312" fmla="*/ 158999 h 1531834"/>
              <a:gd name="connsiteX313" fmla="*/ 5511323 w 9488164"/>
              <a:gd name="connsiteY313" fmla="*/ 158768 h 1531834"/>
              <a:gd name="connsiteX314" fmla="*/ 5408959 w 9488164"/>
              <a:gd name="connsiteY314" fmla="*/ 141460 h 1531834"/>
              <a:gd name="connsiteX315" fmla="*/ 5391518 w 9488164"/>
              <a:gd name="connsiteY315" fmla="*/ 115384 h 1531834"/>
              <a:gd name="connsiteX316" fmla="*/ 5414980 w 9488164"/>
              <a:gd name="connsiteY316" fmla="*/ 95999 h 1531834"/>
              <a:gd name="connsiteX317" fmla="*/ 5517759 w 9488164"/>
              <a:gd name="connsiteY317" fmla="*/ 113538 h 1531834"/>
              <a:gd name="connsiteX318" fmla="*/ 5534993 w 9488164"/>
              <a:gd name="connsiteY318" fmla="*/ 139845 h 1531834"/>
              <a:gd name="connsiteX319" fmla="*/ 5514645 w 9488164"/>
              <a:gd name="connsiteY319" fmla="*/ 158999 h 1531834"/>
              <a:gd name="connsiteX320" fmla="*/ 3760546 w 9488164"/>
              <a:gd name="connsiteY320" fmla="*/ 136845 h 1531834"/>
              <a:gd name="connsiteX321" fmla="*/ 3740198 w 9488164"/>
              <a:gd name="connsiteY321" fmla="*/ 117922 h 1531834"/>
              <a:gd name="connsiteX322" fmla="*/ 3756809 w 9488164"/>
              <a:gd name="connsiteY322" fmla="*/ 90922 h 1531834"/>
              <a:gd name="connsiteX323" fmla="*/ 3859380 w 9488164"/>
              <a:gd name="connsiteY323" fmla="*/ 70615 h 1531834"/>
              <a:gd name="connsiteX324" fmla="*/ 3883259 w 9488164"/>
              <a:gd name="connsiteY324" fmla="*/ 89538 h 1531834"/>
              <a:gd name="connsiteX325" fmla="*/ 3866232 w 9488164"/>
              <a:gd name="connsiteY325" fmla="*/ 116076 h 1531834"/>
              <a:gd name="connsiteX326" fmla="*/ 3764284 w 9488164"/>
              <a:gd name="connsiteY326" fmla="*/ 136384 h 1531834"/>
              <a:gd name="connsiteX327" fmla="*/ 3760546 w 9488164"/>
              <a:gd name="connsiteY327" fmla="*/ 136845 h 1531834"/>
              <a:gd name="connsiteX328" fmla="*/ 5309294 w 9488164"/>
              <a:gd name="connsiteY328" fmla="*/ 125307 h 1531834"/>
              <a:gd name="connsiteX329" fmla="*/ 5306387 w 9488164"/>
              <a:gd name="connsiteY329" fmla="*/ 125076 h 1531834"/>
              <a:gd name="connsiteX330" fmla="*/ 5203816 w 9488164"/>
              <a:gd name="connsiteY330" fmla="*/ 110076 h 1531834"/>
              <a:gd name="connsiteX331" fmla="*/ 5185752 w 9488164"/>
              <a:gd name="connsiteY331" fmla="*/ 84230 h 1531834"/>
              <a:gd name="connsiteX332" fmla="*/ 5209007 w 9488164"/>
              <a:gd name="connsiteY332" fmla="*/ 64153 h 1531834"/>
              <a:gd name="connsiteX333" fmla="*/ 5312201 w 9488164"/>
              <a:gd name="connsiteY333" fmla="*/ 79153 h 1531834"/>
              <a:gd name="connsiteX334" fmla="*/ 5330058 w 9488164"/>
              <a:gd name="connsiteY334" fmla="*/ 105230 h 1531834"/>
              <a:gd name="connsiteX335" fmla="*/ 5309294 w 9488164"/>
              <a:gd name="connsiteY335" fmla="*/ 125307 h 1531834"/>
              <a:gd name="connsiteX336" fmla="*/ 3965482 w 9488164"/>
              <a:gd name="connsiteY336" fmla="*/ 98307 h 1531834"/>
              <a:gd name="connsiteX337" fmla="*/ 3944926 w 9488164"/>
              <a:gd name="connsiteY337" fmla="*/ 78692 h 1531834"/>
              <a:gd name="connsiteX338" fmla="*/ 3962367 w 9488164"/>
              <a:gd name="connsiteY338" fmla="*/ 52384 h 1531834"/>
              <a:gd name="connsiteX339" fmla="*/ 4065769 w 9488164"/>
              <a:gd name="connsiteY339" fmla="*/ 36000 h 1531834"/>
              <a:gd name="connsiteX340" fmla="*/ 4089024 w 9488164"/>
              <a:gd name="connsiteY340" fmla="*/ 55846 h 1531834"/>
              <a:gd name="connsiteX341" fmla="*/ 4071168 w 9488164"/>
              <a:gd name="connsiteY341" fmla="*/ 81692 h 1531834"/>
              <a:gd name="connsiteX342" fmla="*/ 3968596 w 9488164"/>
              <a:gd name="connsiteY342" fmla="*/ 97845 h 1531834"/>
              <a:gd name="connsiteX343" fmla="*/ 3965482 w 9488164"/>
              <a:gd name="connsiteY343" fmla="*/ 98307 h 1531834"/>
              <a:gd name="connsiteX344" fmla="*/ 5103320 w 9488164"/>
              <a:gd name="connsiteY344" fmla="*/ 96692 h 1531834"/>
              <a:gd name="connsiteX345" fmla="*/ 5100829 w 9488164"/>
              <a:gd name="connsiteY345" fmla="*/ 96461 h 1531834"/>
              <a:gd name="connsiteX346" fmla="*/ 4997842 w 9488164"/>
              <a:gd name="connsiteY346" fmla="*/ 83999 h 1531834"/>
              <a:gd name="connsiteX347" fmla="*/ 4979363 w 9488164"/>
              <a:gd name="connsiteY347" fmla="*/ 58615 h 1531834"/>
              <a:gd name="connsiteX348" fmla="*/ 5002202 w 9488164"/>
              <a:gd name="connsiteY348" fmla="*/ 38077 h 1531834"/>
              <a:gd name="connsiteX349" fmla="*/ 5105604 w 9488164"/>
              <a:gd name="connsiteY349" fmla="*/ 50538 h 1531834"/>
              <a:gd name="connsiteX350" fmla="*/ 5123876 w 9488164"/>
              <a:gd name="connsiteY350" fmla="*/ 76153 h 1531834"/>
              <a:gd name="connsiteX351" fmla="*/ 5103320 w 9488164"/>
              <a:gd name="connsiteY351" fmla="*/ 96692 h 1531834"/>
              <a:gd name="connsiteX352" fmla="*/ 4896931 w 9488164"/>
              <a:gd name="connsiteY352" fmla="*/ 72923 h 1531834"/>
              <a:gd name="connsiteX353" fmla="*/ 4895063 w 9488164"/>
              <a:gd name="connsiteY353" fmla="*/ 72923 h 1531834"/>
              <a:gd name="connsiteX354" fmla="*/ 4791868 w 9488164"/>
              <a:gd name="connsiteY354" fmla="*/ 62769 h 1531834"/>
              <a:gd name="connsiteX355" fmla="*/ 4772973 w 9488164"/>
              <a:gd name="connsiteY355" fmla="*/ 37846 h 1531834"/>
              <a:gd name="connsiteX356" fmla="*/ 4795398 w 9488164"/>
              <a:gd name="connsiteY356" fmla="*/ 16846 h 1531834"/>
              <a:gd name="connsiteX357" fmla="*/ 4899008 w 9488164"/>
              <a:gd name="connsiteY357" fmla="*/ 27000 h 1531834"/>
              <a:gd name="connsiteX358" fmla="*/ 4917695 w 9488164"/>
              <a:gd name="connsiteY358" fmla="*/ 52153 h 1531834"/>
              <a:gd name="connsiteX359" fmla="*/ 4896931 w 9488164"/>
              <a:gd name="connsiteY359" fmla="*/ 72923 h 1531834"/>
              <a:gd name="connsiteX360" fmla="*/ 4171663 w 9488164"/>
              <a:gd name="connsiteY360" fmla="*/ 68307 h 1531834"/>
              <a:gd name="connsiteX361" fmla="*/ 4151107 w 9488164"/>
              <a:gd name="connsiteY361" fmla="*/ 47769 h 1531834"/>
              <a:gd name="connsiteX362" fmla="*/ 4169587 w 9488164"/>
              <a:gd name="connsiteY362" fmla="*/ 22384 h 1531834"/>
              <a:gd name="connsiteX363" fmla="*/ 4273612 w 9488164"/>
              <a:gd name="connsiteY363" fmla="*/ 11308 h 1531834"/>
              <a:gd name="connsiteX364" fmla="*/ 4296036 w 9488164"/>
              <a:gd name="connsiteY364" fmla="*/ 32538 h 1531834"/>
              <a:gd name="connsiteX365" fmla="*/ 4276934 w 9488164"/>
              <a:gd name="connsiteY365" fmla="*/ 57461 h 1531834"/>
              <a:gd name="connsiteX366" fmla="*/ 4173947 w 9488164"/>
              <a:gd name="connsiteY366" fmla="*/ 68307 h 1531834"/>
              <a:gd name="connsiteX367" fmla="*/ 4171663 w 9488164"/>
              <a:gd name="connsiteY367" fmla="*/ 68307 h 1531834"/>
              <a:gd name="connsiteX368" fmla="*/ 4690127 w 9488164"/>
              <a:gd name="connsiteY368" fmla="*/ 53538 h 1531834"/>
              <a:gd name="connsiteX369" fmla="*/ 4688466 w 9488164"/>
              <a:gd name="connsiteY369" fmla="*/ 53538 h 1531834"/>
              <a:gd name="connsiteX370" fmla="*/ 4663135 w 9488164"/>
              <a:gd name="connsiteY370" fmla="*/ 51461 h 1531834"/>
              <a:gd name="connsiteX371" fmla="*/ 4585687 w 9488164"/>
              <a:gd name="connsiteY371" fmla="*/ 47077 h 1531834"/>
              <a:gd name="connsiteX372" fmla="*/ 4565547 w 9488164"/>
              <a:gd name="connsiteY372" fmla="*/ 23308 h 1531834"/>
              <a:gd name="connsiteX373" fmla="*/ 4586310 w 9488164"/>
              <a:gd name="connsiteY373" fmla="*/ 923 h 1531834"/>
              <a:gd name="connsiteX374" fmla="*/ 4586933 w 9488164"/>
              <a:gd name="connsiteY374" fmla="*/ 923 h 1531834"/>
              <a:gd name="connsiteX375" fmla="*/ 4666042 w 9488164"/>
              <a:gd name="connsiteY375" fmla="*/ 5308 h 1531834"/>
              <a:gd name="connsiteX376" fmla="*/ 4691373 w 9488164"/>
              <a:gd name="connsiteY376" fmla="*/ 7385 h 1531834"/>
              <a:gd name="connsiteX377" fmla="*/ 4710476 w 9488164"/>
              <a:gd name="connsiteY377" fmla="*/ 32077 h 1531834"/>
              <a:gd name="connsiteX378" fmla="*/ 4690127 w 9488164"/>
              <a:gd name="connsiteY378" fmla="*/ 53538 h 1531834"/>
              <a:gd name="connsiteX379" fmla="*/ 4378675 w 9488164"/>
              <a:gd name="connsiteY379" fmla="*/ 49846 h 1531834"/>
              <a:gd name="connsiteX380" fmla="*/ 4357912 w 9488164"/>
              <a:gd name="connsiteY380" fmla="*/ 27923 h 1531834"/>
              <a:gd name="connsiteX381" fmla="*/ 4377637 w 9488164"/>
              <a:gd name="connsiteY381" fmla="*/ 3692 h 1531834"/>
              <a:gd name="connsiteX382" fmla="*/ 4482285 w 9488164"/>
              <a:gd name="connsiteY382" fmla="*/ 0 h 1531834"/>
              <a:gd name="connsiteX383" fmla="*/ 4482493 w 9488164"/>
              <a:gd name="connsiteY383" fmla="*/ 0 h 1531834"/>
              <a:gd name="connsiteX384" fmla="*/ 4503256 w 9488164"/>
              <a:gd name="connsiteY384" fmla="*/ 22846 h 1531834"/>
              <a:gd name="connsiteX385" fmla="*/ 4482700 w 9488164"/>
              <a:gd name="connsiteY385" fmla="*/ 46153 h 1531834"/>
              <a:gd name="connsiteX386" fmla="*/ 4379713 w 9488164"/>
              <a:gd name="connsiteY386" fmla="*/ 49846 h 1531834"/>
              <a:gd name="connsiteX387" fmla="*/ 4378675 w 9488164"/>
              <a:gd name="connsiteY387" fmla="*/ 49846 h 153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</a:cxnLst>
            <a:rect l="l" t="t" r="r" b="b"/>
            <a:pathLst>
              <a:path w="9488164" h="1531834">
                <a:moveTo>
                  <a:pt x="20836" y="1531834"/>
                </a:moveTo>
                <a:cubicBezTo>
                  <a:pt x="12946" y="1531834"/>
                  <a:pt x="5264" y="1526757"/>
                  <a:pt x="1734" y="1517988"/>
                </a:cubicBezTo>
                <a:cubicBezTo>
                  <a:pt x="-2834" y="1506450"/>
                  <a:pt x="1942" y="1492604"/>
                  <a:pt x="12323" y="1487527"/>
                </a:cubicBezTo>
                <a:cubicBezTo>
                  <a:pt x="12323" y="1487527"/>
                  <a:pt x="46375" y="1470912"/>
                  <a:pt x="108873" y="1440912"/>
                </a:cubicBezTo>
                <a:cubicBezTo>
                  <a:pt x="119463" y="1435835"/>
                  <a:pt x="131713" y="1441373"/>
                  <a:pt x="136074" y="1452912"/>
                </a:cubicBezTo>
                <a:cubicBezTo>
                  <a:pt x="140642" y="1464681"/>
                  <a:pt x="135658" y="1478065"/>
                  <a:pt x="125277" y="1483142"/>
                </a:cubicBezTo>
                <a:cubicBezTo>
                  <a:pt x="62986" y="1512911"/>
                  <a:pt x="29349" y="1529527"/>
                  <a:pt x="29142" y="1529527"/>
                </a:cubicBezTo>
                <a:cubicBezTo>
                  <a:pt x="26442" y="1531142"/>
                  <a:pt x="23743" y="1531834"/>
                  <a:pt x="20836" y="1531834"/>
                </a:cubicBezTo>
                <a:close/>
                <a:moveTo>
                  <a:pt x="9467388" y="1523065"/>
                </a:moveTo>
                <a:cubicBezTo>
                  <a:pt x="9466350" y="1523065"/>
                  <a:pt x="9465311" y="1523065"/>
                  <a:pt x="9464481" y="1522834"/>
                </a:cubicBezTo>
                <a:cubicBezTo>
                  <a:pt x="9430222" y="1517296"/>
                  <a:pt x="9395546" y="1511065"/>
                  <a:pt x="9361287" y="1504373"/>
                </a:cubicBezTo>
                <a:cubicBezTo>
                  <a:pt x="9350074" y="1502065"/>
                  <a:pt x="9342392" y="1490296"/>
                  <a:pt x="9344468" y="1477604"/>
                </a:cubicBezTo>
                <a:cubicBezTo>
                  <a:pt x="9346337" y="1465142"/>
                  <a:pt x="9357342" y="1456604"/>
                  <a:pt x="9368554" y="1458912"/>
                </a:cubicBezTo>
                <a:cubicBezTo>
                  <a:pt x="9402191" y="1465604"/>
                  <a:pt x="9436450" y="1471604"/>
                  <a:pt x="9470295" y="1477142"/>
                </a:cubicBezTo>
                <a:cubicBezTo>
                  <a:pt x="9481715" y="1478988"/>
                  <a:pt x="9489605" y="1490758"/>
                  <a:pt x="9487944" y="1503219"/>
                </a:cubicBezTo>
                <a:cubicBezTo>
                  <a:pt x="9486490" y="1514757"/>
                  <a:pt x="9477562" y="1523065"/>
                  <a:pt x="9467388" y="1523065"/>
                </a:cubicBezTo>
                <a:close/>
                <a:moveTo>
                  <a:pt x="9263075" y="1482912"/>
                </a:moveTo>
                <a:cubicBezTo>
                  <a:pt x="9261622" y="1482912"/>
                  <a:pt x="9260169" y="1482681"/>
                  <a:pt x="9258715" y="1482450"/>
                </a:cubicBezTo>
                <a:cubicBezTo>
                  <a:pt x="9225078" y="1474604"/>
                  <a:pt x="9190819" y="1466065"/>
                  <a:pt x="9157181" y="1457296"/>
                </a:cubicBezTo>
                <a:cubicBezTo>
                  <a:pt x="9145969" y="1454296"/>
                  <a:pt x="9139117" y="1441835"/>
                  <a:pt x="9141817" y="1429604"/>
                </a:cubicBezTo>
                <a:cubicBezTo>
                  <a:pt x="9144516" y="1417374"/>
                  <a:pt x="9155728" y="1409528"/>
                  <a:pt x="9166733" y="1412527"/>
                </a:cubicBezTo>
                <a:cubicBezTo>
                  <a:pt x="9199954" y="1421297"/>
                  <a:pt x="9233799" y="1429604"/>
                  <a:pt x="9267228" y="1437450"/>
                </a:cubicBezTo>
                <a:cubicBezTo>
                  <a:pt x="9278440" y="1439989"/>
                  <a:pt x="9285707" y="1452219"/>
                  <a:pt x="9283424" y="1464681"/>
                </a:cubicBezTo>
                <a:cubicBezTo>
                  <a:pt x="9281347" y="1475527"/>
                  <a:pt x="9272626" y="1482912"/>
                  <a:pt x="9263075" y="1482912"/>
                </a:cubicBezTo>
                <a:close/>
                <a:moveTo>
                  <a:pt x="213106" y="1439989"/>
                </a:moveTo>
                <a:cubicBezTo>
                  <a:pt x="205008" y="1439989"/>
                  <a:pt x="197326" y="1434681"/>
                  <a:pt x="194004" y="1425912"/>
                </a:cubicBezTo>
                <a:cubicBezTo>
                  <a:pt x="189436" y="1414143"/>
                  <a:pt x="194419" y="1400528"/>
                  <a:pt x="205008" y="1395681"/>
                </a:cubicBezTo>
                <a:cubicBezTo>
                  <a:pt x="234077" y="1382066"/>
                  <a:pt x="266261" y="1366836"/>
                  <a:pt x="301143" y="1350682"/>
                </a:cubicBezTo>
                <a:cubicBezTo>
                  <a:pt x="311733" y="1345836"/>
                  <a:pt x="323776" y="1351374"/>
                  <a:pt x="328343" y="1363143"/>
                </a:cubicBezTo>
                <a:cubicBezTo>
                  <a:pt x="332704" y="1374912"/>
                  <a:pt x="327721" y="1388297"/>
                  <a:pt x="317131" y="1393374"/>
                </a:cubicBezTo>
                <a:cubicBezTo>
                  <a:pt x="282249" y="1409528"/>
                  <a:pt x="250273" y="1424527"/>
                  <a:pt x="221204" y="1438373"/>
                </a:cubicBezTo>
                <a:cubicBezTo>
                  <a:pt x="218505" y="1439296"/>
                  <a:pt x="215805" y="1439989"/>
                  <a:pt x="213106" y="1439989"/>
                </a:cubicBezTo>
                <a:close/>
                <a:moveTo>
                  <a:pt x="9061670" y="1429835"/>
                </a:moveTo>
                <a:cubicBezTo>
                  <a:pt x="9060008" y="1429835"/>
                  <a:pt x="9058140" y="1429604"/>
                  <a:pt x="9056271" y="1429143"/>
                </a:cubicBezTo>
                <a:cubicBezTo>
                  <a:pt x="9022634" y="1419220"/>
                  <a:pt x="8989205" y="1408835"/>
                  <a:pt x="8955776" y="1397989"/>
                </a:cubicBezTo>
                <a:cubicBezTo>
                  <a:pt x="8944771" y="1394528"/>
                  <a:pt x="8938542" y="1381605"/>
                  <a:pt x="8941657" y="1369374"/>
                </a:cubicBezTo>
                <a:cubicBezTo>
                  <a:pt x="8944771" y="1357143"/>
                  <a:pt x="8956399" y="1349989"/>
                  <a:pt x="8967403" y="1353682"/>
                </a:cubicBezTo>
                <a:cubicBezTo>
                  <a:pt x="9000625" y="1364297"/>
                  <a:pt x="9033639" y="1374682"/>
                  <a:pt x="9066861" y="1384374"/>
                </a:cubicBezTo>
                <a:cubicBezTo>
                  <a:pt x="9077865" y="1387605"/>
                  <a:pt x="9084509" y="1400297"/>
                  <a:pt x="9081603" y="1412527"/>
                </a:cubicBezTo>
                <a:cubicBezTo>
                  <a:pt x="9079111" y="1423143"/>
                  <a:pt x="9070805" y="1429835"/>
                  <a:pt x="9061670" y="1429835"/>
                </a:cubicBezTo>
                <a:close/>
                <a:moveTo>
                  <a:pt x="8862132" y="1365451"/>
                </a:moveTo>
                <a:cubicBezTo>
                  <a:pt x="8860056" y="1365451"/>
                  <a:pt x="8857980" y="1365220"/>
                  <a:pt x="8855904" y="1364297"/>
                </a:cubicBezTo>
                <a:cubicBezTo>
                  <a:pt x="8822890" y="1352759"/>
                  <a:pt x="8789875" y="1340759"/>
                  <a:pt x="8756861" y="1328528"/>
                </a:cubicBezTo>
                <a:cubicBezTo>
                  <a:pt x="8746065" y="1324374"/>
                  <a:pt x="8740251" y="1311451"/>
                  <a:pt x="8743780" y="1299221"/>
                </a:cubicBezTo>
                <a:cubicBezTo>
                  <a:pt x="8747518" y="1287221"/>
                  <a:pt x="8759146" y="1280759"/>
                  <a:pt x="8770150" y="1284682"/>
                </a:cubicBezTo>
                <a:cubicBezTo>
                  <a:pt x="8802956" y="1296913"/>
                  <a:pt x="8835555" y="1308913"/>
                  <a:pt x="8868361" y="1320220"/>
                </a:cubicBezTo>
                <a:cubicBezTo>
                  <a:pt x="8879366" y="1324144"/>
                  <a:pt x="8885387" y="1337066"/>
                  <a:pt x="8881858" y="1349066"/>
                </a:cubicBezTo>
                <a:cubicBezTo>
                  <a:pt x="8879159" y="1358989"/>
                  <a:pt x="8871061" y="1365451"/>
                  <a:pt x="8862132" y="1365451"/>
                </a:cubicBezTo>
                <a:close/>
                <a:moveTo>
                  <a:pt x="405168" y="1350451"/>
                </a:moveTo>
                <a:cubicBezTo>
                  <a:pt x="397071" y="1350451"/>
                  <a:pt x="389180" y="1345143"/>
                  <a:pt x="386066" y="1336143"/>
                </a:cubicBezTo>
                <a:cubicBezTo>
                  <a:pt x="381706" y="1324374"/>
                  <a:pt x="386689" y="1310759"/>
                  <a:pt x="397278" y="1305913"/>
                </a:cubicBezTo>
                <a:cubicBezTo>
                  <a:pt x="427801" y="1291836"/>
                  <a:pt x="459984" y="1277067"/>
                  <a:pt x="493621" y="1261836"/>
                </a:cubicBezTo>
                <a:cubicBezTo>
                  <a:pt x="504210" y="1256990"/>
                  <a:pt x="516461" y="1262759"/>
                  <a:pt x="520613" y="1274529"/>
                </a:cubicBezTo>
                <a:cubicBezTo>
                  <a:pt x="524974" y="1286298"/>
                  <a:pt x="519783" y="1299682"/>
                  <a:pt x="509193" y="1304528"/>
                </a:cubicBezTo>
                <a:cubicBezTo>
                  <a:pt x="475557" y="1319759"/>
                  <a:pt x="443581" y="1334528"/>
                  <a:pt x="413058" y="1348605"/>
                </a:cubicBezTo>
                <a:cubicBezTo>
                  <a:pt x="410567" y="1349989"/>
                  <a:pt x="407868" y="1350451"/>
                  <a:pt x="405168" y="1350451"/>
                </a:cubicBezTo>
                <a:close/>
                <a:moveTo>
                  <a:pt x="8665502" y="1291836"/>
                </a:moveTo>
                <a:cubicBezTo>
                  <a:pt x="8663219" y="1291836"/>
                  <a:pt x="8660934" y="1291375"/>
                  <a:pt x="8658651" y="1290451"/>
                </a:cubicBezTo>
                <a:cubicBezTo>
                  <a:pt x="8626052" y="1277529"/>
                  <a:pt x="8593453" y="1264375"/>
                  <a:pt x="8560854" y="1250990"/>
                </a:cubicBezTo>
                <a:cubicBezTo>
                  <a:pt x="8550057" y="1246606"/>
                  <a:pt x="8544659" y="1233221"/>
                  <a:pt x="8548604" y="1221221"/>
                </a:cubicBezTo>
                <a:cubicBezTo>
                  <a:pt x="8552549" y="1209221"/>
                  <a:pt x="8564592" y="1203221"/>
                  <a:pt x="8575389" y="1207606"/>
                </a:cubicBezTo>
                <a:cubicBezTo>
                  <a:pt x="8607988" y="1220991"/>
                  <a:pt x="8640379" y="1234144"/>
                  <a:pt x="8672562" y="1246836"/>
                </a:cubicBezTo>
                <a:cubicBezTo>
                  <a:pt x="8683359" y="1250990"/>
                  <a:pt x="8688965" y="1264375"/>
                  <a:pt x="8685228" y="1276375"/>
                </a:cubicBezTo>
                <a:cubicBezTo>
                  <a:pt x="8682113" y="1286067"/>
                  <a:pt x="8674015" y="1291836"/>
                  <a:pt x="8665502" y="1291836"/>
                </a:cubicBezTo>
                <a:close/>
                <a:moveTo>
                  <a:pt x="597853" y="1262759"/>
                </a:moveTo>
                <a:cubicBezTo>
                  <a:pt x="589548" y="1262759"/>
                  <a:pt x="581866" y="1257221"/>
                  <a:pt x="578543" y="1248452"/>
                </a:cubicBezTo>
                <a:cubicBezTo>
                  <a:pt x="574183" y="1236683"/>
                  <a:pt x="579374" y="1223067"/>
                  <a:pt x="589963" y="1218452"/>
                </a:cubicBezTo>
                <a:cubicBezTo>
                  <a:pt x="621109" y="1204375"/>
                  <a:pt x="653292" y="1190068"/>
                  <a:pt x="686513" y="1175068"/>
                </a:cubicBezTo>
                <a:cubicBezTo>
                  <a:pt x="697103" y="1170452"/>
                  <a:pt x="709146" y="1175991"/>
                  <a:pt x="713506" y="1187760"/>
                </a:cubicBezTo>
                <a:cubicBezTo>
                  <a:pt x="717866" y="1199529"/>
                  <a:pt x="712675" y="1213144"/>
                  <a:pt x="701878" y="1217760"/>
                </a:cubicBezTo>
                <a:cubicBezTo>
                  <a:pt x="668864" y="1232529"/>
                  <a:pt x="636681" y="1246836"/>
                  <a:pt x="605536" y="1260913"/>
                </a:cubicBezTo>
                <a:cubicBezTo>
                  <a:pt x="603044" y="1262298"/>
                  <a:pt x="600345" y="1262759"/>
                  <a:pt x="597853" y="1262759"/>
                </a:cubicBezTo>
                <a:close/>
                <a:moveTo>
                  <a:pt x="8470949" y="1211760"/>
                </a:moveTo>
                <a:cubicBezTo>
                  <a:pt x="8468457" y="1211760"/>
                  <a:pt x="8465966" y="1211298"/>
                  <a:pt x="8463473" y="1210144"/>
                </a:cubicBezTo>
                <a:cubicBezTo>
                  <a:pt x="8431290" y="1196298"/>
                  <a:pt x="8399107" y="1182452"/>
                  <a:pt x="8366716" y="1168145"/>
                </a:cubicBezTo>
                <a:cubicBezTo>
                  <a:pt x="8356127" y="1163529"/>
                  <a:pt x="8350728" y="1150145"/>
                  <a:pt x="8355089" y="1138145"/>
                </a:cubicBezTo>
                <a:cubicBezTo>
                  <a:pt x="8359241" y="1126376"/>
                  <a:pt x="8371284" y="1120607"/>
                  <a:pt x="8382081" y="1125222"/>
                </a:cubicBezTo>
                <a:cubicBezTo>
                  <a:pt x="8414472" y="1139299"/>
                  <a:pt x="8446448" y="1153376"/>
                  <a:pt x="8478631" y="1166991"/>
                </a:cubicBezTo>
                <a:cubicBezTo>
                  <a:pt x="8489428" y="1171606"/>
                  <a:pt x="8494619" y="1184991"/>
                  <a:pt x="8490466" y="1196760"/>
                </a:cubicBezTo>
                <a:cubicBezTo>
                  <a:pt x="8487144" y="1206221"/>
                  <a:pt x="8479254" y="1211760"/>
                  <a:pt x="8470949" y="1211760"/>
                </a:cubicBezTo>
                <a:close/>
                <a:moveTo>
                  <a:pt x="790954" y="1176683"/>
                </a:moveTo>
                <a:cubicBezTo>
                  <a:pt x="782648" y="1176683"/>
                  <a:pt x="774966" y="1171145"/>
                  <a:pt x="771644" y="1162145"/>
                </a:cubicBezTo>
                <a:cubicBezTo>
                  <a:pt x="767491" y="1150376"/>
                  <a:pt x="772682" y="1136991"/>
                  <a:pt x="783271" y="1132145"/>
                </a:cubicBezTo>
                <a:cubicBezTo>
                  <a:pt x="814832" y="1118299"/>
                  <a:pt x="847015" y="1103991"/>
                  <a:pt x="880029" y="1089684"/>
                </a:cubicBezTo>
                <a:cubicBezTo>
                  <a:pt x="890826" y="1085069"/>
                  <a:pt x="902661" y="1090838"/>
                  <a:pt x="907022" y="1102607"/>
                </a:cubicBezTo>
                <a:cubicBezTo>
                  <a:pt x="911174" y="1114376"/>
                  <a:pt x="905983" y="1127760"/>
                  <a:pt x="895394" y="1132607"/>
                </a:cubicBezTo>
                <a:cubicBezTo>
                  <a:pt x="862380" y="1146914"/>
                  <a:pt x="830197" y="1161222"/>
                  <a:pt x="798844" y="1175068"/>
                </a:cubicBezTo>
                <a:cubicBezTo>
                  <a:pt x="796145" y="1175991"/>
                  <a:pt x="793445" y="1176683"/>
                  <a:pt x="790954" y="1176683"/>
                </a:cubicBezTo>
                <a:close/>
                <a:moveTo>
                  <a:pt x="8277849" y="1127068"/>
                </a:moveTo>
                <a:cubicBezTo>
                  <a:pt x="8275149" y="1127068"/>
                  <a:pt x="8272658" y="1126607"/>
                  <a:pt x="8270166" y="1125453"/>
                </a:cubicBezTo>
                <a:cubicBezTo>
                  <a:pt x="8238190" y="1111145"/>
                  <a:pt x="8206215" y="1096607"/>
                  <a:pt x="8174031" y="1082069"/>
                </a:cubicBezTo>
                <a:cubicBezTo>
                  <a:pt x="8163442" y="1077222"/>
                  <a:pt x="8158251" y="1063838"/>
                  <a:pt x="8162611" y="1052069"/>
                </a:cubicBezTo>
                <a:cubicBezTo>
                  <a:pt x="8166971" y="1040300"/>
                  <a:pt x="8179222" y="1034761"/>
                  <a:pt x="8189604" y="1039377"/>
                </a:cubicBezTo>
                <a:cubicBezTo>
                  <a:pt x="8221787" y="1053915"/>
                  <a:pt x="8253763" y="1068453"/>
                  <a:pt x="8285738" y="1082761"/>
                </a:cubicBezTo>
                <a:cubicBezTo>
                  <a:pt x="8296328" y="1087607"/>
                  <a:pt x="8301519" y="1100991"/>
                  <a:pt x="8297159" y="1112761"/>
                </a:cubicBezTo>
                <a:cubicBezTo>
                  <a:pt x="8293836" y="1121761"/>
                  <a:pt x="8286154" y="1127068"/>
                  <a:pt x="8277849" y="1127068"/>
                </a:cubicBezTo>
                <a:close/>
                <a:moveTo>
                  <a:pt x="984469" y="1091992"/>
                </a:moveTo>
                <a:cubicBezTo>
                  <a:pt x="976164" y="1091992"/>
                  <a:pt x="968274" y="1086453"/>
                  <a:pt x="965159" y="1077222"/>
                </a:cubicBezTo>
                <a:cubicBezTo>
                  <a:pt x="961007" y="1065453"/>
                  <a:pt x="966197" y="1052069"/>
                  <a:pt x="976994" y="1047453"/>
                </a:cubicBezTo>
                <a:cubicBezTo>
                  <a:pt x="1008763" y="1033607"/>
                  <a:pt x="1041154" y="1019761"/>
                  <a:pt x="1073960" y="1005685"/>
                </a:cubicBezTo>
                <a:cubicBezTo>
                  <a:pt x="1084757" y="1001069"/>
                  <a:pt x="1096592" y="1007069"/>
                  <a:pt x="1100745" y="1019069"/>
                </a:cubicBezTo>
                <a:cubicBezTo>
                  <a:pt x="1104898" y="1030838"/>
                  <a:pt x="1099499" y="1044223"/>
                  <a:pt x="1088910" y="1048838"/>
                </a:cubicBezTo>
                <a:cubicBezTo>
                  <a:pt x="1056103" y="1062915"/>
                  <a:pt x="1023712" y="1076761"/>
                  <a:pt x="991944" y="1090376"/>
                </a:cubicBezTo>
                <a:cubicBezTo>
                  <a:pt x="989453" y="1091530"/>
                  <a:pt x="986961" y="1091992"/>
                  <a:pt x="984469" y="1091992"/>
                </a:cubicBezTo>
                <a:close/>
                <a:moveTo>
                  <a:pt x="8085787" y="1039838"/>
                </a:moveTo>
                <a:cubicBezTo>
                  <a:pt x="8083087" y="1039838"/>
                  <a:pt x="8080388" y="1039377"/>
                  <a:pt x="8077896" y="1037992"/>
                </a:cubicBezTo>
                <a:lnTo>
                  <a:pt x="7981969" y="993915"/>
                </a:lnTo>
                <a:cubicBezTo>
                  <a:pt x="7971380" y="989069"/>
                  <a:pt x="7966397" y="975454"/>
                  <a:pt x="7970757" y="963685"/>
                </a:cubicBezTo>
                <a:cubicBezTo>
                  <a:pt x="7975117" y="951916"/>
                  <a:pt x="7987367" y="946377"/>
                  <a:pt x="7997957" y="951223"/>
                </a:cubicBezTo>
                <a:lnTo>
                  <a:pt x="8093884" y="995300"/>
                </a:lnTo>
                <a:cubicBezTo>
                  <a:pt x="8104474" y="1000146"/>
                  <a:pt x="8109457" y="1013531"/>
                  <a:pt x="8105097" y="1025530"/>
                </a:cubicBezTo>
                <a:cubicBezTo>
                  <a:pt x="8101774" y="1034530"/>
                  <a:pt x="8093884" y="1039838"/>
                  <a:pt x="8085787" y="1039838"/>
                </a:cubicBezTo>
                <a:close/>
                <a:moveTo>
                  <a:pt x="1178608" y="1009146"/>
                </a:moveTo>
                <a:cubicBezTo>
                  <a:pt x="1170303" y="1009146"/>
                  <a:pt x="1162412" y="1003377"/>
                  <a:pt x="1159298" y="994377"/>
                </a:cubicBezTo>
                <a:cubicBezTo>
                  <a:pt x="1155145" y="982377"/>
                  <a:pt x="1160544" y="969223"/>
                  <a:pt x="1171341" y="964608"/>
                </a:cubicBezTo>
                <a:cubicBezTo>
                  <a:pt x="1203316" y="950993"/>
                  <a:pt x="1235707" y="937377"/>
                  <a:pt x="1268721" y="923762"/>
                </a:cubicBezTo>
                <a:cubicBezTo>
                  <a:pt x="1279518" y="919147"/>
                  <a:pt x="1291354" y="925377"/>
                  <a:pt x="1295506" y="937147"/>
                </a:cubicBezTo>
                <a:cubicBezTo>
                  <a:pt x="1299451" y="949146"/>
                  <a:pt x="1294053" y="962300"/>
                  <a:pt x="1283463" y="966916"/>
                </a:cubicBezTo>
                <a:cubicBezTo>
                  <a:pt x="1250657" y="980531"/>
                  <a:pt x="1218266" y="994377"/>
                  <a:pt x="1186290" y="1007761"/>
                </a:cubicBezTo>
                <a:cubicBezTo>
                  <a:pt x="1183384" y="1008684"/>
                  <a:pt x="1180892" y="1009146"/>
                  <a:pt x="1178608" y="1009146"/>
                </a:cubicBezTo>
                <a:close/>
                <a:moveTo>
                  <a:pt x="7893932" y="951685"/>
                </a:moveTo>
                <a:cubicBezTo>
                  <a:pt x="7891232" y="951685"/>
                  <a:pt x="7888534" y="951223"/>
                  <a:pt x="7886041" y="949839"/>
                </a:cubicBezTo>
                <a:cubicBezTo>
                  <a:pt x="7854273" y="935300"/>
                  <a:pt x="7822298" y="920531"/>
                  <a:pt x="7790114" y="905993"/>
                </a:cubicBezTo>
                <a:cubicBezTo>
                  <a:pt x="7779525" y="901147"/>
                  <a:pt x="7774542" y="887762"/>
                  <a:pt x="7778902" y="875993"/>
                </a:cubicBezTo>
                <a:cubicBezTo>
                  <a:pt x="7783263" y="864224"/>
                  <a:pt x="7795305" y="858455"/>
                  <a:pt x="7805895" y="863301"/>
                </a:cubicBezTo>
                <a:cubicBezTo>
                  <a:pt x="7838078" y="878070"/>
                  <a:pt x="7870054" y="892608"/>
                  <a:pt x="7901822" y="907147"/>
                </a:cubicBezTo>
                <a:cubicBezTo>
                  <a:pt x="7912411" y="911993"/>
                  <a:pt x="7917395" y="925608"/>
                  <a:pt x="7913034" y="937377"/>
                </a:cubicBezTo>
                <a:cubicBezTo>
                  <a:pt x="7909920" y="946377"/>
                  <a:pt x="7902030" y="951685"/>
                  <a:pt x="7893932" y="951685"/>
                </a:cubicBezTo>
                <a:close/>
                <a:moveTo>
                  <a:pt x="1373162" y="927685"/>
                </a:moveTo>
                <a:cubicBezTo>
                  <a:pt x="1364649" y="927685"/>
                  <a:pt x="1356758" y="921916"/>
                  <a:pt x="1353644" y="912685"/>
                </a:cubicBezTo>
                <a:cubicBezTo>
                  <a:pt x="1349699" y="900685"/>
                  <a:pt x="1355097" y="887532"/>
                  <a:pt x="1365894" y="882916"/>
                </a:cubicBezTo>
                <a:cubicBezTo>
                  <a:pt x="1398078" y="869532"/>
                  <a:pt x="1430677" y="856147"/>
                  <a:pt x="1463483" y="842763"/>
                </a:cubicBezTo>
                <a:cubicBezTo>
                  <a:pt x="1474280" y="838378"/>
                  <a:pt x="1486115" y="844609"/>
                  <a:pt x="1490060" y="856378"/>
                </a:cubicBezTo>
                <a:cubicBezTo>
                  <a:pt x="1494005" y="868378"/>
                  <a:pt x="1488399" y="881532"/>
                  <a:pt x="1477810" y="885916"/>
                </a:cubicBezTo>
                <a:cubicBezTo>
                  <a:pt x="1445003" y="899301"/>
                  <a:pt x="1412612" y="912685"/>
                  <a:pt x="1380429" y="925839"/>
                </a:cubicBezTo>
                <a:cubicBezTo>
                  <a:pt x="1377937" y="927224"/>
                  <a:pt x="1375446" y="927685"/>
                  <a:pt x="1373162" y="927685"/>
                </a:cubicBezTo>
                <a:close/>
                <a:moveTo>
                  <a:pt x="7701870" y="864224"/>
                </a:moveTo>
                <a:cubicBezTo>
                  <a:pt x="7699170" y="864224"/>
                  <a:pt x="7696679" y="863763"/>
                  <a:pt x="7693979" y="862609"/>
                </a:cubicBezTo>
                <a:cubicBezTo>
                  <a:pt x="7662211" y="848301"/>
                  <a:pt x="7630236" y="833993"/>
                  <a:pt x="7597845" y="819455"/>
                </a:cubicBezTo>
                <a:cubicBezTo>
                  <a:pt x="7587255" y="814609"/>
                  <a:pt x="7582064" y="801225"/>
                  <a:pt x="7586217" y="789455"/>
                </a:cubicBezTo>
                <a:cubicBezTo>
                  <a:pt x="7590578" y="777686"/>
                  <a:pt x="7602620" y="771917"/>
                  <a:pt x="7613210" y="776532"/>
                </a:cubicBezTo>
                <a:cubicBezTo>
                  <a:pt x="7645601" y="791071"/>
                  <a:pt x="7677784" y="805378"/>
                  <a:pt x="7709552" y="819686"/>
                </a:cubicBezTo>
                <a:cubicBezTo>
                  <a:pt x="7720141" y="824532"/>
                  <a:pt x="7725332" y="837917"/>
                  <a:pt x="7720972" y="849686"/>
                </a:cubicBezTo>
                <a:cubicBezTo>
                  <a:pt x="7717858" y="858916"/>
                  <a:pt x="7710175" y="864224"/>
                  <a:pt x="7701870" y="864224"/>
                </a:cubicBezTo>
                <a:close/>
                <a:moveTo>
                  <a:pt x="1568338" y="848070"/>
                </a:moveTo>
                <a:cubicBezTo>
                  <a:pt x="1559825" y="848070"/>
                  <a:pt x="1551935" y="842301"/>
                  <a:pt x="1548821" y="832840"/>
                </a:cubicBezTo>
                <a:cubicBezTo>
                  <a:pt x="1544876" y="820840"/>
                  <a:pt x="1550482" y="807686"/>
                  <a:pt x="1561279" y="803301"/>
                </a:cubicBezTo>
                <a:cubicBezTo>
                  <a:pt x="1593670" y="790148"/>
                  <a:pt x="1626268" y="777225"/>
                  <a:pt x="1659075" y="764071"/>
                </a:cubicBezTo>
                <a:cubicBezTo>
                  <a:pt x="1669872" y="759686"/>
                  <a:pt x="1681707" y="765917"/>
                  <a:pt x="1685652" y="777917"/>
                </a:cubicBezTo>
                <a:cubicBezTo>
                  <a:pt x="1689597" y="789917"/>
                  <a:pt x="1683783" y="803071"/>
                  <a:pt x="1672986" y="807455"/>
                </a:cubicBezTo>
                <a:cubicBezTo>
                  <a:pt x="1640180" y="820609"/>
                  <a:pt x="1607581" y="833532"/>
                  <a:pt x="1575398" y="846686"/>
                </a:cubicBezTo>
                <a:cubicBezTo>
                  <a:pt x="1572906" y="847609"/>
                  <a:pt x="1570622" y="848070"/>
                  <a:pt x="1568338" y="848070"/>
                </a:cubicBezTo>
                <a:close/>
                <a:moveTo>
                  <a:pt x="7509184" y="778609"/>
                </a:moveTo>
                <a:cubicBezTo>
                  <a:pt x="7506693" y="778609"/>
                  <a:pt x="7503994" y="778148"/>
                  <a:pt x="7501502" y="776994"/>
                </a:cubicBezTo>
                <a:cubicBezTo>
                  <a:pt x="7469526" y="763148"/>
                  <a:pt x="7437551" y="749071"/>
                  <a:pt x="7404952" y="735225"/>
                </a:cubicBezTo>
                <a:cubicBezTo>
                  <a:pt x="7394155" y="730610"/>
                  <a:pt x="7388964" y="717225"/>
                  <a:pt x="7393117" y="705456"/>
                </a:cubicBezTo>
                <a:cubicBezTo>
                  <a:pt x="7397270" y="693456"/>
                  <a:pt x="7409312" y="687687"/>
                  <a:pt x="7419902" y="692302"/>
                </a:cubicBezTo>
                <a:cubicBezTo>
                  <a:pt x="7452501" y="706148"/>
                  <a:pt x="7484684" y="720225"/>
                  <a:pt x="7516660" y="734302"/>
                </a:cubicBezTo>
                <a:cubicBezTo>
                  <a:pt x="7527249" y="738917"/>
                  <a:pt x="7532647" y="752302"/>
                  <a:pt x="7528287" y="764302"/>
                </a:cubicBezTo>
                <a:cubicBezTo>
                  <a:pt x="7525380" y="773071"/>
                  <a:pt x="7517490" y="778609"/>
                  <a:pt x="7509184" y="778609"/>
                </a:cubicBezTo>
                <a:close/>
                <a:moveTo>
                  <a:pt x="1763930" y="770071"/>
                </a:moveTo>
                <a:cubicBezTo>
                  <a:pt x="1755417" y="770071"/>
                  <a:pt x="1747320" y="764071"/>
                  <a:pt x="1744413" y="754610"/>
                </a:cubicBezTo>
                <a:cubicBezTo>
                  <a:pt x="1740675" y="742610"/>
                  <a:pt x="1746281" y="729456"/>
                  <a:pt x="1757078" y="725071"/>
                </a:cubicBezTo>
                <a:cubicBezTo>
                  <a:pt x="1789677" y="712379"/>
                  <a:pt x="1822276" y="699456"/>
                  <a:pt x="1855290" y="686764"/>
                </a:cubicBezTo>
                <a:cubicBezTo>
                  <a:pt x="1866087" y="682610"/>
                  <a:pt x="1877922" y="688841"/>
                  <a:pt x="1881659" y="701071"/>
                </a:cubicBezTo>
                <a:cubicBezTo>
                  <a:pt x="1885397" y="713071"/>
                  <a:pt x="1879790" y="726225"/>
                  <a:pt x="1868786" y="730379"/>
                </a:cubicBezTo>
                <a:cubicBezTo>
                  <a:pt x="1835980" y="743071"/>
                  <a:pt x="1803173" y="755763"/>
                  <a:pt x="1770782" y="768686"/>
                </a:cubicBezTo>
                <a:cubicBezTo>
                  <a:pt x="1768498" y="769609"/>
                  <a:pt x="1766214" y="770071"/>
                  <a:pt x="1763930" y="770071"/>
                </a:cubicBezTo>
                <a:close/>
                <a:moveTo>
                  <a:pt x="7315462" y="695764"/>
                </a:moveTo>
                <a:cubicBezTo>
                  <a:pt x="7312970" y="695764"/>
                  <a:pt x="7310478" y="695302"/>
                  <a:pt x="7308194" y="694379"/>
                </a:cubicBezTo>
                <a:cubicBezTo>
                  <a:pt x="7276218" y="680995"/>
                  <a:pt x="7243827" y="667610"/>
                  <a:pt x="7211021" y="654456"/>
                </a:cubicBezTo>
                <a:cubicBezTo>
                  <a:pt x="7200224" y="650072"/>
                  <a:pt x="7194618" y="636918"/>
                  <a:pt x="7198563" y="624918"/>
                </a:cubicBezTo>
                <a:cubicBezTo>
                  <a:pt x="7202508" y="612918"/>
                  <a:pt x="7214551" y="606918"/>
                  <a:pt x="7225140" y="611072"/>
                </a:cubicBezTo>
                <a:cubicBezTo>
                  <a:pt x="7257946" y="624457"/>
                  <a:pt x="7290337" y="637841"/>
                  <a:pt x="7322521" y="651226"/>
                </a:cubicBezTo>
                <a:cubicBezTo>
                  <a:pt x="7333318" y="655610"/>
                  <a:pt x="7338716" y="668995"/>
                  <a:pt x="7334564" y="680995"/>
                </a:cubicBezTo>
                <a:cubicBezTo>
                  <a:pt x="7331864" y="689995"/>
                  <a:pt x="7323975" y="695764"/>
                  <a:pt x="7315462" y="695764"/>
                </a:cubicBezTo>
                <a:close/>
                <a:moveTo>
                  <a:pt x="1960353" y="694148"/>
                </a:moveTo>
                <a:cubicBezTo>
                  <a:pt x="1951632" y="694148"/>
                  <a:pt x="1943742" y="688148"/>
                  <a:pt x="1940627" y="678687"/>
                </a:cubicBezTo>
                <a:cubicBezTo>
                  <a:pt x="1936890" y="666687"/>
                  <a:pt x="1942704" y="653533"/>
                  <a:pt x="1953501" y="649380"/>
                </a:cubicBezTo>
                <a:cubicBezTo>
                  <a:pt x="1986100" y="636918"/>
                  <a:pt x="2019113" y="624457"/>
                  <a:pt x="2051920" y="611995"/>
                </a:cubicBezTo>
                <a:cubicBezTo>
                  <a:pt x="2062717" y="607841"/>
                  <a:pt x="2074552" y="614303"/>
                  <a:pt x="2078289" y="626534"/>
                </a:cubicBezTo>
                <a:cubicBezTo>
                  <a:pt x="2082027" y="638533"/>
                  <a:pt x="2076213" y="651687"/>
                  <a:pt x="2065208" y="655841"/>
                </a:cubicBezTo>
                <a:cubicBezTo>
                  <a:pt x="2032402" y="668302"/>
                  <a:pt x="1999596" y="680533"/>
                  <a:pt x="1966997" y="692995"/>
                </a:cubicBezTo>
                <a:cubicBezTo>
                  <a:pt x="1964713" y="693687"/>
                  <a:pt x="1962429" y="694148"/>
                  <a:pt x="1960353" y="694148"/>
                </a:cubicBezTo>
                <a:close/>
                <a:moveTo>
                  <a:pt x="2157191" y="620303"/>
                </a:moveTo>
                <a:cubicBezTo>
                  <a:pt x="2148470" y="620303"/>
                  <a:pt x="2140372" y="614303"/>
                  <a:pt x="2137465" y="604611"/>
                </a:cubicBezTo>
                <a:cubicBezTo>
                  <a:pt x="2133935" y="592611"/>
                  <a:pt x="2139749" y="579457"/>
                  <a:pt x="2150546" y="575534"/>
                </a:cubicBezTo>
                <a:cubicBezTo>
                  <a:pt x="2183353" y="563534"/>
                  <a:pt x="2216159" y="551534"/>
                  <a:pt x="2248965" y="539534"/>
                </a:cubicBezTo>
                <a:cubicBezTo>
                  <a:pt x="2259970" y="535611"/>
                  <a:pt x="2271597" y="542303"/>
                  <a:pt x="2275127" y="554303"/>
                </a:cubicBezTo>
                <a:cubicBezTo>
                  <a:pt x="2278657" y="566534"/>
                  <a:pt x="2272636" y="579457"/>
                  <a:pt x="2261839" y="583380"/>
                </a:cubicBezTo>
                <a:cubicBezTo>
                  <a:pt x="2229032" y="595380"/>
                  <a:pt x="2196226" y="607380"/>
                  <a:pt x="2163627" y="619380"/>
                </a:cubicBezTo>
                <a:cubicBezTo>
                  <a:pt x="2161551" y="619841"/>
                  <a:pt x="2159267" y="620303"/>
                  <a:pt x="2157191" y="620303"/>
                </a:cubicBezTo>
                <a:close/>
                <a:moveTo>
                  <a:pt x="7120492" y="616611"/>
                </a:moveTo>
                <a:cubicBezTo>
                  <a:pt x="7118208" y="616611"/>
                  <a:pt x="7115924" y="616149"/>
                  <a:pt x="7113640" y="615226"/>
                </a:cubicBezTo>
                <a:cubicBezTo>
                  <a:pt x="7081457" y="602534"/>
                  <a:pt x="7048859" y="589842"/>
                  <a:pt x="7015845" y="577149"/>
                </a:cubicBezTo>
                <a:cubicBezTo>
                  <a:pt x="7005047" y="572996"/>
                  <a:pt x="6999234" y="559842"/>
                  <a:pt x="7002971" y="547842"/>
                </a:cubicBezTo>
                <a:cubicBezTo>
                  <a:pt x="7006709" y="535842"/>
                  <a:pt x="7018336" y="529381"/>
                  <a:pt x="7029341" y="533534"/>
                </a:cubicBezTo>
                <a:cubicBezTo>
                  <a:pt x="7062355" y="546227"/>
                  <a:pt x="7095161" y="558919"/>
                  <a:pt x="7127552" y="571611"/>
                </a:cubicBezTo>
                <a:cubicBezTo>
                  <a:pt x="7138349" y="575765"/>
                  <a:pt x="7143955" y="589149"/>
                  <a:pt x="7140218" y="601149"/>
                </a:cubicBezTo>
                <a:cubicBezTo>
                  <a:pt x="7137103" y="610611"/>
                  <a:pt x="7129213" y="616611"/>
                  <a:pt x="7120492" y="616611"/>
                </a:cubicBezTo>
                <a:close/>
                <a:moveTo>
                  <a:pt x="2354236" y="548765"/>
                </a:moveTo>
                <a:cubicBezTo>
                  <a:pt x="2345515" y="548765"/>
                  <a:pt x="2337210" y="542534"/>
                  <a:pt x="2334511" y="532611"/>
                </a:cubicBezTo>
                <a:cubicBezTo>
                  <a:pt x="2330981" y="520381"/>
                  <a:pt x="2337002" y="507458"/>
                  <a:pt x="2348007" y="503535"/>
                </a:cubicBezTo>
                <a:cubicBezTo>
                  <a:pt x="2381021" y="491765"/>
                  <a:pt x="2414035" y="480227"/>
                  <a:pt x="2447256" y="468458"/>
                </a:cubicBezTo>
                <a:cubicBezTo>
                  <a:pt x="2458261" y="464766"/>
                  <a:pt x="2469889" y="471458"/>
                  <a:pt x="2473211" y="483458"/>
                </a:cubicBezTo>
                <a:cubicBezTo>
                  <a:pt x="2476533" y="495458"/>
                  <a:pt x="2470512" y="508611"/>
                  <a:pt x="2459714" y="512304"/>
                </a:cubicBezTo>
                <a:cubicBezTo>
                  <a:pt x="2426701" y="523842"/>
                  <a:pt x="2393687" y="535380"/>
                  <a:pt x="2360673" y="547150"/>
                </a:cubicBezTo>
                <a:cubicBezTo>
                  <a:pt x="2358596" y="548303"/>
                  <a:pt x="2356312" y="548765"/>
                  <a:pt x="2354236" y="548765"/>
                </a:cubicBezTo>
                <a:close/>
                <a:moveTo>
                  <a:pt x="6924278" y="541611"/>
                </a:moveTo>
                <a:cubicBezTo>
                  <a:pt x="6922201" y="541611"/>
                  <a:pt x="6919917" y="541150"/>
                  <a:pt x="6917633" y="540457"/>
                </a:cubicBezTo>
                <a:cubicBezTo>
                  <a:pt x="6885242" y="528457"/>
                  <a:pt x="6852436" y="516457"/>
                  <a:pt x="6819215" y="504688"/>
                </a:cubicBezTo>
                <a:cubicBezTo>
                  <a:pt x="6808210" y="500765"/>
                  <a:pt x="6802188" y="487842"/>
                  <a:pt x="6805718" y="475612"/>
                </a:cubicBezTo>
                <a:cubicBezTo>
                  <a:pt x="6809248" y="463381"/>
                  <a:pt x="6820875" y="456689"/>
                  <a:pt x="6831880" y="460612"/>
                </a:cubicBezTo>
                <a:cubicBezTo>
                  <a:pt x="6865102" y="472381"/>
                  <a:pt x="6898115" y="484381"/>
                  <a:pt x="6930714" y="496381"/>
                </a:cubicBezTo>
                <a:cubicBezTo>
                  <a:pt x="6941511" y="500304"/>
                  <a:pt x="6947533" y="513458"/>
                  <a:pt x="6943795" y="525457"/>
                </a:cubicBezTo>
                <a:cubicBezTo>
                  <a:pt x="6941096" y="535380"/>
                  <a:pt x="6932998" y="541611"/>
                  <a:pt x="6924278" y="541611"/>
                </a:cubicBezTo>
                <a:close/>
                <a:moveTo>
                  <a:pt x="2552942" y="479304"/>
                </a:moveTo>
                <a:cubicBezTo>
                  <a:pt x="2544014" y="479304"/>
                  <a:pt x="2535916" y="472842"/>
                  <a:pt x="2533010" y="462919"/>
                </a:cubicBezTo>
                <a:cubicBezTo>
                  <a:pt x="2529687" y="450689"/>
                  <a:pt x="2535709" y="437766"/>
                  <a:pt x="2546713" y="434074"/>
                </a:cubicBezTo>
                <a:cubicBezTo>
                  <a:pt x="2579935" y="422766"/>
                  <a:pt x="2613157" y="411458"/>
                  <a:pt x="2646171" y="400382"/>
                </a:cubicBezTo>
                <a:cubicBezTo>
                  <a:pt x="2657175" y="396689"/>
                  <a:pt x="2668803" y="403612"/>
                  <a:pt x="2672125" y="415843"/>
                </a:cubicBezTo>
                <a:cubicBezTo>
                  <a:pt x="2675447" y="428074"/>
                  <a:pt x="2669218" y="440997"/>
                  <a:pt x="2658213" y="444689"/>
                </a:cubicBezTo>
                <a:cubicBezTo>
                  <a:pt x="2625199" y="455766"/>
                  <a:pt x="2591978" y="466843"/>
                  <a:pt x="2558964" y="478150"/>
                </a:cubicBezTo>
                <a:cubicBezTo>
                  <a:pt x="2556888" y="479073"/>
                  <a:pt x="2554811" y="479304"/>
                  <a:pt x="2552942" y="479304"/>
                </a:cubicBezTo>
                <a:close/>
                <a:moveTo>
                  <a:pt x="6726609" y="471227"/>
                </a:moveTo>
                <a:cubicBezTo>
                  <a:pt x="6724532" y="471227"/>
                  <a:pt x="6722457" y="470996"/>
                  <a:pt x="6720588" y="470304"/>
                </a:cubicBezTo>
                <a:cubicBezTo>
                  <a:pt x="6687781" y="459227"/>
                  <a:pt x="6654768" y="448150"/>
                  <a:pt x="6621339" y="437074"/>
                </a:cubicBezTo>
                <a:cubicBezTo>
                  <a:pt x="6610333" y="433381"/>
                  <a:pt x="6604105" y="420689"/>
                  <a:pt x="6607219" y="408458"/>
                </a:cubicBezTo>
                <a:cubicBezTo>
                  <a:pt x="6610541" y="396228"/>
                  <a:pt x="6621961" y="389305"/>
                  <a:pt x="6632966" y="392766"/>
                </a:cubicBezTo>
                <a:cubicBezTo>
                  <a:pt x="6666603" y="403843"/>
                  <a:pt x="6699617" y="414920"/>
                  <a:pt x="6732631" y="425997"/>
                </a:cubicBezTo>
                <a:cubicBezTo>
                  <a:pt x="6743635" y="429689"/>
                  <a:pt x="6749657" y="442612"/>
                  <a:pt x="6746335" y="454843"/>
                </a:cubicBezTo>
                <a:cubicBezTo>
                  <a:pt x="6743843" y="464766"/>
                  <a:pt x="6735538" y="471227"/>
                  <a:pt x="6726609" y="471227"/>
                </a:cubicBezTo>
                <a:close/>
                <a:moveTo>
                  <a:pt x="2751857" y="412843"/>
                </a:moveTo>
                <a:cubicBezTo>
                  <a:pt x="2742928" y="412843"/>
                  <a:pt x="2734623" y="406381"/>
                  <a:pt x="2731924" y="396228"/>
                </a:cubicBezTo>
                <a:cubicBezTo>
                  <a:pt x="2728602" y="383997"/>
                  <a:pt x="2735038" y="371305"/>
                  <a:pt x="2746043" y="367613"/>
                </a:cubicBezTo>
                <a:cubicBezTo>
                  <a:pt x="2779472" y="356766"/>
                  <a:pt x="2812694" y="345920"/>
                  <a:pt x="2845915" y="335536"/>
                </a:cubicBezTo>
                <a:cubicBezTo>
                  <a:pt x="2856920" y="332074"/>
                  <a:pt x="2868340" y="339228"/>
                  <a:pt x="2871662" y="351459"/>
                </a:cubicBezTo>
                <a:cubicBezTo>
                  <a:pt x="2874776" y="363689"/>
                  <a:pt x="2868340" y="376382"/>
                  <a:pt x="2857335" y="380074"/>
                </a:cubicBezTo>
                <a:cubicBezTo>
                  <a:pt x="2824113" y="390689"/>
                  <a:pt x="2790892" y="401305"/>
                  <a:pt x="2757670" y="412151"/>
                </a:cubicBezTo>
                <a:cubicBezTo>
                  <a:pt x="2755802" y="412612"/>
                  <a:pt x="2753933" y="412843"/>
                  <a:pt x="2751857" y="412843"/>
                </a:cubicBezTo>
                <a:close/>
                <a:moveTo>
                  <a:pt x="6527695" y="405920"/>
                </a:moveTo>
                <a:cubicBezTo>
                  <a:pt x="6525826" y="405920"/>
                  <a:pt x="6523958" y="405689"/>
                  <a:pt x="6522089" y="404997"/>
                </a:cubicBezTo>
                <a:cubicBezTo>
                  <a:pt x="6489075" y="394612"/>
                  <a:pt x="6455854" y="384459"/>
                  <a:pt x="6422216" y="374305"/>
                </a:cubicBezTo>
                <a:cubicBezTo>
                  <a:pt x="6411212" y="371074"/>
                  <a:pt x="6404568" y="358382"/>
                  <a:pt x="6407474" y="345920"/>
                </a:cubicBezTo>
                <a:cubicBezTo>
                  <a:pt x="6410382" y="333690"/>
                  <a:pt x="6421801" y="326305"/>
                  <a:pt x="6433014" y="329536"/>
                </a:cubicBezTo>
                <a:cubicBezTo>
                  <a:pt x="6466858" y="339690"/>
                  <a:pt x="6500287" y="349843"/>
                  <a:pt x="6533301" y="360228"/>
                </a:cubicBezTo>
                <a:cubicBezTo>
                  <a:pt x="6544306" y="363689"/>
                  <a:pt x="6550742" y="376382"/>
                  <a:pt x="6547628" y="388612"/>
                </a:cubicBezTo>
                <a:cubicBezTo>
                  <a:pt x="6544929" y="399458"/>
                  <a:pt x="6536623" y="405920"/>
                  <a:pt x="6527695" y="405920"/>
                </a:cubicBezTo>
                <a:close/>
                <a:moveTo>
                  <a:pt x="2951809" y="349382"/>
                </a:moveTo>
                <a:cubicBezTo>
                  <a:pt x="2942673" y="349382"/>
                  <a:pt x="2934368" y="342690"/>
                  <a:pt x="2931876" y="332536"/>
                </a:cubicBezTo>
                <a:cubicBezTo>
                  <a:pt x="2928762" y="320305"/>
                  <a:pt x="2935198" y="307613"/>
                  <a:pt x="2946410" y="304151"/>
                </a:cubicBezTo>
                <a:cubicBezTo>
                  <a:pt x="2980047" y="293767"/>
                  <a:pt x="3013477" y="283613"/>
                  <a:pt x="3046906" y="273690"/>
                </a:cubicBezTo>
                <a:cubicBezTo>
                  <a:pt x="3058118" y="270459"/>
                  <a:pt x="3069330" y="277613"/>
                  <a:pt x="3072445" y="290075"/>
                </a:cubicBezTo>
                <a:cubicBezTo>
                  <a:pt x="3075559" y="302536"/>
                  <a:pt x="3068915" y="314998"/>
                  <a:pt x="3057703" y="318459"/>
                </a:cubicBezTo>
                <a:cubicBezTo>
                  <a:pt x="3024481" y="328382"/>
                  <a:pt x="2991052" y="338536"/>
                  <a:pt x="2957623" y="348920"/>
                </a:cubicBezTo>
                <a:cubicBezTo>
                  <a:pt x="2955546" y="349151"/>
                  <a:pt x="2953678" y="349382"/>
                  <a:pt x="2951809" y="349382"/>
                </a:cubicBezTo>
                <a:close/>
                <a:moveTo>
                  <a:pt x="6327328" y="345920"/>
                </a:moveTo>
                <a:cubicBezTo>
                  <a:pt x="6325666" y="345920"/>
                  <a:pt x="6323798" y="345690"/>
                  <a:pt x="6322137" y="345228"/>
                </a:cubicBezTo>
                <a:cubicBezTo>
                  <a:pt x="6288915" y="335767"/>
                  <a:pt x="6255486" y="326536"/>
                  <a:pt x="6221642" y="317305"/>
                </a:cubicBezTo>
                <a:cubicBezTo>
                  <a:pt x="6210429" y="314305"/>
                  <a:pt x="6203577" y="301844"/>
                  <a:pt x="6206484" y="289382"/>
                </a:cubicBezTo>
                <a:cubicBezTo>
                  <a:pt x="6209183" y="276921"/>
                  <a:pt x="6220395" y="269306"/>
                  <a:pt x="6231608" y="272536"/>
                </a:cubicBezTo>
                <a:cubicBezTo>
                  <a:pt x="6265660" y="281767"/>
                  <a:pt x="6299297" y="291229"/>
                  <a:pt x="6332519" y="300690"/>
                </a:cubicBezTo>
                <a:cubicBezTo>
                  <a:pt x="6343730" y="303921"/>
                  <a:pt x="6350375" y="316382"/>
                  <a:pt x="6347468" y="328844"/>
                </a:cubicBezTo>
                <a:cubicBezTo>
                  <a:pt x="6344976" y="338997"/>
                  <a:pt x="6336464" y="345920"/>
                  <a:pt x="6327328" y="345920"/>
                </a:cubicBezTo>
                <a:close/>
                <a:moveTo>
                  <a:pt x="6125507" y="291229"/>
                </a:moveTo>
                <a:cubicBezTo>
                  <a:pt x="6123845" y="291229"/>
                  <a:pt x="6122392" y="290998"/>
                  <a:pt x="6120731" y="290536"/>
                </a:cubicBezTo>
                <a:cubicBezTo>
                  <a:pt x="6087509" y="281998"/>
                  <a:pt x="6053665" y="273459"/>
                  <a:pt x="6019821" y="265152"/>
                </a:cubicBezTo>
                <a:cubicBezTo>
                  <a:pt x="6008608" y="262383"/>
                  <a:pt x="6001549" y="250152"/>
                  <a:pt x="6004040" y="237690"/>
                </a:cubicBezTo>
                <a:cubicBezTo>
                  <a:pt x="6006532" y="225229"/>
                  <a:pt x="6017536" y="217383"/>
                  <a:pt x="6028749" y="220152"/>
                </a:cubicBezTo>
                <a:cubicBezTo>
                  <a:pt x="6063008" y="228460"/>
                  <a:pt x="6096645" y="236998"/>
                  <a:pt x="6130282" y="245537"/>
                </a:cubicBezTo>
                <a:cubicBezTo>
                  <a:pt x="6141494" y="248537"/>
                  <a:pt x="6148346" y="260767"/>
                  <a:pt x="6145854" y="273229"/>
                </a:cubicBezTo>
                <a:cubicBezTo>
                  <a:pt x="6143571" y="284075"/>
                  <a:pt x="6135058" y="291229"/>
                  <a:pt x="6125507" y="291229"/>
                </a:cubicBezTo>
                <a:close/>
                <a:moveTo>
                  <a:pt x="3152592" y="289613"/>
                </a:moveTo>
                <a:cubicBezTo>
                  <a:pt x="3143456" y="289613"/>
                  <a:pt x="3134943" y="282690"/>
                  <a:pt x="3132451" y="272306"/>
                </a:cubicBezTo>
                <a:cubicBezTo>
                  <a:pt x="3129544" y="260075"/>
                  <a:pt x="3136188" y="247383"/>
                  <a:pt x="3147401" y="244152"/>
                </a:cubicBezTo>
                <a:cubicBezTo>
                  <a:pt x="3181245" y="234460"/>
                  <a:pt x="3214882" y="224998"/>
                  <a:pt x="3248311" y="215537"/>
                </a:cubicBezTo>
                <a:cubicBezTo>
                  <a:pt x="3259316" y="212537"/>
                  <a:pt x="3270736" y="219921"/>
                  <a:pt x="3273435" y="232383"/>
                </a:cubicBezTo>
                <a:cubicBezTo>
                  <a:pt x="3276134" y="244844"/>
                  <a:pt x="3269490" y="257306"/>
                  <a:pt x="3258278" y="260306"/>
                </a:cubicBezTo>
                <a:cubicBezTo>
                  <a:pt x="3224849" y="269536"/>
                  <a:pt x="3191419" y="278998"/>
                  <a:pt x="3157783" y="288690"/>
                </a:cubicBezTo>
                <a:cubicBezTo>
                  <a:pt x="3155914" y="289382"/>
                  <a:pt x="3154253" y="289613"/>
                  <a:pt x="3152592" y="289613"/>
                </a:cubicBezTo>
                <a:close/>
                <a:moveTo>
                  <a:pt x="5922855" y="241844"/>
                </a:moveTo>
                <a:cubicBezTo>
                  <a:pt x="5921401" y="241844"/>
                  <a:pt x="5920156" y="241614"/>
                  <a:pt x="5918702" y="241383"/>
                </a:cubicBezTo>
                <a:cubicBezTo>
                  <a:pt x="5885273" y="233767"/>
                  <a:pt x="5851429" y="226152"/>
                  <a:pt x="5817169" y="218768"/>
                </a:cubicBezTo>
                <a:cubicBezTo>
                  <a:pt x="5805956" y="216229"/>
                  <a:pt x="5798482" y="204229"/>
                  <a:pt x="5800766" y="191768"/>
                </a:cubicBezTo>
                <a:cubicBezTo>
                  <a:pt x="5803050" y="179306"/>
                  <a:pt x="5813847" y="171229"/>
                  <a:pt x="5825059" y="173537"/>
                </a:cubicBezTo>
                <a:cubicBezTo>
                  <a:pt x="5859319" y="180922"/>
                  <a:pt x="5893371" y="188537"/>
                  <a:pt x="5927008" y="196152"/>
                </a:cubicBezTo>
                <a:cubicBezTo>
                  <a:pt x="5938220" y="198691"/>
                  <a:pt x="5945487" y="210921"/>
                  <a:pt x="5943203" y="223383"/>
                </a:cubicBezTo>
                <a:cubicBezTo>
                  <a:pt x="5941127" y="234460"/>
                  <a:pt x="5932614" y="241844"/>
                  <a:pt x="5922855" y="241844"/>
                </a:cubicBezTo>
                <a:close/>
                <a:moveTo>
                  <a:pt x="3354205" y="233537"/>
                </a:moveTo>
                <a:cubicBezTo>
                  <a:pt x="3344861" y="233537"/>
                  <a:pt x="3336348" y="226383"/>
                  <a:pt x="3334065" y="215768"/>
                </a:cubicBezTo>
                <a:cubicBezTo>
                  <a:pt x="3331365" y="203306"/>
                  <a:pt x="3338217" y="190845"/>
                  <a:pt x="3349429" y="187845"/>
                </a:cubicBezTo>
                <a:cubicBezTo>
                  <a:pt x="3383482" y="178845"/>
                  <a:pt x="3417326" y="170076"/>
                  <a:pt x="3450963" y="161537"/>
                </a:cubicBezTo>
                <a:cubicBezTo>
                  <a:pt x="3462175" y="158768"/>
                  <a:pt x="3473180" y="166614"/>
                  <a:pt x="3475879" y="178845"/>
                </a:cubicBezTo>
                <a:cubicBezTo>
                  <a:pt x="3478371" y="191306"/>
                  <a:pt x="3471519" y="203537"/>
                  <a:pt x="3460306" y="206537"/>
                </a:cubicBezTo>
                <a:cubicBezTo>
                  <a:pt x="3426877" y="215075"/>
                  <a:pt x="3393240" y="223614"/>
                  <a:pt x="3359396" y="232614"/>
                </a:cubicBezTo>
                <a:cubicBezTo>
                  <a:pt x="3357320" y="233306"/>
                  <a:pt x="3355866" y="233537"/>
                  <a:pt x="3354205" y="233537"/>
                </a:cubicBezTo>
                <a:close/>
                <a:moveTo>
                  <a:pt x="5719165" y="197768"/>
                </a:moveTo>
                <a:cubicBezTo>
                  <a:pt x="5717920" y="197768"/>
                  <a:pt x="5716674" y="197768"/>
                  <a:pt x="5715428" y="197306"/>
                </a:cubicBezTo>
                <a:cubicBezTo>
                  <a:pt x="5681791" y="190383"/>
                  <a:pt x="5647739" y="183922"/>
                  <a:pt x="5613479" y="177229"/>
                </a:cubicBezTo>
                <a:cubicBezTo>
                  <a:pt x="5602267" y="175152"/>
                  <a:pt x="5594584" y="163153"/>
                  <a:pt x="5596453" y="150691"/>
                </a:cubicBezTo>
                <a:cubicBezTo>
                  <a:pt x="5598322" y="138230"/>
                  <a:pt x="5609119" y="129691"/>
                  <a:pt x="5620331" y="131768"/>
                </a:cubicBezTo>
                <a:cubicBezTo>
                  <a:pt x="5654798" y="138230"/>
                  <a:pt x="5688851" y="144922"/>
                  <a:pt x="5722695" y="151845"/>
                </a:cubicBezTo>
                <a:cubicBezTo>
                  <a:pt x="5733907" y="154153"/>
                  <a:pt x="5741382" y="166153"/>
                  <a:pt x="5739306" y="178614"/>
                </a:cubicBezTo>
                <a:cubicBezTo>
                  <a:pt x="5737644" y="190152"/>
                  <a:pt x="5728924" y="197768"/>
                  <a:pt x="5719165" y="197768"/>
                </a:cubicBezTo>
                <a:close/>
                <a:moveTo>
                  <a:pt x="3556857" y="182537"/>
                </a:moveTo>
                <a:cubicBezTo>
                  <a:pt x="3547305" y="182537"/>
                  <a:pt x="3538585" y="175152"/>
                  <a:pt x="3536509" y="164306"/>
                </a:cubicBezTo>
                <a:cubicBezTo>
                  <a:pt x="3534017" y="151845"/>
                  <a:pt x="3541284" y="139614"/>
                  <a:pt x="3552496" y="136845"/>
                </a:cubicBezTo>
                <a:cubicBezTo>
                  <a:pt x="3586756" y="128768"/>
                  <a:pt x="3620808" y="120691"/>
                  <a:pt x="3654445" y="113307"/>
                </a:cubicBezTo>
                <a:cubicBezTo>
                  <a:pt x="3665657" y="110768"/>
                  <a:pt x="3676662" y="118845"/>
                  <a:pt x="3678946" y="131307"/>
                </a:cubicBezTo>
                <a:cubicBezTo>
                  <a:pt x="3681230" y="143768"/>
                  <a:pt x="3673963" y="155999"/>
                  <a:pt x="3662750" y="158537"/>
                </a:cubicBezTo>
                <a:cubicBezTo>
                  <a:pt x="3629113" y="166153"/>
                  <a:pt x="3595269" y="173999"/>
                  <a:pt x="3561217" y="182076"/>
                </a:cubicBezTo>
                <a:cubicBezTo>
                  <a:pt x="3559764" y="182306"/>
                  <a:pt x="3558310" y="182537"/>
                  <a:pt x="3556857" y="182537"/>
                </a:cubicBezTo>
                <a:close/>
                <a:moveTo>
                  <a:pt x="5514645" y="158999"/>
                </a:moveTo>
                <a:cubicBezTo>
                  <a:pt x="5513607" y="158999"/>
                  <a:pt x="5512568" y="158999"/>
                  <a:pt x="5511323" y="158768"/>
                </a:cubicBezTo>
                <a:cubicBezTo>
                  <a:pt x="5477478" y="152768"/>
                  <a:pt x="5443426" y="146999"/>
                  <a:pt x="5408959" y="141460"/>
                </a:cubicBezTo>
                <a:cubicBezTo>
                  <a:pt x="5397539" y="139614"/>
                  <a:pt x="5389856" y="127845"/>
                  <a:pt x="5391518" y="115384"/>
                </a:cubicBezTo>
                <a:cubicBezTo>
                  <a:pt x="5393178" y="102692"/>
                  <a:pt x="5403768" y="93922"/>
                  <a:pt x="5414980" y="95999"/>
                </a:cubicBezTo>
                <a:cubicBezTo>
                  <a:pt x="5449655" y="101768"/>
                  <a:pt x="5483915" y="107538"/>
                  <a:pt x="5517759" y="113538"/>
                </a:cubicBezTo>
                <a:cubicBezTo>
                  <a:pt x="5528972" y="115614"/>
                  <a:pt x="5536862" y="127384"/>
                  <a:pt x="5534993" y="139845"/>
                </a:cubicBezTo>
                <a:cubicBezTo>
                  <a:pt x="5533332" y="150922"/>
                  <a:pt x="5524612" y="158999"/>
                  <a:pt x="5514645" y="158999"/>
                </a:cubicBezTo>
                <a:close/>
                <a:moveTo>
                  <a:pt x="3760546" y="136845"/>
                </a:moveTo>
                <a:cubicBezTo>
                  <a:pt x="3750787" y="136845"/>
                  <a:pt x="3742067" y="128999"/>
                  <a:pt x="3740198" y="117922"/>
                </a:cubicBezTo>
                <a:cubicBezTo>
                  <a:pt x="3738122" y="105461"/>
                  <a:pt x="3745597" y="93461"/>
                  <a:pt x="3756809" y="90922"/>
                </a:cubicBezTo>
                <a:cubicBezTo>
                  <a:pt x="3791276" y="83769"/>
                  <a:pt x="3825536" y="77076"/>
                  <a:pt x="3859380" y="70615"/>
                </a:cubicBezTo>
                <a:cubicBezTo>
                  <a:pt x="3870800" y="68538"/>
                  <a:pt x="3881390" y="77076"/>
                  <a:pt x="3883259" y="89538"/>
                </a:cubicBezTo>
                <a:cubicBezTo>
                  <a:pt x="3885127" y="101999"/>
                  <a:pt x="3877652" y="113999"/>
                  <a:pt x="3866232" y="116076"/>
                </a:cubicBezTo>
                <a:cubicBezTo>
                  <a:pt x="3832596" y="122538"/>
                  <a:pt x="3798544" y="129230"/>
                  <a:pt x="3764284" y="136384"/>
                </a:cubicBezTo>
                <a:cubicBezTo>
                  <a:pt x="3763246" y="136845"/>
                  <a:pt x="3761792" y="136845"/>
                  <a:pt x="3760546" y="136845"/>
                </a:cubicBezTo>
                <a:close/>
                <a:moveTo>
                  <a:pt x="5309294" y="125307"/>
                </a:moveTo>
                <a:cubicBezTo>
                  <a:pt x="5308464" y="125307"/>
                  <a:pt x="5307426" y="125307"/>
                  <a:pt x="5306387" y="125076"/>
                </a:cubicBezTo>
                <a:cubicBezTo>
                  <a:pt x="5272543" y="119999"/>
                  <a:pt x="5238283" y="114922"/>
                  <a:pt x="5203816" y="110076"/>
                </a:cubicBezTo>
                <a:cubicBezTo>
                  <a:pt x="5192396" y="108461"/>
                  <a:pt x="5184298" y="96922"/>
                  <a:pt x="5185752" y="84230"/>
                </a:cubicBezTo>
                <a:cubicBezTo>
                  <a:pt x="5187205" y="71538"/>
                  <a:pt x="5197587" y="62769"/>
                  <a:pt x="5209007" y="64153"/>
                </a:cubicBezTo>
                <a:cubicBezTo>
                  <a:pt x="5243681" y="68999"/>
                  <a:pt x="5278149" y="74076"/>
                  <a:pt x="5312201" y="79153"/>
                </a:cubicBezTo>
                <a:cubicBezTo>
                  <a:pt x="5323621" y="80999"/>
                  <a:pt x="5331511" y="92538"/>
                  <a:pt x="5330058" y="105230"/>
                </a:cubicBezTo>
                <a:cubicBezTo>
                  <a:pt x="5328397" y="116999"/>
                  <a:pt x="5319468" y="125307"/>
                  <a:pt x="5309294" y="125307"/>
                </a:cubicBezTo>
                <a:close/>
                <a:moveTo>
                  <a:pt x="3965482" y="98307"/>
                </a:moveTo>
                <a:cubicBezTo>
                  <a:pt x="3955308" y="98307"/>
                  <a:pt x="3946587" y="90230"/>
                  <a:pt x="3944926" y="78692"/>
                </a:cubicBezTo>
                <a:cubicBezTo>
                  <a:pt x="3943265" y="65999"/>
                  <a:pt x="3950947" y="54230"/>
                  <a:pt x="3962367" y="52384"/>
                </a:cubicBezTo>
                <a:cubicBezTo>
                  <a:pt x="3997250" y="46615"/>
                  <a:pt x="4031717" y="41077"/>
                  <a:pt x="4065769" y="36000"/>
                </a:cubicBezTo>
                <a:cubicBezTo>
                  <a:pt x="4076982" y="34154"/>
                  <a:pt x="4087571" y="43154"/>
                  <a:pt x="4089024" y="55846"/>
                </a:cubicBezTo>
                <a:cubicBezTo>
                  <a:pt x="4090478" y="68538"/>
                  <a:pt x="4082588" y="80076"/>
                  <a:pt x="4071168" y="81692"/>
                </a:cubicBezTo>
                <a:cubicBezTo>
                  <a:pt x="4037324" y="86538"/>
                  <a:pt x="4003271" y="92076"/>
                  <a:pt x="3968596" y="97845"/>
                </a:cubicBezTo>
                <a:cubicBezTo>
                  <a:pt x="3967558" y="98076"/>
                  <a:pt x="3966520" y="98307"/>
                  <a:pt x="3965482" y="98307"/>
                </a:cubicBezTo>
                <a:close/>
                <a:moveTo>
                  <a:pt x="5103320" y="96692"/>
                </a:moveTo>
                <a:cubicBezTo>
                  <a:pt x="5102490" y="96692"/>
                  <a:pt x="5101659" y="96692"/>
                  <a:pt x="5100829" y="96461"/>
                </a:cubicBezTo>
                <a:cubicBezTo>
                  <a:pt x="5066777" y="92076"/>
                  <a:pt x="5032517" y="87922"/>
                  <a:pt x="4997842" y="83999"/>
                </a:cubicBezTo>
                <a:cubicBezTo>
                  <a:pt x="4986422" y="82615"/>
                  <a:pt x="4978117" y="71307"/>
                  <a:pt x="4979363" y="58615"/>
                </a:cubicBezTo>
                <a:cubicBezTo>
                  <a:pt x="4980608" y="45923"/>
                  <a:pt x="4990782" y="36692"/>
                  <a:pt x="5002202" y="38077"/>
                </a:cubicBezTo>
                <a:cubicBezTo>
                  <a:pt x="5036877" y="42000"/>
                  <a:pt x="5071345" y="46153"/>
                  <a:pt x="5105604" y="50538"/>
                </a:cubicBezTo>
                <a:cubicBezTo>
                  <a:pt x="5117024" y="51923"/>
                  <a:pt x="5125122" y="63461"/>
                  <a:pt x="5123876" y="76153"/>
                </a:cubicBezTo>
                <a:cubicBezTo>
                  <a:pt x="5122631" y="87922"/>
                  <a:pt x="5113702" y="96692"/>
                  <a:pt x="5103320" y="96692"/>
                </a:cubicBezTo>
                <a:close/>
                <a:moveTo>
                  <a:pt x="4896931" y="72923"/>
                </a:moveTo>
                <a:cubicBezTo>
                  <a:pt x="4896309" y="72923"/>
                  <a:pt x="4895686" y="72923"/>
                  <a:pt x="4895063" y="72923"/>
                </a:cubicBezTo>
                <a:cubicBezTo>
                  <a:pt x="4861011" y="69461"/>
                  <a:pt x="4826543" y="65999"/>
                  <a:pt x="4791868" y="62769"/>
                </a:cubicBezTo>
                <a:cubicBezTo>
                  <a:pt x="4780448" y="61615"/>
                  <a:pt x="4771936" y="50538"/>
                  <a:pt x="4772973" y="37846"/>
                </a:cubicBezTo>
                <a:cubicBezTo>
                  <a:pt x="4774012" y="25154"/>
                  <a:pt x="4783978" y="15461"/>
                  <a:pt x="4795398" y="16846"/>
                </a:cubicBezTo>
                <a:cubicBezTo>
                  <a:pt x="4830281" y="20077"/>
                  <a:pt x="4864748" y="23538"/>
                  <a:pt x="4899008" y="27000"/>
                </a:cubicBezTo>
                <a:cubicBezTo>
                  <a:pt x="4910428" y="28154"/>
                  <a:pt x="4918733" y="39461"/>
                  <a:pt x="4917695" y="52153"/>
                </a:cubicBezTo>
                <a:cubicBezTo>
                  <a:pt x="4916449" y="63923"/>
                  <a:pt x="4907521" y="72923"/>
                  <a:pt x="4896931" y="72923"/>
                </a:cubicBezTo>
                <a:close/>
                <a:moveTo>
                  <a:pt x="4171663" y="68307"/>
                </a:moveTo>
                <a:cubicBezTo>
                  <a:pt x="4161282" y="68307"/>
                  <a:pt x="4152146" y="59538"/>
                  <a:pt x="4151107" y="47769"/>
                </a:cubicBezTo>
                <a:cubicBezTo>
                  <a:pt x="4149862" y="35077"/>
                  <a:pt x="4158167" y="23769"/>
                  <a:pt x="4169587" y="22384"/>
                </a:cubicBezTo>
                <a:cubicBezTo>
                  <a:pt x="4204885" y="18231"/>
                  <a:pt x="4239560" y="14538"/>
                  <a:pt x="4273612" y="11308"/>
                </a:cubicBezTo>
                <a:cubicBezTo>
                  <a:pt x="4285032" y="10385"/>
                  <a:pt x="4294998" y="19846"/>
                  <a:pt x="4296036" y="32538"/>
                </a:cubicBezTo>
                <a:cubicBezTo>
                  <a:pt x="4296867" y="45230"/>
                  <a:pt x="4288354" y="56307"/>
                  <a:pt x="4276934" y="57461"/>
                </a:cubicBezTo>
                <a:cubicBezTo>
                  <a:pt x="4243090" y="60461"/>
                  <a:pt x="4208830" y="64153"/>
                  <a:pt x="4173947" y="68307"/>
                </a:cubicBezTo>
                <a:cubicBezTo>
                  <a:pt x="4173117" y="68307"/>
                  <a:pt x="4172286" y="68307"/>
                  <a:pt x="4171663" y="68307"/>
                </a:cubicBezTo>
                <a:close/>
                <a:moveTo>
                  <a:pt x="4690127" y="53538"/>
                </a:moveTo>
                <a:cubicBezTo>
                  <a:pt x="4689712" y="53538"/>
                  <a:pt x="4689089" y="53538"/>
                  <a:pt x="4688466" y="53538"/>
                </a:cubicBezTo>
                <a:lnTo>
                  <a:pt x="4663135" y="51461"/>
                </a:lnTo>
                <a:cubicBezTo>
                  <a:pt x="4638426" y="49384"/>
                  <a:pt x="4612264" y="48000"/>
                  <a:pt x="4585687" y="47077"/>
                </a:cubicBezTo>
                <a:cubicBezTo>
                  <a:pt x="4574267" y="46615"/>
                  <a:pt x="4565131" y="36000"/>
                  <a:pt x="4565547" y="23308"/>
                </a:cubicBezTo>
                <a:cubicBezTo>
                  <a:pt x="4565962" y="10846"/>
                  <a:pt x="4575098" y="923"/>
                  <a:pt x="4586310" y="923"/>
                </a:cubicBezTo>
                <a:cubicBezTo>
                  <a:pt x="4586518" y="923"/>
                  <a:pt x="4586725" y="923"/>
                  <a:pt x="4586933" y="923"/>
                </a:cubicBezTo>
                <a:cubicBezTo>
                  <a:pt x="4614133" y="1846"/>
                  <a:pt x="4640710" y="3462"/>
                  <a:pt x="4666042" y="5308"/>
                </a:cubicBezTo>
                <a:lnTo>
                  <a:pt x="4691373" y="7385"/>
                </a:lnTo>
                <a:cubicBezTo>
                  <a:pt x="4702793" y="8308"/>
                  <a:pt x="4711306" y="19384"/>
                  <a:pt x="4710476" y="32077"/>
                </a:cubicBezTo>
                <a:cubicBezTo>
                  <a:pt x="4709853" y="44307"/>
                  <a:pt x="4700717" y="53538"/>
                  <a:pt x="4690127" y="53538"/>
                </a:cubicBezTo>
                <a:close/>
                <a:moveTo>
                  <a:pt x="4378675" y="49846"/>
                </a:moveTo>
                <a:cubicBezTo>
                  <a:pt x="4367671" y="49846"/>
                  <a:pt x="4358535" y="40154"/>
                  <a:pt x="4357912" y="27923"/>
                </a:cubicBezTo>
                <a:cubicBezTo>
                  <a:pt x="4357289" y="15231"/>
                  <a:pt x="4366217" y="4385"/>
                  <a:pt x="4377637" y="3692"/>
                </a:cubicBezTo>
                <a:cubicBezTo>
                  <a:pt x="4413142" y="1846"/>
                  <a:pt x="4448441" y="462"/>
                  <a:pt x="4482285" y="0"/>
                </a:cubicBezTo>
                <a:cubicBezTo>
                  <a:pt x="4482285" y="0"/>
                  <a:pt x="4482493" y="0"/>
                  <a:pt x="4482493" y="0"/>
                </a:cubicBezTo>
                <a:cubicBezTo>
                  <a:pt x="4493912" y="0"/>
                  <a:pt x="4503048" y="10154"/>
                  <a:pt x="4503256" y="22846"/>
                </a:cubicBezTo>
                <a:cubicBezTo>
                  <a:pt x="4503464" y="35538"/>
                  <a:pt x="4494328" y="45923"/>
                  <a:pt x="4482700" y="46153"/>
                </a:cubicBezTo>
                <a:cubicBezTo>
                  <a:pt x="4449478" y="46615"/>
                  <a:pt x="4414804" y="47769"/>
                  <a:pt x="4379713" y="49846"/>
                </a:cubicBezTo>
                <a:cubicBezTo>
                  <a:pt x="4379506" y="49846"/>
                  <a:pt x="4379090" y="49846"/>
                  <a:pt x="4378675" y="49846"/>
                </a:cubicBezTo>
                <a:close/>
              </a:path>
            </a:pathLst>
          </a:custGeom>
          <a:solidFill>
            <a:srgbClr val="E2B133"/>
          </a:solidFill>
          <a:ln w="2075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grpSp>
        <p:nvGrpSpPr>
          <p:cNvPr id="30" name="Graphic 3">
            <a:extLst>
              <a:ext uri="{FF2B5EF4-FFF2-40B4-BE49-F238E27FC236}">
                <a16:creationId xmlns:a16="http://schemas.microsoft.com/office/drawing/2014/main" id="{3C29EF18-1DA8-4D72-A72C-828DEC1F338F}"/>
              </a:ext>
            </a:extLst>
          </p:cNvPr>
          <p:cNvGrpSpPr/>
          <p:nvPr/>
        </p:nvGrpSpPr>
        <p:grpSpPr>
          <a:xfrm>
            <a:off x="2251769" y="4091496"/>
            <a:ext cx="2419599" cy="1593545"/>
            <a:chOff x="10128276" y="388922"/>
            <a:chExt cx="2832852" cy="186571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0742F63-7BE9-41A8-A56A-071A60F97260}"/>
                </a:ext>
              </a:extLst>
            </p:cNvPr>
            <p:cNvSpPr/>
            <p:nvPr/>
          </p:nvSpPr>
          <p:spPr>
            <a:xfrm>
              <a:off x="10615796" y="389128"/>
              <a:ext cx="1865095" cy="1865095"/>
            </a:xfrm>
            <a:custGeom>
              <a:avLst/>
              <a:gdLst>
                <a:gd name="connsiteX0" fmla="*/ 1865096 w 1865095"/>
                <a:gd name="connsiteY0" fmla="*/ 932548 h 1865095"/>
                <a:gd name="connsiteX1" fmla="*/ 932548 w 1865095"/>
                <a:gd name="connsiteY1" fmla="*/ 1865096 h 1865095"/>
                <a:gd name="connsiteX2" fmla="*/ 0 w 1865095"/>
                <a:gd name="connsiteY2" fmla="*/ 932548 h 1865095"/>
                <a:gd name="connsiteX3" fmla="*/ 932548 w 1865095"/>
                <a:gd name="connsiteY3" fmla="*/ 0 h 1865095"/>
                <a:gd name="connsiteX4" fmla="*/ 1865096 w 1865095"/>
                <a:gd name="connsiteY4" fmla="*/ 932548 h 186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95" h="1865095">
                  <a:moveTo>
                    <a:pt x="1865096" y="932548"/>
                  </a:moveTo>
                  <a:cubicBezTo>
                    <a:pt x="1865096" y="1447580"/>
                    <a:pt x="1447580" y="1865096"/>
                    <a:pt x="932548" y="1865096"/>
                  </a:cubicBezTo>
                  <a:cubicBezTo>
                    <a:pt x="417516" y="1865096"/>
                    <a:pt x="0" y="1447580"/>
                    <a:pt x="0" y="932548"/>
                  </a:cubicBezTo>
                  <a:cubicBezTo>
                    <a:pt x="0" y="417516"/>
                    <a:pt x="417516" y="0"/>
                    <a:pt x="932548" y="0"/>
                  </a:cubicBezTo>
                  <a:cubicBezTo>
                    <a:pt x="1447580" y="0"/>
                    <a:pt x="1865096" y="417516"/>
                    <a:pt x="1865096" y="932548"/>
                  </a:cubicBezTo>
                  <a:close/>
                </a:path>
              </a:pathLst>
            </a:custGeom>
            <a:solidFill>
              <a:srgbClr val="EFCE79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32" name="Graphic 3">
              <a:extLst>
                <a:ext uri="{FF2B5EF4-FFF2-40B4-BE49-F238E27FC236}">
                  <a16:creationId xmlns:a16="http://schemas.microsoft.com/office/drawing/2014/main" id="{19A67CCF-375C-4DCA-9B17-31619202E6D2}"/>
                </a:ext>
              </a:extLst>
            </p:cNvPr>
            <p:cNvGrpSpPr/>
            <p:nvPr/>
          </p:nvGrpSpPr>
          <p:grpSpPr>
            <a:xfrm>
              <a:off x="10615906" y="412126"/>
              <a:ext cx="1865136" cy="1820250"/>
              <a:chOff x="10615906" y="412126"/>
              <a:chExt cx="1865136" cy="1820250"/>
            </a:xfrm>
            <a:solidFill>
              <a:srgbClr val="E4AF70"/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8B6C6C8-0380-4A11-894D-795354FC741B}"/>
                  </a:ext>
                </a:extLst>
              </p:cNvPr>
              <p:cNvSpPr/>
              <p:nvPr/>
            </p:nvSpPr>
            <p:spPr>
              <a:xfrm>
                <a:off x="10799009" y="412126"/>
                <a:ext cx="1103879" cy="354736"/>
              </a:xfrm>
              <a:custGeom>
                <a:avLst/>
                <a:gdLst>
                  <a:gd name="connsiteX0" fmla="*/ 0 w 1103879"/>
                  <a:gd name="connsiteY0" fmla="*/ 354736 h 354736"/>
                  <a:gd name="connsiteX1" fmla="*/ 1103879 w 1103879"/>
                  <a:gd name="connsiteY1" fmla="*/ 46953 h 354736"/>
                  <a:gd name="connsiteX2" fmla="*/ 955737 w 1103879"/>
                  <a:gd name="connsiteY2" fmla="*/ 0 h 354736"/>
                  <a:gd name="connsiteX3" fmla="*/ 102339 w 1103879"/>
                  <a:gd name="connsiteY3" fmla="*/ 238024 h 354736"/>
                  <a:gd name="connsiteX4" fmla="*/ 0 w 1103879"/>
                  <a:gd name="connsiteY4" fmla="*/ 354736 h 35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879" h="354736">
                    <a:moveTo>
                      <a:pt x="0" y="354736"/>
                    </a:moveTo>
                    <a:lnTo>
                      <a:pt x="1103879" y="46953"/>
                    </a:lnTo>
                    <a:cubicBezTo>
                      <a:pt x="1056159" y="27214"/>
                      <a:pt x="1006523" y="11499"/>
                      <a:pt x="955737" y="0"/>
                    </a:cubicBezTo>
                    <a:lnTo>
                      <a:pt x="102339" y="238024"/>
                    </a:lnTo>
                    <a:cubicBezTo>
                      <a:pt x="64776" y="274053"/>
                      <a:pt x="30663" y="313149"/>
                      <a:pt x="0" y="35473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E5B7683-2F0F-408D-92B2-2B16C23FF84F}"/>
                  </a:ext>
                </a:extLst>
              </p:cNvPr>
              <p:cNvSpPr/>
              <p:nvPr/>
            </p:nvSpPr>
            <p:spPr>
              <a:xfrm>
                <a:off x="10615906" y="826847"/>
                <a:ext cx="1766288" cy="568037"/>
              </a:xfrm>
              <a:custGeom>
                <a:avLst/>
                <a:gdLst>
                  <a:gd name="connsiteX0" fmla="*/ 1723168 w 1766288"/>
                  <a:gd name="connsiteY0" fmla="*/ 0 h 568037"/>
                  <a:gd name="connsiteX1" fmla="*/ 82 w 1766288"/>
                  <a:gd name="connsiteY1" fmla="*/ 480456 h 568037"/>
                  <a:gd name="connsiteX2" fmla="*/ 2957 w 1766288"/>
                  <a:gd name="connsiteY2" fmla="*/ 568038 h 568037"/>
                  <a:gd name="connsiteX3" fmla="*/ 1766289 w 1766288"/>
                  <a:gd name="connsiteY3" fmla="*/ 76467 h 568037"/>
                  <a:gd name="connsiteX4" fmla="*/ 1723168 w 1766288"/>
                  <a:gd name="connsiteY4" fmla="*/ 0 h 5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6288" h="568037">
                    <a:moveTo>
                      <a:pt x="1723168" y="0"/>
                    </a:moveTo>
                    <a:lnTo>
                      <a:pt x="82" y="480456"/>
                    </a:lnTo>
                    <a:cubicBezTo>
                      <a:pt x="-301" y="509394"/>
                      <a:pt x="657" y="538716"/>
                      <a:pt x="2957" y="568038"/>
                    </a:cubicBezTo>
                    <a:lnTo>
                      <a:pt x="1766289" y="76467"/>
                    </a:lnTo>
                    <a:cubicBezTo>
                      <a:pt x="1752874" y="50019"/>
                      <a:pt x="1738692" y="24722"/>
                      <a:pt x="172316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C3B0AC7-851D-4033-961B-1D22DCC9FAFE}"/>
                  </a:ext>
                </a:extLst>
              </p:cNvPr>
              <p:cNvSpPr/>
              <p:nvPr/>
            </p:nvSpPr>
            <p:spPr>
              <a:xfrm>
                <a:off x="10649909" y="513506"/>
                <a:ext cx="1454015" cy="558838"/>
              </a:xfrm>
              <a:custGeom>
                <a:avLst/>
                <a:gdLst>
                  <a:gd name="connsiteX0" fmla="*/ 1454016 w 1454015"/>
                  <a:gd name="connsiteY0" fmla="*/ 59027 h 558838"/>
                  <a:gd name="connsiteX1" fmla="*/ 1363942 w 1454015"/>
                  <a:gd name="connsiteY1" fmla="*/ 0 h 558838"/>
                  <a:gd name="connsiteX2" fmla="*/ 34880 w 1454015"/>
                  <a:gd name="connsiteY2" fmla="*/ 456883 h 558838"/>
                  <a:gd name="connsiteX3" fmla="*/ 0 w 1454015"/>
                  <a:gd name="connsiteY3" fmla="*/ 558839 h 558838"/>
                  <a:gd name="connsiteX4" fmla="*/ 1454016 w 1454015"/>
                  <a:gd name="connsiteY4" fmla="*/ 59027 h 55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015" h="558838">
                    <a:moveTo>
                      <a:pt x="1454016" y="59027"/>
                    </a:moveTo>
                    <a:cubicBezTo>
                      <a:pt x="1425077" y="37563"/>
                      <a:pt x="1394989" y="18015"/>
                      <a:pt x="1363942" y="0"/>
                    </a:cubicBezTo>
                    <a:lnTo>
                      <a:pt x="34880" y="456883"/>
                    </a:lnTo>
                    <a:cubicBezTo>
                      <a:pt x="21273" y="490038"/>
                      <a:pt x="9582" y="524151"/>
                      <a:pt x="0" y="558839"/>
                    </a:cubicBezTo>
                    <a:lnTo>
                      <a:pt x="1454016" y="59027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46CBEC4-A781-4FFD-A77A-821AE08882B0}"/>
                  </a:ext>
                </a:extLst>
              </p:cNvPr>
              <p:cNvSpPr/>
              <p:nvPr/>
            </p:nvSpPr>
            <p:spPr>
              <a:xfrm>
                <a:off x="10620971" y="639609"/>
                <a:ext cx="1598899" cy="583944"/>
              </a:xfrm>
              <a:custGeom>
                <a:avLst/>
                <a:gdLst>
                  <a:gd name="connsiteX0" fmla="*/ 0 w 1598899"/>
                  <a:gd name="connsiteY0" fmla="*/ 583944 h 583944"/>
                  <a:gd name="connsiteX1" fmla="*/ 1598900 w 1598899"/>
                  <a:gd name="connsiteY1" fmla="*/ 34496 h 583944"/>
                  <a:gd name="connsiteX2" fmla="*/ 1563829 w 1598899"/>
                  <a:gd name="connsiteY2" fmla="*/ 0 h 583944"/>
                  <a:gd name="connsiteX3" fmla="*/ 6516 w 1598899"/>
                  <a:gd name="connsiteY3" fmla="*/ 535075 h 583944"/>
                  <a:gd name="connsiteX4" fmla="*/ 0 w 1598899"/>
                  <a:gd name="connsiteY4" fmla="*/ 583944 h 5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899" h="583944">
                    <a:moveTo>
                      <a:pt x="0" y="583944"/>
                    </a:moveTo>
                    <a:lnTo>
                      <a:pt x="1598900" y="34496"/>
                    </a:lnTo>
                    <a:cubicBezTo>
                      <a:pt x="1587401" y="22614"/>
                      <a:pt x="1575711" y="11307"/>
                      <a:pt x="1563829" y="0"/>
                    </a:cubicBezTo>
                    <a:lnTo>
                      <a:pt x="6516" y="535075"/>
                    </a:lnTo>
                    <a:cubicBezTo>
                      <a:pt x="3833" y="551365"/>
                      <a:pt x="1725" y="567655"/>
                      <a:pt x="0" y="583944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CD5714B-F182-4928-963A-74F5ED6F9178}"/>
                  </a:ext>
                </a:extLst>
              </p:cNvPr>
              <p:cNvSpPr/>
              <p:nvPr/>
            </p:nvSpPr>
            <p:spPr>
              <a:xfrm>
                <a:off x="10774479" y="1269548"/>
                <a:ext cx="1706562" cy="644695"/>
              </a:xfrm>
              <a:custGeom>
                <a:avLst/>
                <a:gdLst>
                  <a:gd name="connsiteX0" fmla="*/ 53661 w 1706562"/>
                  <a:gd name="connsiteY0" fmla="*/ 644696 h 644695"/>
                  <a:gd name="connsiteX1" fmla="*/ 1705838 w 1706562"/>
                  <a:gd name="connsiteY1" fmla="*/ 89498 h 644695"/>
                  <a:gd name="connsiteX2" fmla="*/ 1705072 w 1706562"/>
                  <a:gd name="connsiteY2" fmla="*/ 0 h 644695"/>
                  <a:gd name="connsiteX3" fmla="*/ 0 w 1706562"/>
                  <a:gd name="connsiteY3" fmla="*/ 573021 h 644695"/>
                  <a:gd name="connsiteX4" fmla="*/ 53661 w 1706562"/>
                  <a:gd name="connsiteY4" fmla="*/ 644696 h 64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6562" h="644695">
                    <a:moveTo>
                      <a:pt x="53661" y="644696"/>
                    </a:moveTo>
                    <a:lnTo>
                      <a:pt x="1705838" y="89498"/>
                    </a:lnTo>
                    <a:cubicBezTo>
                      <a:pt x="1706988" y="59793"/>
                      <a:pt x="1706796" y="30088"/>
                      <a:pt x="1705072" y="0"/>
                    </a:cubicBezTo>
                    <a:lnTo>
                      <a:pt x="0" y="573021"/>
                    </a:lnTo>
                    <a:cubicBezTo>
                      <a:pt x="17056" y="597743"/>
                      <a:pt x="34880" y="621699"/>
                      <a:pt x="53661" y="64469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72D86FE-319F-4C8C-A3FF-5E65B7671781}"/>
                  </a:ext>
                </a:extLst>
              </p:cNvPr>
              <p:cNvSpPr/>
              <p:nvPr/>
            </p:nvSpPr>
            <p:spPr>
              <a:xfrm>
                <a:off x="10633044" y="972881"/>
                <a:ext cx="1808560" cy="608858"/>
              </a:xfrm>
              <a:custGeom>
                <a:avLst/>
                <a:gdLst>
                  <a:gd name="connsiteX0" fmla="*/ 0 w 1808560"/>
                  <a:gd name="connsiteY0" fmla="*/ 526259 h 608858"/>
                  <a:gd name="connsiteX1" fmla="*/ 17248 w 1808560"/>
                  <a:gd name="connsiteY1" fmla="*/ 599084 h 608858"/>
                  <a:gd name="connsiteX2" fmla="*/ 20123 w 1808560"/>
                  <a:gd name="connsiteY2" fmla="*/ 608858 h 608858"/>
                  <a:gd name="connsiteX3" fmla="*/ 1808560 w 1808560"/>
                  <a:gd name="connsiteY3" fmla="*/ 80300 h 608858"/>
                  <a:gd name="connsiteX4" fmla="*/ 1780388 w 1808560"/>
                  <a:gd name="connsiteY4" fmla="*/ 0 h 608858"/>
                  <a:gd name="connsiteX5" fmla="*/ 0 w 1808560"/>
                  <a:gd name="connsiteY5" fmla="*/ 526259 h 60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8560" h="608858">
                    <a:moveTo>
                      <a:pt x="0" y="526259"/>
                    </a:moveTo>
                    <a:cubicBezTo>
                      <a:pt x="4791" y="550598"/>
                      <a:pt x="10540" y="574937"/>
                      <a:pt x="17248" y="599084"/>
                    </a:cubicBezTo>
                    <a:cubicBezTo>
                      <a:pt x="18206" y="602342"/>
                      <a:pt x="19165" y="605600"/>
                      <a:pt x="20123" y="608858"/>
                    </a:cubicBezTo>
                    <a:lnTo>
                      <a:pt x="1808560" y="80300"/>
                    </a:lnTo>
                    <a:cubicBezTo>
                      <a:pt x="1800320" y="52894"/>
                      <a:pt x="1790929" y="26064"/>
                      <a:pt x="1780388" y="0"/>
                    </a:cubicBezTo>
                    <a:lnTo>
                      <a:pt x="0" y="526259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613C971-5C07-470F-B65B-C28222102685}"/>
                  </a:ext>
                </a:extLst>
              </p:cNvPr>
              <p:cNvSpPr/>
              <p:nvPr/>
            </p:nvSpPr>
            <p:spPr>
              <a:xfrm>
                <a:off x="10682297" y="1140571"/>
                <a:ext cx="1788629" cy="567271"/>
              </a:xfrm>
              <a:custGeom>
                <a:avLst/>
                <a:gdLst>
                  <a:gd name="connsiteX0" fmla="*/ 0 w 1788629"/>
                  <a:gd name="connsiteY0" fmla="*/ 526451 h 567271"/>
                  <a:gd name="connsiteX1" fmla="*/ 17248 w 1788629"/>
                  <a:gd name="connsiteY1" fmla="*/ 567271 h 567271"/>
                  <a:gd name="connsiteX2" fmla="*/ 1788629 w 1788629"/>
                  <a:gd name="connsiteY2" fmla="*/ 43695 h 567271"/>
                  <a:gd name="connsiteX3" fmla="*/ 1780963 w 1788629"/>
                  <a:gd name="connsiteY3" fmla="*/ 0 h 567271"/>
                  <a:gd name="connsiteX4" fmla="*/ 0 w 1788629"/>
                  <a:gd name="connsiteY4" fmla="*/ 526451 h 56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629" h="567271">
                    <a:moveTo>
                      <a:pt x="0" y="526451"/>
                    </a:moveTo>
                    <a:cubicBezTo>
                      <a:pt x="5558" y="540249"/>
                      <a:pt x="11307" y="553856"/>
                      <a:pt x="17248" y="567271"/>
                    </a:cubicBezTo>
                    <a:lnTo>
                      <a:pt x="1788629" y="43695"/>
                    </a:lnTo>
                    <a:cubicBezTo>
                      <a:pt x="1786521" y="29130"/>
                      <a:pt x="1784030" y="14565"/>
                      <a:pt x="1780963" y="0"/>
                    </a:cubicBezTo>
                    <a:lnTo>
                      <a:pt x="0" y="526451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DD38F1A-73F5-4968-9253-1930505C112A}"/>
                  </a:ext>
                </a:extLst>
              </p:cNvPr>
              <p:cNvSpPr/>
              <p:nvPr/>
            </p:nvSpPr>
            <p:spPr>
              <a:xfrm>
                <a:off x="11195908" y="1894313"/>
                <a:ext cx="1088547" cy="338062"/>
              </a:xfrm>
              <a:custGeom>
                <a:avLst/>
                <a:gdLst>
                  <a:gd name="connsiteX0" fmla="*/ 1088548 w 1088547"/>
                  <a:gd name="connsiteY0" fmla="*/ 0 h 338062"/>
                  <a:gd name="connsiteX1" fmla="*/ 0 w 1088547"/>
                  <a:gd name="connsiteY1" fmla="*/ 290535 h 338062"/>
                  <a:gd name="connsiteX2" fmla="*/ 151783 w 1088547"/>
                  <a:gd name="connsiteY2" fmla="*/ 338063 h 338062"/>
                  <a:gd name="connsiteX3" fmla="*/ 980651 w 1088547"/>
                  <a:gd name="connsiteY3" fmla="*/ 116904 h 338062"/>
                  <a:gd name="connsiteX4" fmla="*/ 1088548 w 1088547"/>
                  <a:gd name="connsiteY4" fmla="*/ 0 h 33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547" h="338062">
                    <a:moveTo>
                      <a:pt x="1088548" y="0"/>
                    </a:moveTo>
                    <a:lnTo>
                      <a:pt x="0" y="290535"/>
                    </a:lnTo>
                    <a:cubicBezTo>
                      <a:pt x="49061" y="310658"/>
                      <a:pt x="99847" y="326564"/>
                      <a:pt x="151783" y="338063"/>
                    </a:cubicBezTo>
                    <a:lnTo>
                      <a:pt x="980651" y="116904"/>
                    </a:lnTo>
                    <a:cubicBezTo>
                      <a:pt x="1019938" y="80874"/>
                      <a:pt x="1056159" y="41779"/>
                      <a:pt x="108854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03EB03B-331C-403F-8421-345940AE5123}"/>
                  </a:ext>
                </a:extLst>
              </p:cNvPr>
              <p:cNvSpPr/>
              <p:nvPr/>
            </p:nvSpPr>
            <p:spPr>
              <a:xfrm>
                <a:off x="10869152" y="1428614"/>
                <a:ext cx="1605990" cy="598509"/>
              </a:xfrm>
              <a:custGeom>
                <a:avLst/>
                <a:gdLst>
                  <a:gd name="connsiteX0" fmla="*/ 0 w 1605990"/>
                  <a:gd name="connsiteY0" fmla="*/ 532008 h 598509"/>
                  <a:gd name="connsiteX1" fmla="*/ 69567 w 1605990"/>
                  <a:gd name="connsiteY1" fmla="*/ 598510 h 598509"/>
                  <a:gd name="connsiteX2" fmla="*/ 1590084 w 1605990"/>
                  <a:gd name="connsiteY2" fmla="*/ 94865 h 598509"/>
                  <a:gd name="connsiteX3" fmla="*/ 1605991 w 1605990"/>
                  <a:gd name="connsiteY3" fmla="*/ 0 h 598509"/>
                  <a:gd name="connsiteX4" fmla="*/ 0 w 1605990"/>
                  <a:gd name="connsiteY4" fmla="*/ 532008 h 59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990" h="598509">
                    <a:moveTo>
                      <a:pt x="0" y="532008"/>
                    </a:moveTo>
                    <a:cubicBezTo>
                      <a:pt x="22039" y="555389"/>
                      <a:pt x="45228" y="577620"/>
                      <a:pt x="69567" y="598510"/>
                    </a:cubicBezTo>
                    <a:lnTo>
                      <a:pt x="1590084" y="94865"/>
                    </a:lnTo>
                    <a:cubicBezTo>
                      <a:pt x="1596983" y="63626"/>
                      <a:pt x="1602349" y="32005"/>
                      <a:pt x="1605991" y="0"/>
                    </a:cubicBezTo>
                    <a:lnTo>
                      <a:pt x="0" y="532008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FC7FA6B-BC87-4927-B00F-383112E43B6E}"/>
                  </a:ext>
                </a:extLst>
              </p:cNvPr>
              <p:cNvSpPr/>
              <p:nvPr/>
            </p:nvSpPr>
            <p:spPr>
              <a:xfrm>
                <a:off x="11024768" y="1627734"/>
                <a:ext cx="1404762" cy="495787"/>
              </a:xfrm>
              <a:custGeom>
                <a:avLst/>
                <a:gdLst>
                  <a:gd name="connsiteX0" fmla="*/ 0 w 1404762"/>
                  <a:gd name="connsiteY0" fmla="*/ 465316 h 495787"/>
                  <a:gd name="connsiteX1" fmla="*/ 47911 w 1404762"/>
                  <a:gd name="connsiteY1" fmla="*/ 495787 h 495787"/>
                  <a:gd name="connsiteX2" fmla="*/ 1384448 w 1404762"/>
                  <a:gd name="connsiteY2" fmla="*/ 53086 h 495787"/>
                  <a:gd name="connsiteX3" fmla="*/ 1404763 w 1404762"/>
                  <a:gd name="connsiteY3" fmla="*/ 0 h 495787"/>
                  <a:gd name="connsiteX4" fmla="*/ 0 w 1404762"/>
                  <a:gd name="connsiteY4" fmla="*/ 465316 h 49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762" h="495787">
                    <a:moveTo>
                      <a:pt x="0" y="465316"/>
                    </a:moveTo>
                    <a:cubicBezTo>
                      <a:pt x="15715" y="475856"/>
                      <a:pt x="31622" y="486205"/>
                      <a:pt x="47911" y="495787"/>
                    </a:cubicBezTo>
                    <a:lnTo>
                      <a:pt x="1384448" y="53086"/>
                    </a:lnTo>
                    <a:cubicBezTo>
                      <a:pt x="1391731" y="35646"/>
                      <a:pt x="1398439" y="18015"/>
                      <a:pt x="1404763" y="0"/>
                    </a:cubicBezTo>
                    <a:lnTo>
                      <a:pt x="0" y="465316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99FB0D-5687-4F27-A9EA-FD12F16E4443}"/>
                </a:ext>
              </a:extLst>
            </p:cNvPr>
            <p:cNvSpPr/>
            <p:nvPr/>
          </p:nvSpPr>
          <p:spPr>
            <a:xfrm>
              <a:off x="10615561" y="790243"/>
              <a:ext cx="1813970" cy="1464392"/>
            </a:xfrm>
            <a:custGeom>
              <a:avLst/>
              <a:gdLst>
                <a:gd name="connsiteX0" fmla="*/ 149527 w 1813970"/>
                <a:gd name="connsiteY0" fmla="*/ 555581 h 1464392"/>
                <a:gd name="connsiteX1" fmla="*/ 166584 w 1813970"/>
                <a:gd name="connsiteY1" fmla="*/ 0 h 1464392"/>
                <a:gd name="connsiteX2" fmla="*/ 34540 w 1813970"/>
                <a:gd name="connsiteY2" fmla="*/ 782106 h 1464392"/>
                <a:gd name="connsiteX3" fmla="*/ 1183264 w 1813970"/>
                <a:gd name="connsiteY3" fmla="*/ 1429868 h 1464392"/>
                <a:gd name="connsiteX4" fmla="*/ 1813970 w 1813970"/>
                <a:gd name="connsiteY4" fmla="*/ 836725 h 1464392"/>
                <a:gd name="connsiteX5" fmla="*/ 1298252 w 1813970"/>
                <a:gd name="connsiteY5" fmla="*/ 1203343 h 1464392"/>
                <a:gd name="connsiteX6" fmla="*/ 149527 w 1813970"/>
                <a:gd name="connsiteY6" fmla="*/ 555581 h 146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92">
                  <a:moveTo>
                    <a:pt x="149527" y="555581"/>
                  </a:moveTo>
                  <a:cubicBezTo>
                    <a:pt x="96633" y="365660"/>
                    <a:pt x="106407" y="173056"/>
                    <a:pt x="166584" y="0"/>
                  </a:cubicBezTo>
                  <a:cubicBezTo>
                    <a:pt x="14034" y="220009"/>
                    <a:pt x="-43077" y="503836"/>
                    <a:pt x="34540" y="782106"/>
                  </a:cubicBezTo>
                  <a:cubicBezTo>
                    <a:pt x="172908" y="1278277"/>
                    <a:pt x="687093" y="1568237"/>
                    <a:pt x="1183264" y="1429868"/>
                  </a:cubicBezTo>
                  <a:cubicBezTo>
                    <a:pt x="1489514" y="1344586"/>
                    <a:pt x="1716997" y="1115953"/>
                    <a:pt x="1813970" y="836725"/>
                  </a:cubicBezTo>
                  <a:cubicBezTo>
                    <a:pt x="1694383" y="1009206"/>
                    <a:pt x="1516153" y="1142591"/>
                    <a:pt x="1298252" y="1203343"/>
                  </a:cubicBezTo>
                  <a:cubicBezTo>
                    <a:pt x="802273" y="1341711"/>
                    <a:pt x="287896" y="1051560"/>
                    <a:pt x="149527" y="555581"/>
                  </a:cubicBezTo>
                  <a:close/>
                </a:path>
              </a:pathLst>
            </a:custGeom>
            <a:solidFill>
              <a:srgbClr val="D25B30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A91F32B-B64C-47F9-AE71-77F1E5AEFA72}"/>
                </a:ext>
              </a:extLst>
            </p:cNvPr>
            <p:cNvSpPr/>
            <p:nvPr/>
          </p:nvSpPr>
          <p:spPr>
            <a:xfrm>
              <a:off x="10667157" y="388922"/>
              <a:ext cx="1813970" cy="1464379"/>
            </a:xfrm>
            <a:custGeom>
              <a:avLst/>
              <a:gdLst>
                <a:gd name="connsiteX0" fmla="*/ 1664443 w 1813970"/>
                <a:gd name="connsiteY0" fmla="*/ 908798 h 1464379"/>
                <a:gd name="connsiteX1" fmla="*/ 1647386 w 1813970"/>
                <a:gd name="connsiteY1" fmla="*/ 1464379 h 1464379"/>
                <a:gd name="connsiteX2" fmla="*/ 1779430 w 1813970"/>
                <a:gd name="connsiteY2" fmla="*/ 682273 h 1464379"/>
                <a:gd name="connsiteX3" fmla="*/ 630706 w 1813970"/>
                <a:gd name="connsiteY3" fmla="*/ 34511 h 1464379"/>
                <a:gd name="connsiteX4" fmla="*/ 0 w 1813970"/>
                <a:gd name="connsiteY4" fmla="*/ 627654 h 1464379"/>
                <a:gd name="connsiteX5" fmla="*/ 515718 w 1813970"/>
                <a:gd name="connsiteY5" fmla="*/ 261036 h 1464379"/>
                <a:gd name="connsiteX6" fmla="*/ 1664443 w 1813970"/>
                <a:gd name="connsiteY6" fmla="*/ 908798 h 14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79">
                  <a:moveTo>
                    <a:pt x="1664443" y="908798"/>
                  </a:moveTo>
                  <a:cubicBezTo>
                    <a:pt x="1717337" y="1098719"/>
                    <a:pt x="1707563" y="1291323"/>
                    <a:pt x="1647386" y="1464379"/>
                  </a:cubicBezTo>
                  <a:cubicBezTo>
                    <a:pt x="1799936" y="1244370"/>
                    <a:pt x="1857047" y="960543"/>
                    <a:pt x="1779430" y="682273"/>
                  </a:cubicBezTo>
                  <a:cubicBezTo>
                    <a:pt x="1641254" y="186294"/>
                    <a:pt x="1126877" y="-103857"/>
                    <a:pt x="630706" y="34511"/>
                  </a:cubicBezTo>
                  <a:cubicBezTo>
                    <a:pt x="324648" y="119793"/>
                    <a:pt x="96973" y="348426"/>
                    <a:pt x="0" y="627654"/>
                  </a:cubicBezTo>
                  <a:cubicBezTo>
                    <a:pt x="119587" y="455173"/>
                    <a:pt x="297817" y="321788"/>
                    <a:pt x="515718" y="261036"/>
                  </a:cubicBezTo>
                  <a:cubicBezTo>
                    <a:pt x="1011889" y="122668"/>
                    <a:pt x="1526075" y="412628"/>
                    <a:pt x="1664443" y="908798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A00CD7D-469C-45B1-BD9A-6C2FAAA4B2BB}"/>
                </a:ext>
              </a:extLst>
            </p:cNvPr>
            <p:cNvSpPr/>
            <p:nvPr/>
          </p:nvSpPr>
          <p:spPr>
            <a:xfrm>
              <a:off x="10128276" y="768653"/>
              <a:ext cx="2832852" cy="1079427"/>
            </a:xfrm>
            <a:custGeom>
              <a:avLst/>
              <a:gdLst>
                <a:gd name="connsiteX0" fmla="*/ 2179752 w 2832852"/>
                <a:gd name="connsiteY0" fmla="*/ 8366 h 1079427"/>
                <a:gd name="connsiteX1" fmla="*/ 2242611 w 2832852"/>
                <a:gd name="connsiteY1" fmla="*/ 110896 h 1079427"/>
                <a:gd name="connsiteX2" fmla="*/ 2488110 w 2832852"/>
                <a:gd name="connsiteY2" fmla="*/ 161107 h 1079427"/>
                <a:gd name="connsiteX3" fmla="*/ 2322911 w 2832852"/>
                <a:gd name="connsiteY3" fmla="*/ 320748 h 1079427"/>
                <a:gd name="connsiteX4" fmla="*/ 1447090 w 2832852"/>
                <a:gd name="connsiteY4" fmla="*/ 650762 h 1079427"/>
                <a:gd name="connsiteX5" fmla="*/ 526999 w 2832852"/>
                <a:gd name="connsiteY5" fmla="*/ 821518 h 1079427"/>
                <a:gd name="connsiteX6" fmla="*/ 303157 w 2832852"/>
                <a:gd name="connsiteY6" fmla="*/ 770349 h 1079427"/>
                <a:gd name="connsiteX7" fmla="*/ 487137 w 2832852"/>
                <a:gd name="connsiteY7" fmla="*/ 600359 h 1079427"/>
                <a:gd name="connsiteX8" fmla="*/ 487904 w 2832852"/>
                <a:gd name="connsiteY8" fmla="*/ 480197 h 1079427"/>
                <a:gd name="connsiteX9" fmla="*/ 3807 w 2832852"/>
                <a:gd name="connsiteY9" fmla="*/ 933631 h 1079427"/>
                <a:gd name="connsiteX10" fmla="*/ 646969 w 2832852"/>
                <a:gd name="connsiteY10" fmla="*/ 1071616 h 1079427"/>
                <a:gd name="connsiteX11" fmla="*/ 1519149 w 2832852"/>
                <a:gd name="connsiteY11" fmla="*/ 908717 h 1079427"/>
                <a:gd name="connsiteX12" fmla="*/ 2349933 w 2832852"/>
                <a:gd name="connsiteY12" fmla="*/ 596718 h 1079427"/>
                <a:gd name="connsiteX13" fmla="*/ 2829047 w 2832852"/>
                <a:gd name="connsiteY13" fmla="*/ 145776 h 1079427"/>
                <a:gd name="connsiteX14" fmla="*/ 2179752 w 2832852"/>
                <a:gd name="connsiteY14" fmla="*/ 8366 h 107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2852" h="1079427">
                  <a:moveTo>
                    <a:pt x="2179752" y="8366"/>
                  </a:moveTo>
                  <a:cubicBezTo>
                    <a:pt x="2202749" y="40945"/>
                    <a:pt x="2223830" y="75058"/>
                    <a:pt x="2242611" y="110896"/>
                  </a:cubicBezTo>
                  <a:cubicBezTo>
                    <a:pt x="2386154" y="103997"/>
                    <a:pt x="2476611" y="119903"/>
                    <a:pt x="2488110" y="161107"/>
                  </a:cubicBezTo>
                  <a:cubicBezTo>
                    <a:pt x="2499033" y="200203"/>
                    <a:pt x="2437324" y="256547"/>
                    <a:pt x="2322911" y="320748"/>
                  </a:cubicBezTo>
                  <a:cubicBezTo>
                    <a:pt x="2139123" y="423854"/>
                    <a:pt x="1819266" y="547082"/>
                    <a:pt x="1447090" y="650762"/>
                  </a:cubicBezTo>
                  <a:cubicBezTo>
                    <a:pt x="1074914" y="754442"/>
                    <a:pt x="737618" y="814619"/>
                    <a:pt x="526999" y="821518"/>
                  </a:cubicBezTo>
                  <a:cubicBezTo>
                    <a:pt x="396105" y="825735"/>
                    <a:pt x="314081" y="809445"/>
                    <a:pt x="303157" y="770349"/>
                  </a:cubicBezTo>
                  <a:cubicBezTo>
                    <a:pt x="291658" y="729145"/>
                    <a:pt x="360843" y="668585"/>
                    <a:pt x="487137" y="600359"/>
                  </a:cubicBezTo>
                  <a:cubicBezTo>
                    <a:pt x="484837" y="559922"/>
                    <a:pt x="485029" y="519868"/>
                    <a:pt x="487904" y="480197"/>
                  </a:cubicBezTo>
                  <a:cubicBezTo>
                    <a:pt x="162873" y="643288"/>
                    <a:pt x="-29923" y="812703"/>
                    <a:pt x="3807" y="933631"/>
                  </a:cubicBezTo>
                  <a:cubicBezTo>
                    <a:pt x="37345" y="1053793"/>
                    <a:pt x="287442" y="1099213"/>
                    <a:pt x="646969" y="1071616"/>
                  </a:cubicBezTo>
                  <a:cubicBezTo>
                    <a:pt x="896875" y="1052451"/>
                    <a:pt x="1199484" y="998024"/>
                    <a:pt x="1519149" y="908717"/>
                  </a:cubicBezTo>
                  <a:cubicBezTo>
                    <a:pt x="1838814" y="819410"/>
                    <a:pt x="2126091" y="709597"/>
                    <a:pt x="2349933" y="596718"/>
                  </a:cubicBezTo>
                  <a:cubicBezTo>
                    <a:pt x="2672089" y="434394"/>
                    <a:pt x="2862585" y="266129"/>
                    <a:pt x="2829047" y="145776"/>
                  </a:cubicBezTo>
                  <a:cubicBezTo>
                    <a:pt x="2795318" y="24847"/>
                    <a:pt x="2542729" y="-20381"/>
                    <a:pt x="2179752" y="8366"/>
                  </a:cubicBezTo>
                  <a:close/>
                </a:path>
              </a:pathLst>
            </a:custGeom>
            <a:solidFill>
              <a:srgbClr val="BE6748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46" name="Graphic 241">
            <a:extLst>
              <a:ext uri="{FF2B5EF4-FFF2-40B4-BE49-F238E27FC236}">
                <a16:creationId xmlns:a16="http://schemas.microsoft.com/office/drawing/2014/main" id="{6537CCA1-90F3-40EC-B73B-E476C58930E2}"/>
              </a:ext>
            </a:extLst>
          </p:cNvPr>
          <p:cNvGrpSpPr/>
          <p:nvPr/>
        </p:nvGrpSpPr>
        <p:grpSpPr>
          <a:xfrm>
            <a:off x="1802249" y="4800186"/>
            <a:ext cx="241992" cy="239150"/>
            <a:chOff x="2434505" y="2932122"/>
            <a:chExt cx="322656" cy="31886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9E20111-75A2-43D4-8472-43020432708A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C044CFA-BE8C-411E-852E-B476F487D8C1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49" name="Graphic 241">
            <a:extLst>
              <a:ext uri="{FF2B5EF4-FFF2-40B4-BE49-F238E27FC236}">
                <a16:creationId xmlns:a16="http://schemas.microsoft.com/office/drawing/2014/main" id="{FA2D30AF-54FF-4E44-AA43-D36F61857E16}"/>
              </a:ext>
            </a:extLst>
          </p:cNvPr>
          <p:cNvGrpSpPr/>
          <p:nvPr/>
        </p:nvGrpSpPr>
        <p:grpSpPr>
          <a:xfrm rot="1433983">
            <a:off x="-167992" y="5566790"/>
            <a:ext cx="159704" cy="157829"/>
            <a:chOff x="2434505" y="2932122"/>
            <a:chExt cx="322656" cy="318867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36E799E-3084-4183-AD7D-DFDF37F5DB36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9FCE42E-4147-4020-B7C7-8A78A09CE6DC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2" name="Graphic 2">
            <a:extLst>
              <a:ext uri="{FF2B5EF4-FFF2-40B4-BE49-F238E27FC236}">
                <a16:creationId xmlns:a16="http://schemas.microsoft.com/office/drawing/2014/main" id="{2BEC5429-E66F-4918-B3DB-02A98880CE04}"/>
              </a:ext>
            </a:extLst>
          </p:cNvPr>
          <p:cNvGrpSpPr/>
          <p:nvPr/>
        </p:nvGrpSpPr>
        <p:grpSpPr>
          <a:xfrm rot="4265577">
            <a:off x="1388565" y="-1020792"/>
            <a:ext cx="1239319" cy="5639636"/>
            <a:chOff x="9055963" y="784430"/>
            <a:chExt cx="1652425" cy="7519514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CE0D0FC-28DA-40D5-8D9B-A790A3B3094B}"/>
                </a:ext>
              </a:extLst>
            </p:cNvPr>
            <p:cNvSpPr/>
            <p:nvPr/>
          </p:nvSpPr>
          <p:spPr>
            <a:xfrm>
              <a:off x="9433251" y="3541086"/>
              <a:ext cx="904723" cy="4762858"/>
            </a:xfrm>
            <a:custGeom>
              <a:avLst/>
              <a:gdLst>
                <a:gd name="connsiteX0" fmla="*/ 327515 w 904723"/>
                <a:gd name="connsiteY0" fmla="*/ 0 h 4762858"/>
                <a:gd name="connsiteX1" fmla="*/ 452362 w 904723"/>
                <a:gd name="connsiteY1" fmla="*/ 0 h 4762858"/>
                <a:gd name="connsiteX2" fmla="*/ 577208 w 904723"/>
                <a:gd name="connsiteY2" fmla="*/ 0 h 4762858"/>
                <a:gd name="connsiteX3" fmla="*/ 904723 w 904723"/>
                <a:gd name="connsiteY3" fmla="*/ 4762859 h 4762858"/>
                <a:gd name="connsiteX4" fmla="*/ 452087 w 904723"/>
                <a:gd name="connsiteY4" fmla="*/ 4762859 h 4762858"/>
                <a:gd name="connsiteX5" fmla="*/ 0 w 904723"/>
                <a:gd name="connsiteY5" fmla="*/ 4762859 h 4762858"/>
                <a:gd name="connsiteX6" fmla="*/ 327515 w 904723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4723" h="4762858">
                  <a:moveTo>
                    <a:pt x="327515" y="0"/>
                  </a:moveTo>
                  <a:lnTo>
                    <a:pt x="452362" y="0"/>
                  </a:lnTo>
                  <a:lnTo>
                    <a:pt x="577208" y="0"/>
                  </a:lnTo>
                  <a:cubicBezTo>
                    <a:pt x="577208" y="0"/>
                    <a:pt x="468311" y="4387220"/>
                    <a:pt x="904723" y="4762859"/>
                  </a:cubicBezTo>
                  <a:lnTo>
                    <a:pt x="452087" y="4762859"/>
                  </a:lnTo>
                  <a:lnTo>
                    <a:pt x="0" y="4762859"/>
                  </a:lnTo>
                  <a:cubicBezTo>
                    <a:pt x="436412" y="4387220"/>
                    <a:pt x="327515" y="0"/>
                    <a:pt x="327515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62C4EC1-7111-4D16-8D7F-12A21EAF579D}"/>
                </a:ext>
              </a:extLst>
            </p:cNvPr>
            <p:cNvSpPr/>
            <p:nvPr/>
          </p:nvSpPr>
          <p:spPr>
            <a:xfrm>
              <a:off x="9541048" y="3541086"/>
              <a:ext cx="689129" cy="4762858"/>
            </a:xfrm>
            <a:custGeom>
              <a:avLst/>
              <a:gdLst>
                <a:gd name="connsiteX0" fmla="*/ 249418 w 689129"/>
                <a:gd name="connsiteY0" fmla="*/ 0 h 4762858"/>
                <a:gd name="connsiteX1" fmla="*/ 344565 w 689129"/>
                <a:gd name="connsiteY1" fmla="*/ 0 h 4762858"/>
                <a:gd name="connsiteX2" fmla="*/ 439712 w 689129"/>
                <a:gd name="connsiteY2" fmla="*/ 0 h 4762858"/>
                <a:gd name="connsiteX3" fmla="*/ 689130 w 689129"/>
                <a:gd name="connsiteY3" fmla="*/ 4762859 h 4762858"/>
                <a:gd name="connsiteX4" fmla="*/ 344290 w 689129"/>
                <a:gd name="connsiteY4" fmla="*/ 4762859 h 4762858"/>
                <a:gd name="connsiteX5" fmla="*/ 0 w 689129"/>
                <a:gd name="connsiteY5" fmla="*/ 4762859 h 4762858"/>
                <a:gd name="connsiteX6" fmla="*/ 249418 w 689129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9129" h="4762858">
                  <a:moveTo>
                    <a:pt x="249418" y="0"/>
                  </a:moveTo>
                  <a:lnTo>
                    <a:pt x="344565" y="0"/>
                  </a:lnTo>
                  <a:lnTo>
                    <a:pt x="439712" y="0"/>
                  </a:lnTo>
                  <a:cubicBezTo>
                    <a:pt x="439712" y="0"/>
                    <a:pt x="356664" y="4387220"/>
                    <a:pt x="689130" y="4762859"/>
                  </a:cubicBezTo>
                  <a:lnTo>
                    <a:pt x="344290" y="4762859"/>
                  </a:lnTo>
                  <a:lnTo>
                    <a:pt x="0" y="4762859"/>
                  </a:lnTo>
                  <a:cubicBezTo>
                    <a:pt x="332465" y="4387220"/>
                    <a:pt x="249418" y="0"/>
                    <a:pt x="249418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83919DF-5951-4FE6-9C4B-05262432BCAC}"/>
                </a:ext>
              </a:extLst>
            </p:cNvPr>
            <p:cNvSpPr/>
            <p:nvPr/>
          </p:nvSpPr>
          <p:spPr>
            <a:xfrm>
              <a:off x="9640045" y="3541086"/>
              <a:ext cx="490585" cy="4762858"/>
            </a:xfrm>
            <a:custGeom>
              <a:avLst/>
              <a:gdLst>
                <a:gd name="connsiteX0" fmla="*/ 177645 w 490585"/>
                <a:gd name="connsiteY0" fmla="*/ 0 h 4762858"/>
                <a:gd name="connsiteX1" fmla="*/ 245293 w 490585"/>
                <a:gd name="connsiteY1" fmla="*/ 0 h 4762858"/>
                <a:gd name="connsiteX2" fmla="*/ 312941 w 490585"/>
                <a:gd name="connsiteY2" fmla="*/ 0 h 4762858"/>
                <a:gd name="connsiteX3" fmla="*/ 490586 w 490585"/>
                <a:gd name="connsiteY3" fmla="*/ 4762859 h 4762858"/>
                <a:gd name="connsiteX4" fmla="*/ 245293 w 490585"/>
                <a:gd name="connsiteY4" fmla="*/ 4762859 h 4762858"/>
                <a:gd name="connsiteX5" fmla="*/ 0 w 490585"/>
                <a:gd name="connsiteY5" fmla="*/ 4762859 h 4762858"/>
                <a:gd name="connsiteX6" fmla="*/ 177645 w 490585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585" h="4762858">
                  <a:moveTo>
                    <a:pt x="177645" y="0"/>
                  </a:moveTo>
                  <a:lnTo>
                    <a:pt x="245293" y="0"/>
                  </a:lnTo>
                  <a:lnTo>
                    <a:pt x="312941" y="0"/>
                  </a:lnTo>
                  <a:cubicBezTo>
                    <a:pt x="312941" y="0"/>
                    <a:pt x="253817" y="4387220"/>
                    <a:pt x="490586" y="4762859"/>
                  </a:cubicBezTo>
                  <a:lnTo>
                    <a:pt x="245293" y="4762859"/>
                  </a:lnTo>
                  <a:lnTo>
                    <a:pt x="0" y="4762859"/>
                  </a:lnTo>
                  <a:cubicBezTo>
                    <a:pt x="236768" y="4387220"/>
                    <a:pt x="177645" y="0"/>
                    <a:pt x="177645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958D9A7-9B37-4AAC-A4A5-3BB473364D91}"/>
                </a:ext>
              </a:extLst>
            </p:cNvPr>
            <p:cNvSpPr/>
            <p:nvPr/>
          </p:nvSpPr>
          <p:spPr>
            <a:xfrm>
              <a:off x="9620521" y="3161322"/>
              <a:ext cx="529634" cy="513134"/>
            </a:xfrm>
            <a:custGeom>
              <a:avLst/>
              <a:gdLst>
                <a:gd name="connsiteX0" fmla="*/ 529634 w 529634"/>
                <a:gd name="connsiteY0" fmla="*/ 256567 h 513134"/>
                <a:gd name="connsiteX1" fmla="*/ 264817 w 529634"/>
                <a:gd name="connsiteY1" fmla="*/ 513135 h 513134"/>
                <a:gd name="connsiteX2" fmla="*/ 0 w 529634"/>
                <a:gd name="connsiteY2" fmla="*/ 256567 h 513134"/>
                <a:gd name="connsiteX3" fmla="*/ 264817 w 529634"/>
                <a:gd name="connsiteY3" fmla="*/ 0 h 513134"/>
                <a:gd name="connsiteX4" fmla="*/ 529634 w 529634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634" h="513134">
                  <a:moveTo>
                    <a:pt x="529634" y="256567"/>
                  </a:moveTo>
                  <a:cubicBezTo>
                    <a:pt x="529634" y="398266"/>
                    <a:pt x="411072" y="513135"/>
                    <a:pt x="264817" y="513135"/>
                  </a:cubicBezTo>
                  <a:cubicBezTo>
                    <a:pt x="118563" y="513135"/>
                    <a:pt x="0" y="398266"/>
                    <a:pt x="0" y="256567"/>
                  </a:cubicBezTo>
                  <a:cubicBezTo>
                    <a:pt x="0" y="114869"/>
                    <a:pt x="118563" y="0"/>
                    <a:pt x="264817" y="0"/>
                  </a:cubicBezTo>
                  <a:cubicBezTo>
                    <a:pt x="411072" y="0"/>
                    <a:pt x="529634" y="114869"/>
                    <a:pt x="529634" y="256567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86725BA-9EED-4970-8084-0AAC3E6513D8}"/>
                </a:ext>
              </a:extLst>
            </p:cNvPr>
            <p:cNvSpPr/>
            <p:nvPr/>
          </p:nvSpPr>
          <p:spPr>
            <a:xfrm rot="-2700000">
              <a:off x="9628870" y="3161367"/>
              <a:ext cx="513129" cy="513129"/>
            </a:xfrm>
            <a:custGeom>
              <a:avLst/>
              <a:gdLst>
                <a:gd name="connsiteX0" fmla="*/ 513130 w 513129"/>
                <a:gd name="connsiteY0" fmla="*/ 256565 h 513129"/>
                <a:gd name="connsiteX1" fmla="*/ 256565 w 513129"/>
                <a:gd name="connsiteY1" fmla="*/ 513130 h 513129"/>
                <a:gd name="connsiteX2" fmla="*/ 0 w 513129"/>
                <a:gd name="connsiteY2" fmla="*/ 256565 h 513129"/>
                <a:gd name="connsiteX3" fmla="*/ 256565 w 513129"/>
                <a:gd name="connsiteY3" fmla="*/ 0 h 513129"/>
                <a:gd name="connsiteX4" fmla="*/ 513130 w 513129"/>
                <a:gd name="connsiteY4" fmla="*/ 256565 h 51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129" h="513129">
                  <a:moveTo>
                    <a:pt x="513130" y="256565"/>
                  </a:moveTo>
                  <a:cubicBezTo>
                    <a:pt x="513130" y="398262"/>
                    <a:pt x="398262" y="513130"/>
                    <a:pt x="256565" y="513130"/>
                  </a:cubicBezTo>
                  <a:cubicBezTo>
                    <a:pt x="114868" y="513130"/>
                    <a:pt x="0" y="398262"/>
                    <a:pt x="0" y="256565"/>
                  </a:cubicBezTo>
                  <a:cubicBezTo>
                    <a:pt x="0" y="114868"/>
                    <a:pt x="114868" y="0"/>
                    <a:pt x="256565" y="0"/>
                  </a:cubicBezTo>
                  <a:cubicBezTo>
                    <a:pt x="398262" y="0"/>
                    <a:pt x="513130" y="114868"/>
                    <a:pt x="513130" y="256565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AEA010C-FAF8-410E-A97B-20C48E6A7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8191" y="2810672"/>
              <a:ext cx="907473" cy="1209964"/>
            </a:xfrm>
            <a:custGeom>
              <a:avLst/>
              <a:gdLst>
                <a:gd name="connsiteX0" fmla="*/ 12 w 907473"/>
                <a:gd name="connsiteY0" fmla="*/ 74 h 1209964"/>
                <a:gd name="connsiteX1" fmla="*/ 907485 w 907473"/>
                <a:gd name="connsiteY1" fmla="*/ 74 h 1209964"/>
                <a:gd name="connsiteX2" fmla="*/ 907485 w 907473"/>
                <a:gd name="connsiteY2" fmla="*/ 1210038 h 1209964"/>
                <a:gd name="connsiteX3" fmla="*/ 12 w 907473"/>
                <a:gd name="connsiteY3" fmla="*/ 1210038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473" h="1209964">
                  <a:moveTo>
                    <a:pt x="12" y="74"/>
                  </a:moveTo>
                  <a:lnTo>
                    <a:pt x="907485" y="74"/>
                  </a:lnTo>
                  <a:lnTo>
                    <a:pt x="907485" y="1210038"/>
                  </a:lnTo>
                  <a:lnTo>
                    <a:pt x="12" y="1210038"/>
                  </a:lnTo>
                  <a:close/>
                </a:path>
              </a:pathLst>
            </a:custGeom>
          </p:spPr>
        </p:pic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EB8AFE9-4815-4E7E-8EAB-1821D8662085}"/>
                </a:ext>
              </a:extLst>
            </p:cNvPr>
            <p:cNvSpPr/>
            <p:nvPr/>
          </p:nvSpPr>
          <p:spPr>
            <a:xfrm>
              <a:off x="9695869" y="3161321"/>
              <a:ext cx="378938" cy="513135"/>
            </a:xfrm>
            <a:custGeom>
              <a:avLst/>
              <a:gdLst>
                <a:gd name="connsiteX0" fmla="*/ 0 w 378938"/>
                <a:gd name="connsiteY0" fmla="*/ 256568 h 513135"/>
                <a:gd name="connsiteX1" fmla="*/ 189469 w 378938"/>
                <a:gd name="connsiteY1" fmla="*/ 513135 h 513135"/>
                <a:gd name="connsiteX2" fmla="*/ 378939 w 378938"/>
                <a:gd name="connsiteY2" fmla="*/ 256568 h 513135"/>
                <a:gd name="connsiteX3" fmla="*/ 189469 w 378938"/>
                <a:gd name="connsiteY3" fmla="*/ 0 h 513135"/>
                <a:gd name="connsiteX4" fmla="*/ 0 w 378938"/>
                <a:gd name="connsiteY4" fmla="*/ 256568 h 5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38" h="513135">
                  <a:moveTo>
                    <a:pt x="0" y="256568"/>
                  </a:moveTo>
                  <a:cubicBezTo>
                    <a:pt x="0" y="398189"/>
                    <a:pt x="84972" y="513135"/>
                    <a:pt x="189469" y="513135"/>
                  </a:cubicBezTo>
                  <a:cubicBezTo>
                    <a:pt x="294241" y="513135"/>
                    <a:pt x="378939" y="398189"/>
                    <a:pt x="378939" y="256568"/>
                  </a:cubicBezTo>
                  <a:cubicBezTo>
                    <a:pt x="378939" y="114947"/>
                    <a:pt x="293966" y="0"/>
                    <a:pt x="189469" y="0"/>
                  </a:cubicBezTo>
                  <a:cubicBezTo>
                    <a:pt x="84972" y="-275"/>
                    <a:pt x="0" y="114672"/>
                    <a:pt x="0" y="256568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44A67C0-7757-49BF-80E3-213684EB8F64}"/>
                </a:ext>
              </a:extLst>
            </p:cNvPr>
            <p:cNvSpPr/>
            <p:nvPr/>
          </p:nvSpPr>
          <p:spPr>
            <a:xfrm>
              <a:off x="9705493" y="3161321"/>
              <a:ext cx="359689" cy="513135"/>
            </a:xfrm>
            <a:custGeom>
              <a:avLst/>
              <a:gdLst>
                <a:gd name="connsiteX0" fmla="*/ 0 w 359689"/>
                <a:gd name="connsiteY0" fmla="*/ 256568 h 513135"/>
                <a:gd name="connsiteX1" fmla="*/ 179845 w 359689"/>
                <a:gd name="connsiteY1" fmla="*/ 513135 h 513135"/>
                <a:gd name="connsiteX2" fmla="*/ 359689 w 359689"/>
                <a:gd name="connsiteY2" fmla="*/ 256568 h 513135"/>
                <a:gd name="connsiteX3" fmla="*/ 179845 w 359689"/>
                <a:gd name="connsiteY3" fmla="*/ 0 h 513135"/>
                <a:gd name="connsiteX4" fmla="*/ 0 w 359689"/>
                <a:gd name="connsiteY4" fmla="*/ 256568 h 5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689" h="513135">
                  <a:moveTo>
                    <a:pt x="0" y="256568"/>
                  </a:moveTo>
                  <a:cubicBezTo>
                    <a:pt x="0" y="398189"/>
                    <a:pt x="80573" y="513135"/>
                    <a:pt x="179845" y="513135"/>
                  </a:cubicBezTo>
                  <a:cubicBezTo>
                    <a:pt x="279117" y="513135"/>
                    <a:pt x="359689" y="398189"/>
                    <a:pt x="359689" y="256568"/>
                  </a:cubicBezTo>
                  <a:cubicBezTo>
                    <a:pt x="359689" y="114947"/>
                    <a:pt x="279117" y="0"/>
                    <a:pt x="179845" y="0"/>
                  </a:cubicBezTo>
                  <a:cubicBezTo>
                    <a:pt x="80573" y="-275"/>
                    <a:pt x="0" y="114672"/>
                    <a:pt x="0" y="256568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0F22A70-16B5-4DE9-A8E3-CF516ADF1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8191" y="2810672"/>
              <a:ext cx="907473" cy="1209964"/>
            </a:xfrm>
            <a:custGeom>
              <a:avLst/>
              <a:gdLst>
                <a:gd name="connsiteX0" fmla="*/ 12 w 907473"/>
                <a:gd name="connsiteY0" fmla="*/ 74 h 1209964"/>
                <a:gd name="connsiteX1" fmla="*/ 907485 w 907473"/>
                <a:gd name="connsiteY1" fmla="*/ 74 h 1209964"/>
                <a:gd name="connsiteX2" fmla="*/ 907485 w 907473"/>
                <a:gd name="connsiteY2" fmla="*/ 1210038 h 1209964"/>
                <a:gd name="connsiteX3" fmla="*/ 12 w 907473"/>
                <a:gd name="connsiteY3" fmla="*/ 1210038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473" h="1209964">
                  <a:moveTo>
                    <a:pt x="12" y="74"/>
                  </a:moveTo>
                  <a:lnTo>
                    <a:pt x="907485" y="74"/>
                  </a:lnTo>
                  <a:lnTo>
                    <a:pt x="907485" y="1210038"/>
                  </a:lnTo>
                  <a:lnTo>
                    <a:pt x="12" y="1210038"/>
                  </a:lnTo>
                  <a:close/>
                </a:path>
              </a:pathLst>
            </a:custGeom>
          </p:spPr>
        </p:pic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A4902E8-2E00-4840-9231-4CFA8D280308}"/>
                </a:ext>
              </a:extLst>
            </p:cNvPr>
            <p:cNvSpPr/>
            <p:nvPr/>
          </p:nvSpPr>
          <p:spPr>
            <a:xfrm>
              <a:off x="9766266" y="3161322"/>
              <a:ext cx="238142" cy="513134"/>
            </a:xfrm>
            <a:custGeom>
              <a:avLst/>
              <a:gdLst>
                <a:gd name="connsiteX0" fmla="*/ 238143 w 238142"/>
                <a:gd name="connsiteY0" fmla="*/ 256567 h 513134"/>
                <a:gd name="connsiteX1" fmla="*/ 119072 w 238142"/>
                <a:gd name="connsiteY1" fmla="*/ 513135 h 513134"/>
                <a:gd name="connsiteX2" fmla="*/ 0 w 238142"/>
                <a:gd name="connsiteY2" fmla="*/ 256567 h 513134"/>
                <a:gd name="connsiteX3" fmla="*/ 119072 w 238142"/>
                <a:gd name="connsiteY3" fmla="*/ 0 h 513134"/>
                <a:gd name="connsiteX4" fmla="*/ 238143 w 238142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42" h="513134">
                  <a:moveTo>
                    <a:pt x="238143" y="256567"/>
                  </a:moveTo>
                  <a:cubicBezTo>
                    <a:pt x="238143" y="398266"/>
                    <a:pt x="184833" y="513135"/>
                    <a:pt x="119072" y="513135"/>
                  </a:cubicBezTo>
                  <a:cubicBezTo>
                    <a:pt x="53310" y="513135"/>
                    <a:pt x="0" y="398266"/>
                    <a:pt x="0" y="256567"/>
                  </a:cubicBezTo>
                  <a:cubicBezTo>
                    <a:pt x="0" y="114869"/>
                    <a:pt x="53310" y="0"/>
                    <a:pt x="119072" y="0"/>
                  </a:cubicBezTo>
                  <a:cubicBezTo>
                    <a:pt x="184833" y="0"/>
                    <a:pt x="238143" y="114869"/>
                    <a:pt x="238143" y="256567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458E86-2E63-42F2-99A3-19A35F88FFEC}"/>
                </a:ext>
              </a:extLst>
            </p:cNvPr>
            <p:cNvSpPr/>
            <p:nvPr/>
          </p:nvSpPr>
          <p:spPr>
            <a:xfrm>
              <a:off x="9776991" y="3161322"/>
              <a:ext cx="217243" cy="513134"/>
            </a:xfrm>
            <a:custGeom>
              <a:avLst/>
              <a:gdLst>
                <a:gd name="connsiteX0" fmla="*/ 0 w 217243"/>
                <a:gd name="connsiteY0" fmla="*/ 256567 h 513134"/>
                <a:gd name="connsiteX1" fmla="*/ 108622 w 217243"/>
                <a:gd name="connsiteY1" fmla="*/ 513135 h 513134"/>
                <a:gd name="connsiteX2" fmla="*/ 217244 w 217243"/>
                <a:gd name="connsiteY2" fmla="*/ 256567 h 513134"/>
                <a:gd name="connsiteX3" fmla="*/ 108622 w 217243"/>
                <a:gd name="connsiteY3" fmla="*/ 0 h 513134"/>
                <a:gd name="connsiteX4" fmla="*/ 0 w 217243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43" h="513134">
                  <a:moveTo>
                    <a:pt x="0" y="256567"/>
                  </a:moveTo>
                  <a:cubicBezTo>
                    <a:pt x="0" y="398188"/>
                    <a:pt x="48674" y="513135"/>
                    <a:pt x="108622" y="513135"/>
                  </a:cubicBezTo>
                  <a:cubicBezTo>
                    <a:pt x="168570" y="513135"/>
                    <a:pt x="217244" y="398188"/>
                    <a:pt x="217244" y="256567"/>
                  </a:cubicBezTo>
                  <a:cubicBezTo>
                    <a:pt x="217244" y="114947"/>
                    <a:pt x="168570" y="0"/>
                    <a:pt x="108622" y="0"/>
                  </a:cubicBezTo>
                  <a:cubicBezTo>
                    <a:pt x="48674" y="0"/>
                    <a:pt x="0" y="114672"/>
                    <a:pt x="0" y="256567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E4066F9-0B8D-43A7-B543-24AAFF4A22FC}"/>
                </a:ext>
              </a:extLst>
            </p:cNvPr>
            <p:cNvSpPr/>
            <p:nvPr/>
          </p:nvSpPr>
          <p:spPr>
            <a:xfrm>
              <a:off x="9136810" y="3302668"/>
              <a:ext cx="270591" cy="5001276"/>
            </a:xfrm>
            <a:custGeom>
              <a:avLst/>
              <a:gdLst>
                <a:gd name="connsiteX0" fmla="*/ 97897 w 270591"/>
                <a:gd name="connsiteY0" fmla="*/ 0 h 5001276"/>
                <a:gd name="connsiteX1" fmla="*/ 135296 w 270591"/>
                <a:gd name="connsiteY1" fmla="*/ 0 h 5001276"/>
                <a:gd name="connsiteX2" fmla="*/ 172695 w 270591"/>
                <a:gd name="connsiteY2" fmla="*/ 0 h 5001276"/>
                <a:gd name="connsiteX3" fmla="*/ 270592 w 270591"/>
                <a:gd name="connsiteY3" fmla="*/ 5001277 h 5001276"/>
                <a:gd name="connsiteX4" fmla="*/ 135021 w 270591"/>
                <a:gd name="connsiteY4" fmla="*/ 5001277 h 5001276"/>
                <a:gd name="connsiteX5" fmla="*/ 0 w 270591"/>
                <a:gd name="connsiteY5" fmla="*/ 5001277 h 5001276"/>
                <a:gd name="connsiteX6" fmla="*/ 97897 w 270591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91" h="5001276">
                  <a:moveTo>
                    <a:pt x="97897" y="0"/>
                  </a:moveTo>
                  <a:lnTo>
                    <a:pt x="135296" y="0"/>
                  </a:lnTo>
                  <a:lnTo>
                    <a:pt x="172695" y="0"/>
                  </a:lnTo>
                  <a:cubicBezTo>
                    <a:pt x="172695" y="0"/>
                    <a:pt x="140246" y="4571464"/>
                    <a:pt x="270592" y="5001277"/>
                  </a:cubicBezTo>
                  <a:lnTo>
                    <a:pt x="135021" y="5001277"/>
                  </a:lnTo>
                  <a:lnTo>
                    <a:pt x="0" y="5001277"/>
                  </a:lnTo>
                  <a:cubicBezTo>
                    <a:pt x="130346" y="4571464"/>
                    <a:pt x="97897" y="0"/>
                    <a:pt x="97897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2DDB0EE-67C5-4CC9-87FE-1A99B79D300C}"/>
                </a:ext>
              </a:extLst>
            </p:cNvPr>
            <p:cNvSpPr/>
            <p:nvPr/>
          </p:nvSpPr>
          <p:spPr>
            <a:xfrm>
              <a:off x="9168984" y="3302668"/>
              <a:ext cx="205693" cy="5001276"/>
            </a:xfrm>
            <a:custGeom>
              <a:avLst/>
              <a:gdLst>
                <a:gd name="connsiteX0" fmla="*/ 74523 w 205693"/>
                <a:gd name="connsiteY0" fmla="*/ 0 h 5001276"/>
                <a:gd name="connsiteX1" fmla="*/ 102847 w 205693"/>
                <a:gd name="connsiteY1" fmla="*/ 0 h 5001276"/>
                <a:gd name="connsiteX2" fmla="*/ 131171 w 205693"/>
                <a:gd name="connsiteY2" fmla="*/ 0 h 5001276"/>
                <a:gd name="connsiteX3" fmla="*/ 205694 w 205693"/>
                <a:gd name="connsiteY3" fmla="*/ 5001277 h 5001276"/>
                <a:gd name="connsiteX4" fmla="*/ 102847 w 205693"/>
                <a:gd name="connsiteY4" fmla="*/ 5001277 h 5001276"/>
                <a:gd name="connsiteX5" fmla="*/ 0 w 205693"/>
                <a:gd name="connsiteY5" fmla="*/ 5001277 h 5001276"/>
                <a:gd name="connsiteX6" fmla="*/ 74523 w 205693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693" h="5001276">
                  <a:moveTo>
                    <a:pt x="74523" y="0"/>
                  </a:moveTo>
                  <a:lnTo>
                    <a:pt x="102847" y="0"/>
                  </a:lnTo>
                  <a:lnTo>
                    <a:pt x="131171" y="0"/>
                  </a:lnTo>
                  <a:cubicBezTo>
                    <a:pt x="131171" y="0"/>
                    <a:pt x="106422" y="4571464"/>
                    <a:pt x="205694" y="5001277"/>
                  </a:cubicBezTo>
                  <a:lnTo>
                    <a:pt x="102847" y="5001277"/>
                  </a:lnTo>
                  <a:lnTo>
                    <a:pt x="0" y="5001277"/>
                  </a:lnTo>
                  <a:cubicBezTo>
                    <a:pt x="99272" y="4571464"/>
                    <a:pt x="74523" y="0"/>
                    <a:pt x="74523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4E25F24-20AD-4F1C-B049-2DF6812798BC}"/>
                </a:ext>
              </a:extLst>
            </p:cNvPr>
            <p:cNvSpPr/>
            <p:nvPr/>
          </p:nvSpPr>
          <p:spPr>
            <a:xfrm>
              <a:off x="9198683" y="3302668"/>
              <a:ext cx="146845" cy="5001276"/>
            </a:xfrm>
            <a:custGeom>
              <a:avLst/>
              <a:gdLst>
                <a:gd name="connsiteX0" fmla="*/ 53073 w 146845"/>
                <a:gd name="connsiteY0" fmla="*/ 0 h 5001276"/>
                <a:gd name="connsiteX1" fmla="*/ 73423 w 146845"/>
                <a:gd name="connsiteY1" fmla="*/ 0 h 5001276"/>
                <a:gd name="connsiteX2" fmla="*/ 93772 w 146845"/>
                <a:gd name="connsiteY2" fmla="*/ 0 h 5001276"/>
                <a:gd name="connsiteX3" fmla="*/ 146846 w 146845"/>
                <a:gd name="connsiteY3" fmla="*/ 5001277 h 5001276"/>
                <a:gd name="connsiteX4" fmla="*/ 73148 w 146845"/>
                <a:gd name="connsiteY4" fmla="*/ 5001277 h 5001276"/>
                <a:gd name="connsiteX5" fmla="*/ 0 w 146845"/>
                <a:gd name="connsiteY5" fmla="*/ 5001277 h 5001276"/>
                <a:gd name="connsiteX6" fmla="*/ 53073 w 146845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45" h="5001276">
                  <a:moveTo>
                    <a:pt x="53073" y="0"/>
                  </a:moveTo>
                  <a:lnTo>
                    <a:pt x="73423" y="0"/>
                  </a:lnTo>
                  <a:lnTo>
                    <a:pt x="93772" y="0"/>
                  </a:lnTo>
                  <a:cubicBezTo>
                    <a:pt x="93772" y="0"/>
                    <a:pt x="76173" y="4571464"/>
                    <a:pt x="146846" y="5001277"/>
                  </a:cubicBezTo>
                  <a:lnTo>
                    <a:pt x="73148" y="5001277"/>
                  </a:lnTo>
                  <a:lnTo>
                    <a:pt x="0" y="5001277"/>
                  </a:lnTo>
                  <a:cubicBezTo>
                    <a:pt x="70673" y="4571464"/>
                    <a:pt x="53073" y="0"/>
                    <a:pt x="53073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619EE95-97BB-4D3D-910C-526BF81A1926}"/>
                </a:ext>
              </a:extLst>
            </p:cNvPr>
            <p:cNvSpPr/>
            <p:nvPr/>
          </p:nvSpPr>
          <p:spPr>
            <a:xfrm>
              <a:off x="9192633" y="3189096"/>
              <a:ext cx="158395" cy="153445"/>
            </a:xfrm>
            <a:custGeom>
              <a:avLst/>
              <a:gdLst>
                <a:gd name="connsiteX0" fmla="*/ 0 w 158395"/>
                <a:gd name="connsiteY0" fmla="*/ 76723 h 153445"/>
                <a:gd name="connsiteX1" fmla="*/ 79198 w 158395"/>
                <a:gd name="connsiteY1" fmla="*/ 153445 h 153445"/>
                <a:gd name="connsiteX2" fmla="*/ 158395 w 158395"/>
                <a:gd name="connsiteY2" fmla="*/ 76723 h 153445"/>
                <a:gd name="connsiteX3" fmla="*/ 79198 w 158395"/>
                <a:gd name="connsiteY3" fmla="*/ 0 h 153445"/>
                <a:gd name="connsiteX4" fmla="*/ 0 w 15839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95" h="153445">
                  <a:moveTo>
                    <a:pt x="0" y="76723"/>
                  </a:moveTo>
                  <a:cubicBezTo>
                    <a:pt x="0" y="119071"/>
                    <a:pt x="35474" y="153445"/>
                    <a:pt x="79198" y="153445"/>
                  </a:cubicBezTo>
                  <a:cubicBezTo>
                    <a:pt x="122921" y="153445"/>
                    <a:pt x="158395" y="119071"/>
                    <a:pt x="158395" y="76723"/>
                  </a:cubicBezTo>
                  <a:cubicBezTo>
                    <a:pt x="158395" y="34374"/>
                    <a:pt x="122921" y="0"/>
                    <a:pt x="79198" y="0"/>
                  </a:cubicBezTo>
                  <a:cubicBezTo>
                    <a:pt x="354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797ABA2-5990-49E6-BA13-0BBA255E6FDA}"/>
                </a:ext>
              </a:extLst>
            </p:cNvPr>
            <p:cNvSpPr/>
            <p:nvPr/>
          </p:nvSpPr>
          <p:spPr>
            <a:xfrm>
              <a:off x="9195108" y="3189096"/>
              <a:ext cx="153445" cy="153445"/>
            </a:xfrm>
            <a:custGeom>
              <a:avLst/>
              <a:gdLst>
                <a:gd name="connsiteX0" fmla="*/ 0 w 153445"/>
                <a:gd name="connsiteY0" fmla="*/ 76723 h 153445"/>
                <a:gd name="connsiteX1" fmla="*/ 76723 w 153445"/>
                <a:gd name="connsiteY1" fmla="*/ 153445 h 153445"/>
                <a:gd name="connsiteX2" fmla="*/ 153445 w 153445"/>
                <a:gd name="connsiteY2" fmla="*/ 76723 h 153445"/>
                <a:gd name="connsiteX3" fmla="*/ 76723 w 153445"/>
                <a:gd name="connsiteY3" fmla="*/ 0 h 153445"/>
                <a:gd name="connsiteX4" fmla="*/ 0 w 15344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45" h="153445">
                  <a:moveTo>
                    <a:pt x="0" y="76723"/>
                  </a:moveTo>
                  <a:cubicBezTo>
                    <a:pt x="0" y="119071"/>
                    <a:pt x="34374" y="153445"/>
                    <a:pt x="76723" y="153445"/>
                  </a:cubicBezTo>
                  <a:cubicBezTo>
                    <a:pt x="119071" y="153445"/>
                    <a:pt x="153445" y="119071"/>
                    <a:pt x="153445" y="76723"/>
                  </a:cubicBezTo>
                  <a:cubicBezTo>
                    <a:pt x="153445" y="34374"/>
                    <a:pt x="119071" y="0"/>
                    <a:pt x="76723" y="0"/>
                  </a:cubicBezTo>
                  <a:cubicBezTo>
                    <a:pt x="343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57FD640-C945-4496-B713-66DA630D7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3199" y="3113163"/>
              <a:ext cx="274991" cy="302491"/>
            </a:xfrm>
            <a:custGeom>
              <a:avLst/>
              <a:gdLst>
                <a:gd name="connsiteX0" fmla="*/ 2 w 274991"/>
                <a:gd name="connsiteY0" fmla="*/ 85 h 302491"/>
                <a:gd name="connsiteX1" fmla="*/ 274994 w 274991"/>
                <a:gd name="connsiteY1" fmla="*/ 85 h 302491"/>
                <a:gd name="connsiteX2" fmla="*/ 274994 w 274991"/>
                <a:gd name="connsiteY2" fmla="*/ 302576 h 302491"/>
                <a:gd name="connsiteX3" fmla="*/ 2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2" y="85"/>
                  </a:moveTo>
                  <a:lnTo>
                    <a:pt x="274994" y="85"/>
                  </a:lnTo>
                  <a:lnTo>
                    <a:pt x="274994" y="302576"/>
                  </a:lnTo>
                  <a:lnTo>
                    <a:pt x="2" y="302576"/>
                  </a:lnTo>
                  <a:close/>
                </a:path>
              </a:pathLst>
            </a:custGeom>
          </p:spPr>
        </p:pic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FD599E1-C92C-44C0-81EF-4DC0D60DB118}"/>
                </a:ext>
              </a:extLst>
            </p:cNvPr>
            <p:cNvSpPr/>
            <p:nvPr/>
          </p:nvSpPr>
          <p:spPr>
            <a:xfrm>
              <a:off x="9215183" y="3189096"/>
              <a:ext cx="113296" cy="153445"/>
            </a:xfrm>
            <a:custGeom>
              <a:avLst/>
              <a:gdLst>
                <a:gd name="connsiteX0" fmla="*/ 0 w 113296"/>
                <a:gd name="connsiteY0" fmla="*/ 76723 h 153445"/>
                <a:gd name="connsiteX1" fmla="*/ 56648 w 113296"/>
                <a:gd name="connsiteY1" fmla="*/ 153445 h 153445"/>
                <a:gd name="connsiteX2" fmla="*/ 113297 w 113296"/>
                <a:gd name="connsiteY2" fmla="*/ 76723 h 153445"/>
                <a:gd name="connsiteX3" fmla="*/ 56648 w 113296"/>
                <a:gd name="connsiteY3" fmla="*/ 0 h 153445"/>
                <a:gd name="connsiteX4" fmla="*/ 0 w 1132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6" h="153445">
                  <a:moveTo>
                    <a:pt x="0" y="76723"/>
                  </a:moveTo>
                  <a:cubicBezTo>
                    <a:pt x="0" y="119071"/>
                    <a:pt x="25299" y="153445"/>
                    <a:pt x="56648" y="153445"/>
                  </a:cubicBezTo>
                  <a:cubicBezTo>
                    <a:pt x="87997" y="153445"/>
                    <a:pt x="113297" y="119071"/>
                    <a:pt x="113297" y="76723"/>
                  </a:cubicBezTo>
                  <a:cubicBezTo>
                    <a:pt x="113297" y="34374"/>
                    <a:pt x="87997" y="0"/>
                    <a:pt x="56648" y="0"/>
                  </a:cubicBezTo>
                  <a:cubicBezTo>
                    <a:pt x="255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1DDC24B-FF67-4FB7-A634-9F8923CFF8C2}"/>
                </a:ext>
              </a:extLst>
            </p:cNvPr>
            <p:cNvSpPr/>
            <p:nvPr/>
          </p:nvSpPr>
          <p:spPr>
            <a:xfrm>
              <a:off x="9218208" y="3189096"/>
              <a:ext cx="107796" cy="153445"/>
            </a:xfrm>
            <a:custGeom>
              <a:avLst/>
              <a:gdLst>
                <a:gd name="connsiteX0" fmla="*/ 0 w 107796"/>
                <a:gd name="connsiteY0" fmla="*/ 76723 h 153445"/>
                <a:gd name="connsiteX1" fmla="*/ 53898 w 107796"/>
                <a:gd name="connsiteY1" fmla="*/ 153445 h 153445"/>
                <a:gd name="connsiteX2" fmla="*/ 107797 w 107796"/>
                <a:gd name="connsiteY2" fmla="*/ 76723 h 153445"/>
                <a:gd name="connsiteX3" fmla="*/ 53898 w 107796"/>
                <a:gd name="connsiteY3" fmla="*/ 0 h 153445"/>
                <a:gd name="connsiteX4" fmla="*/ 0 w 1077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96" h="153445">
                  <a:moveTo>
                    <a:pt x="0" y="76723"/>
                  </a:moveTo>
                  <a:cubicBezTo>
                    <a:pt x="0" y="119071"/>
                    <a:pt x="24199" y="153445"/>
                    <a:pt x="53898" y="153445"/>
                  </a:cubicBezTo>
                  <a:cubicBezTo>
                    <a:pt x="83598" y="153445"/>
                    <a:pt x="107797" y="119071"/>
                    <a:pt x="107797" y="76723"/>
                  </a:cubicBezTo>
                  <a:cubicBezTo>
                    <a:pt x="107797" y="34374"/>
                    <a:pt x="83598" y="0"/>
                    <a:pt x="53898" y="0"/>
                  </a:cubicBezTo>
                  <a:cubicBezTo>
                    <a:pt x="2392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13370FE-953E-4898-A104-E15704A4C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0698" y="3113163"/>
              <a:ext cx="274991" cy="302491"/>
            </a:xfrm>
            <a:custGeom>
              <a:avLst/>
              <a:gdLst>
                <a:gd name="connsiteX0" fmla="*/ 3 w 274991"/>
                <a:gd name="connsiteY0" fmla="*/ 85 h 302491"/>
                <a:gd name="connsiteX1" fmla="*/ 274995 w 274991"/>
                <a:gd name="connsiteY1" fmla="*/ 85 h 302491"/>
                <a:gd name="connsiteX2" fmla="*/ 274995 w 274991"/>
                <a:gd name="connsiteY2" fmla="*/ 302576 h 302491"/>
                <a:gd name="connsiteX3" fmla="*/ 3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3" y="85"/>
                  </a:moveTo>
                  <a:lnTo>
                    <a:pt x="274995" y="85"/>
                  </a:lnTo>
                  <a:lnTo>
                    <a:pt x="274995" y="302576"/>
                  </a:lnTo>
                  <a:lnTo>
                    <a:pt x="3" y="302576"/>
                  </a:lnTo>
                  <a:close/>
                </a:path>
              </a:pathLst>
            </a:custGeom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231849D-C35B-40D5-9BC5-AEFE7C7C7210}"/>
                </a:ext>
              </a:extLst>
            </p:cNvPr>
            <p:cNvSpPr/>
            <p:nvPr/>
          </p:nvSpPr>
          <p:spPr>
            <a:xfrm>
              <a:off x="9236357" y="3189096"/>
              <a:ext cx="70947" cy="153445"/>
            </a:xfrm>
            <a:custGeom>
              <a:avLst/>
              <a:gdLst>
                <a:gd name="connsiteX0" fmla="*/ 0 w 70947"/>
                <a:gd name="connsiteY0" fmla="*/ 76723 h 153445"/>
                <a:gd name="connsiteX1" fmla="*/ 35474 w 70947"/>
                <a:gd name="connsiteY1" fmla="*/ 153445 h 153445"/>
                <a:gd name="connsiteX2" fmla="*/ 70948 w 70947"/>
                <a:gd name="connsiteY2" fmla="*/ 76723 h 153445"/>
                <a:gd name="connsiteX3" fmla="*/ 35474 w 70947"/>
                <a:gd name="connsiteY3" fmla="*/ 0 h 153445"/>
                <a:gd name="connsiteX4" fmla="*/ 0 w 7094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7" h="153445">
                  <a:moveTo>
                    <a:pt x="0" y="76723"/>
                  </a:moveTo>
                  <a:cubicBezTo>
                    <a:pt x="0" y="119071"/>
                    <a:pt x="15950" y="153445"/>
                    <a:pt x="35474" y="153445"/>
                  </a:cubicBezTo>
                  <a:cubicBezTo>
                    <a:pt x="55273" y="153445"/>
                    <a:pt x="70948" y="119071"/>
                    <a:pt x="70948" y="76723"/>
                  </a:cubicBezTo>
                  <a:cubicBezTo>
                    <a:pt x="70948" y="34374"/>
                    <a:pt x="54998" y="0"/>
                    <a:pt x="35474" y="0"/>
                  </a:cubicBezTo>
                  <a:cubicBezTo>
                    <a:pt x="15950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1C64E8A-9264-4C8D-9F3D-845F84462A59}"/>
                </a:ext>
              </a:extLst>
            </p:cNvPr>
            <p:cNvSpPr/>
            <p:nvPr/>
          </p:nvSpPr>
          <p:spPr>
            <a:xfrm>
              <a:off x="9239382" y="3189096"/>
              <a:ext cx="64898" cy="153445"/>
            </a:xfrm>
            <a:custGeom>
              <a:avLst/>
              <a:gdLst>
                <a:gd name="connsiteX0" fmla="*/ 0 w 64898"/>
                <a:gd name="connsiteY0" fmla="*/ 76723 h 153445"/>
                <a:gd name="connsiteX1" fmla="*/ 32449 w 64898"/>
                <a:gd name="connsiteY1" fmla="*/ 153445 h 153445"/>
                <a:gd name="connsiteX2" fmla="*/ 64898 w 64898"/>
                <a:gd name="connsiteY2" fmla="*/ 76723 h 153445"/>
                <a:gd name="connsiteX3" fmla="*/ 32449 w 64898"/>
                <a:gd name="connsiteY3" fmla="*/ 0 h 153445"/>
                <a:gd name="connsiteX4" fmla="*/ 0 w 64898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8" h="153445">
                  <a:moveTo>
                    <a:pt x="0" y="76723"/>
                  </a:moveTo>
                  <a:cubicBezTo>
                    <a:pt x="0" y="119071"/>
                    <a:pt x="14575" y="153445"/>
                    <a:pt x="32449" y="153445"/>
                  </a:cubicBezTo>
                  <a:cubicBezTo>
                    <a:pt x="50324" y="153445"/>
                    <a:pt x="64898" y="119071"/>
                    <a:pt x="64898" y="76723"/>
                  </a:cubicBezTo>
                  <a:cubicBezTo>
                    <a:pt x="64898" y="34374"/>
                    <a:pt x="50324" y="0"/>
                    <a:pt x="32449" y="0"/>
                  </a:cubicBezTo>
                  <a:cubicBezTo>
                    <a:pt x="14575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6149475-C65B-4F45-BB49-787F7867CEA7}"/>
                </a:ext>
              </a:extLst>
            </p:cNvPr>
            <p:cNvSpPr/>
            <p:nvPr/>
          </p:nvSpPr>
          <p:spPr>
            <a:xfrm>
              <a:off x="10348424" y="3302668"/>
              <a:ext cx="270591" cy="5001276"/>
            </a:xfrm>
            <a:custGeom>
              <a:avLst/>
              <a:gdLst>
                <a:gd name="connsiteX0" fmla="*/ 97897 w 270591"/>
                <a:gd name="connsiteY0" fmla="*/ 0 h 5001276"/>
                <a:gd name="connsiteX1" fmla="*/ 135296 w 270591"/>
                <a:gd name="connsiteY1" fmla="*/ 0 h 5001276"/>
                <a:gd name="connsiteX2" fmla="*/ 172695 w 270591"/>
                <a:gd name="connsiteY2" fmla="*/ 0 h 5001276"/>
                <a:gd name="connsiteX3" fmla="*/ 270592 w 270591"/>
                <a:gd name="connsiteY3" fmla="*/ 5001277 h 5001276"/>
                <a:gd name="connsiteX4" fmla="*/ 135296 w 270591"/>
                <a:gd name="connsiteY4" fmla="*/ 5001277 h 5001276"/>
                <a:gd name="connsiteX5" fmla="*/ 0 w 270591"/>
                <a:gd name="connsiteY5" fmla="*/ 5001277 h 5001276"/>
                <a:gd name="connsiteX6" fmla="*/ 97897 w 270591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91" h="5001276">
                  <a:moveTo>
                    <a:pt x="97897" y="0"/>
                  </a:moveTo>
                  <a:lnTo>
                    <a:pt x="135296" y="0"/>
                  </a:lnTo>
                  <a:lnTo>
                    <a:pt x="172695" y="0"/>
                  </a:lnTo>
                  <a:cubicBezTo>
                    <a:pt x="172695" y="0"/>
                    <a:pt x="140246" y="4571464"/>
                    <a:pt x="270592" y="5001277"/>
                  </a:cubicBezTo>
                  <a:lnTo>
                    <a:pt x="135296" y="5001277"/>
                  </a:lnTo>
                  <a:lnTo>
                    <a:pt x="0" y="5001277"/>
                  </a:lnTo>
                  <a:cubicBezTo>
                    <a:pt x="130621" y="4571464"/>
                    <a:pt x="97897" y="0"/>
                    <a:pt x="97897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29BDCF-4BC0-43FA-BDD9-E056DE961043}"/>
                </a:ext>
              </a:extLst>
            </p:cNvPr>
            <p:cNvSpPr/>
            <p:nvPr/>
          </p:nvSpPr>
          <p:spPr>
            <a:xfrm>
              <a:off x="10380048" y="3302668"/>
              <a:ext cx="206243" cy="5001276"/>
            </a:xfrm>
            <a:custGeom>
              <a:avLst/>
              <a:gdLst>
                <a:gd name="connsiteX0" fmla="*/ 75073 w 206243"/>
                <a:gd name="connsiteY0" fmla="*/ 0 h 5001276"/>
                <a:gd name="connsiteX1" fmla="*/ 103397 w 206243"/>
                <a:gd name="connsiteY1" fmla="*/ 0 h 5001276"/>
                <a:gd name="connsiteX2" fmla="*/ 131721 w 206243"/>
                <a:gd name="connsiteY2" fmla="*/ 0 h 5001276"/>
                <a:gd name="connsiteX3" fmla="*/ 206244 w 206243"/>
                <a:gd name="connsiteY3" fmla="*/ 5001277 h 5001276"/>
                <a:gd name="connsiteX4" fmla="*/ 103122 w 206243"/>
                <a:gd name="connsiteY4" fmla="*/ 5001277 h 5001276"/>
                <a:gd name="connsiteX5" fmla="*/ 0 w 206243"/>
                <a:gd name="connsiteY5" fmla="*/ 5001277 h 5001276"/>
                <a:gd name="connsiteX6" fmla="*/ 75073 w 206243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243" h="5001276">
                  <a:moveTo>
                    <a:pt x="75073" y="0"/>
                  </a:moveTo>
                  <a:lnTo>
                    <a:pt x="103397" y="0"/>
                  </a:lnTo>
                  <a:lnTo>
                    <a:pt x="131721" y="0"/>
                  </a:lnTo>
                  <a:cubicBezTo>
                    <a:pt x="131721" y="0"/>
                    <a:pt x="106972" y="4571464"/>
                    <a:pt x="206244" y="5001277"/>
                  </a:cubicBezTo>
                  <a:lnTo>
                    <a:pt x="103122" y="5001277"/>
                  </a:lnTo>
                  <a:lnTo>
                    <a:pt x="0" y="5001277"/>
                  </a:lnTo>
                  <a:cubicBezTo>
                    <a:pt x="100097" y="4571464"/>
                    <a:pt x="75073" y="0"/>
                    <a:pt x="75073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67A72-62FC-4A5D-9D04-FA827A4BA569}"/>
                </a:ext>
              </a:extLst>
            </p:cNvPr>
            <p:cNvSpPr/>
            <p:nvPr/>
          </p:nvSpPr>
          <p:spPr>
            <a:xfrm>
              <a:off x="10410297" y="3302668"/>
              <a:ext cx="146845" cy="5001276"/>
            </a:xfrm>
            <a:custGeom>
              <a:avLst/>
              <a:gdLst>
                <a:gd name="connsiteX0" fmla="*/ 53073 w 146845"/>
                <a:gd name="connsiteY0" fmla="*/ 0 h 5001276"/>
                <a:gd name="connsiteX1" fmla="*/ 73423 w 146845"/>
                <a:gd name="connsiteY1" fmla="*/ 0 h 5001276"/>
                <a:gd name="connsiteX2" fmla="*/ 93772 w 146845"/>
                <a:gd name="connsiteY2" fmla="*/ 0 h 5001276"/>
                <a:gd name="connsiteX3" fmla="*/ 146846 w 146845"/>
                <a:gd name="connsiteY3" fmla="*/ 5001277 h 5001276"/>
                <a:gd name="connsiteX4" fmla="*/ 73423 w 146845"/>
                <a:gd name="connsiteY4" fmla="*/ 5001277 h 5001276"/>
                <a:gd name="connsiteX5" fmla="*/ 0 w 146845"/>
                <a:gd name="connsiteY5" fmla="*/ 5001277 h 5001276"/>
                <a:gd name="connsiteX6" fmla="*/ 53073 w 146845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45" h="5001276">
                  <a:moveTo>
                    <a:pt x="53073" y="0"/>
                  </a:moveTo>
                  <a:lnTo>
                    <a:pt x="73423" y="0"/>
                  </a:lnTo>
                  <a:lnTo>
                    <a:pt x="93772" y="0"/>
                  </a:lnTo>
                  <a:cubicBezTo>
                    <a:pt x="93772" y="0"/>
                    <a:pt x="76173" y="4571464"/>
                    <a:pt x="146846" y="5001277"/>
                  </a:cubicBezTo>
                  <a:lnTo>
                    <a:pt x="73423" y="5001277"/>
                  </a:lnTo>
                  <a:lnTo>
                    <a:pt x="0" y="5001277"/>
                  </a:lnTo>
                  <a:cubicBezTo>
                    <a:pt x="70673" y="4571464"/>
                    <a:pt x="53073" y="0"/>
                    <a:pt x="53073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24BEB7A-0106-43C8-A844-08C81D3FC8CE}"/>
                </a:ext>
              </a:extLst>
            </p:cNvPr>
            <p:cNvSpPr/>
            <p:nvPr/>
          </p:nvSpPr>
          <p:spPr>
            <a:xfrm>
              <a:off x="10404522" y="3189096"/>
              <a:ext cx="158395" cy="153445"/>
            </a:xfrm>
            <a:custGeom>
              <a:avLst/>
              <a:gdLst>
                <a:gd name="connsiteX0" fmla="*/ 0 w 158395"/>
                <a:gd name="connsiteY0" fmla="*/ 76723 h 153445"/>
                <a:gd name="connsiteX1" fmla="*/ 79198 w 158395"/>
                <a:gd name="connsiteY1" fmla="*/ 153445 h 153445"/>
                <a:gd name="connsiteX2" fmla="*/ 158395 w 158395"/>
                <a:gd name="connsiteY2" fmla="*/ 76723 h 153445"/>
                <a:gd name="connsiteX3" fmla="*/ 79198 w 158395"/>
                <a:gd name="connsiteY3" fmla="*/ 0 h 153445"/>
                <a:gd name="connsiteX4" fmla="*/ 0 w 15839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95" h="153445">
                  <a:moveTo>
                    <a:pt x="0" y="76723"/>
                  </a:moveTo>
                  <a:cubicBezTo>
                    <a:pt x="0" y="119071"/>
                    <a:pt x="35474" y="153445"/>
                    <a:pt x="79198" y="153445"/>
                  </a:cubicBezTo>
                  <a:cubicBezTo>
                    <a:pt x="122921" y="153445"/>
                    <a:pt x="158395" y="119071"/>
                    <a:pt x="158395" y="76723"/>
                  </a:cubicBezTo>
                  <a:cubicBezTo>
                    <a:pt x="158395" y="34374"/>
                    <a:pt x="122921" y="0"/>
                    <a:pt x="79198" y="0"/>
                  </a:cubicBezTo>
                  <a:cubicBezTo>
                    <a:pt x="354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35FE28E-C34D-43C3-8F93-EA97CD9AB379}"/>
                </a:ext>
              </a:extLst>
            </p:cNvPr>
            <p:cNvSpPr/>
            <p:nvPr/>
          </p:nvSpPr>
          <p:spPr>
            <a:xfrm>
              <a:off x="10406997" y="3189096"/>
              <a:ext cx="153445" cy="153445"/>
            </a:xfrm>
            <a:custGeom>
              <a:avLst/>
              <a:gdLst>
                <a:gd name="connsiteX0" fmla="*/ 0 w 153445"/>
                <a:gd name="connsiteY0" fmla="*/ 76723 h 153445"/>
                <a:gd name="connsiteX1" fmla="*/ 76723 w 153445"/>
                <a:gd name="connsiteY1" fmla="*/ 153445 h 153445"/>
                <a:gd name="connsiteX2" fmla="*/ 153445 w 153445"/>
                <a:gd name="connsiteY2" fmla="*/ 76723 h 153445"/>
                <a:gd name="connsiteX3" fmla="*/ 76723 w 153445"/>
                <a:gd name="connsiteY3" fmla="*/ 0 h 153445"/>
                <a:gd name="connsiteX4" fmla="*/ 0 w 15344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45" h="153445">
                  <a:moveTo>
                    <a:pt x="0" y="76723"/>
                  </a:moveTo>
                  <a:cubicBezTo>
                    <a:pt x="0" y="119071"/>
                    <a:pt x="34374" y="153445"/>
                    <a:pt x="76723" y="153445"/>
                  </a:cubicBezTo>
                  <a:cubicBezTo>
                    <a:pt x="119071" y="153445"/>
                    <a:pt x="153445" y="119071"/>
                    <a:pt x="153445" y="76723"/>
                  </a:cubicBezTo>
                  <a:cubicBezTo>
                    <a:pt x="153445" y="34374"/>
                    <a:pt x="119071" y="0"/>
                    <a:pt x="76723" y="0"/>
                  </a:cubicBezTo>
                  <a:cubicBezTo>
                    <a:pt x="343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A25D8AD8-D081-42E8-9915-CC1FB2696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23163" y="3113163"/>
              <a:ext cx="274991" cy="302491"/>
            </a:xfrm>
            <a:custGeom>
              <a:avLst/>
              <a:gdLst>
                <a:gd name="connsiteX0" fmla="*/ 46 w 274991"/>
                <a:gd name="connsiteY0" fmla="*/ 85 h 302491"/>
                <a:gd name="connsiteX1" fmla="*/ 275038 w 274991"/>
                <a:gd name="connsiteY1" fmla="*/ 85 h 302491"/>
                <a:gd name="connsiteX2" fmla="*/ 275038 w 274991"/>
                <a:gd name="connsiteY2" fmla="*/ 302576 h 302491"/>
                <a:gd name="connsiteX3" fmla="*/ 46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46" y="85"/>
                  </a:moveTo>
                  <a:lnTo>
                    <a:pt x="275038" y="85"/>
                  </a:lnTo>
                  <a:lnTo>
                    <a:pt x="275038" y="302576"/>
                  </a:lnTo>
                  <a:lnTo>
                    <a:pt x="46" y="302576"/>
                  </a:lnTo>
                  <a:close/>
                </a:path>
              </a:pathLst>
            </a:custGeom>
          </p:spPr>
        </p:pic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317BBA-2FAD-46EA-AFAF-379AC83553D2}"/>
                </a:ext>
              </a:extLst>
            </p:cNvPr>
            <p:cNvSpPr/>
            <p:nvPr/>
          </p:nvSpPr>
          <p:spPr>
            <a:xfrm>
              <a:off x="10427072" y="3189096"/>
              <a:ext cx="113296" cy="153445"/>
            </a:xfrm>
            <a:custGeom>
              <a:avLst/>
              <a:gdLst>
                <a:gd name="connsiteX0" fmla="*/ 0 w 113296"/>
                <a:gd name="connsiteY0" fmla="*/ 76723 h 153445"/>
                <a:gd name="connsiteX1" fmla="*/ 56648 w 113296"/>
                <a:gd name="connsiteY1" fmla="*/ 153445 h 153445"/>
                <a:gd name="connsiteX2" fmla="*/ 113297 w 113296"/>
                <a:gd name="connsiteY2" fmla="*/ 76723 h 153445"/>
                <a:gd name="connsiteX3" fmla="*/ 56648 w 113296"/>
                <a:gd name="connsiteY3" fmla="*/ 0 h 153445"/>
                <a:gd name="connsiteX4" fmla="*/ 0 w 1132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6" h="153445">
                  <a:moveTo>
                    <a:pt x="0" y="76723"/>
                  </a:moveTo>
                  <a:cubicBezTo>
                    <a:pt x="0" y="119071"/>
                    <a:pt x="25299" y="153445"/>
                    <a:pt x="56648" y="153445"/>
                  </a:cubicBezTo>
                  <a:cubicBezTo>
                    <a:pt x="87997" y="153445"/>
                    <a:pt x="113297" y="119071"/>
                    <a:pt x="113297" y="76723"/>
                  </a:cubicBezTo>
                  <a:cubicBezTo>
                    <a:pt x="113297" y="34374"/>
                    <a:pt x="87997" y="0"/>
                    <a:pt x="56648" y="0"/>
                  </a:cubicBezTo>
                  <a:cubicBezTo>
                    <a:pt x="25299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E67F586-BD50-48AD-BF3E-9B664002AE96}"/>
                </a:ext>
              </a:extLst>
            </p:cNvPr>
            <p:cNvSpPr/>
            <p:nvPr/>
          </p:nvSpPr>
          <p:spPr>
            <a:xfrm>
              <a:off x="10429822" y="3189096"/>
              <a:ext cx="107796" cy="153445"/>
            </a:xfrm>
            <a:custGeom>
              <a:avLst/>
              <a:gdLst>
                <a:gd name="connsiteX0" fmla="*/ 0 w 107796"/>
                <a:gd name="connsiteY0" fmla="*/ 76723 h 153445"/>
                <a:gd name="connsiteX1" fmla="*/ 53898 w 107796"/>
                <a:gd name="connsiteY1" fmla="*/ 153445 h 153445"/>
                <a:gd name="connsiteX2" fmla="*/ 107797 w 107796"/>
                <a:gd name="connsiteY2" fmla="*/ 76723 h 153445"/>
                <a:gd name="connsiteX3" fmla="*/ 53898 w 107796"/>
                <a:gd name="connsiteY3" fmla="*/ 0 h 153445"/>
                <a:gd name="connsiteX4" fmla="*/ 0 w 1077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96" h="153445">
                  <a:moveTo>
                    <a:pt x="0" y="76723"/>
                  </a:moveTo>
                  <a:cubicBezTo>
                    <a:pt x="0" y="119071"/>
                    <a:pt x="24199" y="153445"/>
                    <a:pt x="53898" y="153445"/>
                  </a:cubicBezTo>
                  <a:cubicBezTo>
                    <a:pt x="83598" y="153445"/>
                    <a:pt x="107797" y="119071"/>
                    <a:pt x="107797" y="76723"/>
                  </a:cubicBezTo>
                  <a:cubicBezTo>
                    <a:pt x="107797" y="34374"/>
                    <a:pt x="83598" y="0"/>
                    <a:pt x="53898" y="0"/>
                  </a:cubicBezTo>
                  <a:cubicBezTo>
                    <a:pt x="24199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172A7E46-35B4-4AD3-A756-39560C5B7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50663" y="3113163"/>
              <a:ext cx="274991" cy="302491"/>
            </a:xfrm>
            <a:custGeom>
              <a:avLst/>
              <a:gdLst>
                <a:gd name="connsiteX0" fmla="*/ 47 w 274991"/>
                <a:gd name="connsiteY0" fmla="*/ 85 h 302491"/>
                <a:gd name="connsiteX1" fmla="*/ 275039 w 274991"/>
                <a:gd name="connsiteY1" fmla="*/ 85 h 302491"/>
                <a:gd name="connsiteX2" fmla="*/ 275039 w 274991"/>
                <a:gd name="connsiteY2" fmla="*/ 302576 h 302491"/>
                <a:gd name="connsiteX3" fmla="*/ 47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47" y="85"/>
                  </a:moveTo>
                  <a:lnTo>
                    <a:pt x="275039" y="85"/>
                  </a:lnTo>
                  <a:lnTo>
                    <a:pt x="275039" y="302576"/>
                  </a:lnTo>
                  <a:lnTo>
                    <a:pt x="47" y="302576"/>
                  </a:lnTo>
                  <a:close/>
                </a:path>
              </a:pathLst>
            </a:custGeom>
          </p:spPr>
        </p:pic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3AE3B35-3F88-40AD-B04E-90A2A7CC647A}"/>
                </a:ext>
              </a:extLst>
            </p:cNvPr>
            <p:cNvSpPr/>
            <p:nvPr/>
          </p:nvSpPr>
          <p:spPr>
            <a:xfrm>
              <a:off x="10447971" y="3189096"/>
              <a:ext cx="70947" cy="153445"/>
            </a:xfrm>
            <a:custGeom>
              <a:avLst/>
              <a:gdLst>
                <a:gd name="connsiteX0" fmla="*/ 0 w 70947"/>
                <a:gd name="connsiteY0" fmla="*/ 76723 h 153445"/>
                <a:gd name="connsiteX1" fmla="*/ 35474 w 70947"/>
                <a:gd name="connsiteY1" fmla="*/ 153445 h 153445"/>
                <a:gd name="connsiteX2" fmla="*/ 70948 w 70947"/>
                <a:gd name="connsiteY2" fmla="*/ 76723 h 153445"/>
                <a:gd name="connsiteX3" fmla="*/ 35474 w 70947"/>
                <a:gd name="connsiteY3" fmla="*/ 0 h 153445"/>
                <a:gd name="connsiteX4" fmla="*/ 0 w 7094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7" h="153445">
                  <a:moveTo>
                    <a:pt x="0" y="76723"/>
                  </a:moveTo>
                  <a:cubicBezTo>
                    <a:pt x="0" y="119071"/>
                    <a:pt x="15950" y="153445"/>
                    <a:pt x="35474" y="153445"/>
                  </a:cubicBezTo>
                  <a:cubicBezTo>
                    <a:pt x="55273" y="153445"/>
                    <a:pt x="70948" y="119071"/>
                    <a:pt x="70948" y="76723"/>
                  </a:cubicBezTo>
                  <a:cubicBezTo>
                    <a:pt x="70948" y="34374"/>
                    <a:pt x="54998" y="0"/>
                    <a:pt x="35474" y="0"/>
                  </a:cubicBezTo>
                  <a:cubicBezTo>
                    <a:pt x="15950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D2F8CB-C188-4391-B173-49230A075CB5}"/>
                </a:ext>
              </a:extLst>
            </p:cNvPr>
            <p:cNvSpPr/>
            <p:nvPr/>
          </p:nvSpPr>
          <p:spPr>
            <a:xfrm>
              <a:off x="10451271" y="3189096"/>
              <a:ext cx="64897" cy="153445"/>
            </a:xfrm>
            <a:custGeom>
              <a:avLst/>
              <a:gdLst>
                <a:gd name="connsiteX0" fmla="*/ 0 w 64897"/>
                <a:gd name="connsiteY0" fmla="*/ 76723 h 153445"/>
                <a:gd name="connsiteX1" fmla="*/ 32449 w 64897"/>
                <a:gd name="connsiteY1" fmla="*/ 153445 h 153445"/>
                <a:gd name="connsiteX2" fmla="*/ 64898 w 64897"/>
                <a:gd name="connsiteY2" fmla="*/ 76723 h 153445"/>
                <a:gd name="connsiteX3" fmla="*/ 32449 w 64897"/>
                <a:gd name="connsiteY3" fmla="*/ 0 h 153445"/>
                <a:gd name="connsiteX4" fmla="*/ 0 w 6489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7" h="153445">
                  <a:moveTo>
                    <a:pt x="0" y="76723"/>
                  </a:moveTo>
                  <a:cubicBezTo>
                    <a:pt x="0" y="119071"/>
                    <a:pt x="14575" y="153445"/>
                    <a:pt x="32449" y="153445"/>
                  </a:cubicBezTo>
                  <a:cubicBezTo>
                    <a:pt x="50323" y="153445"/>
                    <a:pt x="64898" y="119071"/>
                    <a:pt x="64898" y="76723"/>
                  </a:cubicBezTo>
                  <a:cubicBezTo>
                    <a:pt x="64898" y="34374"/>
                    <a:pt x="50323" y="0"/>
                    <a:pt x="32449" y="0"/>
                  </a:cubicBezTo>
                  <a:cubicBezTo>
                    <a:pt x="14575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C4A9B38-AB9C-4B59-9C9C-6B5A868A4D0C}"/>
                </a:ext>
              </a:extLst>
            </p:cNvPr>
            <p:cNvSpPr/>
            <p:nvPr/>
          </p:nvSpPr>
          <p:spPr>
            <a:xfrm>
              <a:off x="9062012" y="978437"/>
              <a:ext cx="1646376" cy="2223308"/>
            </a:xfrm>
            <a:custGeom>
              <a:avLst/>
              <a:gdLst>
                <a:gd name="connsiteX0" fmla="*/ 550 w 1646376"/>
                <a:gd name="connsiteY0" fmla="*/ 1765448 h 2223308"/>
                <a:gd name="connsiteX1" fmla="*/ 18149 w 1646376"/>
                <a:gd name="connsiteY1" fmla="*/ 1781672 h 2223308"/>
                <a:gd name="connsiteX2" fmla="*/ 82498 w 1646376"/>
                <a:gd name="connsiteY2" fmla="*/ 1781672 h 2223308"/>
                <a:gd name="connsiteX3" fmla="*/ 80573 w 1646376"/>
                <a:gd name="connsiteY3" fmla="*/ 1980491 h 2223308"/>
                <a:gd name="connsiteX4" fmla="*/ 70398 w 1646376"/>
                <a:gd name="connsiteY4" fmla="*/ 1980491 h 2223308"/>
                <a:gd name="connsiteX5" fmla="*/ 43999 w 1646376"/>
                <a:gd name="connsiteY5" fmla="*/ 2006890 h 2223308"/>
                <a:gd name="connsiteX6" fmla="*/ 70398 w 1646376"/>
                <a:gd name="connsiteY6" fmla="*/ 2033290 h 2223308"/>
                <a:gd name="connsiteX7" fmla="*/ 87722 w 1646376"/>
                <a:gd name="connsiteY7" fmla="*/ 2033290 h 2223308"/>
                <a:gd name="connsiteX8" fmla="*/ 169120 w 1646376"/>
                <a:gd name="connsiteY8" fmla="*/ 2223309 h 2223308"/>
                <a:gd name="connsiteX9" fmla="*/ 216144 w 1646376"/>
                <a:gd name="connsiteY9" fmla="*/ 2223309 h 2223308"/>
                <a:gd name="connsiteX10" fmla="*/ 263167 w 1646376"/>
                <a:gd name="connsiteY10" fmla="*/ 2223309 h 2223308"/>
                <a:gd name="connsiteX11" fmla="*/ 344290 w 1646376"/>
                <a:gd name="connsiteY11" fmla="*/ 2033290 h 2223308"/>
                <a:gd name="connsiteX12" fmla="*/ 361614 w 1646376"/>
                <a:gd name="connsiteY12" fmla="*/ 2033290 h 2223308"/>
                <a:gd name="connsiteX13" fmla="*/ 388013 w 1646376"/>
                <a:gd name="connsiteY13" fmla="*/ 2006890 h 2223308"/>
                <a:gd name="connsiteX14" fmla="*/ 361614 w 1646376"/>
                <a:gd name="connsiteY14" fmla="*/ 1980491 h 2223308"/>
                <a:gd name="connsiteX15" fmla="*/ 351165 w 1646376"/>
                <a:gd name="connsiteY15" fmla="*/ 1980491 h 2223308"/>
                <a:gd name="connsiteX16" fmla="*/ 340440 w 1646376"/>
                <a:gd name="connsiteY16" fmla="*/ 1708249 h 2223308"/>
                <a:gd name="connsiteX17" fmla="*/ 346215 w 1646376"/>
                <a:gd name="connsiteY17" fmla="*/ 1696425 h 2223308"/>
                <a:gd name="connsiteX18" fmla="*/ 400938 w 1646376"/>
                <a:gd name="connsiteY18" fmla="*/ 1631802 h 2223308"/>
                <a:gd name="connsiteX19" fmla="*/ 417988 w 1646376"/>
                <a:gd name="connsiteY19" fmla="*/ 1690375 h 2223308"/>
                <a:gd name="connsiteX20" fmla="*/ 435037 w 1646376"/>
                <a:gd name="connsiteY20" fmla="*/ 1690375 h 2223308"/>
                <a:gd name="connsiteX21" fmla="*/ 431462 w 1646376"/>
                <a:gd name="connsiteY21" fmla="*/ 1703574 h 2223308"/>
                <a:gd name="connsiteX22" fmla="*/ 434762 w 1646376"/>
                <a:gd name="connsiteY22" fmla="*/ 1716224 h 2223308"/>
                <a:gd name="connsiteX23" fmla="*/ 427337 w 1646376"/>
                <a:gd name="connsiteY23" fmla="*/ 1716224 h 2223308"/>
                <a:gd name="connsiteX24" fmla="*/ 612682 w 1646376"/>
                <a:gd name="connsiteY24" fmla="*/ 2134212 h 2223308"/>
                <a:gd name="connsiteX25" fmla="*/ 649806 w 1646376"/>
                <a:gd name="connsiteY25" fmla="*/ 2134212 h 2223308"/>
                <a:gd name="connsiteX26" fmla="*/ 727628 w 1646376"/>
                <a:gd name="connsiteY26" fmla="*/ 2204335 h 2223308"/>
                <a:gd name="connsiteX27" fmla="*/ 915448 w 1646376"/>
                <a:gd name="connsiteY27" fmla="*/ 2204335 h 2223308"/>
                <a:gd name="connsiteX28" fmla="*/ 993271 w 1646376"/>
                <a:gd name="connsiteY28" fmla="*/ 2134212 h 2223308"/>
                <a:gd name="connsiteX29" fmla="*/ 1030394 w 1646376"/>
                <a:gd name="connsiteY29" fmla="*/ 2134212 h 2223308"/>
                <a:gd name="connsiteX30" fmla="*/ 1215739 w 1646376"/>
                <a:gd name="connsiteY30" fmla="*/ 1716224 h 2223308"/>
                <a:gd name="connsiteX31" fmla="*/ 1208314 w 1646376"/>
                <a:gd name="connsiteY31" fmla="*/ 1716224 h 2223308"/>
                <a:gd name="connsiteX32" fmla="*/ 1211614 w 1646376"/>
                <a:gd name="connsiteY32" fmla="*/ 1703574 h 2223308"/>
                <a:gd name="connsiteX33" fmla="*/ 1208039 w 1646376"/>
                <a:gd name="connsiteY33" fmla="*/ 1690375 h 2223308"/>
                <a:gd name="connsiteX34" fmla="*/ 1225089 w 1646376"/>
                <a:gd name="connsiteY34" fmla="*/ 1690375 h 2223308"/>
                <a:gd name="connsiteX35" fmla="*/ 1243238 w 1646376"/>
                <a:gd name="connsiteY35" fmla="*/ 1627127 h 2223308"/>
                <a:gd name="connsiteX36" fmla="*/ 1304011 w 1646376"/>
                <a:gd name="connsiteY36" fmla="*/ 1696425 h 2223308"/>
                <a:gd name="connsiteX37" fmla="*/ 1291637 w 1646376"/>
                <a:gd name="connsiteY37" fmla="*/ 1980491 h 2223308"/>
                <a:gd name="connsiteX38" fmla="*/ 1281187 w 1646376"/>
                <a:gd name="connsiteY38" fmla="*/ 1980491 h 2223308"/>
                <a:gd name="connsiteX39" fmla="*/ 1254788 w 1646376"/>
                <a:gd name="connsiteY39" fmla="*/ 2006890 h 2223308"/>
                <a:gd name="connsiteX40" fmla="*/ 1281187 w 1646376"/>
                <a:gd name="connsiteY40" fmla="*/ 2033290 h 2223308"/>
                <a:gd name="connsiteX41" fmla="*/ 1298511 w 1646376"/>
                <a:gd name="connsiteY41" fmla="*/ 2033290 h 2223308"/>
                <a:gd name="connsiteX42" fmla="*/ 1379909 w 1646376"/>
                <a:gd name="connsiteY42" fmla="*/ 2223309 h 2223308"/>
                <a:gd name="connsiteX43" fmla="*/ 1426933 w 1646376"/>
                <a:gd name="connsiteY43" fmla="*/ 2223309 h 2223308"/>
                <a:gd name="connsiteX44" fmla="*/ 1473956 w 1646376"/>
                <a:gd name="connsiteY44" fmla="*/ 2223309 h 2223308"/>
                <a:gd name="connsiteX45" fmla="*/ 1555354 w 1646376"/>
                <a:gd name="connsiteY45" fmla="*/ 2033290 h 2223308"/>
                <a:gd name="connsiteX46" fmla="*/ 1572678 w 1646376"/>
                <a:gd name="connsiteY46" fmla="*/ 2033290 h 2223308"/>
                <a:gd name="connsiteX47" fmla="*/ 1599078 w 1646376"/>
                <a:gd name="connsiteY47" fmla="*/ 2006890 h 2223308"/>
                <a:gd name="connsiteX48" fmla="*/ 1572678 w 1646376"/>
                <a:gd name="connsiteY48" fmla="*/ 1980491 h 2223308"/>
                <a:gd name="connsiteX49" fmla="*/ 1562504 w 1646376"/>
                <a:gd name="connsiteY49" fmla="*/ 1980491 h 2223308"/>
                <a:gd name="connsiteX50" fmla="*/ 1560304 w 1646376"/>
                <a:gd name="connsiteY50" fmla="*/ 1777272 h 2223308"/>
                <a:gd name="connsiteX51" fmla="*/ 1628777 w 1646376"/>
                <a:gd name="connsiteY51" fmla="*/ 1777272 h 2223308"/>
                <a:gd name="connsiteX52" fmla="*/ 1646376 w 1646376"/>
                <a:gd name="connsiteY52" fmla="*/ 1759673 h 2223308"/>
                <a:gd name="connsiteX53" fmla="*/ 1646101 w 1646376"/>
                <a:gd name="connsiteY53" fmla="*/ 1758298 h 2223308"/>
                <a:gd name="connsiteX54" fmla="*/ 1646376 w 1646376"/>
                <a:gd name="connsiteY54" fmla="*/ 1756923 h 2223308"/>
                <a:gd name="connsiteX55" fmla="*/ 1628777 w 1646376"/>
                <a:gd name="connsiteY55" fmla="*/ 1739323 h 2223308"/>
                <a:gd name="connsiteX56" fmla="*/ 1556454 w 1646376"/>
                <a:gd name="connsiteY56" fmla="*/ 1739323 h 2223308"/>
                <a:gd name="connsiteX57" fmla="*/ 1556179 w 1646376"/>
                <a:gd name="connsiteY57" fmla="*/ 1739323 h 2223308"/>
                <a:gd name="connsiteX58" fmla="*/ 1549304 w 1646376"/>
                <a:gd name="connsiteY58" fmla="*/ 1690375 h 2223308"/>
                <a:gd name="connsiteX59" fmla="*/ 1610902 w 1646376"/>
                <a:gd name="connsiteY59" fmla="*/ 1690375 h 2223308"/>
                <a:gd name="connsiteX60" fmla="*/ 1628502 w 1646376"/>
                <a:gd name="connsiteY60" fmla="*/ 1672775 h 2223308"/>
                <a:gd name="connsiteX61" fmla="*/ 1628502 w 1646376"/>
                <a:gd name="connsiteY61" fmla="*/ 1671675 h 2223308"/>
                <a:gd name="connsiteX62" fmla="*/ 1628502 w 1646376"/>
                <a:gd name="connsiteY62" fmla="*/ 1670576 h 2223308"/>
                <a:gd name="connsiteX63" fmla="*/ 1610902 w 1646376"/>
                <a:gd name="connsiteY63" fmla="*/ 1652976 h 2223308"/>
                <a:gd name="connsiteX64" fmla="*/ 1543529 w 1646376"/>
                <a:gd name="connsiteY64" fmla="*/ 1652976 h 2223308"/>
                <a:gd name="connsiteX65" fmla="*/ 1542979 w 1646376"/>
                <a:gd name="connsiteY65" fmla="*/ 1652976 h 2223308"/>
                <a:gd name="connsiteX66" fmla="*/ 1531980 w 1646376"/>
                <a:gd name="connsiteY66" fmla="*/ 1594953 h 2223308"/>
                <a:gd name="connsiteX67" fmla="*/ 1592203 w 1646376"/>
                <a:gd name="connsiteY67" fmla="*/ 1594953 h 2223308"/>
                <a:gd name="connsiteX68" fmla="*/ 1609802 w 1646376"/>
                <a:gd name="connsiteY68" fmla="*/ 1577353 h 2223308"/>
                <a:gd name="connsiteX69" fmla="*/ 1609802 w 1646376"/>
                <a:gd name="connsiteY69" fmla="*/ 1576253 h 2223308"/>
                <a:gd name="connsiteX70" fmla="*/ 1609802 w 1646376"/>
                <a:gd name="connsiteY70" fmla="*/ 1575153 h 2223308"/>
                <a:gd name="connsiteX71" fmla="*/ 1592203 w 1646376"/>
                <a:gd name="connsiteY71" fmla="*/ 1557554 h 2223308"/>
                <a:gd name="connsiteX72" fmla="*/ 1524555 w 1646376"/>
                <a:gd name="connsiteY72" fmla="*/ 1557554 h 2223308"/>
                <a:gd name="connsiteX73" fmla="*/ 1524005 w 1646376"/>
                <a:gd name="connsiteY73" fmla="*/ 1557554 h 2223308"/>
                <a:gd name="connsiteX74" fmla="*/ 1421433 w 1646376"/>
                <a:gd name="connsiteY74" fmla="*/ 1232788 h 2223308"/>
                <a:gd name="connsiteX75" fmla="*/ 1363685 w 1646376"/>
                <a:gd name="connsiteY75" fmla="*/ 1428583 h 2223308"/>
                <a:gd name="connsiteX76" fmla="*/ 1305111 w 1646376"/>
                <a:gd name="connsiteY76" fmla="*/ 1362585 h 2223308"/>
                <a:gd name="connsiteX77" fmla="*/ 1298237 w 1646376"/>
                <a:gd name="connsiteY77" fmla="*/ 1354885 h 2223308"/>
                <a:gd name="connsiteX78" fmla="*/ 1029569 w 1646376"/>
                <a:gd name="connsiteY78" fmla="*/ 172695 h 2223308"/>
                <a:gd name="connsiteX79" fmla="*/ 821676 w 1646376"/>
                <a:gd name="connsiteY79" fmla="*/ 0 h 2223308"/>
                <a:gd name="connsiteX80" fmla="*/ 613782 w 1646376"/>
                <a:gd name="connsiteY80" fmla="*/ 172695 h 2223308"/>
                <a:gd name="connsiteX81" fmla="*/ 346215 w 1646376"/>
                <a:gd name="connsiteY81" fmla="*/ 1362035 h 2223308"/>
                <a:gd name="connsiteX82" fmla="*/ 345665 w 1646376"/>
                <a:gd name="connsiteY82" fmla="*/ 1362585 h 2223308"/>
                <a:gd name="connsiteX83" fmla="*/ 281592 w 1646376"/>
                <a:gd name="connsiteY83" fmla="*/ 1434907 h 2223308"/>
                <a:gd name="connsiteX84" fmla="*/ 281592 w 1646376"/>
                <a:gd name="connsiteY84" fmla="*/ 1434907 h 2223308"/>
                <a:gd name="connsiteX85" fmla="*/ 209819 w 1646376"/>
                <a:gd name="connsiteY85" fmla="*/ 1232513 h 2223308"/>
                <a:gd name="connsiteX86" fmla="*/ 118521 w 1646376"/>
                <a:gd name="connsiteY86" fmla="*/ 1561404 h 2223308"/>
                <a:gd name="connsiteX87" fmla="*/ 117697 w 1646376"/>
                <a:gd name="connsiteY87" fmla="*/ 1561404 h 2223308"/>
                <a:gd name="connsiteX88" fmla="*/ 54448 w 1646376"/>
                <a:gd name="connsiteY88" fmla="*/ 1561404 h 2223308"/>
                <a:gd name="connsiteX89" fmla="*/ 36849 w 1646376"/>
                <a:gd name="connsiteY89" fmla="*/ 1579003 h 2223308"/>
                <a:gd name="connsiteX90" fmla="*/ 37399 w 1646376"/>
                <a:gd name="connsiteY90" fmla="*/ 1583128 h 2223308"/>
                <a:gd name="connsiteX91" fmla="*/ 54998 w 1646376"/>
                <a:gd name="connsiteY91" fmla="*/ 1599353 h 2223308"/>
                <a:gd name="connsiteX92" fmla="*/ 110547 w 1646376"/>
                <a:gd name="connsiteY92" fmla="*/ 1599353 h 2223308"/>
                <a:gd name="connsiteX93" fmla="*/ 99547 w 1646376"/>
                <a:gd name="connsiteY93" fmla="*/ 1657101 h 2223308"/>
                <a:gd name="connsiteX94" fmla="*/ 98722 w 1646376"/>
                <a:gd name="connsiteY94" fmla="*/ 1657101 h 2223308"/>
                <a:gd name="connsiteX95" fmla="*/ 35749 w 1646376"/>
                <a:gd name="connsiteY95" fmla="*/ 1657101 h 2223308"/>
                <a:gd name="connsiteX96" fmla="*/ 18149 w 1646376"/>
                <a:gd name="connsiteY96" fmla="*/ 1674700 h 2223308"/>
                <a:gd name="connsiteX97" fmla="*/ 18699 w 1646376"/>
                <a:gd name="connsiteY97" fmla="*/ 1678825 h 2223308"/>
                <a:gd name="connsiteX98" fmla="*/ 36299 w 1646376"/>
                <a:gd name="connsiteY98" fmla="*/ 1695050 h 2223308"/>
                <a:gd name="connsiteX99" fmla="*/ 93497 w 1646376"/>
                <a:gd name="connsiteY99" fmla="*/ 1695050 h 2223308"/>
                <a:gd name="connsiteX100" fmla="*/ 86897 w 1646376"/>
                <a:gd name="connsiteY100" fmla="*/ 1743998 h 2223308"/>
                <a:gd name="connsiteX101" fmla="*/ 86072 w 1646376"/>
                <a:gd name="connsiteY101" fmla="*/ 1743998 h 2223308"/>
                <a:gd name="connsiteX102" fmla="*/ 17599 w 1646376"/>
                <a:gd name="connsiteY102" fmla="*/ 1743998 h 2223308"/>
                <a:gd name="connsiteX103" fmla="*/ 0 w 1646376"/>
                <a:gd name="connsiteY103" fmla="*/ 1761598 h 2223308"/>
                <a:gd name="connsiteX104" fmla="*/ 550 w 1646376"/>
                <a:gd name="connsiteY104" fmla="*/ 1765448 h 2223308"/>
                <a:gd name="connsiteX105" fmla="*/ 312941 w 1646376"/>
                <a:gd name="connsiteY105" fmla="*/ 1792122 h 2223308"/>
                <a:gd name="connsiteX106" fmla="*/ 312391 w 1646376"/>
                <a:gd name="connsiteY106" fmla="*/ 1787722 h 2223308"/>
                <a:gd name="connsiteX107" fmla="*/ 313216 w 1646376"/>
                <a:gd name="connsiteY107" fmla="*/ 1787997 h 2223308"/>
                <a:gd name="connsiteX108" fmla="*/ 312941 w 1646376"/>
                <a:gd name="connsiteY108" fmla="*/ 1792122 h 222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1646376" h="2223308">
                  <a:moveTo>
                    <a:pt x="550" y="1765448"/>
                  </a:moveTo>
                  <a:cubicBezTo>
                    <a:pt x="1375" y="1774522"/>
                    <a:pt x="8800" y="1781672"/>
                    <a:pt x="18149" y="1781672"/>
                  </a:cubicBezTo>
                  <a:lnTo>
                    <a:pt x="82498" y="1781672"/>
                  </a:lnTo>
                  <a:cubicBezTo>
                    <a:pt x="75898" y="1849320"/>
                    <a:pt x="74523" y="1916968"/>
                    <a:pt x="80573" y="1980491"/>
                  </a:cubicBezTo>
                  <a:lnTo>
                    <a:pt x="70398" y="1980491"/>
                  </a:lnTo>
                  <a:cubicBezTo>
                    <a:pt x="55823" y="1980491"/>
                    <a:pt x="43999" y="1992316"/>
                    <a:pt x="43999" y="2006890"/>
                  </a:cubicBezTo>
                  <a:cubicBezTo>
                    <a:pt x="43999" y="2021465"/>
                    <a:pt x="55823" y="2033290"/>
                    <a:pt x="70398" y="2033290"/>
                  </a:cubicBezTo>
                  <a:lnTo>
                    <a:pt x="87722" y="2033290"/>
                  </a:lnTo>
                  <a:cubicBezTo>
                    <a:pt x="100647" y="2106713"/>
                    <a:pt x="126221" y="2172436"/>
                    <a:pt x="169120" y="2223309"/>
                  </a:cubicBezTo>
                  <a:lnTo>
                    <a:pt x="216144" y="2223309"/>
                  </a:lnTo>
                  <a:lnTo>
                    <a:pt x="263167" y="2223309"/>
                  </a:lnTo>
                  <a:cubicBezTo>
                    <a:pt x="306066" y="2172711"/>
                    <a:pt x="331365" y="2106713"/>
                    <a:pt x="344290" y="2033290"/>
                  </a:cubicBezTo>
                  <a:lnTo>
                    <a:pt x="361614" y="2033290"/>
                  </a:lnTo>
                  <a:cubicBezTo>
                    <a:pt x="376189" y="2033290"/>
                    <a:pt x="388013" y="2021465"/>
                    <a:pt x="388013" y="2006890"/>
                  </a:cubicBezTo>
                  <a:cubicBezTo>
                    <a:pt x="388013" y="1992316"/>
                    <a:pt x="376189" y="1980491"/>
                    <a:pt x="361614" y="1980491"/>
                  </a:cubicBezTo>
                  <a:lnTo>
                    <a:pt x="351165" y="1980491"/>
                  </a:lnTo>
                  <a:cubicBezTo>
                    <a:pt x="359414" y="1893869"/>
                    <a:pt x="353640" y="1799822"/>
                    <a:pt x="340440" y="1708249"/>
                  </a:cubicBezTo>
                  <a:cubicBezTo>
                    <a:pt x="342090" y="1704399"/>
                    <a:pt x="344015" y="1700550"/>
                    <a:pt x="346215" y="1696425"/>
                  </a:cubicBezTo>
                  <a:cubicBezTo>
                    <a:pt x="358039" y="1674150"/>
                    <a:pt x="375639" y="1651326"/>
                    <a:pt x="400938" y="1631802"/>
                  </a:cubicBezTo>
                  <a:cubicBezTo>
                    <a:pt x="411113" y="1669476"/>
                    <a:pt x="417988" y="1690375"/>
                    <a:pt x="417988" y="1690375"/>
                  </a:cubicBezTo>
                  <a:lnTo>
                    <a:pt x="435037" y="1690375"/>
                  </a:lnTo>
                  <a:cubicBezTo>
                    <a:pt x="432837" y="1694225"/>
                    <a:pt x="431462" y="1698625"/>
                    <a:pt x="431462" y="1703574"/>
                  </a:cubicBezTo>
                  <a:cubicBezTo>
                    <a:pt x="431462" y="1708249"/>
                    <a:pt x="432837" y="1712374"/>
                    <a:pt x="434762" y="1716224"/>
                  </a:cubicBezTo>
                  <a:lnTo>
                    <a:pt x="427337" y="1716224"/>
                  </a:lnTo>
                  <a:lnTo>
                    <a:pt x="612682" y="2134212"/>
                  </a:lnTo>
                  <a:lnTo>
                    <a:pt x="649806" y="2134212"/>
                  </a:lnTo>
                  <a:cubicBezTo>
                    <a:pt x="653931" y="2173535"/>
                    <a:pt x="687205" y="2204335"/>
                    <a:pt x="727628" y="2204335"/>
                  </a:cubicBezTo>
                  <a:lnTo>
                    <a:pt x="915448" y="2204335"/>
                  </a:lnTo>
                  <a:cubicBezTo>
                    <a:pt x="955872" y="2204335"/>
                    <a:pt x="989146" y="2173535"/>
                    <a:pt x="993271" y="2134212"/>
                  </a:cubicBezTo>
                  <a:lnTo>
                    <a:pt x="1030394" y="2134212"/>
                  </a:lnTo>
                  <a:lnTo>
                    <a:pt x="1215739" y="1716224"/>
                  </a:lnTo>
                  <a:lnTo>
                    <a:pt x="1208314" y="1716224"/>
                  </a:lnTo>
                  <a:cubicBezTo>
                    <a:pt x="1210514" y="1712374"/>
                    <a:pt x="1211614" y="1708249"/>
                    <a:pt x="1211614" y="1703574"/>
                  </a:cubicBezTo>
                  <a:cubicBezTo>
                    <a:pt x="1211614" y="1698625"/>
                    <a:pt x="1210239" y="1694225"/>
                    <a:pt x="1208039" y="1690375"/>
                  </a:cubicBezTo>
                  <a:lnTo>
                    <a:pt x="1225089" y="1690375"/>
                  </a:lnTo>
                  <a:cubicBezTo>
                    <a:pt x="1225089" y="1690375"/>
                    <a:pt x="1232513" y="1667551"/>
                    <a:pt x="1243238" y="1627127"/>
                  </a:cubicBezTo>
                  <a:cubicBezTo>
                    <a:pt x="1272112" y="1647751"/>
                    <a:pt x="1291362" y="1672500"/>
                    <a:pt x="1304011" y="1696425"/>
                  </a:cubicBezTo>
                  <a:cubicBezTo>
                    <a:pt x="1289712" y="1791572"/>
                    <a:pt x="1282837" y="1890019"/>
                    <a:pt x="1291637" y="1980491"/>
                  </a:cubicBezTo>
                  <a:lnTo>
                    <a:pt x="1281187" y="1980491"/>
                  </a:lnTo>
                  <a:cubicBezTo>
                    <a:pt x="1266612" y="1980491"/>
                    <a:pt x="1254788" y="1992316"/>
                    <a:pt x="1254788" y="2006890"/>
                  </a:cubicBezTo>
                  <a:cubicBezTo>
                    <a:pt x="1254788" y="2021465"/>
                    <a:pt x="1266612" y="2033290"/>
                    <a:pt x="1281187" y="2033290"/>
                  </a:cubicBezTo>
                  <a:lnTo>
                    <a:pt x="1298511" y="2033290"/>
                  </a:lnTo>
                  <a:cubicBezTo>
                    <a:pt x="1311436" y="2106713"/>
                    <a:pt x="1337010" y="2172436"/>
                    <a:pt x="1379909" y="2223309"/>
                  </a:cubicBezTo>
                  <a:lnTo>
                    <a:pt x="1426933" y="2223309"/>
                  </a:lnTo>
                  <a:lnTo>
                    <a:pt x="1473956" y="2223309"/>
                  </a:lnTo>
                  <a:cubicBezTo>
                    <a:pt x="1516855" y="2172711"/>
                    <a:pt x="1542154" y="2106713"/>
                    <a:pt x="1555354" y="2033290"/>
                  </a:cubicBezTo>
                  <a:lnTo>
                    <a:pt x="1572678" y="2033290"/>
                  </a:lnTo>
                  <a:cubicBezTo>
                    <a:pt x="1587253" y="2033290"/>
                    <a:pt x="1599078" y="2021465"/>
                    <a:pt x="1599078" y="2006890"/>
                  </a:cubicBezTo>
                  <a:cubicBezTo>
                    <a:pt x="1599078" y="1992316"/>
                    <a:pt x="1587253" y="1980491"/>
                    <a:pt x="1572678" y="1980491"/>
                  </a:cubicBezTo>
                  <a:lnTo>
                    <a:pt x="1562504" y="1980491"/>
                  </a:lnTo>
                  <a:cubicBezTo>
                    <a:pt x="1568828" y="1915593"/>
                    <a:pt x="1567178" y="1846570"/>
                    <a:pt x="1560304" y="1777272"/>
                  </a:cubicBezTo>
                  <a:lnTo>
                    <a:pt x="1628777" y="1777272"/>
                  </a:lnTo>
                  <a:cubicBezTo>
                    <a:pt x="1638401" y="1777272"/>
                    <a:pt x="1646376" y="1769297"/>
                    <a:pt x="1646376" y="1759673"/>
                  </a:cubicBezTo>
                  <a:cubicBezTo>
                    <a:pt x="1646376" y="1759123"/>
                    <a:pt x="1646376" y="1758848"/>
                    <a:pt x="1646101" y="1758298"/>
                  </a:cubicBezTo>
                  <a:cubicBezTo>
                    <a:pt x="1646101" y="1757748"/>
                    <a:pt x="1646376" y="1757473"/>
                    <a:pt x="1646376" y="1756923"/>
                  </a:cubicBezTo>
                  <a:cubicBezTo>
                    <a:pt x="1646376" y="1747298"/>
                    <a:pt x="1638401" y="1739323"/>
                    <a:pt x="1628777" y="1739323"/>
                  </a:cubicBezTo>
                  <a:lnTo>
                    <a:pt x="1556454" y="1739323"/>
                  </a:lnTo>
                  <a:lnTo>
                    <a:pt x="1556179" y="1739323"/>
                  </a:lnTo>
                  <a:cubicBezTo>
                    <a:pt x="1554254" y="1723099"/>
                    <a:pt x="1551779" y="1706599"/>
                    <a:pt x="1549304" y="1690375"/>
                  </a:cubicBezTo>
                  <a:lnTo>
                    <a:pt x="1610902" y="1690375"/>
                  </a:lnTo>
                  <a:cubicBezTo>
                    <a:pt x="1620527" y="1690375"/>
                    <a:pt x="1628502" y="1682400"/>
                    <a:pt x="1628502" y="1672775"/>
                  </a:cubicBezTo>
                  <a:cubicBezTo>
                    <a:pt x="1628502" y="1672500"/>
                    <a:pt x="1628502" y="1671950"/>
                    <a:pt x="1628502" y="1671675"/>
                  </a:cubicBezTo>
                  <a:cubicBezTo>
                    <a:pt x="1628502" y="1671400"/>
                    <a:pt x="1628502" y="1670850"/>
                    <a:pt x="1628502" y="1670576"/>
                  </a:cubicBezTo>
                  <a:cubicBezTo>
                    <a:pt x="1628502" y="1660951"/>
                    <a:pt x="1620527" y="1652976"/>
                    <a:pt x="1610902" y="1652976"/>
                  </a:cubicBezTo>
                  <a:lnTo>
                    <a:pt x="1543529" y="1652976"/>
                  </a:lnTo>
                  <a:lnTo>
                    <a:pt x="1542979" y="1652976"/>
                  </a:lnTo>
                  <a:cubicBezTo>
                    <a:pt x="1539404" y="1633451"/>
                    <a:pt x="1535829" y="1613927"/>
                    <a:pt x="1531980" y="1594953"/>
                  </a:cubicBezTo>
                  <a:lnTo>
                    <a:pt x="1592203" y="1594953"/>
                  </a:lnTo>
                  <a:cubicBezTo>
                    <a:pt x="1601828" y="1594953"/>
                    <a:pt x="1609802" y="1586978"/>
                    <a:pt x="1609802" y="1577353"/>
                  </a:cubicBezTo>
                  <a:cubicBezTo>
                    <a:pt x="1609802" y="1577078"/>
                    <a:pt x="1609802" y="1576528"/>
                    <a:pt x="1609802" y="1576253"/>
                  </a:cubicBezTo>
                  <a:cubicBezTo>
                    <a:pt x="1609802" y="1575978"/>
                    <a:pt x="1609802" y="1575428"/>
                    <a:pt x="1609802" y="1575153"/>
                  </a:cubicBezTo>
                  <a:cubicBezTo>
                    <a:pt x="1609802" y="1565529"/>
                    <a:pt x="1601828" y="1557554"/>
                    <a:pt x="1592203" y="1557554"/>
                  </a:cubicBezTo>
                  <a:lnTo>
                    <a:pt x="1524555" y="1557554"/>
                  </a:lnTo>
                  <a:lnTo>
                    <a:pt x="1524005" y="1557554"/>
                  </a:lnTo>
                  <a:cubicBezTo>
                    <a:pt x="1483031" y="1375234"/>
                    <a:pt x="1421433" y="1232788"/>
                    <a:pt x="1421433" y="1232788"/>
                  </a:cubicBezTo>
                  <a:cubicBezTo>
                    <a:pt x="1421433" y="1232788"/>
                    <a:pt x="1396409" y="1312261"/>
                    <a:pt x="1363685" y="1428583"/>
                  </a:cubicBezTo>
                  <a:lnTo>
                    <a:pt x="1305111" y="1362585"/>
                  </a:lnTo>
                  <a:lnTo>
                    <a:pt x="1298237" y="1354885"/>
                  </a:lnTo>
                  <a:cubicBezTo>
                    <a:pt x="1345260" y="1024345"/>
                    <a:pt x="1347735" y="520010"/>
                    <a:pt x="1029569" y="172695"/>
                  </a:cubicBezTo>
                  <a:cubicBezTo>
                    <a:pt x="971546" y="109172"/>
                    <a:pt x="902798" y="50873"/>
                    <a:pt x="821676" y="0"/>
                  </a:cubicBezTo>
                  <a:cubicBezTo>
                    <a:pt x="740553" y="50873"/>
                    <a:pt x="671805" y="109172"/>
                    <a:pt x="613782" y="172695"/>
                  </a:cubicBezTo>
                  <a:cubicBezTo>
                    <a:pt x="293416" y="522484"/>
                    <a:pt x="298366" y="1031769"/>
                    <a:pt x="346215" y="1362035"/>
                  </a:cubicBezTo>
                  <a:lnTo>
                    <a:pt x="345665" y="1362585"/>
                  </a:lnTo>
                  <a:lnTo>
                    <a:pt x="281592" y="1434907"/>
                  </a:lnTo>
                  <a:lnTo>
                    <a:pt x="281592" y="1434907"/>
                  </a:lnTo>
                  <a:cubicBezTo>
                    <a:pt x="248043" y="1315011"/>
                    <a:pt x="209819" y="1232513"/>
                    <a:pt x="209819" y="1232513"/>
                  </a:cubicBezTo>
                  <a:cubicBezTo>
                    <a:pt x="209819" y="1232513"/>
                    <a:pt x="159495" y="1377159"/>
                    <a:pt x="118521" y="1561404"/>
                  </a:cubicBezTo>
                  <a:lnTo>
                    <a:pt x="117697" y="1561404"/>
                  </a:lnTo>
                  <a:lnTo>
                    <a:pt x="54448" y="1561404"/>
                  </a:lnTo>
                  <a:cubicBezTo>
                    <a:pt x="44824" y="1561404"/>
                    <a:pt x="36849" y="1569379"/>
                    <a:pt x="36849" y="1579003"/>
                  </a:cubicBezTo>
                  <a:cubicBezTo>
                    <a:pt x="36849" y="1580378"/>
                    <a:pt x="37124" y="1581753"/>
                    <a:pt x="37399" y="1583128"/>
                  </a:cubicBezTo>
                  <a:cubicBezTo>
                    <a:pt x="38224" y="1592203"/>
                    <a:pt x="45649" y="1599353"/>
                    <a:pt x="54998" y="1599353"/>
                  </a:cubicBezTo>
                  <a:lnTo>
                    <a:pt x="110547" y="1599353"/>
                  </a:lnTo>
                  <a:cubicBezTo>
                    <a:pt x="106697" y="1618327"/>
                    <a:pt x="103122" y="1637576"/>
                    <a:pt x="99547" y="1657101"/>
                  </a:cubicBezTo>
                  <a:lnTo>
                    <a:pt x="98722" y="1657101"/>
                  </a:lnTo>
                  <a:lnTo>
                    <a:pt x="35749" y="1657101"/>
                  </a:lnTo>
                  <a:cubicBezTo>
                    <a:pt x="26124" y="1657101"/>
                    <a:pt x="18149" y="1665076"/>
                    <a:pt x="18149" y="1674700"/>
                  </a:cubicBezTo>
                  <a:cubicBezTo>
                    <a:pt x="18149" y="1676075"/>
                    <a:pt x="18424" y="1677450"/>
                    <a:pt x="18699" y="1678825"/>
                  </a:cubicBezTo>
                  <a:cubicBezTo>
                    <a:pt x="19524" y="1687900"/>
                    <a:pt x="26949" y="1695050"/>
                    <a:pt x="36299" y="1695050"/>
                  </a:cubicBezTo>
                  <a:lnTo>
                    <a:pt x="93497" y="1695050"/>
                  </a:lnTo>
                  <a:cubicBezTo>
                    <a:pt x="91022" y="1711274"/>
                    <a:pt x="88822" y="1727774"/>
                    <a:pt x="86897" y="1743998"/>
                  </a:cubicBezTo>
                  <a:lnTo>
                    <a:pt x="86072" y="1743998"/>
                  </a:lnTo>
                  <a:lnTo>
                    <a:pt x="17599" y="1743998"/>
                  </a:lnTo>
                  <a:cubicBezTo>
                    <a:pt x="7975" y="1743998"/>
                    <a:pt x="0" y="1751973"/>
                    <a:pt x="0" y="1761598"/>
                  </a:cubicBezTo>
                  <a:cubicBezTo>
                    <a:pt x="0" y="1762698"/>
                    <a:pt x="275" y="1764073"/>
                    <a:pt x="550" y="1765448"/>
                  </a:cubicBezTo>
                  <a:close/>
                  <a:moveTo>
                    <a:pt x="312941" y="1792122"/>
                  </a:moveTo>
                  <a:lnTo>
                    <a:pt x="312391" y="1787722"/>
                  </a:lnTo>
                  <a:lnTo>
                    <a:pt x="313216" y="1787997"/>
                  </a:lnTo>
                  <a:cubicBezTo>
                    <a:pt x="312941" y="1790747"/>
                    <a:pt x="312941" y="1792122"/>
                    <a:pt x="312941" y="1792122"/>
                  </a:cubicBezTo>
                  <a:close/>
                </a:path>
              </a:pathLst>
            </a:custGeom>
            <a:solidFill>
              <a:srgbClr val="E6E6E6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065401-3305-4896-909F-8FC0DDB94F06}"/>
                </a:ext>
              </a:extLst>
            </p:cNvPr>
            <p:cNvSpPr/>
            <p:nvPr/>
          </p:nvSpPr>
          <p:spPr>
            <a:xfrm>
              <a:off x="9859465" y="784430"/>
              <a:ext cx="41547" cy="209956"/>
            </a:xfrm>
            <a:custGeom>
              <a:avLst/>
              <a:gdLst>
                <a:gd name="connsiteX0" fmla="*/ 4423 w 41547"/>
                <a:gd name="connsiteY0" fmla="*/ 200607 h 209956"/>
                <a:gd name="connsiteX1" fmla="*/ 16798 w 41547"/>
                <a:gd name="connsiteY1" fmla="*/ 3712 h 209956"/>
                <a:gd name="connsiteX2" fmla="*/ 24498 w 41547"/>
                <a:gd name="connsiteY2" fmla="*/ 3712 h 209956"/>
                <a:gd name="connsiteX3" fmla="*/ 36872 w 41547"/>
                <a:gd name="connsiteY3" fmla="*/ 200607 h 209956"/>
                <a:gd name="connsiteX4" fmla="*/ 41547 w 41547"/>
                <a:gd name="connsiteY4" fmla="*/ 205281 h 209956"/>
                <a:gd name="connsiteX5" fmla="*/ 36872 w 41547"/>
                <a:gd name="connsiteY5" fmla="*/ 209956 h 209956"/>
                <a:gd name="connsiteX6" fmla="*/ 4698 w 41547"/>
                <a:gd name="connsiteY6" fmla="*/ 209956 h 209956"/>
                <a:gd name="connsiteX7" fmla="*/ 23 w 41547"/>
                <a:gd name="connsiteY7" fmla="*/ 205281 h 209956"/>
                <a:gd name="connsiteX8" fmla="*/ 4423 w 41547"/>
                <a:gd name="connsiteY8" fmla="*/ 200607 h 20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47" h="209956">
                  <a:moveTo>
                    <a:pt x="4423" y="200607"/>
                  </a:moveTo>
                  <a:lnTo>
                    <a:pt x="16798" y="3712"/>
                  </a:lnTo>
                  <a:cubicBezTo>
                    <a:pt x="17073" y="-1237"/>
                    <a:pt x="24223" y="-1237"/>
                    <a:pt x="24498" y="3712"/>
                  </a:cubicBezTo>
                  <a:lnTo>
                    <a:pt x="36872" y="200607"/>
                  </a:lnTo>
                  <a:cubicBezTo>
                    <a:pt x="39347" y="200607"/>
                    <a:pt x="41547" y="202806"/>
                    <a:pt x="41547" y="205281"/>
                  </a:cubicBezTo>
                  <a:cubicBezTo>
                    <a:pt x="41547" y="207756"/>
                    <a:pt x="39347" y="209956"/>
                    <a:pt x="36872" y="209956"/>
                  </a:cubicBezTo>
                  <a:lnTo>
                    <a:pt x="4698" y="209956"/>
                  </a:lnTo>
                  <a:cubicBezTo>
                    <a:pt x="2223" y="209956"/>
                    <a:pt x="23" y="207756"/>
                    <a:pt x="23" y="205281"/>
                  </a:cubicBezTo>
                  <a:cubicBezTo>
                    <a:pt x="-252" y="202806"/>
                    <a:pt x="1948" y="200607"/>
                    <a:pt x="4423" y="200607"/>
                  </a:cubicBezTo>
                  <a:close/>
                </a:path>
              </a:pathLst>
            </a:custGeom>
            <a:solidFill>
              <a:srgbClr val="E6E6E6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88" name="Graphic 2">
              <a:extLst>
                <a:ext uri="{FF2B5EF4-FFF2-40B4-BE49-F238E27FC236}">
                  <a16:creationId xmlns:a16="http://schemas.microsoft.com/office/drawing/2014/main" id="{5F1A2D02-8A6F-4FAD-91EF-31577FDE01C7}"/>
                </a:ext>
              </a:extLst>
            </p:cNvPr>
            <p:cNvGrpSpPr/>
            <p:nvPr/>
          </p:nvGrpSpPr>
          <p:grpSpPr>
            <a:xfrm>
              <a:off x="9055963" y="784636"/>
              <a:ext cx="1646376" cy="2417109"/>
              <a:chOff x="9055963" y="784636"/>
              <a:chExt cx="1646376" cy="2417109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2F12CCD-C8FE-4DAD-A183-9D75BDB4B186}"/>
                  </a:ext>
                </a:extLst>
              </p:cNvPr>
              <p:cNvSpPr/>
              <p:nvPr/>
            </p:nvSpPr>
            <p:spPr>
              <a:xfrm>
                <a:off x="9487420" y="2655887"/>
                <a:ext cx="780706" cy="52798"/>
              </a:xfrm>
              <a:custGeom>
                <a:avLst/>
                <a:gdLst>
                  <a:gd name="connsiteX0" fmla="*/ 26404 w 780706"/>
                  <a:gd name="connsiteY0" fmla="*/ 52798 h 52798"/>
                  <a:gd name="connsiteX1" fmla="*/ 754307 w 780706"/>
                  <a:gd name="connsiteY1" fmla="*/ 52798 h 52798"/>
                  <a:gd name="connsiteX2" fmla="*/ 780707 w 780706"/>
                  <a:gd name="connsiteY2" fmla="*/ 26399 h 52798"/>
                  <a:gd name="connsiteX3" fmla="*/ 780707 w 780706"/>
                  <a:gd name="connsiteY3" fmla="*/ 26399 h 52798"/>
                  <a:gd name="connsiteX4" fmla="*/ 754307 w 780706"/>
                  <a:gd name="connsiteY4" fmla="*/ 0 h 52798"/>
                  <a:gd name="connsiteX5" fmla="*/ 26404 w 780706"/>
                  <a:gd name="connsiteY5" fmla="*/ 0 h 52798"/>
                  <a:gd name="connsiteX6" fmla="*/ 5 w 780706"/>
                  <a:gd name="connsiteY6" fmla="*/ 26399 h 52798"/>
                  <a:gd name="connsiteX7" fmla="*/ 5 w 780706"/>
                  <a:gd name="connsiteY7" fmla="*/ 26399 h 52798"/>
                  <a:gd name="connsiteX8" fmla="*/ 26404 w 780706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0706" h="52798">
                    <a:moveTo>
                      <a:pt x="26404" y="52798"/>
                    </a:moveTo>
                    <a:lnTo>
                      <a:pt x="754307" y="52798"/>
                    </a:lnTo>
                    <a:cubicBezTo>
                      <a:pt x="768882" y="52798"/>
                      <a:pt x="780707" y="40974"/>
                      <a:pt x="780707" y="26399"/>
                    </a:cubicBezTo>
                    <a:lnTo>
                      <a:pt x="780707" y="26399"/>
                    </a:lnTo>
                    <a:cubicBezTo>
                      <a:pt x="780707" y="11825"/>
                      <a:pt x="768882" y="0"/>
                      <a:pt x="754307" y="0"/>
                    </a:cubicBezTo>
                    <a:lnTo>
                      <a:pt x="26404" y="0"/>
                    </a:lnTo>
                    <a:cubicBezTo>
                      <a:pt x="11829" y="0"/>
                      <a:pt x="5" y="11825"/>
                      <a:pt x="5" y="26399"/>
                    </a:cubicBezTo>
                    <a:lnTo>
                      <a:pt x="5" y="26399"/>
                    </a:lnTo>
                    <a:cubicBezTo>
                      <a:pt x="-270" y="40699"/>
                      <a:pt x="11829" y="52798"/>
                      <a:pt x="26404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589DBD3-C691-4DC7-B1CB-6A78F9D049B3}"/>
                  </a:ext>
                </a:extLst>
              </p:cNvPr>
              <p:cNvSpPr/>
              <p:nvPr/>
            </p:nvSpPr>
            <p:spPr>
              <a:xfrm>
                <a:off x="9705493" y="3026026"/>
                <a:ext cx="344564" cy="156745"/>
              </a:xfrm>
              <a:custGeom>
                <a:avLst/>
                <a:gdLst>
                  <a:gd name="connsiteX0" fmla="*/ 78373 w 344564"/>
                  <a:gd name="connsiteY0" fmla="*/ 156745 h 156745"/>
                  <a:gd name="connsiteX1" fmla="*/ 266192 w 344564"/>
                  <a:gd name="connsiteY1" fmla="*/ 156745 h 156745"/>
                  <a:gd name="connsiteX2" fmla="*/ 344565 w 344564"/>
                  <a:gd name="connsiteY2" fmla="*/ 78373 h 156745"/>
                  <a:gd name="connsiteX3" fmla="*/ 344565 w 344564"/>
                  <a:gd name="connsiteY3" fmla="*/ 78373 h 156745"/>
                  <a:gd name="connsiteX4" fmla="*/ 266192 w 344564"/>
                  <a:gd name="connsiteY4" fmla="*/ 0 h 156745"/>
                  <a:gd name="connsiteX5" fmla="*/ 78373 w 344564"/>
                  <a:gd name="connsiteY5" fmla="*/ 0 h 156745"/>
                  <a:gd name="connsiteX6" fmla="*/ 0 w 344564"/>
                  <a:gd name="connsiteY6" fmla="*/ 78373 h 156745"/>
                  <a:gd name="connsiteX7" fmla="*/ 0 w 344564"/>
                  <a:gd name="connsiteY7" fmla="*/ 78373 h 156745"/>
                  <a:gd name="connsiteX8" fmla="*/ 78373 w 344564"/>
                  <a:gd name="connsiteY8" fmla="*/ 156745 h 15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564" h="156745">
                    <a:moveTo>
                      <a:pt x="78373" y="156745"/>
                    </a:moveTo>
                    <a:lnTo>
                      <a:pt x="266192" y="156745"/>
                    </a:lnTo>
                    <a:cubicBezTo>
                      <a:pt x="309366" y="156745"/>
                      <a:pt x="344565" y="121546"/>
                      <a:pt x="344565" y="78373"/>
                    </a:cubicBezTo>
                    <a:lnTo>
                      <a:pt x="344565" y="78373"/>
                    </a:lnTo>
                    <a:cubicBezTo>
                      <a:pt x="344565" y="35199"/>
                      <a:pt x="309366" y="0"/>
                      <a:pt x="266192" y="0"/>
                    </a:cubicBezTo>
                    <a:lnTo>
                      <a:pt x="78373" y="0"/>
                    </a:lnTo>
                    <a:cubicBezTo>
                      <a:pt x="35199" y="0"/>
                      <a:pt x="0" y="35199"/>
                      <a:pt x="0" y="78373"/>
                    </a:cubicBezTo>
                    <a:lnTo>
                      <a:pt x="0" y="78373"/>
                    </a:lnTo>
                    <a:cubicBezTo>
                      <a:pt x="0" y="121546"/>
                      <a:pt x="35199" y="156745"/>
                      <a:pt x="78373" y="1567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BA9ED5D-4131-4288-912C-8537559DA601}"/>
                  </a:ext>
                </a:extLst>
              </p:cNvPr>
              <p:cNvSpPr/>
              <p:nvPr/>
            </p:nvSpPr>
            <p:spPr>
              <a:xfrm>
                <a:off x="9378168" y="1151132"/>
                <a:ext cx="997974" cy="1517679"/>
              </a:xfrm>
              <a:custGeom>
                <a:avLst/>
                <a:gdLst>
                  <a:gd name="connsiteX0" fmla="*/ 24559 w 997974"/>
                  <a:gd name="connsiteY0" fmla="*/ 1194565 h 1517679"/>
                  <a:gd name="connsiteX1" fmla="*/ 39134 w 997974"/>
                  <a:gd name="connsiteY1" fmla="*/ 1178065 h 1517679"/>
                  <a:gd name="connsiteX2" fmla="*/ 57833 w 997974"/>
                  <a:gd name="connsiteY2" fmla="*/ 1154691 h 1517679"/>
                  <a:gd name="connsiteX3" fmla="*/ 117231 w 997974"/>
                  <a:gd name="connsiteY3" fmla="*/ 1431608 h 1517679"/>
                  <a:gd name="connsiteX4" fmla="*/ 77083 w 997974"/>
                  <a:gd name="connsiteY4" fmla="*/ 1454432 h 1517679"/>
                  <a:gd name="connsiteX5" fmla="*/ 95232 w 997974"/>
                  <a:gd name="connsiteY5" fmla="*/ 1517680 h 1517679"/>
                  <a:gd name="connsiteX6" fmla="*/ 250602 w 997974"/>
                  <a:gd name="connsiteY6" fmla="*/ 1517680 h 1517679"/>
                  <a:gd name="connsiteX7" fmla="*/ 498920 w 997974"/>
                  <a:gd name="connsiteY7" fmla="*/ 1517680 h 1517679"/>
                  <a:gd name="connsiteX8" fmla="*/ 747238 w 997974"/>
                  <a:gd name="connsiteY8" fmla="*/ 1517680 h 1517679"/>
                  <a:gd name="connsiteX9" fmla="*/ 902608 w 997974"/>
                  <a:gd name="connsiteY9" fmla="*/ 1517680 h 1517679"/>
                  <a:gd name="connsiteX10" fmla="*/ 920757 w 997974"/>
                  <a:gd name="connsiteY10" fmla="*/ 1454432 h 1517679"/>
                  <a:gd name="connsiteX11" fmla="*/ 880609 w 997974"/>
                  <a:gd name="connsiteY11" fmla="*/ 1431608 h 1517679"/>
                  <a:gd name="connsiteX12" fmla="*/ 940007 w 997974"/>
                  <a:gd name="connsiteY12" fmla="*/ 1154691 h 1517679"/>
                  <a:gd name="connsiteX13" fmla="*/ 958706 w 997974"/>
                  <a:gd name="connsiteY13" fmla="*/ 1178065 h 1517679"/>
                  <a:gd name="connsiteX14" fmla="*/ 973281 w 997974"/>
                  <a:gd name="connsiteY14" fmla="*/ 1194565 h 1517679"/>
                  <a:gd name="connsiteX15" fmla="*/ 706539 w 997974"/>
                  <a:gd name="connsiteY15" fmla="*/ 0 h 1517679"/>
                  <a:gd name="connsiteX16" fmla="*/ 638616 w 997974"/>
                  <a:gd name="connsiteY16" fmla="*/ 22274 h 1517679"/>
                  <a:gd name="connsiteX17" fmla="*/ 638616 w 997974"/>
                  <a:gd name="connsiteY17" fmla="*/ 22274 h 1517679"/>
                  <a:gd name="connsiteX18" fmla="*/ 359499 w 997974"/>
                  <a:gd name="connsiteY18" fmla="*/ 22274 h 1517679"/>
                  <a:gd name="connsiteX19" fmla="*/ 359499 w 997974"/>
                  <a:gd name="connsiteY19" fmla="*/ 22274 h 1517679"/>
                  <a:gd name="connsiteX20" fmla="*/ 291851 w 997974"/>
                  <a:gd name="connsiteY20" fmla="*/ 0 h 1517679"/>
                  <a:gd name="connsiteX21" fmla="*/ 24559 w 997974"/>
                  <a:gd name="connsiteY21" fmla="*/ 1194565 h 1517679"/>
                  <a:gd name="connsiteX22" fmla="*/ 241253 w 997974"/>
                  <a:gd name="connsiteY22" fmla="*/ 672630 h 1517679"/>
                  <a:gd name="connsiteX23" fmla="*/ 499470 w 997974"/>
                  <a:gd name="connsiteY23" fmla="*/ 414413 h 1517679"/>
                  <a:gd name="connsiteX24" fmla="*/ 757687 w 997974"/>
                  <a:gd name="connsiteY24" fmla="*/ 672630 h 1517679"/>
                  <a:gd name="connsiteX25" fmla="*/ 499470 w 997974"/>
                  <a:gd name="connsiteY25" fmla="*/ 930847 h 1517679"/>
                  <a:gd name="connsiteX26" fmla="*/ 241253 w 997974"/>
                  <a:gd name="connsiteY26" fmla="*/ 672630 h 151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97974" h="1517679">
                    <a:moveTo>
                      <a:pt x="24559" y="1194565"/>
                    </a:moveTo>
                    <a:lnTo>
                      <a:pt x="39134" y="1178065"/>
                    </a:lnTo>
                    <a:lnTo>
                      <a:pt x="57833" y="1154691"/>
                    </a:lnTo>
                    <a:lnTo>
                      <a:pt x="117231" y="1431608"/>
                    </a:lnTo>
                    <a:cubicBezTo>
                      <a:pt x="102107" y="1438207"/>
                      <a:pt x="88907" y="1445907"/>
                      <a:pt x="77083" y="1454432"/>
                    </a:cubicBezTo>
                    <a:cubicBezTo>
                      <a:pt x="87807" y="1494856"/>
                      <a:pt x="95232" y="1517680"/>
                      <a:pt x="95232" y="1517680"/>
                    </a:cubicBezTo>
                    <a:lnTo>
                      <a:pt x="250602" y="1517680"/>
                    </a:lnTo>
                    <a:lnTo>
                      <a:pt x="498920" y="1517680"/>
                    </a:lnTo>
                    <a:lnTo>
                      <a:pt x="747238" y="1517680"/>
                    </a:lnTo>
                    <a:lnTo>
                      <a:pt x="902608" y="1517680"/>
                    </a:lnTo>
                    <a:cubicBezTo>
                      <a:pt x="902608" y="1517680"/>
                      <a:pt x="910033" y="1494856"/>
                      <a:pt x="920757" y="1454432"/>
                    </a:cubicBezTo>
                    <a:cubicBezTo>
                      <a:pt x="908933" y="1446182"/>
                      <a:pt x="895733" y="1438482"/>
                      <a:pt x="880609" y="1431608"/>
                    </a:cubicBezTo>
                    <a:lnTo>
                      <a:pt x="940007" y="1154691"/>
                    </a:lnTo>
                    <a:lnTo>
                      <a:pt x="958706" y="1178065"/>
                    </a:lnTo>
                    <a:lnTo>
                      <a:pt x="973281" y="1194565"/>
                    </a:lnTo>
                    <a:cubicBezTo>
                      <a:pt x="1021954" y="864299"/>
                      <a:pt x="1028279" y="351715"/>
                      <a:pt x="706539" y="0"/>
                    </a:cubicBezTo>
                    <a:lnTo>
                      <a:pt x="638616" y="22274"/>
                    </a:lnTo>
                    <a:lnTo>
                      <a:pt x="638616" y="22274"/>
                    </a:lnTo>
                    <a:lnTo>
                      <a:pt x="359499" y="22274"/>
                    </a:lnTo>
                    <a:lnTo>
                      <a:pt x="359499" y="22274"/>
                    </a:lnTo>
                    <a:lnTo>
                      <a:pt x="291851" y="0"/>
                    </a:lnTo>
                    <a:cubicBezTo>
                      <a:pt x="-30439" y="351715"/>
                      <a:pt x="-23840" y="864299"/>
                      <a:pt x="24559" y="1194565"/>
                    </a:cubicBezTo>
                    <a:close/>
                    <a:moveTo>
                      <a:pt x="241253" y="672630"/>
                    </a:moveTo>
                    <a:cubicBezTo>
                      <a:pt x="241253" y="529909"/>
                      <a:pt x="356749" y="414413"/>
                      <a:pt x="499470" y="414413"/>
                    </a:cubicBezTo>
                    <a:cubicBezTo>
                      <a:pt x="642191" y="414413"/>
                      <a:pt x="757687" y="529909"/>
                      <a:pt x="757687" y="672630"/>
                    </a:cubicBezTo>
                    <a:cubicBezTo>
                      <a:pt x="757687" y="815351"/>
                      <a:pt x="642191" y="930847"/>
                      <a:pt x="499470" y="930847"/>
                    </a:cubicBezTo>
                    <a:cubicBezTo>
                      <a:pt x="356749" y="930847"/>
                      <a:pt x="241253" y="815076"/>
                      <a:pt x="241253" y="672630"/>
                    </a:cubicBezTo>
                    <a:close/>
                  </a:path>
                </a:pathLst>
              </a:custGeom>
              <a:solidFill>
                <a:srgbClr val="DCD7D8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10538BE-D101-4483-9C2F-CA2D09688B71}"/>
                  </a:ext>
                </a:extLst>
              </p:cNvPr>
              <p:cNvSpPr/>
              <p:nvPr/>
            </p:nvSpPr>
            <p:spPr>
              <a:xfrm>
                <a:off x="10014034" y="2682561"/>
                <a:ext cx="265917" cy="417987"/>
              </a:xfrm>
              <a:custGeom>
                <a:avLst/>
                <a:gdLst>
                  <a:gd name="connsiteX0" fmla="*/ 265917 w 265917"/>
                  <a:gd name="connsiteY0" fmla="*/ 0 h 417987"/>
                  <a:gd name="connsiteX1" fmla="*/ 80298 w 265917"/>
                  <a:gd name="connsiteY1" fmla="*/ 417988 h 417987"/>
                  <a:gd name="connsiteX2" fmla="*/ 0 w 265917"/>
                  <a:gd name="connsiteY2" fmla="*/ 417988 h 417987"/>
                  <a:gd name="connsiteX3" fmla="*/ 114397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265917" y="0"/>
                    </a:moveTo>
                    <a:lnTo>
                      <a:pt x="80298" y="417988"/>
                    </a:lnTo>
                    <a:lnTo>
                      <a:pt x="0" y="417988"/>
                    </a:lnTo>
                    <a:lnTo>
                      <a:pt x="114397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54C7746-BBDA-4A8C-AE3E-C09EFCA65E24}"/>
                  </a:ext>
                </a:extLst>
              </p:cNvPr>
              <p:cNvSpPr/>
              <p:nvPr/>
            </p:nvSpPr>
            <p:spPr>
              <a:xfrm>
                <a:off x="9491000" y="2682561"/>
                <a:ext cx="265917" cy="417987"/>
              </a:xfrm>
              <a:custGeom>
                <a:avLst/>
                <a:gdLst>
                  <a:gd name="connsiteX0" fmla="*/ 151521 w 265917"/>
                  <a:gd name="connsiteY0" fmla="*/ 0 h 417987"/>
                  <a:gd name="connsiteX1" fmla="*/ 265917 w 265917"/>
                  <a:gd name="connsiteY1" fmla="*/ 417988 h 417987"/>
                  <a:gd name="connsiteX2" fmla="*/ 185619 w 265917"/>
                  <a:gd name="connsiteY2" fmla="*/ 417988 h 417987"/>
                  <a:gd name="connsiteX3" fmla="*/ 0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151521" y="0"/>
                    </a:moveTo>
                    <a:lnTo>
                      <a:pt x="265917" y="417988"/>
                    </a:lnTo>
                    <a:lnTo>
                      <a:pt x="185619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A268E99-C9BE-4D82-9EE7-8B2EF37D3974}"/>
                  </a:ext>
                </a:extLst>
              </p:cNvPr>
              <p:cNvSpPr/>
              <p:nvPr/>
            </p:nvSpPr>
            <p:spPr>
              <a:xfrm>
                <a:off x="9642520" y="2682561"/>
                <a:ext cx="485910" cy="417987"/>
              </a:xfrm>
              <a:custGeom>
                <a:avLst/>
                <a:gdLst>
                  <a:gd name="connsiteX0" fmla="*/ 242818 w 485910"/>
                  <a:gd name="connsiteY0" fmla="*/ 0 h 417987"/>
                  <a:gd name="connsiteX1" fmla="*/ 485911 w 485910"/>
                  <a:gd name="connsiteY1" fmla="*/ 0 h 417987"/>
                  <a:gd name="connsiteX2" fmla="*/ 371514 w 485910"/>
                  <a:gd name="connsiteY2" fmla="*/ 417988 h 417987"/>
                  <a:gd name="connsiteX3" fmla="*/ 242818 w 485910"/>
                  <a:gd name="connsiteY3" fmla="*/ 417988 h 417987"/>
                  <a:gd name="connsiteX4" fmla="*/ 114397 w 485910"/>
                  <a:gd name="connsiteY4" fmla="*/ 417988 h 417987"/>
                  <a:gd name="connsiteX5" fmla="*/ 0 w 485910"/>
                  <a:gd name="connsiteY5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910" h="417987">
                    <a:moveTo>
                      <a:pt x="242818" y="0"/>
                    </a:moveTo>
                    <a:lnTo>
                      <a:pt x="485911" y="0"/>
                    </a:lnTo>
                    <a:lnTo>
                      <a:pt x="371514" y="417988"/>
                    </a:lnTo>
                    <a:lnTo>
                      <a:pt x="242818" y="417988"/>
                    </a:lnTo>
                    <a:lnTo>
                      <a:pt x="114397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9245E69-980A-4A68-86BA-016366E1E157}"/>
                  </a:ext>
                </a:extLst>
              </p:cNvPr>
              <p:cNvSpPr/>
              <p:nvPr/>
            </p:nvSpPr>
            <p:spPr>
              <a:xfrm>
                <a:off x="10014034" y="2686686"/>
                <a:ext cx="265917" cy="417987"/>
              </a:xfrm>
              <a:custGeom>
                <a:avLst/>
                <a:gdLst>
                  <a:gd name="connsiteX0" fmla="*/ 265917 w 265917"/>
                  <a:gd name="connsiteY0" fmla="*/ 0 h 417987"/>
                  <a:gd name="connsiteX1" fmla="*/ 80298 w 265917"/>
                  <a:gd name="connsiteY1" fmla="*/ 417988 h 417987"/>
                  <a:gd name="connsiteX2" fmla="*/ 0 w 265917"/>
                  <a:gd name="connsiteY2" fmla="*/ 417988 h 417987"/>
                  <a:gd name="connsiteX3" fmla="*/ 114397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265917" y="0"/>
                    </a:moveTo>
                    <a:lnTo>
                      <a:pt x="80298" y="417988"/>
                    </a:lnTo>
                    <a:lnTo>
                      <a:pt x="0" y="417988"/>
                    </a:lnTo>
                    <a:lnTo>
                      <a:pt x="1143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F6B209F-6350-4152-8FE9-28310D31B051}"/>
                  </a:ext>
                </a:extLst>
              </p:cNvPr>
              <p:cNvSpPr/>
              <p:nvPr/>
            </p:nvSpPr>
            <p:spPr>
              <a:xfrm>
                <a:off x="9491000" y="2686686"/>
                <a:ext cx="265917" cy="417987"/>
              </a:xfrm>
              <a:custGeom>
                <a:avLst/>
                <a:gdLst>
                  <a:gd name="connsiteX0" fmla="*/ 151521 w 265917"/>
                  <a:gd name="connsiteY0" fmla="*/ 0 h 417987"/>
                  <a:gd name="connsiteX1" fmla="*/ 265917 w 265917"/>
                  <a:gd name="connsiteY1" fmla="*/ 417988 h 417987"/>
                  <a:gd name="connsiteX2" fmla="*/ 185619 w 265917"/>
                  <a:gd name="connsiteY2" fmla="*/ 417988 h 417987"/>
                  <a:gd name="connsiteX3" fmla="*/ 0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151521" y="0"/>
                    </a:moveTo>
                    <a:lnTo>
                      <a:pt x="265917" y="417988"/>
                    </a:lnTo>
                    <a:lnTo>
                      <a:pt x="185619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434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F3C145E-6E09-408E-9BEC-859B57889E92}"/>
                  </a:ext>
                </a:extLst>
              </p:cNvPr>
              <p:cNvSpPr/>
              <p:nvPr/>
            </p:nvSpPr>
            <p:spPr>
              <a:xfrm>
                <a:off x="9642520" y="2686686"/>
                <a:ext cx="485910" cy="417987"/>
              </a:xfrm>
              <a:custGeom>
                <a:avLst/>
                <a:gdLst>
                  <a:gd name="connsiteX0" fmla="*/ 242818 w 485910"/>
                  <a:gd name="connsiteY0" fmla="*/ 0 h 417987"/>
                  <a:gd name="connsiteX1" fmla="*/ 485911 w 485910"/>
                  <a:gd name="connsiteY1" fmla="*/ 0 h 417987"/>
                  <a:gd name="connsiteX2" fmla="*/ 371514 w 485910"/>
                  <a:gd name="connsiteY2" fmla="*/ 417988 h 417987"/>
                  <a:gd name="connsiteX3" fmla="*/ 242818 w 485910"/>
                  <a:gd name="connsiteY3" fmla="*/ 417988 h 417987"/>
                  <a:gd name="connsiteX4" fmla="*/ 114397 w 485910"/>
                  <a:gd name="connsiteY4" fmla="*/ 417988 h 417987"/>
                  <a:gd name="connsiteX5" fmla="*/ 0 w 485910"/>
                  <a:gd name="connsiteY5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910" h="417987">
                    <a:moveTo>
                      <a:pt x="242818" y="0"/>
                    </a:moveTo>
                    <a:lnTo>
                      <a:pt x="485911" y="0"/>
                    </a:lnTo>
                    <a:lnTo>
                      <a:pt x="371514" y="417988"/>
                    </a:lnTo>
                    <a:lnTo>
                      <a:pt x="242818" y="417988"/>
                    </a:lnTo>
                    <a:lnTo>
                      <a:pt x="114397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3C4A4AA2-92AC-4182-BBF3-8C46F239533D}"/>
                  </a:ext>
                </a:extLst>
              </p:cNvPr>
              <p:cNvSpPr/>
              <p:nvPr/>
            </p:nvSpPr>
            <p:spPr>
              <a:xfrm>
                <a:off x="10344060" y="2210675"/>
                <a:ext cx="278464" cy="755677"/>
              </a:xfrm>
              <a:custGeom>
                <a:avLst/>
                <a:gdLst>
                  <a:gd name="connsiteX0" fmla="*/ 42313 w 278464"/>
                  <a:gd name="connsiteY0" fmla="*/ 559883 h 755677"/>
                  <a:gd name="connsiteX1" fmla="*/ 90712 w 278464"/>
                  <a:gd name="connsiteY1" fmla="*/ 227968 h 755677"/>
                  <a:gd name="connsiteX2" fmla="*/ 72287 w 278464"/>
                  <a:gd name="connsiteY2" fmla="*/ 207069 h 755677"/>
                  <a:gd name="connsiteX3" fmla="*/ 139110 w 278464"/>
                  <a:gd name="connsiteY3" fmla="*/ 0 h 755677"/>
                  <a:gd name="connsiteX4" fmla="*/ 236182 w 278464"/>
                  <a:gd name="connsiteY4" fmla="*/ 327240 h 755677"/>
                  <a:gd name="connsiteX5" fmla="*/ 179534 w 278464"/>
                  <a:gd name="connsiteY5" fmla="*/ 327240 h 755677"/>
                  <a:gd name="connsiteX6" fmla="*/ 161934 w 278464"/>
                  <a:gd name="connsiteY6" fmla="*/ 344840 h 755677"/>
                  <a:gd name="connsiteX7" fmla="*/ 179534 w 278464"/>
                  <a:gd name="connsiteY7" fmla="*/ 362439 h 755677"/>
                  <a:gd name="connsiteX8" fmla="*/ 243882 w 278464"/>
                  <a:gd name="connsiteY8" fmla="*/ 362439 h 755677"/>
                  <a:gd name="connsiteX9" fmla="*/ 255432 w 278464"/>
                  <a:gd name="connsiteY9" fmla="*/ 422663 h 755677"/>
                  <a:gd name="connsiteX10" fmla="*/ 198233 w 278464"/>
                  <a:gd name="connsiteY10" fmla="*/ 422663 h 755677"/>
                  <a:gd name="connsiteX11" fmla="*/ 180634 w 278464"/>
                  <a:gd name="connsiteY11" fmla="*/ 440262 h 755677"/>
                  <a:gd name="connsiteX12" fmla="*/ 198233 w 278464"/>
                  <a:gd name="connsiteY12" fmla="*/ 457861 h 755677"/>
                  <a:gd name="connsiteX13" fmla="*/ 261207 w 278464"/>
                  <a:gd name="connsiteY13" fmla="*/ 457861 h 755677"/>
                  <a:gd name="connsiteX14" fmla="*/ 268356 w 278464"/>
                  <a:gd name="connsiteY14" fmla="*/ 509560 h 755677"/>
                  <a:gd name="connsiteX15" fmla="*/ 216383 w 278464"/>
                  <a:gd name="connsiteY15" fmla="*/ 509560 h 755677"/>
                  <a:gd name="connsiteX16" fmla="*/ 198783 w 278464"/>
                  <a:gd name="connsiteY16" fmla="*/ 527159 h 755677"/>
                  <a:gd name="connsiteX17" fmla="*/ 216383 w 278464"/>
                  <a:gd name="connsiteY17" fmla="*/ 544759 h 755677"/>
                  <a:gd name="connsiteX18" fmla="*/ 272206 w 278464"/>
                  <a:gd name="connsiteY18" fmla="*/ 544759 h 755677"/>
                  <a:gd name="connsiteX19" fmla="*/ 273856 w 278464"/>
                  <a:gd name="connsiteY19" fmla="*/ 755677 h 755677"/>
                  <a:gd name="connsiteX20" fmla="*/ 4639 w 278464"/>
                  <a:gd name="connsiteY20" fmla="*/ 755677 h 755677"/>
                  <a:gd name="connsiteX21" fmla="*/ 16464 w 278464"/>
                  <a:gd name="connsiteY21" fmla="*/ 463911 h 755677"/>
                  <a:gd name="connsiteX22" fmla="*/ 42313 w 278464"/>
                  <a:gd name="connsiteY22" fmla="*/ 559883 h 75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8464" h="755677">
                    <a:moveTo>
                      <a:pt x="42313" y="559883"/>
                    </a:moveTo>
                    <a:lnTo>
                      <a:pt x="90712" y="227968"/>
                    </a:lnTo>
                    <a:lnTo>
                      <a:pt x="72287" y="207069"/>
                    </a:lnTo>
                    <a:cubicBezTo>
                      <a:pt x="106111" y="84697"/>
                      <a:pt x="139110" y="0"/>
                      <a:pt x="139110" y="0"/>
                    </a:cubicBezTo>
                    <a:cubicBezTo>
                      <a:pt x="139110" y="0"/>
                      <a:pt x="195208" y="143821"/>
                      <a:pt x="236182" y="327240"/>
                    </a:cubicBezTo>
                    <a:lnTo>
                      <a:pt x="179534" y="327240"/>
                    </a:lnTo>
                    <a:cubicBezTo>
                      <a:pt x="169909" y="327240"/>
                      <a:pt x="161934" y="335215"/>
                      <a:pt x="161934" y="344840"/>
                    </a:cubicBezTo>
                    <a:cubicBezTo>
                      <a:pt x="161934" y="354464"/>
                      <a:pt x="169909" y="362439"/>
                      <a:pt x="179534" y="362439"/>
                    </a:cubicBezTo>
                    <a:lnTo>
                      <a:pt x="243882" y="362439"/>
                    </a:lnTo>
                    <a:cubicBezTo>
                      <a:pt x="248007" y="382239"/>
                      <a:pt x="251857" y="402313"/>
                      <a:pt x="255432" y="422663"/>
                    </a:cubicBezTo>
                    <a:lnTo>
                      <a:pt x="198233" y="422663"/>
                    </a:lnTo>
                    <a:cubicBezTo>
                      <a:pt x="188609" y="422663"/>
                      <a:pt x="180634" y="430637"/>
                      <a:pt x="180634" y="440262"/>
                    </a:cubicBezTo>
                    <a:cubicBezTo>
                      <a:pt x="180634" y="449887"/>
                      <a:pt x="188609" y="457861"/>
                      <a:pt x="198233" y="457861"/>
                    </a:cubicBezTo>
                    <a:lnTo>
                      <a:pt x="261207" y="457861"/>
                    </a:lnTo>
                    <a:cubicBezTo>
                      <a:pt x="263956" y="474911"/>
                      <a:pt x="266156" y="492235"/>
                      <a:pt x="268356" y="509560"/>
                    </a:cubicBezTo>
                    <a:lnTo>
                      <a:pt x="216383" y="509560"/>
                    </a:lnTo>
                    <a:cubicBezTo>
                      <a:pt x="206758" y="509560"/>
                      <a:pt x="198783" y="517535"/>
                      <a:pt x="198783" y="527159"/>
                    </a:cubicBezTo>
                    <a:cubicBezTo>
                      <a:pt x="198783" y="536784"/>
                      <a:pt x="206758" y="544759"/>
                      <a:pt x="216383" y="544759"/>
                    </a:cubicBezTo>
                    <a:lnTo>
                      <a:pt x="272206" y="544759"/>
                    </a:lnTo>
                    <a:cubicBezTo>
                      <a:pt x="279356" y="616532"/>
                      <a:pt x="281006" y="688580"/>
                      <a:pt x="273856" y="755677"/>
                    </a:cubicBezTo>
                    <a:lnTo>
                      <a:pt x="4639" y="755677"/>
                    </a:lnTo>
                    <a:cubicBezTo>
                      <a:pt x="-5261" y="663280"/>
                      <a:pt x="1614" y="561808"/>
                      <a:pt x="16464" y="463911"/>
                    </a:cubicBezTo>
                    <a:cubicBezTo>
                      <a:pt x="42863" y="513685"/>
                      <a:pt x="42313" y="559883"/>
                      <a:pt x="42313" y="559883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00" name="Graphic 2">
                <a:extLst>
                  <a:ext uri="{FF2B5EF4-FFF2-40B4-BE49-F238E27FC236}">
                    <a16:creationId xmlns:a16="http://schemas.microsoft.com/office/drawing/2014/main" id="{99F704AB-BE58-406E-B726-3EDD2A82AC8E}"/>
                  </a:ext>
                </a:extLst>
              </p:cNvPr>
              <p:cNvGrpSpPr/>
              <p:nvPr/>
            </p:nvGrpSpPr>
            <p:grpSpPr>
              <a:xfrm>
                <a:off x="10259602" y="2301147"/>
                <a:ext cx="183969" cy="469686"/>
                <a:chOff x="10259602" y="2301147"/>
                <a:chExt cx="183969" cy="469686"/>
              </a:xfrm>
            </p:grpSpPr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B684A919-799B-4D62-B5B3-1C9C807C583B}"/>
                    </a:ext>
                  </a:extLst>
                </p:cNvPr>
                <p:cNvSpPr/>
                <p:nvPr/>
              </p:nvSpPr>
              <p:spPr>
                <a:xfrm>
                  <a:off x="10268401" y="2301147"/>
                  <a:ext cx="175169" cy="465011"/>
                </a:xfrm>
                <a:custGeom>
                  <a:avLst/>
                  <a:gdLst>
                    <a:gd name="connsiteX0" fmla="*/ 59398 w 175169"/>
                    <a:gd name="connsiteY0" fmla="*/ 0 h 465011"/>
                    <a:gd name="connsiteX1" fmla="*/ 78098 w 175169"/>
                    <a:gd name="connsiteY1" fmla="*/ 23374 h 465011"/>
                    <a:gd name="connsiteX2" fmla="*/ 92672 w 175169"/>
                    <a:gd name="connsiteY2" fmla="*/ 39874 h 465011"/>
                    <a:gd name="connsiteX3" fmla="*/ 156745 w 175169"/>
                    <a:gd name="connsiteY3" fmla="*/ 112197 h 465011"/>
                    <a:gd name="connsiteX4" fmla="*/ 175170 w 175169"/>
                    <a:gd name="connsiteY4" fmla="*/ 133096 h 465011"/>
                    <a:gd name="connsiteX5" fmla="*/ 126771 w 175169"/>
                    <a:gd name="connsiteY5" fmla="*/ 465011 h 465011"/>
                    <a:gd name="connsiteX6" fmla="*/ 100922 w 175169"/>
                    <a:gd name="connsiteY6" fmla="*/ 369314 h 465011"/>
                    <a:gd name="connsiteX7" fmla="*/ 40149 w 175169"/>
                    <a:gd name="connsiteY7" fmla="*/ 300016 h 465011"/>
                    <a:gd name="connsiteX8" fmla="*/ 0 w 175169"/>
                    <a:gd name="connsiteY8" fmla="*/ 277192 h 465011"/>
                    <a:gd name="connsiteX9" fmla="*/ 59398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59398" y="0"/>
                      </a:moveTo>
                      <a:lnTo>
                        <a:pt x="78098" y="23374"/>
                      </a:lnTo>
                      <a:lnTo>
                        <a:pt x="92672" y="39874"/>
                      </a:lnTo>
                      <a:lnTo>
                        <a:pt x="156745" y="112197"/>
                      </a:lnTo>
                      <a:lnTo>
                        <a:pt x="175170" y="133096"/>
                      </a:lnTo>
                      <a:lnTo>
                        <a:pt x="126771" y="465011"/>
                      </a:lnTo>
                      <a:cubicBezTo>
                        <a:pt x="126771" y="465011"/>
                        <a:pt x="127321" y="418812"/>
                        <a:pt x="100922" y="369314"/>
                      </a:cubicBezTo>
                      <a:cubicBezTo>
                        <a:pt x="87997" y="345390"/>
                        <a:pt x="68748" y="320366"/>
                        <a:pt x="40149" y="300016"/>
                      </a:cubicBezTo>
                      <a:cubicBezTo>
                        <a:pt x="28324" y="291766"/>
                        <a:pt x="15125" y="284067"/>
                        <a:pt x="0" y="277192"/>
                      </a:cubicBezTo>
                      <a:lnTo>
                        <a:pt x="59398" y="0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8AB548AE-DA83-4850-A033-71BD28804D84}"/>
                    </a:ext>
                  </a:extLst>
                </p:cNvPr>
                <p:cNvSpPr/>
                <p:nvPr/>
              </p:nvSpPr>
              <p:spPr>
                <a:xfrm>
                  <a:off x="10386373" y="2724910"/>
                  <a:ext cx="9225" cy="45648"/>
                </a:xfrm>
                <a:custGeom>
                  <a:avLst/>
                  <a:gdLst>
                    <a:gd name="connsiteX0" fmla="*/ 8525 w 9225"/>
                    <a:gd name="connsiteY0" fmla="*/ 40974 h 45648"/>
                    <a:gd name="connsiteX1" fmla="*/ 0 w 9225"/>
                    <a:gd name="connsiteY1" fmla="*/ 45649 h 45648"/>
                    <a:gd name="connsiteX2" fmla="*/ 825 w 9225"/>
                    <a:gd name="connsiteY2" fmla="*/ 0 h 45648"/>
                    <a:gd name="connsiteX3" fmla="*/ 8525 w 9225"/>
                    <a:gd name="connsiteY3" fmla="*/ 40974 h 4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25" h="45648">
                      <a:moveTo>
                        <a:pt x="8525" y="40974"/>
                      </a:moveTo>
                      <a:lnTo>
                        <a:pt x="0" y="45649"/>
                      </a:lnTo>
                      <a:lnTo>
                        <a:pt x="825" y="0"/>
                      </a:lnTo>
                      <a:cubicBezTo>
                        <a:pt x="825" y="275"/>
                        <a:pt x="12100" y="9350"/>
                        <a:pt x="8525" y="40974"/>
                      </a:cubicBez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8A10A8F8-A8A4-4F29-9D2E-1B30CEB36BEA}"/>
                    </a:ext>
                  </a:extLst>
                </p:cNvPr>
                <p:cNvSpPr/>
                <p:nvPr/>
              </p:nvSpPr>
              <p:spPr>
                <a:xfrm>
                  <a:off x="10319000" y="2301147"/>
                  <a:ext cx="8799" cy="25574"/>
                </a:xfrm>
                <a:custGeom>
                  <a:avLst/>
                  <a:gdLst>
                    <a:gd name="connsiteX0" fmla="*/ 8800 w 8799"/>
                    <a:gd name="connsiteY0" fmla="*/ 0 h 25574"/>
                    <a:gd name="connsiteX1" fmla="*/ 0 w 8799"/>
                    <a:gd name="connsiteY1" fmla="*/ 4675 h 25574"/>
                    <a:gd name="connsiteX2" fmla="*/ 5500 w 8799"/>
                    <a:gd name="connsiteY2" fmla="*/ 25574 h 25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99" h="25574">
                      <a:moveTo>
                        <a:pt x="8800" y="0"/>
                      </a:moveTo>
                      <a:lnTo>
                        <a:pt x="0" y="4675"/>
                      </a:lnTo>
                      <a:lnTo>
                        <a:pt x="5500" y="25574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52D269FC-64AC-4A1A-BF41-360FD1C4FAF9}"/>
                    </a:ext>
                  </a:extLst>
                </p:cNvPr>
                <p:cNvSpPr/>
                <p:nvPr/>
              </p:nvSpPr>
              <p:spPr>
                <a:xfrm>
                  <a:off x="10259602" y="2305822"/>
                  <a:ext cx="175169" cy="465011"/>
                </a:xfrm>
                <a:custGeom>
                  <a:avLst/>
                  <a:gdLst>
                    <a:gd name="connsiteX0" fmla="*/ 59398 w 175169"/>
                    <a:gd name="connsiteY0" fmla="*/ 0 h 465011"/>
                    <a:gd name="connsiteX1" fmla="*/ 78098 w 175169"/>
                    <a:gd name="connsiteY1" fmla="*/ 23374 h 465011"/>
                    <a:gd name="connsiteX2" fmla="*/ 92672 w 175169"/>
                    <a:gd name="connsiteY2" fmla="*/ 39874 h 465011"/>
                    <a:gd name="connsiteX3" fmla="*/ 156745 w 175169"/>
                    <a:gd name="connsiteY3" fmla="*/ 112197 h 465011"/>
                    <a:gd name="connsiteX4" fmla="*/ 175170 w 175169"/>
                    <a:gd name="connsiteY4" fmla="*/ 133096 h 465011"/>
                    <a:gd name="connsiteX5" fmla="*/ 126771 w 175169"/>
                    <a:gd name="connsiteY5" fmla="*/ 465011 h 465011"/>
                    <a:gd name="connsiteX6" fmla="*/ 100922 w 175169"/>
                    <a:gd name="connsiteY6" fmla="*/ 369314 h 465011"/>
                    <a:gd name="connsiteX7" fmla="*/ 40149 w 175169"/>
                    <a:gd name="connsiteY7" fmla="*/ 300016 h 465011"/>
                    <a:gd name="connsiteX8" fmla="*/ 0 w 175169"/>
                    <a:gd name="connsiteY8" fmla="*/ 277192 h 465011"/>
                    <a:gd name="connsiteX9" fmla="*/ 59398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59398" y="0"/>
                      </a:moveTo>
                      <a:lnTo>
                        <a:pt x="78098" y="23374"/>
                      </a:lnTo>
                      <a:lnTo>
                        <a:pt x="92672" y="39874"/>
                      </a:lnTo>
                      <a:lnTo>
                        <a:pt x="156745" y="112197"/>
                      </a:lnTo>
                      <a:lnTo>
                        <a:pt x="175170" y="133096"/>
                      </a:lnTo>
                      <a:lnTo>
                        <a:pt x="126771" y="465011"/>
                      </a:lnTo>
                      <a:cubicBezTo>
                        <a:pt x="126771" y="465011"/>
                        <a:pt x="127321" y="418813"/>
                        <a:pt x="100922" y="369314"/>
                      </a:cubicBezTo>
                      <a:cubicBezTo>
                        <a:pt x="87997" y="345390"/>
                        <a:pt x="68748" y="320366"/>
                        <a:pt x="40149" y="300016"/>
                      </a:cubicBezTo>
                      <a:cubicBezTo>
                        <a:pt x="28324" y="291766"/>
                        <a:pt x="15125" y="284067"/>
                        <a:pt x="0" y="277192"/>
                      </a:cubicBezTo>
                      <a:lnTo>
                        <a:pt x="5939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7D25EAC-2466-4A53-B1E5-8453234D7C88}"/>
                  </a:ext>
                </a:extLst>
              </p:cNvPr>
              <p:cNvSpPr/>
              <p:nvPr/>
            </p:nvSpPr>
            <p:spPr>
              <a:xfrm>
                <a:off x="10505719" y="2535715"/>
                <a:ext cx="159770" cy="35198"/>
              </a:xfrm>
              <a:custGeom>
                <a:avLst/>
                <a:gdLst>
                  <a:gd name="connsiteX0" fmla="*/ 17874 w 159770"/>
                  <a:gd name="connsiteY0" fmla="*/ 0 h 35198"/>
                  <a:gd name="connsiteX1" fmla="*/ 74523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1948 w 159770"/>
                  <a:gd name="connsiteY5" fmla="*/ 35199 h 35198"/>
                  <a:gd name="connsiteX6" fmla="*/ 17599 w 159770"/>
                  <a:gd name="connsiteY6" fmla="*/ 35199 h 35198"/>
                  <a:gd name="connsiteX7" fmla="*/ 0 w 159770"/>
                  <a:gd name="connsiteY7" fmla="*/ 17599 h 35198"/>
                  <a:gd name="connsiteX8" fmla="*/ 17874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874" y="0"/>
                    </a:moveTo>
                    <a:lnTo>
                      <a:pt x="74523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1948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275" y="7975"/>
                      <a:pt x="8250" y="0"/>
                      <a:pt x="17874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9034162-9C36-4C39-850C-EADB9AD31217}"/>
                  </a:ext>
                </a:extLst>
              </p:cNvPr>
              <p:cNvSpPr/>
              <p:nvPr/>
            </p:nvSpPr>
            <p:spPr>
              <a:xfrm>
                <a:off x="10505719" y="2538190"/>
                <a:ext cx="159770" cy="35199"/>
              </a:xfrm>
              <a:custGeom>
                <a:avLst/>
                <a:gdLst>
                  <a:gd name="connsiteX0" fmla="*/ 17874 w 159770"/>
                  <a:gd name="connsiteY0" fmla="*/ 0 h 35199"/>
                  <a:gd name="connsiteX1" fmla="*/ 74523 w 159770"/>
                  <a:gd name="connsiteY1" fmla="*/ 0 h 35199"/>
                  <a:gd name="connsiteX2" fmla="*/ 142171 w 159770"/>
                  <a:gd name="connsiteY2" fmla="*/ 0 h 35199"/>
                  <a:gd name="connsiteX3" fmla="*/ 159770 w 159770"/>
                  <a:gd name="connsiteY3" fmla="*/ 17600 h 35199"/>
                  <a:gd name="connsiteX4" fmla="*/ 142171 w 159770"/>
                  <a:gd name="connsiteY4" fmla="*/ 35199 h 35199"/>
                  <a:gd name="connsiteX5" fmla="*/ 81948 w 159770"/>
                  <a:gd name="connsiteY5" fmla="*/ 35199 h 35199"/>
                  <a:gd name="connsiteX6" fmla="*/ 17599 w 159770"/>
                  <a:gd name="connsiteY6" fmla="*/ 35199 h 35199"/>
                  <a:gd name="connsiteX7" fmla="*/ 0 w 159770"/>
                  <a:gd name="connsiteY7" fmla="*/ 17600 h 35199"/>
                  <a:gd name="connsiteX8" fmla="*/ 17874 w 159770"/>
                  <a:gd name="connsiteY8" fmla="*/ 0 h 3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9">
                    <a:moveTo>
                      <a:pt x="17874" y="0"/>
                    </a:moveTo>
                    <a:lnTo>
                      <a:pt x="74523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600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1948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600"/>
                    </a:cubicBezTo>
                    <a:cubicBezTo>
                      <a:pt x="275" y="7975"/>
                      <a:pt x="8250" y="0"/>
                      <a:pt x="178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2681600-DCB8-45B1-9ACC-6BC32AAD6561}"/>
                  </a:ext>
                </a:extLst>
              </p:cNvPr>
              <p:cNvSpPr/>
              <p:nvPr/>
            </p:nvSpPr>
            <p:spPr>
              <a:xfrm>
                <a:off x="10524969" y="2631413"/>
                <a:ext cx="159770" cy="35198"/>
              </a:xfrm>
              <a:custGeom>
                <a:avLst/>
                <a:gdLst>
                  <a:gd name="connsiteX0" fmla="*/ 17600 w 159770"/>
                  <a:gd name="connsiteY0" fmla="*/ 0 h 35198"/>
                  <a:gd name="connsiteX1" fmla="*/ 74798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0573 w 159770"/>
                  <a:gd name="connsiteY5" fmla="*/ 35199 h 35198"/>
                  <a:gd name="connsiteX6" fmla="*/ 17600 w 159770"/>
                  <a:gd name="connsiteY6" fmla="*/ 35199 h 35198"/>
                  <a:gd name="connsiteX7" fmla="*/ 0 w 159770"/>
                  <a:gd name="connsiteY7" fmla="*/ 17599 h 35198"/>
                  <a:gd name="connsiteX8" fmla="*/ 17600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600" y="0"/>
                    </a:moveTo>
                    <a:lnTo>
                      <a:pt x="74798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0573" y="35199"/>
                    </a:lnTo>
                    <a:lnTo>
                      <a:pt x="17600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600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D60C2433-77F2-4A29-B325-C9FDB183A8E4}"/>
                  </a:ext>
                </a:extLst>
              </p:cNvPr>
              <p:cNvSpPr/>
              <p:nvPr/>
            </p:nvSpPr>
            <p:spPr>
              <a:xfrm>
                <a:off x="10524969" y="2633613"/>
                <a:ext cx="159770" cy="35198"/>
              </a:xfrm>
              <a:custGeom>
                <a:avLst/>
                <a:gdLst>
                  <a:gd name="connsiteX0" fmla="*/ 17600 w 159770"/>
                  <a:gd name="connsiteY0" fmla="*/ 0 h 35198"/>
                  <a:gd name="connsiteX1" fmla="*/ 74798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0573 w 159770"/>
                  <a:gd name="connsiteY5" fmla="*/ 35199 h 35198"/>
                  <a:gd name="connsiteX6" fmla="*/ 17600 w 159770"/>
                  <a:gd name="connsiteY6" fmla="*/ 35199 h 35198"/>
                  <a:gd name="connsiteX7" fmla="*/ 0 w 159770"/>
                  <a:gd name="connsiteY7" fmla="*/ 17599 h 35198"/>
                  <a:gd name="connsiteX8" fmla="*/ 17600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600" y="0"/>
                    </a:moveTo>
                    <a:lnTo>
                      <a:pt x="74798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0573" y="35199"/>
                    </a:lnTo>
                    <a:lnTo>
                      <a:pt x="17600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6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4A680594-D841-4BF4-8B69-75A7CE1814D5}"/>
                  </a:ext>
                </a:extLst>
              </p:cNvPr>
              <p:cNvSpPr/>
              <p:nvPr/>
            </p:nvSpPr>
            <p:spPr>
              <a:xfrm>
                <a:off x="10542843" y="2717760"/>
                <a:ext cx="159495" cy="35198"/>
              </a:xfrm>
              <a:custGeom>
                <a:avLst/>
                <a:gdLst>
                  <a:gd name="connsiteX0" fmla="*/ 17599 w 159495"/>
                  <a:gd name="connsiteY0" fmla="*/ 0 h 35198"/>
                  <a:gd name="connsiteX1" fmla="*/ 69573 w 159495"/>
                  <a:gd name="connsiteY1" fmla="*/ 0 h 35198"/>
                  <a:gd name="connsiteX2" fmla="*/ 141896 w 159495"/>
                  <a:gd name="connsiteY2" fmla="*/ 0 h 35198"/>
                  <a:gd name="connsiteX3" fmla="*/ 159495 w 159495"/>
                  <a:gd name="connsiteY3" fmla="*/ 17599 h 35198"/>
                  <a:gd name="connsiteX4" fmla="*/ 141896 w 159495"/>
                  <a:gd name="connsiteY4" fmla="*/ 35199 h 35198"/>
                  <a:gd name="connsiteX5" fmla="*/ 73423 w 159495"/>
                  <a:gd name="connsiteY5" fmla="*/ 35199 h 35198"/>
                  <a:gd name="connsiteX6" fmla="*/ 17599 w 159495"/>
                  <a:gd name="connsiteY6" fmla="*/ 35199 h 35198"/>
                  <a:gd name="connsiteX7" fmla="*/ 0 w 159495"/>
                  <a:gd name="connsiteY7" fmla="*/ 17599 h 35198"/>
                  <a:gd name="connsiteX8" fmla="*/ 17599 w 159495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495" h="35198">
                    <a:moveTo>
                      <a:pt x="17599" y="0"/>
                    </a:moveTo>
                    <a:lnTo>
                      <a:pt x="69573" y="0"/>
                    </a:lnTo>
                    <a:lnTo>
                      <a:pt x="141896" y="0"/>
                    </a:lnTo>
                    <a:cubicBezTo>
                      <a:pt x="151521" y="0"/>
                      <a:pt x="159495" y="7975"/>
                      <a:pt x="159495" y="17599"/>
                    </a:cubicBezTo>
                    <a:cubicBezTo>
                      <a:pt x="159495" y="27224"/>
                      <a:pt x="151521" y="35199"/>
                      <a:pt x="141896" y="35199"/>
                    </a:cubicBezTo>
                    <a:lnTo>
                      <a:pt x="73423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599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6E623139-2045-4941-BDBE-FAD94A99317F}"/>
                  </a:ext>
                </a:extLst>
              </p:cNvPr>
              <p:cNvSpPr/>
              <p:nvPr/>
            </p:nvSpPr>
            <p:spPr>
              <a:xfrm>
                <a:off x="10542843" y="2720510"/>
                <a:ext cx="159495" cy="35198"/>
              </a:xfrm>
              <a:custGeom>
                <a:avLst/>
                <a:gdLst>
                  <a:gd name="connsiteX0" fmla="*/ 17599 w 159495"/>
                  <a:gd name="connsiteY0" fmla="*/ 0 h 35198"/>
                  <a:gd name="connsiteX1" fmla="*/ 69573 w 159495"/>
                  <a:gd name="connsiteY1" fmla="*/ 0 h 35198"/>
                  <a:gd name="connsiteX2" fmla="*/ 141896 w 159495"/>
                  <a:gd name="connsiteY2" fmla="*/ 0 h 35198"/>
                  <a:gd name="connsiteX3" fmla="*/ 159495 w 159495"/>
                  <a:gd name="connsiteY3" fmla="*/ 17599 h 35198"/>
                  <a:gd name="connsiteX4" fmla="*/ 141896 w 159495"/>
                  <a:gd name="connsiteY4" fmla="*/ 35199 h 35198"/>
                  <a:gd name="connsiteX5" fmla="*/ 73423 w 159495"/>
                  <a:gd name="connsiteY5" fmla="*/ 35199 h 35198"/>
                  <a:gd name="connsiteX6" fmla="*/ 17599 w 159495"/>
                  <a:gd name="connsiteY6" fmla="*/ 35199 h 35198"/>
                  <a:gd name="connsiteX7" fmla="*/ 0 w 159495"/>
                  <a:gd name="connsiteY7" fmla="*/ 17599 h 35198"/>
                  <a:gd name="connsiteX8" fmla="*/ 17599 w 159495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495" h="35198">
                    <a:moveTo>
                      <a:pt x="17599" y="0"/>
                    </a:moveTo>
                    <a:lnTo>
                      <a:pt x="69573" y="0"/>
                    </a:lnTo>
                    <a:lnTo>
                      <a:pt x="141896" y="0"/>
                    </a:lnTo>
                    <a:cubicBezTo>
                      <a:pt x="151521" y="0"/>
                      <a:pt x="159495" y="7975"/>
                      <a:pt x="159495" y="17599"/>
                    </a:cubicBezTo>
                    <a:cubicBezTo>
                      <a:pt x="159495" y="27224"/>
                      <a:pt x="151521" y="35199"/>
                      <a:pt x="141896" y="35199"/>
                    </a:cubicBezTo>
                    <a:lnTo>
                      <a:pt x="73423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5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8E85E065-A5D5-4016-BE29-8B198E4CA830}"/>
                  </a:ext>
                </a:extLst>
              </p:cNvPr>
              <p:cNvSpPr/>
              <p:nvPr/>
            </p:nvSpPr>
            <p:spPr>
              <a:xfrm>
                <a:off x="10354199" y="3007327"/>
                <a:ext cx="258217" cy="194419"/>
              </a:xfrm>
              <a:custGeom>
                <a:avLst/>
                <a:gdLst>
                  <a:gd name="connsiteX0" fmla="*/ 176270 w 258217"/>
                  <a:gd name="connsiteY0" fmla="*/ 194419 h 194419"/>
                  <a:gd name="connsiteX1" fmla="*/ 129246 w 258217"/>
                  <a:gd name="connsiteY1" fmla="*/ 194419 h 194419"/>
                  <a:gd name="connsiteX2" fmla="*/ 82223 w 258217"/>
                  <a:gd name="connsiteY2" fmla="*/ 194419 h 194419"/>
                  <a:gd name="connsiteX3" fmla="*/ 0 w 258217"/>
                  <a:gd name="connsiteY3" fmla="*/ 0 h 194419"/>
                  <a:gd name="connsiteX4" fmla="*/ 258217 w 258217"/>
                  <a:gd name="connsiteY4" fmla="*/ 0 h 194419"/>
                  <a:gd name="connsiteX5" fmla="*/ 176270 w 258217"/>
                  <a:gd name="connsiteY5" fmla="*/ 194419 h 19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217" h="194419">
                    <a:moveTo>
                      <a:pt x="176270" y="194419"/>
                    </a:moveTo>
                    <a:lnTo>
                      <a:pt x="129246" y="194419"/>
                    </a:lnTo>
                    <a:lnTo>
                      <a:pt x="82223" y="194419"/>
                    </a:lnTo>
                    <a:cubicBezTo>
                      <a:pt x="38499" y="142721"/>
                      <a:pt x="12925" y="75348"/>
                      <a:pt x="0" y="0"/>
                    </a:cubicBezTo>
                    <a:lnTo>
                      <a:pt x="258217" y="0"/>
                    </a:lnTo>
                    <a:cubicBezTo>
                      <a:pt x="245568" y="75348"/>
                      <a:pt x="219993" y="142721"/>
                      <a:pt x="176270" y="194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D9826DB-B587-42FA-A86D-7E7F5D2BF9F4}"/>
                  </a:ext>
                </a:extLst>
              </p:cNvPr>
              <p:cNvSpPr/>
              <p:nvPr/>
            </p:nvSpPr>
            <p:spPr>
              <a:xfrm>
                <a:off x="9132610" y="2211225"/>
                <a:ext cx="278331" cy="755952"/>
              </a:xfrm>
              <a:custGeom>
                <a:avLst/>
                <a:gdLst>
                  <a:gd name="connsiteX0" fmla="*/ 83398 w 278331"/>
                  <a:gd name="connsiteY0" fmla="*/ 531284 h 755952"/>
                  <a:gd name="connsiteX1" fmla="*/ 65798 w 278331"/>
                  <a:gd name="connsiteY1" fmla="*/ 513685 h 755952"/>
                  <a:gd name="connsiteX2" fmla="*/ 9700 w 278331"/>
                  <a:gd name="connsiteY2" fmla="*/ 513685 h 755952"/>
                  <a:gd name="connsiteX3" fmla="*/ 16850 w 278331"/>
                  <a:gd name="connsiteY3" fmla="*/ 461986 h 755952"/>
                  <a:gd name="connsiteX4" fmla="*/ 83948 w 278331"/>
                  <a:gd name="connsiteY4" fmla="*/ 461986 h 755952"/>
                  <a:gd name="connsiteX5" fmla="*/ 101547 w 278331"/>
                  <a:gd name="connsiteY5" fmla="*/ 444387 h 755952"/>
                  <a:gd name="connsiteX6" fmla="*/ 83948 w 278331"/>
                  <a:gd name="connsiteY6" fmla="*/ 426787 h 755952"/>
                  <a:gd name="connsiteX7" fmla="*/ 22349 w 278331"/>
                  <a:gd name="connsiteY7" fmla="*/ 426787 h 755952"/>
                  <a:gd name="connsiteX8" fmla="*/ 33624 w 278331"/>
                  <a:gd name="connsiteY8" fmla="*/ 366564 h 755952"/>
                  <a:gd name="connsiteX9" fmla="*/ 102372 w 278331"/>
                  <a:gd name="connsiteY9" fmla="*/ 366564 h 755952"/>
                  <a:gd name="connsiteX10" fmla="*/ 119972 w 278331"/>
                  <a:gd name="connsiteY10" fmla="*/ 348965 h 755952"/>
                  <a:gd name="connsiteX11" fmla="*/ 102372 w 278331"/>
                  <a:gd name="connsiteY11" fmla="*/ 331365 h 755952"/>
                  <a:gd name="connsiteX12" fmla="*/ 41324 w 278331"/>
                  <a:gd name="connsiteY12" fmla="*/ 331365 h 755952"/>
                  <a:gd name="connsiteX13" fmla="*/ 139221 w 278331"/>
                  <a:gd name="connsiteY13" fmla="*/ 0 h 755952"/>
                  <a:gd name="connsiteX14" fmla="*/ 206044 w 278331"/>
                  <a:gd name="connsiteY14" fmla="*/ 207069 h 755952"/>
                  <a:gd name="connsiteX15" fmla="*/ 187619 w 278331"/>
                  <a:gd name="connsiteY15" fmla="*/ 227968 h 755952"/>
                  <a:gd name="connsiteX16" fmla="*/ 236018 w 278331"/>
                  <a:gd name="connsiteY16" fmla="*/ 559883 h 755952"/>
                  <a:gd name="connsiteX17" fmla="*/ 261867 w 278331"/>
                  <a:gd name="connsiteY17" fmla="*/ 464186 h 755952"/>
                  <a:gd name="connsiteX18" fmla="*/ 273692 w 278331"/>
                  <a:gd name="connsiteY18" fmla="*/ 755953 h 755952"/>
                  <a:gd name="connsiteX19" fmla="*/ 4750 w 278331"/>
                  <a:gd name="connsiteY19" fmla="*/ 755953 h 755952"/>
                  <a:gd name="connsiteX20" fmla="*/ 5850 w 278331"/>
                  <a:gd name="connsiteY20" fmla="*/ 548884 h 755952"/>
                  <a:gd name="connsiteX21" fmla="*/ 65798 w 278331"/>
                  <a:gd name="connsiteY21" fmla="*/ 548884 h 755952"/>
                  <a:gd name="connsiteX22" fmla="*/ 83398 w 278331"/>
                  <a:gd name="connsiteY22" fmla="*/ 531284 h 75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8331" h="755952">
                    <a:moveTo>
                      <a:pt x="83398" y="531284"/>
                    </a:moveTo>
                    <a:cubicBezTo>
                      <a:pt x="83398" y="521659"/>
                      <a:pt x="75423" y="513685"/>
                      <a:pt x="65798" y="513685"/>
                    </a:cubicBezTo>
                    <a:lnTo>
                      <a:pt x="9700" y="513685"/>
                    </a:lnTo>
                    <a:cubicBezTo>
                      <a:pt x="11900" y="496360"/>
                      <a:pt x="14100" y="479036"/>
                      <a:pt x="16850" y="461986"/>
                    </a:cubicBezTo>
                    <a:lnTo>
                      <a:pt x="83948" y="461986"/>
                    </a:lnTo>
                    <a:cubicBezTo>
                      <a:pt x="93572" y="461986"/>
                      <a:pt x="101547" y="454011"/>
                      <a:pt x="101547" y="444387"/>
                    </a:cubicBezTo>
                    <a:cubicBezTo>
                      <a:pt x="101547" y="434762"/>
                      <a:pt x="93572" y="426787"/>
                      <a:pt x="83948" y="426787"/>
                    </a:cubicBezTo>
                    <a:lnTo>
                      <a:pt x="22349" y="426787"/>
                    </a:lnTo>
                    <a:cubicBezTo>
                      <a:pt x="25924" y="406438"/>
                      <a:pt x="29774" y="386364"/>
                      <a:pt x="33624" y="366564"/>
                    </a:cubicBezTo>
                    <a:lnTo>
                      <a:pt x="102372" y="366564"/>
                    </a:lnTo>
                    <a:cubicBezTo>
                      <a:pt x="111997" y="366564"/>
                      <a:pt x="119972" y="358589"/>
                      <a:pt x="119972" y="348965"/>
                    </a:cubicBezTo>
                    <a:cubicBezTo>
                      <a:pt x="119972" y="339340"/>
                      <a:pt x="111997" y="331365"/>
                      <a:pt x="102372" y="331365"/>
                    </a:cubicBezTo>
                    <a:lnTo>
                      <a:pt x="41324" y="331365"/>
                    </a:lnTo>
                    <a:cubicBezTo>
                      <a:pt x="82298" y="146021"/>
                      <a:pt x="139221" y="0"/>
                      <a:pt x="139221" y="0"/>
                    </a:cubicBezTo>
                    <a:cubicBezTo>
                      <a:pt x="139221" y="0"/>
                      <a:pt x="172220" y="84697"/>
                      <a:pt x="206044" y="207069"/>
                    </a:cubicBezTo>
                    <a:lnTo>
                      <a:pt x="187619" y="227968"/>
                    </a:lnTo>
                    <a:lnTo>
                      <a:pt x="236018" y="559883"/>
                    </a:lnTo>
                    <a:cubicBezTo>
                      <a:pt x="236018" y="559883"/>
                      <a:pt x="235468" y="513685"/>
                      <a:pt x="261867" y="464186"/>
                    </a:cubicBezTo>
                    <a:cubicBezTo>
                      <a:pt x="276717" y="562083"/>
                      <a:pt x="283592" y="663555"/>
                      <a:pt x="273692" y="755953"/>
                    </a:cubicBezTo>
                    <a:lnTo>
                      <a:pt x="4750" y="755953"/>
                    </a:lnTo>
                    <a:cubicBezTo>
                      <a:pt x="-2400" y="689679"/>
                      <a:pt x="-1025" y="619282"/>
                      <a:pt x="5850" y="548884"/>
                    </a:cubicBezTo>
                    <a:lnTo>
                      <a:pt x="65798" y="548884"/>
                    </a:lnTo>
                    <a:cubicBezTo>
                      <a:pt x="75423" y="548884"/>
                      <a:pt x="83398" y="540909"/>
                      <a:pt x="83398" y="531284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09" name="Graphic 2">
                <a:extLst>
                  <a:ext uri="{FF2B5EF4-FFF2-40B4-BE49-F238E27FC236}">
                    <a16:creationId xmlns:a16="http://schemas.microsoft.com/office/drawing/2014/main" id="{0F65E5F7-E90B-470B-AB80-CADFA561DB4B}"/>
                  </a:ext>
                </a:extLst>
              </p:cNvPr>
              <p:cNvGrpSpPr/>
              <p:nvPr/>
            </p:nvGrpSpPr>
            <p:grpSpPr>
              <a:xfrm>
                <a:off x="9055963" y="2539840"/>
                <a:ext cx="196344" cy="217518"/>
                <a:chOff x="9055963" y="2539840"/>
                <a:chExt cx="196344" cy="217518"/>
              </a:xfrm>
              <a:solidFill>
                <a:srgbClr val="CCCCCC"/>
              </a:solidFill>
            </p:grpSpPr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0BF15A46-E6E8-43E8-A958-C4C8353F3359}"/>
                    </a:ext>
                  </a:extLst>
                </p:cNvPr>
                <p:cNvSpPr/>
                <p:nvPr/>
              </p:nvSpPr>
              <p:spPr>
                <a:xfrm>
                  <a:off x="9092811" y="253984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848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314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848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314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EE94F5E8-628E-4DAB-8736-FAC108E5DB2D}"/>
                    </a:ext>
                  </a:extLst>
                </p:cNvPr>
                <p:cNvSpPr/>
                <p:nvPr/>
              </p:nvSpPr>
              <p:spPr>
                <a:xfrm>
                  <a:off x="9074112" y="2635263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573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479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573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479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0ED431B7-A494-4766-9EAC-C2A78C3EEA6A}"/>
                    </a:ext>
                  </a:extLst>
                </p:cNvPr>
                <p:cNvSpPr/>
                <p:nvPr/>
              </p:nvSpPr>
              <p:spPr>
                <a:xfrm>
                  <a:off x="9055963" y="272216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0 h 35198"/>
                    <a:gd name="connsiteX1" fmla="*/ 85797 w 159495"/>
                    <a:gd name="connsiteY1" fmla="*/ 0 h 35198"/>
                    <a:gd name="connsiteX2" fmla="*/ 141896 w 159495"/>
                    <a:gd name="connsiteY2" fmla="*/ 0 h 35198"/>
                    <a:gd name="connsiteX3" fmla="*/ 159495 w 159495"/>
                    <a:gd name="connsiteY3" fmla="*/ 17599 h 35198"/>
                    <a:gd name="connsiteX4" fmla="*/ 141896 w 159495"/>
                    <a:gd name="connsiteY4" fmla="*/ 35199 h 35198"/>
                    <a:gd name="connsiteX5" fmla="*/ 82223 w 159495"/>
                    <a:gd name="connsiteY5" fmla="*/ 35199 h 35198"/>
                    <a:gd name="connsiteX6" fmla="*/ 17599 w 159495"/>
                    <a:gd name="connsiteY6" fmla="*/ 35199 h 35198"/>
                    <a:gd name="connsiteX7" fmla="*/ 0 w 159495"/>
                    <a:gd name="connsiteY7" fmla="*/ 17599 h 35198"/>
                    <a:gd name="connsiteX8" fmla="*/ 17599 w 159495"/>
                    <a:gd name="connsiteY8" fmla="*/ 0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0"/>
                      </a:moveTo>
                      <a:lnTo>
                        <a:pt x="85797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82223" y="35199"/>
                      </a:lnTo>
                      <a:lnTo>
                        <a:pt x="17599" y="35199"/>
                      </a:ln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grpSp>
            <p:nvGrpSpPr>
              <p:cNvPr id="110" name="Graphic 2">
                <a:extLst>
                  <a:ext uri="{FF2B5EF4-FFF2-40B4-BE49-F238E27FC236}">
                    <a16:creationId xmlns:a16="http://schemas.microsoft.com/office/drawing/2014/main" id="{D9B7EF27-6460-42B1-ADBE-4CC591C3CFBE}"/>
                  </a:ext>
                </a:extLst>
              </p:cNvPr>
              <p:cNvGrpSpPr/>
              <p:nvPr/>
            </p:nvGrpSpPr>
            <p:grpSpPr>
              <a:xfrm>
                <a:off x="9056237" y="2542590"/>
                <a:ext cx="196619" cy="217518"/>
                <a:chOff x="9056237" y="2542590"/>
                <a:chExt cx="196619" cy="217518"/>
              </a:xfrm>
              <a:solidFill>
                <a:srgbClr val="000000"/>
              </a:solidFill>
            </p:grpSpPr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23568DC1-6D83-42C5-AA23-675CA8F20936}"/>
                    </a:ext>
                  </a:extLst>
                </p:cNvPr>
                <p:cNvSpPr/>
                <p:nvPr/>
              </p:nvSpPr>
              <p:spPr>
                <a:xfrm>
                  <a:off x="9093086" y="2542590"/>
                  <a:ext cx="159770" cy="35198"/>
                </a:xfrm>
                <a:custGeom>
                  <a:avLst/>
                  <a:gdLst>
                    <a:gd name="connsiteX0" fmla="*/ 17599 w 159770"/>
                    <a:gd name="connsiteY0" fmla="*/ 35199 h 35198"/>
                    <a:gd name="connsiteX1" fmla="*/ 0 w 159770"/>
                    <a:gd name="connsiteY1" fmla="*/ 17599 h 35198"/>
                    <a:gd name="connsiteX2" fmla="*/ 17599 w 159770"/>
                    <a:gd name="connsiteY2" fmla="*/ 0 h 35198"/>
                    <a:gd name="connsiteX3" fmla="*/ 80848 w 159770"/>
                    <a:gd name="connsiteY3" fmla="*/ 0 h 35198"/>
                    <a:gd name="connsiteX4" fmla="*/ 142171 w 159770"/>
                    <a:gd name="connsiteY4" fmla="*/ 0 h 35198"/>
                    <a:gd name="connsiteX5" fmla="*/ 159770 w 159770"/>
                    <a:gd name="connsiteY5" fmla="*/ 17599 h 35198"/>
                    <a:gd name="connsiteX6" fmla="*/ 142171 w 159770"/>
                    <a:gd name="connsiteY6" fmla="*/ 35199 h 35198"/>
                    <a:gd name="connsiteX7" fmla="*/ 73423 w 159770"/>
                    <a:gd name="connsiteY7" fmla="*/ 35199 h 35198"/>
                    <a:gd name="connsiteX8" fmla="*/ 17599 w 159770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770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848" y="0"/>
                      </a:lnTo>
                      <a:lnTo>
                        <a:pt x="142171" y="0"/>
                      </a:lnTo>
                      <a:cubicBezTo>
                        <a:pt x="151795" y="0"/>
                        <a:pt x="159770" y="7975"/>
                        <a:pt x="159770" y="17599"/>
                      </a:cubicBezTo>
                      <a:cubicBezTo>
                        <a:pt x="159770" y="27224"/>
                        <a:pt x="151795" y="35199"/>
                        <a:pt x="142171" y="35199"/>
                      </a:cubicBezTo>
                      <a:lnTo>
                        <a:pt x="73423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733512E4-A366-41F3-9ADE-997F06D0075E}"/>
                    </a:ext>
                  </a:extLst>
                </p:cNvPr>
                <p:cNvSpPr/>
                <p:nvPr/>
              </p:nvSpPr>
              <p:spPr>
                <a:xfrm>
                  <a:off x="9074387" y="2638012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573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479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573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479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A6E599E7-BF43-4709-8388-0F4893BCCA2D}"/>
                    </a:ext>
                  </a:extLst>
                </p:cNvPr>
                <p:cNvSpPr/>
                <p:nvPr/>
              </p:nvSpPr>
              <p:spPr>
                <a:xfrm>
                  <a:off x="9056237" y="272491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0 h 35198"/>
                    <a:gd name="connsiteX1" fmla="*/ 85797 w 159495"/>
                    <a:gd name="connsiteY1" fmla="*/ 0 h 35198"/>
                    <a:gd name="connsiteX2" fmla="*/ 141896 w 159495"/>
                    <a:gd name="connsiteY2" fmla="*/ 0 h 35198"/>
                    <a:gd name="connsiteX3" fmla="*/ 159495 w 159495"/>
                    <a:gd name="connsiteY3" fmla="*/ 17599 h 35198"/>
                    <a:gd name="connsiteX4" fmla="*/ 141896 w 159495"/>
                    <a:gd name="connsiteY4" fmla="*/ 35199 h 35198"/>
                    <a:gd name="connsiteX5" fmla="*/ 82223 w 159495"/>
                    <a:gd name="connsiteY5" fmla="*/ 35199 h 35198"/>
                    <a:gd name="connsiteX6" fmla="*/ 17599 w 159495"/>
                    <a:gd name="connsiteY6" fmla="*/ 35199 h 35198"/>
                    <a:gd name="connsiteX7" fmla="*/ 0 w 159495"/>
                    <a:gd name="connsiteY7" fmla="*/ 17599 h 35198"/>
                    <a:gd name="connsiteX8" fmla="*/ 17599 w 159495"/>
                    <a:gd name="connsiteY8" fmla="*/ 0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0"/>
                      </a:moveTo>
                      <a:lnTo>
                        <a:pt x="85797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82223" y="35199"/>
                      </a:lnTo>
                      <a:lnTo>
                        <a:pt x="17599" y="35199"/>
                      </a:ln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FFFCF87-D932-40FE-86FF-6545F162F38D}"/>
                  </a:ext>
                </a:extLst>
              </p:cNvPr>
              <p:cNvSpPr/>
              <p:nvPr/>
            </p:nvSpPr>
            <p:spPr>
              <a:xfrm>
                <a:off x="9142860" y="3007327"/>
                <a:ext cx="258217" cy="194419"/>
              </a:xfrm>
              <a:custGeom>
                <a:avLst/>
                <a:gdLst>
                  <a:gd name="connsiteX0" fmla="*/ 175995 w 258217"/>
                  <a:gd name="connsiteY0" fmla="*/ 194419 h 194419"/>
                  <a:gd name="connsiteX1" fmla="*/ 128971 w 258217"/>
                  <a:gd name="connsiteY1" fmla="*/ 194419 h 194419"/>
                  <a:gd name="connsiteX2" fmla="*/ 82223 w 258217"/>
                  <a:gd name="connsiteY2" fmla="*/ 194419 h 194419"/>
                  <a:gd name="connsiteX3" fmla="*/ 0 w 258217"/>
                  <a:gd name="connsiteY3" fmla="*/ 0 h 194419"/>
                  <a:gd name="connsiteX4" fmla="*/ 258217 w 258217"/>
                  <a:gd name="connsiteY4" fmla="*/ 0 h 194419"/>
                  <a:gd name="connsiteX5" fmla="*/ 175995 w 258217"/>
                  <a:gd name="connsiteY5" fmla="*/ 194419 h 19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217" h="194419">
                    <a:moveTo>
                      <a:pt x="175995" y="194419"/>
                    </a:moveTo>
                    <a:lnTo>
                      <a:pt x="128971" y="194419"/>
                    </a:lnTo>
                    <a:lnTo>
                      <a:pt x="82223" y="194419"/>
                    </a:lnTo>
                    <a:cubicBezTo>
                      <a:pt x="38499" y="142721"/>
                      <a:pt x="12925" y="75348"/>
                      <a:pt x="0" y="0"/>
                    </a:cubicBezTo>
                    <a:lnTo>
                      <a:pt x="258217" y="0"/>
                    </a:lnTo>
                    <a:cubicBezTo>
                      <a:pt x="245293" y="75348"/>
                      <a:pt x="219718" y="142721"/>
                      <a:pt x="175995" y="194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E52BF6DF-2555-4640-B511-AE6E165B92A9}"/>
                  </a:ext>
                </a:extLst>
              </p:cNvPr>
              <p:cNvSpPr/>
              <p:nvPr/>
            </p:nvSpPr>
            <p:spPr>
              <a:xfrm>
                <a:off x="9670019" y="978437"/>
                <a:ext cx="415512" cy="194969"/>
              </a:xfrm>
              <a:custGeom>
                <a:avLst/>
                <a:gdLst>
                  <a:gd name="connsiteX0" fmla="*/ 207619 w 415512"/>
                  <a:gd name="connsiteY0" fmla="*/ 0 h 194969"/>
                  <a:gd name="connsiteX1" fmla="*/ 415513 w 415512"/>
                  <a:gd name="connsiteY1" fmla="*/ 172695 h 194969"/>
                  <a:gd name="connsiteX2" fmla="*/ 347590 w 415512"/>
                  <a:gd name="connsiteY2" fmla="*/ 194969 h 194969"/>
                  <a:gd name="connsiteX3" fmla="*/ 347590 w 415512"/>
                  <a:gd name="connsiteY3" fmla="*/ 194969 h 194969"/>
                  <a:gd name="connsiteX4" fmla="*/ 67648 w 415512"/>
                  <a:gd name="connsiteY4" fmla="*/ 194969 h 194969"/>
                  <a:gd name="connsiteX5" fmla="*/ 67648 w 415512"/>
                  <a:gd name="connsiteY5" fmla="*/ 194969 h 194969"/>
                  <a:gd name="connsiteX6" fmla="*/ 0 w 415512"/>
                  <a:gd name="connsiteY6" fmla="*/ 172695 h 194969"/>
                  <a:gd name="connsiteX7" fmla="*/ 207619 w 415512"/>
                  <a:gd name="connsiteY7" fmla="*/ 0 h 194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512" h="194969">
                    <a:moveTo>
                      <a:pt x="207619" y="0"/>
                    </a:moveTo>
                    <a:cubicBezTo>
                      <a:pt x="288741" y="50873"/>
                      <a:pt x="357489" y="109172"/>
                      <a:pt x="415513" y="172695"/>
                    </a:cubicBezTo>
                    <a:lnTo>
                      <a:pt x="347590" y="194969"/>
                    </a:lnTo>
                    <a:lnTo>
                      <a:pt x="347590" y="194969"/>
                    </a:lnTo>
                    <a:lnTo>
                      <a:pt x="67648" y="194969"/>
                    </a:lnTo>
                    <a:lnTo>
                      <a:pt x="67648" y="194969"/>
                    </a:lnTo>
                    <a:lnTo>
                      <a:pt x="0" y="172695"/>
                    </a:lnTo>
                    <a:cubicBezTo>
                      <a:pt x="57748" y="109172"/>
                      <a:pt x="126496" y="50873"/>
                      <a:pt x="207619" y="0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DC12CD9-116C-4BCF-A6CB-B4F606F9AA80}"/>
                  </a:ext>
                </a:extLst>
              </p:cNvPr>
              <p:cNvSpPr/>
              <p:nvPr/>
            </p:nvSpPr>
            <p:spPr>
              <a:xfrm>
                <a:off x="9609246" y="1542445"/>
                <a:ext cx="552183" cy="552183"/>
              </a:xfrm>
              <a:custGeom>
                <a:avLst/>
                <a:gdLst>
                  <a:gd name="connsiteX0" fmla="*/ 0 w 552183"/>
                  <a:gd name="connsiteY0" fmla="*/ 276092 h 552183"/>
                  <a:gd name="connsiteX1" fmla="*/ 276092 w 552183"/>
                  <a:gd name="connsiteY1" fmla="*/ 0 h 552183"/>
                  <a:gd name="connsiteX2" fmla="*/ 552184 w 552183"/>
                  <a:gd name="connsiteY2" fmla="*/ 276092 h 552183"/>
                  <a:gd name="connsiteX3" fmla="*/ 276092 w 552183"/>
                  <a:gd name="connsiteY3" fmla="*/ 552184 h 552183"/>
                  <a:gd name="connsiteX4" fmla="*/ 0 w 552183"/>
                  <a:gd name="connsiteY4" fmla="*/ 276092 h 552183"/>
                  <a:gd name="connsiteX5" fmla="*/ 36299 w 552183"/>
                  <a:gd name="connsiteY5" fmla="*/ 276092 h 552183"/>
                  <a:gd name="connsiteX6" fmla="*/ 276092 w 552183"/>
                  <a:gd name="connsiteY6" fmla="*/ 515885 h 552183"/>
                  <a:gd name="connsiteX7" fmla="*/ 515885 w 552183"/>
                  <a:gd name="connsiteY7" fmla="*/ 276092 h 552183"/>
                  <a:gd name="connsiteX8" fmla="*/ 276092 w 552183"/>
                  <a:gd name="connsiteY8" fmla="*/ 36299 h 552183"/>
                  <a:gd name="connsiteX9" fmla="*/ 36299 w 552183"/>
                  <a:gd name="connsiteY9" fmla="*/ 276092 h 55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183" h="552183">
                    <a:moveTo>
                      <a:pt x="0" y="276092"/>
                    </a:moveTo>
                    <a:cubicBezTo>
                      <a:pt x="0" y="124021"/>
                      <a:pt x="123746" y="0"/>
                      <a:pt x="276092" y="0"/>
                    </a:cubicBezTo>
                    <a:cubicBezTo>
                      <a:pt x="428162" y="0"/>
                      <a:pt x="552184" y="123746"/>
                      <a:pt x="552184" y="276092"/>
                    </a:cubicBezTo>
                    <a:cubicBezTo>
                      <a:pt x="552184" y="428162"/>
                      <a:pt x="428437" y="552184"/>
                      <a:pt x="276092" y="552184"/>
                    </a:cubicBezTo>
                    <a:cubicBezTo>
                      <a:pt x="124021" y="552184"/>
                      <a:pt x="0" y="428437"/>
                      <a:pt x="0" y="276092"/>
                    </a:cubicBezTo>
                    <a:close/>
                    <a:moveTo>
                      <a:pt x="36299" y="276092"/>
                    </a:moveTo>
                    <a:cubicBezTo>
                      <a:pt x="36299" y="408363"/>
                      <a:pt x="143821" y="515885"/>
                      <a:pt x="276092" y="515885"/>
                    </a:cubicBezTo>
                    <a:cubicBezTo>
                      <a:pt x="408363" y="515885"/>
                      <a:pt x="515885" y="408363"/>
                      <a:pt x="515885" y="276092"/>
                    </a:cubicBezTo>
                    <a:cubicBezTo>
                      <a:pt x="515885" y="143821"/>
                      <a:pt x="408363" y="36299"/>
                      <a:pt x="276092" y="36299"/>
                    </a:cubicBezTo>
                    <a:cubicBezTo>
                      <a:pt x="143821" y="36299"/>
                      <a:pt x="36299" y="143821"/>
                      <a:pt x="36299" y="2760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34A8D74F-E75C-4EE8-8158-8B3FBB307159}"/>
                  </a:ext>
                </a:extLst>
              </p:cNvPr>
              <p:cNvSpPr/>
              <p:nvPr/>
            </p:nvSpPr>
            <p:spPr>
              <a:xfrm>
                <a:off x="9625746" y="1570494"/>
                <a:ext cx="503785" cy="503785"/>
              </a:xfrm>
              <a:custGeom>
                <a:avLst/>
                <a:gdLst>
                  <a:gd name="connsiteX0" fmla="*/ 503785 w 503785"/>
                  <a:gd name="connsiteY0" fmla="*/ 251893 h 503785"/>
                  <a:gd name="connsiteX1" fmla="*/ 251893 w 503785"/>
                  <a:gd name="connsiteY1" fmla="*/ 503785 h 503785"/>
                  <a:gd name="connsiteX2" fmla="*/ 0 w 503785"/>
                  <a:gd name="connsiteY2" fmla="*/ 251893 h 503785"/>
                  <a:gd name="connsiteX3" fmla="*/ 251893 w 503785"/>
                  <a:gd name="connsiteY3" fmla="*/ 0 h 503785"/>
                  <a:gd name="connsiteX4" fmla="*/ 503785 w 503785"/>
                  <a:gd name="connsiteY4" fmla="*/ 251893 h 50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03785">
                    <a:moveTo>
                      <a:pt x="503785" y="251893"/>
                    </a:moveTo>
                    <a:cubicBezTo>
                      <a:pt x="503785" y="391009"/>
                      <a:pt x="391009" y="503785"/>
                      <a:pt x="251893" y="503785"/>
                    </a:cubicBezTo>
                    <a:cubicBezTo>
                      <a:pt x="112776" y="503785"/>
                      <a:pt x="0" y="391009"/>
                      <a:pt x="0" y="251893"/>
                    </a:cubicBezTo>
                    <a:cubicBezTo>
                      <a:pt x="0" y="112776"/>
                      <a:pt x="112776" y="0"/>
                      <a:pt x="251893" y="0"/>
                    </a:cubicBezTo>
                    <a:cubicBezTo>
                      <a:pt x="391009" y="0"/>
                      <a:pt x="503785" y="112776"/>
                      <a:pt x="503785" y="251893"/>
                    </a:cubicBezTo>
                    <a:close/>
                  </a:path>
                </a:pathLst>
              </a:custGeom>
              <a:solidFill>
                <a:srgbClr val="86B2CD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F2F875F-C7F7-4879-9A8F-8C1308E0D2F5}"/>
                  </a:ext>
                </a:extLst>
              </p:cNvPr>
              <p:cNvSpPr/>
              <p:nvPr/>
            </p:nvSpPr>
            <p:spPr>
              <a:xfrm>
                <a:off x="9601546" y="1546295"/>
                <a:ext cx="552183" cy="552183"/>
              </a:xfrm>
              <a:custGeom>
                <a:avLst/>
                <a:gdLst>
                  <a:gd name="connsiteX0" fmla="*/ 0 w 552183"/>
                  <a:gd name="connsiteY0" fmla="*/ 276092 h 552183"/>
                  <a:gd name="connsiteX1" fmla="*/ 276092 w 552183"/>
                  <a:gd name="connsiteY1" fmla="*/ 0 h 552183"/>
                  <a:gd name="connsiteX2" fmla="*/ 552184 w 552183"/>
                  <a:gd name="connsiteY2" fmla="*/ 276092 h 552183"/>
                  <a:gd name="connsiteX3" fmla="*/ 276092 w 552183"/>
                  <a:gd name="connsiteY3" fmla="*/ 552184 h 552183"/>
                  <a:gd name="connsiteX4" fmla="*/ 0 w 552183"/>
                  <a:gd name="connsiteY4" fmla="*/ 276092 h 552183"/>
                  <a:gd name="connsiteX5" fmla="*/ 36299 w 552183"/>
                  <a:gd name="connsiteY5" fmla="*/ 276092 h 552183"/>
                  <a:gd name="connsiteX6" fmla="*/ 276092 w 552183"/>
                  <a:gd name="connsiteY6" fmla="*/ 515885 h 552183"/>
                  <a:gd name="connsiteX7" fmla="*/ 515885 w 552183"/>
                  <a:gd name="connsiteY7" fmla="*/ 276092 h 552183"/>
                  <a:gd name="connsiteX8" fmla="*/ 276092 w 552183"/>
                  <a:gd name="connsiteY8" fmla="*/ 36299 h 552183"/>
                  <a:gd name="connsiteX9" fmla="*/ 36299 w 552183"/>
                  <a:gd name="connsiteY9" fmla="*/ 276092 h 55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183" h="552183">
                    <a:moveTo>
                      <a:pt x="0" y="276092"/>
                    </a:moveTo>
                    <a:cubicBezTo>
                      <a:pt x="0" y="124021"/>
                      <a:pt x="123746" y="0"/>
                      <a:pt x="276092" y="0"/>
                    </a:cubicBezTo>
                    <a:cubicBezTo>
                      <a:pt x="428162" y="0"/>
                      <a:pt x="552184" y="123746"/>
                      <a:pt x="552184" y="276092"/>
                    </a:cubicBezTo>
                    <a:cubicBezTo>
                      <a:pt x="552184" y="428162"/>
                      <a:pt x="428437" y="552184"/>
                      <a:pt x="276092" y="552184"/>
                    </a:cubicBezTo>
                    <a:cubicBezTo>
                      <a:pt x="124021" y="552184"/>
                      <a:pt x="0" y="428437"/>
                      <a:pt x="0" y="276092"/>
                    </a:cubicBezTo>
                    <a:close/>
                    <a:moveTo>
                      <a:pt x="36299" y="276092"/>
                    </a:moveTo>
                    <a:cubicBezTo>
                      <a:pt x="36299" y="408363"/>
                      <a:pt x="143821" y="515885"/>
                      <a:pt x="276092" y="515885"/>
                    </a:cubicBezTo>
                    <a:cubicBezTo>
                      <a:pt x="408363" y="515885"/>
                      <a:pt x="515885" y="408363"/>
                      <a:pt x="515885" y="276092"/>
                    </a:cubicBezTo>
                    <a:cubicBezTo>
                      <a:pt x="515885" y="143821"/>
                      <a:pt x="408363" y="36299"/>
                      <a:pt x="276092" y="36299"/>
                    </a:cubicBezTo>
                    <a:cubicBezTo>
                      <a:pt x="143821" y="36299"/>
                      <a:pt x="36299" y="143821"/>
                      <a:pt x="36299" y="276092"/>
                    </a:cubicBezTo>
                    <a:close/>
                  </a:path>
                </a:pathLst>
              </a:custGeom>
              <a:solidFill>
                <a:srgbClr val="312C2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8A487CF8-A625-4467-8E0C-667D7BB4EED8}"/>
                  </a:ext>
                </a:extLst>
              </p:cNvPr>
              <p:cNvSpPr/>
              <p:nvPr/>
            </p:nvSpPr>
            <p:spPr>
              <a:xfrm>
                <a:off x="9953536" y="1667841"/>
                <a:ext cx="56098" cy="56098"/>
              </a:xfrm>
              <a:custGeom>
                <a:avLst/>
                <a:gdLst>
                  <a:gd name="connsiteX0" fmla="*/ 28049 w 56098"/>
                  <a:gd name="connsiteY0" fmla="*/ 56098 h 56098"/>
                  <a:gd name="connsiteX1" fmla="*/ 28049 w 56098"/>
                  <a:gd name="connsiteY1" fmla="*/ 56098 h 56098"/>
                  <a:gd name="connsiteX2" fmla="*/ 56098 w 56098"/>
                  <a:gd name="connsiteY2" fmla="*/ 28049 h 56098"/>
                  <a:gd name="connsiteX3" fmla="*/ 56098 w 56098"/>
                  <a:gd name="connsiteY3" fmla="*/ 28049 h 56098"/>
                  <a:gd name="connsiteX4" fmla="*/ 28049 w 56098"/>
                  <a:gd name="connsiteY4" fmla="*/ 0 h 56098"/>
                  <a:gd name="connsiteX5" fmla="*/ 28049 w 56098"/>
                  <a:gd name="connsiteY5" fmla="*/ 0 h 56098"/>
                  <a:gd name="connsiteX6" fmla="*/ 0 w 56098"/>
                  <a:gd name="connsiteY6" fmla="*/ 28049 h 56098"/>
                  <a:gd name="connsiteX7" fmla="*/ 0 w 56098"/>
                  <a:gd name="connsiteY7" fmla="*/ 28049 h 56098"/>
                  <a:gd name="connsiteX8" fmla="*/ 28049 w 56098"/>
                  <a:gd name="connsiteY8" fmla="*/ 56098 h 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098" h="56098">
                    <a:moveTo>
                      <a:pt x="28049" y="56098"/>
                    </a:moveTo>
                    <a:lnTo>
                      <a:pt x="28049" y="56098"/>
                    </a:lnTo>
                    <a:cubicBezTo>
                      <a:pt x="43449" y="56098"/>
                      <a:pt x="56098" y="43449"/>
                      <a:pt x="56098" y="28049"/>
                    </a:cubicBezTo>
                    <a:lnTo>
                      <a:pt x="56098" y="28049"/>
                    </a:lnTo>
                    <a:cubicBezTo>
                      <a:pt x="56098" y="12650"/>
                      <a:pt x="43449" y="0"/>
                      <a:pt x="28049" y="0"/>
                    </a:cubicBezTo>
                    <a:lnTo>
                      <a:pt x="28049" y="0"/>
                    </a:lnTo>
                    <a:cubicBezTo>
                      <a:pt x="12650" y="0"/>
                      <a:pt x="0" y="12650"/>
                      <a:pt x="0" y="28049"/>
                    </a:cubicBezTo>
                    <a:lnTo>
                      <a:pt x="0" y="28049"/>
                    </a:lnTo>
                    <a:cubicBezTo>
                      <a:pt x="0" y="43449"/>
                      <a:pt x="12650" y="56098"/>
                      <a:pt x="28049" y="56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17" name="Graphic 2">
                <a:extLst>
                  <a:ext uri="{FF2B5EF4-FFF2-40B4-BE49-F238E27FC236}">
                    <a16:creationId xmlns:a16="http://schemas.microsoft.com/office/drawing/2014/main" id="{3D8F4467-D1F9-43DF-B26C-9B8D965733A8}"/>
                  </a:ext>
                </a:extLst>
              </p:cNvPr>
              <p:cNvGrpSpPr/>
              <p:nvPr/>
            </p:nvGrpSpPr>
            <p:grpSpPr>
              <a:xfrm>
                <a:off x="9319130" y="2301147"/>
                <a:ext cx="183969" cy="469686"/>
                <a:chOff x="9319130" y="2301147"/>
                <a:chExt cx="183969" cy="469686"/>
              </a:xfrm>
            </p:grpSpPr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AC6DD53E-D9A1-4D60-9A66-9EA73001E83A}"/>
                    </a:ext>
                  </a:extLst>
                </p:cNvPr>
                <p:cNvSpPr/>
                <p:nvPr/>
              </p:nvSpPr>
              <p:spPr>
                <a:xfrm>
                  <a:off x="9319130" y="2301147"/>
                  <a:ext cx="175169" cy="465011"/>
                </a:xfrm>
                <a:custGeom>
                  <a:avLst/>
                  <a:gdLst>
                    <a:gd name="connsiteX0" fmla="*/ 116047 w 175169"/>
                    <a:gd name="connsiteY0" fmla="*/ 0 h 465011"/>
                    <a:gd name="connsiteX1" fmla="*/ 97072 w 175169"/>
                    <a:gd name="connsiteY1" fmla="*/ 23374 h 465011"/>
                    <a:gd name="connsiteX2" fmla="*/ 82498 w 175169"/>
                    <a:gd name="connsiteY2" fmla="*/ 39874 h 465011"/>
                    <a:gd name="connsiteX3" fmla="*/ 18424 w 175169"/>
                    <a:gd name="connsiteY3" fmla="*/ 112197 h 465011"/>
                    <a:gd name="connsiteX4" fmla="*/ 0 w 175169"/>
                    <a:gd name="connsiteY4" fmla="*/ 133096 h 465011"/>
                    <a:gd name="connsiteX5" fmla="*/ 48399 w 175169"/>
                    <a:gd name="connsiteY5" fmla="*/ 465011 h 465011"/>
                    <a:gd name="connsiteX6" fmla="*/ 74248 w 175169"/>
                    <a:gd name="connsiteY6" fmla="*/ 369314 h 465011"/>
                    <a:gd name="connsiteX7" fmla="*/ 135021 w 175169"/>
                    <a:gd name="connsiteY7" fmla="*/ 300016 h 465011"/>
                    <a:gd name="connsiteX8" fmla="*/ 175170 w 175169"/>
                    <a:gd name="connsiteY8" fmla="*/ 277192 h 465011"/>
                    <a:gd name="connsiteX9" fmla="*/ 116047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116047" y="0"/>
                      </a:moveTo>
                      <a:lnTo>
                        <a:pt x="97072" y="23374"/>
                      </a:lnTo>
                      <a:lnTo>
                        <a:pt x="82498" y="39874"/>
                      </a:lnTo>
                      <a:lnTo>
                        <a:pt x="18424" y="112197"/>
                      </a:lnTo>
                      <a:lnTo>
                        <a:pt x="0" y="133096"/>
                      </a:lnTo>
                      <a:lnTo>
                        <a:pt x="48399" y="465011"/>
                      </a:lnTo>
                      <a:cubicBezTo>
                        <a:pt x="48399" y="465011"/>
                        <a:pt x="47849" y="418812"/>
                        <a:pt x="74248" y="369314"/>
                      </a:cubicBezTo>
                      <a:cubicBezTo>
                        <a:pt x="87172" y="345390"/>
                        <a:pt x="106422" y="320366"/>
                        <a:pt x="135021" y="300016"/>
                      </a:cubicBezTo>
                      <a:cubicBezTo>
                        <a:pt x="146846" y="291766"/>
                        <a:pt x="160045" y="284067"/>
                        <a:pt x="175170" y="277192"/>
                      </a:cubicBezTo>
                      <a:lnTo>
                        <a:pt x="116047" y="0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7EB5CC66-2373-432A-912B-B09045173DFD}"/>
                    </a:ext>
                  </a:extLst>
                </p:cNvPr>
                <p:cNvSpPr/>
                <p:nvPr/>
              </p:nvSpPr>
              <p:spPr>
                <a:xfrm>
                  <a:off x="9367116" y="2724910"/>
                  <a:ext cx="9211" cy="45648"/>
                </a:xfrm>
                <a:custGeom>
                  <a:avLst/>
                  <a:gdLst>
                    <a:gd name="connsiteX0" fmla="*/ 687 w 9211"/>
                    <a:gd name="connsiteY0" fmla="*/ 40974 h 45648"/>
                    <a:gd name="connsiteX1" fmla="*/ 9212 w 9211"/>
                    <a:gd name="connsiteY1" fmla="*/ 45649 h 45648"/>
                    <a:gd name="connsiteX2" fmla="*/ 8387 w 9211"/>
                    <a:gd name="connsiteY2" fmla="*/ 0 h 45648"/>
                    <a:gd name="connsiteX3" fmla="*/ 687 w 9211"/>
                    <a:gd name="connsiteY3" fmla="*/ 40974 h 4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11" h="45648">
                      <a:moveTo>
                        <a:pt x="687" y="40974"/>
                      </a:moveTo>
                      <a:lnTo>
                        <a:pt x="9212" y="45649"/>
                      </a:lnTo>
                      <a:lnTo>
                        <a:pt x="8387" y="0"/>
                      </a:lnTo>
                      <a:cubicBezTo>
                        <a:pt x="8662" y="275"/>
                        <a:pt x="-2888" y="9350"/>
                        <a:pt x="687" y="40974"/>
                      </a:cubicBez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1CC2FEA9-D674-4961-BEFC-3C82E44E182C}"/>
                    </a:ext>
                  </a:extLst>
                </p:cNvPr>
                <p:cNvSpPr/>
                <p:nvPr/>
              </p:nvSpPr>
              <p:spPr>
                <a:xfrm>
                  <a:off x="9435176" y="2301147"/>
                  <a:ext cx="8524" cy="25574"/>
                </a:xfrm>
                <a:custGeom>
                  <a:avLst/>
                  <a:gdLst>
                    <a:gd name="connsiteX0" fmla="*/ 0 w 8524"/>
                    <a:gd name="connsiteY0" fmla="*/ 0 h 25574"/>
                    <a:gd name="connsiteX1" fmla="*/ 8525 w 8524"/>
                    <a:gd name="connsiteY1" fmla="*/ 4675 h 25574"/>
                    <a:gd name="connsiteX2" fmla="*/ 3025 w 8524"/>
                    <a:gd name="connsiteY2" fmla="*/ 25574 h 25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24" h="25574">
                      <a:moveTo>
                        <a:pt x="0" y="0"/>
                      </a:moveTo>
                      <a:lnTo>
                        <a:pt x="8525" y="4675"/>
                      </a:lnTo>
                      <a:lnTo>
                        <a:pt x="3025" y="25574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E569CAA7-F587-4035-A8EC-0CCEAE0E6973}"/>
                    </a:ext>
                  </a:extLst>
                </p:cNvPr>
                <p:cNvSpPr/>
                <p:nvPr/>
              </p:nvSpPr>
              <p:spPr>
                <a:xfrm>
                  <a:off x="9327929" y="2305822"/>
                  <a:ext cx="175169" cy="465011"/>
                </a:xfrm>
                <a:custGeom>
                  <a:avLst/>
                  <a:gdLst>
                    <a:gd name="connsiteX0" fmla="*/ 115772 w 175169"/>
                    <a:gd name="connsiteY0" fmla="*/ 0 h 465011"/>
                    <a:gd name="connsiteX1" fmla="*/ 97072 w 175169"/>
                    <a:gd name="connsiteY1" fmla="*/ 23374 h 465011"/>
                    <a:gd name="connsiteX2" fmla="*/ 82498 w 175169"/>
                    <a:gd name="connsiteY2" fmla="*/ 39874 h 465011"/>
                    <a:gd name="connsiteX3" fmla="*/ 18424 w 175169"/>
                    <a:gd name="connsiteY3" fmla="*/ 112197 h 465011"/>
                    <a:gd name="connsiteX4" fmla="*/ 0 w 175169"/>
                    <a:gd name="connsiteY4" fmla="*/ 133096 h 465011"/>
                    <a:gd name="connsiteX5" fmla="*/ 48399 w 175169"/>
                    <a:gd name="connsiteY5" fmla="*/ 465011 h 465011"/>
                    <a:gd name="connsiteX6" fmla="*/ 74248 w 175169"/>
                    <a:gd name="connsiteY6" fmla="*/ 369314 h 465011"/>
                    <a:gd name="connsiteX7" fmla="*/ 135021 w 175169"/>
                    <a:gd name="connsiteY7" fmla="*/ 300016 h 465011"/>
                    <a:gd name="connsiteX8" fmla="*/ 175170 w 175169"/>
                    <a:gd name="connsiteY8" fmla="*/ 277192 h 465011"/>
                    <a:gd name="connsiteX9" fmla="*/ 115772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115772" y="0"/>
                      </a:moveTo>
                      <a:lnTo>
                        <a:pt x="97072" y="23374"/>
                      </a:lnTo>
                      <a:lnTo>
                        <a:pt x="82498" y="39874"/>
                      </a:lnTo>
                      <a:lnTo>
                        <a:pt x="18424" y="112197"/>
                      </a:lnTo>
                      <a:lnTo>
                        <a:pt x="0" y="133096"/>
                      </a:lnTo>
                      <a:lnTo>
                        <a:pt x="48399" y="465011"/>
                      </a:lnTo>
                      <a:cubicBezTo>
                        <a:pt x="48399" y="465011"/>
                        <a:pt x="47849" y="418813"/>
                        <a:pt x="74248" y="369314"/>
                      </a:cubicBezTo>
                      <a:cubicBezTo>
                        <a:pt x="87172" y="345390"/>
                        <a:pt x="106422" y="320366"/>
                        <a:pt x="135021" y="300016"/>
                      </a:cubicBezTo>
                      <a:cubicBezTo>
                        <a:pt x="146846" y="291766"/>
                        <a:pt x="160045" y="284067"/>
                        <a:pt x="175170" y="277192"/>
                      </a:cubicBezTo>
                      <a:lnTo>
                        <a:pt x="11577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89784747-87D5-4D43-B245-97C9A6AD555C}"/>
                  </a:ext>
                </a:extLst>
              </p:cNvPr>
              <p:cNvSpPr/>
              <p:nvPr/>
            </p:nvSpPr>
            <p:spPr>
              <a:xfrm>
                <a:off x="9099957" y="2959203"/>
                <a:ext cx="344019" cy="52798"/>
              </a:xfrm>
              <a:custGeom>
                <a:avLst/>
                <a:gdLst>
                  <a:gd name="connsiteX0" fmla="*/ 26404 w 344019"/>
                  <a:gd name="connsiteY0" fmla="*/ 52798 h 52798"/>
                  <a:gd name="connsiteX1" fmla="*/ 317620 w 344019"/>
                  <a:gd name="connsiteY1" fmla="*/ 52798 h 52798"/>
                  <a:gd name="connsiteX2" fmla="*/ 344019 w 344019"/>
                  <a:gd name="connsiteY2" fmla="*/ 26399 h 52798"/>
                  <a:gd name="connsiteX3" fmla="*/ 344019 w 344019"/>
                  <a:gd name="connsiteY3" fmla="*/ 26399 h 52798"/>
                  <a:gd name="connsiteX4" fmla="*/ 317620 w 344019"/>
                  <a:gd name="connsiteY4" fmla="*/ 0 h 52798"/>
                  <a:gd name="connsiteX5" fmla="*/ 26404 w 344019"/>
                  <a:gd name="connsiteY5" fmla="*/ 0 h 52798"/>
                  <a:gd name="connsiteX6" fmla="*/ 5 w 344019"/>
                  <a:gd name="connsiteY6" fmla="*/ 26399 h 52798"/>
                  <a:gd name="connsiteX7" fmla="*/ 5 w 344019"/>
                  <a:gd name="connsiteY7" fmla="*/ 26399 h 52798"/>
                  <a:gd name="connsiteX8" fmla="*/ 26404 w 344019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019" h="52798">
                    <a:moveTo>
                      <a:pt x="26404" y="52798"/>
                    </a:moveTo>
                    <a:lnTo>
                      <a:pt x="317620" y="52798"/>
                    </a:lnTo>
                    <a:cubicBezTo>
                      <a:pt x="332195" y="52798"/>
                      <a:pt x="344019" y="40974"/>
                      <a:pt x="344019" y="26399"/>
                    </a:cubicBezTo>
                    <a:lnTo>
                      <a:pt x="344019" y="26399"/>
                    </a:lnTo>
                    <a:cubicBezTo>
                      <a:pt x="344019" y="11825"/>
                      <a:pt x="332195" y="0"/>
                      <a:pt x="317620" y="0"/>
                    </a:cubicBezTo>
                    <a:lnTo>
                      <a:pt x="26404" y="0"/>
                    </a:lnTo>
                    <a:cubicBezTo>
                      <a:pt x="11829" y="0"/>
                      <a:pt x="5" y="11825"/>
                      <a:pt x="5" y="26399"/>
                    </a:cubicBezTo>
                    <a:lnTo>
                      <a:pt x="5" y="26399"/>
                    </a:lnTo>
                    <a:cubicBezTo>
                      <a:pt x="-270" y="40699"/>
                      <a:pt x="11829" y="52798"/>
                      <a:pt x="26404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2E54FA79-7064-4C4C-A2AD-D557261F86DE}"/>
                  </a:ext>
                </a:extLst>
              </p:cNvPr>
              <p:cNvSpPr/>
              <p:nvPr/>
            </p:nvSpPr>
            <p:spPr>
              <a:xfrm>
                <a:off x="10311300" y="2959203"/>
                <a:ext cx="344014" cy="52798"/>
              </a:xfrm>
              <a:custGeom>
                <a:avLst/>
                <a:gdLst>
                  <a:gd name="connsiteX0" fmla="*/ 26399 w 344014"/>
                  <a:gd name="connsiteY0" fmla="*/ 52798 h 52798"/>
                  <a:gd name="connsiteX1" fmla="*/ 317616 w 344014"/>
                  <a:gd name="connsiteY1" fmla="*/ 52798 h 52798"/>
                  <a:gd name="connsiteX2" fmla="*/ 344015 w 344014"/>
                  <a:gd name="connsiteY2" fmla="*/ 26399 h 52798"/>
                  <a:gd name="connsiteX3" fmla="*/ 344015 w 344014"/>
                  <a:gd name="connsiteY3" fmla="*/ 26399 h 52798"/>
                  <a:gd name="connsiteX4" fmla="*/ 317616 w 344014"/>
                  <a:gd name="connsiteY4" fmla="*/ 0 h 52798"/>
                  <a:gd name="connsiteX5" fmla="*/ 26399 w 344014"/>
                  <a:gd name="connsiteY5" fmla="*/ 0 h 52798"/>
                  <a:gd name="connsiteX6" fmla="*/ 0 w 344014"/>
                  <a:gd name="connsiteY6" fmla="*/ 26399 h 52798"/>
                  <a:gd name="connsiteX7" fmla="*/ 0 w 344014"/>
                  <a:gd name="connsiteY7" fmla="*/ 26399 h 52798"/>
                  <a:gd name="connsiteX8" fmla="*/ 26399 w 344014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014" h="52798">
                    <a:moveTo>
                      <a:pt x="26399" y="52798"/>
                    </a:moveTo>
                    <a:lnTo>
                      <a:pt x="317616" y="52798"/>
                    </a:lnTo>
                    <a:cubicBezTo>
                      <a:pt x="332190" y="52798"/>
                      <a:pt x="344015" y="40974"/>
                      <a:pt x="344015" y="26399"/>
                    </a:cubicBezTo>
                    <a:lnTo>
                      <a:pt x="344015" y="26399"/>
                    </a:lnTo>
                    <a:cubicBezTo>
                      <a:pt x="344015" y="11825"/>
                      <a:pt x="332190" y="0"/>
                      <a:pt x="317616" y="0"/>
                    </a:cubicBezTo>
                    <a:lnTo>
                      <a:pt x="26399" y="0"/>
                    </a:lnTo>
                    <a:cubicBezTo>
                      <a:pt x="11825" y="0"/>
                      <a:pt x="0" y="11825"/>
                      <a:pt x="0" y="26399"/>
                    </a:cubicBezTo>
                    <a:lnTo>
                      <a:pt x="0" y="26399"/>
                    </a:lnTo>
                    <a:cubicBezTo>
                      <a:pt x="0" y="40699"/>
                      <a:pt x="11825" y="52798"/>
                      <a:pt x="26399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B4FF4C40-66CE-474C-9684-2A7DCC7D00FA}"/>
                  </a:ext>
                </a:extLst>
              </p:cNvPr>
              <p:cNvSpPr/>
              <p:nvPr/>
            </p:nvSpPr>
            <p:spPr>
              <a:xfrm>
                <a:off x="9861139" y="784636"/>
                <a:ext cx="32998" cy="205625"/>
              </a:xfrm>
              <a:custGeom>
                <a:avLst/>
                <a:gdLst>
                  <a:gd name="connsiteX0" fmla="*/ 20349 w 32998"/>
                  <a:gd name="connsiteY0" fmla="*/ 3506 h 205625"/>
                  <a:gd name="connsiteX1" fmla="*/ 32999 w 32998"/>
                  <a:gd name="connsiteY1" fmla="*/ 205625 h 205625"/>
                  <a:gd name="connsiteX2" fmla="*/ 16499 w 32998"/>
                  <a:gd name="connsiteY2" fmla="*/ 205625 h 205625"/>
                  <a:gd name="connsiteX3" fmla="*/ 0 w 32998"/>
                  <a:gd name="connsiteY3" fmla="*/ 205625 h 205625"/>
                  <a:gd name="connsiteX4" fmla="*/ 12650 w 32998"/>
                  <a:gd name="connsiteY4" fmla="*/ 3506 h 205625"/>
                  <a:gd name="connsiteX5" fmla="*/ 20349 w 32998"/>
                  <a:gd name="connsiteY5" fmla="*/ 3506 h 20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998" h="205625">
                    <a:moveTo>
                      <a:pt x="20349" y="3506"/>
                    </a:moveTo>
                    <a:lnTo>
                      <a:pt x="32999" y="205625"/>
                    </a:lnTo>
                    <a:lnTo>
                      <a:pt x="16499" y="205625"/>
                    </a:lnTo>
                    <a:lnTo>
                      <a:pt x="0" y="205625"/>
                    </a:lnTo>
                    <a:lnTo>
                      <a:pt x="12650" y="3506"/>
                    </a:lnTo>
                    <a:cubicBezTo>
                      <a:pt x="12925" y="-1169"/>
                      <a:pt x="20074" y="-1169"/>
                      <a:pt x="20349" y="35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51CC99D-9AFE-4E1B-BC51-92DA6460332E}"/>
                </a:ext>
              </a:extLst>
            </p:cNvPr>
            <p:cNvSpPr/>
            <p:nvPr/>
          </p:nvSpPr>
          <p:spPr>
            <a:xfrm>
              <a:off x="9857014" y="985037"/>
              <a:ext cx="41523" cy="9349"/>
            </a:xfrm>
            <a:custGeom>
              <a:avLst/>
              <a:gdLst>
                <a:gd name="connsiteX0" fmla="*/ 4675 w 41523"/>
                <a:gd name="connsiteY0" fmla="*/ 9350 h 9349"/>
                <a:gd name="connsiteX1" fmla="*/ 36849 w 41523"/>
                <a:gd name="connsiteY1" fmla="*/ 9350 h 9349"/>
                <a:gd name="connsiteX2" fmla="*/ 41524 w 41523"/>
                <a:gd name="connsiteY2" fmla="*/ 4675 h 9349"/>
                <a:gd name="connsiteX3" fmla="*/ 41524 w 41523"/>
                <a:gd name="connsiteY3" fmla="*/ 4675 h 9349"/>
                <a:gd name="connsiteX4" fmla="*/ 36849 w 41523"/>
                <a:gd name="connsiteY4" fmla="*/ 0 h 9349"/>
                <a:gd name="connsiteX5" fmla="*/ 4675 w 41523"/>
                <a:gd name="connsiteY5" fmla="*/ 0 h 9349"/>
                <a:gd name="connsiteX6" fmla="*/ 0 w 41523"/>
                <a:gd name="connsiteY6" fmla="*/ 4675 h 9349"/>
                <a:gd name="connsiteX7" fmla="*/ 0 w 41523"/>
                <a:gd name="connsiteY7" fmla="*/ 4675 h 9349"/>
                <a:gd name="connsiteX8" fmla="*/ 4675 w 41523"/>
                <a:gd name="connsiteY8" fmla="*/ 9350 h 9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23" h="9349">
                  <a:moveTo>
                    <a:pt x="4675" y="9350"/>
                  </a:moveTo>
                  <a:lnTo>
                    <a:pt x="36849" y="9350"/>
                  </a:lnTo>
                  <a:cubicBezTo>
                    <a:pt x="39324" y="9350"/>
                    <a:pt x="41524" y="7150"/>
                    <a:pt x="41524" y="4675"/>
                  </a:cubicBezTo>
                  <a:lnTo>
                    <a:pt x="41524" y="4675"/>
                  </a:lnTo>
                  <a:cubicBezTo>
                    <a:pt x="41524" y="2200"/>
                    <a:pt x="39324" y="0"/>
                    <a:pt x="36849" y="0"/>
                  </a:cubicBezTo>
                  <a:lnTo>
                    <a:pt x="4675" y="0"/>
                  </a:lnTo>
                  <a:cubicBezTo>
                    <a:pt x="2200" y="0"/>
                    <a:pt x="0" y="2200"/>
                    <a:pt x="0" y="4675"/>
                  </a:cubicBezTo>
                  <a:lnTo>
                    <a:pt x="0" y="4675"/>
                  </a:lnTo>
                  <a:cubicBezTo>
                    <a:pt x="0" y="7150"/>
                    <a:pt x="1925" y="9350"/>
                    <a:pt x="4675" y="9350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36" name="Graphic 241">
            <a:extLst>
              <a:ext uri="{FF2B5EF4-FFF2-40B4-BE49-F238E27FC236}">
                <a16:creationId xmlns:a16="http://schemas.microsoft.com/office/drawing/2014/main" id="{F676C72D-00BC-49C5-BCD4-4F52238409FE}"/>
              </a:ext>
            </a:extLst>
          </p:cNvPr>
          <p:cNvGrpSpPr/>
          <p:nvPr/>
        </p:nvGrpSpPr>
        <p:grpSpPr>
          <a:xfrm rot="1433983">
            <a:off x="592990" y="2404003"/>
            <a:ext cx="159704" cy="157829"/>
            <a:chOff x="2434505" y="2932122"/>
            <a:chExt cx="322656" cy="318867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03FBA23-6ED5-416F-9F0F-C4F6E5CD3A03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F7C043A-1699-48A6-B5B9-917BFC337FB3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A565DCAA-4146-4116-8A30-3A3DBE840FB8}"/>
              </a:ext>
            </a:extLst>
          </p:cNvPr>
          <p:cNvSpPr/>
          <p:nvPr/>
        </p:nvSpPr>
        <p:spPr>
          <a:xfrm>
            <a:off x="3994092" y="2597074"/>
            <a:ext cx="63672" cy="89792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DC2CE03-47DC-4A08-A758-6BF4A66B09FA}"/>
              </a:ext>
            </a:extLst>
          </p:cNvPr>
          <p:cNvSpPr/>
          <p:nvPr/>
        </p:nvSpPr>
        <p:spPr>
          <a:xfrm rot="21354780">
            <a:off x="4690530" y="202001"/>
            <a:ext cx="5298452" cy="6058324"/>
          </a:xfrm>
          <a:custGeom>
            <a:avLst/>
            <a:gdLst>
              <a:gd name="connsiteX0" fmla="*/ 630911 w 6593601"/>
              <a:gd name="connsiteY0" fmla="*/ 505722 h 7727096"/>
              <a:gd name="connsiteX1" fmla="*/ 440411 w 6593601"/>
              <a:gd name="connsiteY1" fmla="*/ 1902722 h 7727096"/>
              <a:gd name="connsiteX2" fmla="*/ 745211 w 6593601"/>
              <a:gd name="connsiteY2" fmla="*/ 3566422 h 7727096"/>
              <a:gd name="connsiteX3" fmla="*/ 8611 w 6593601"/>
              <a:gd name="connsiteY3" fmla="*/ 5484122 h 7727096"/>
              <a:gd name="connsiteX4" fmla="*/ 440411 w 6593601"/>
              <a:gd name="connsiteY4" fmla="*/ 7211322 h 7727096"/>
              <a:gd name="connsiteX5" fmla="*/ 1837411 w 6593601"/>
              <a:gd name="connsiteY5" fmla="*/ 7706622 h 7727096"/>
              <a:gd name="connsiteX6" fmla="*/ 6307811 w 6593601"/>
              <a:gd name="connsiteY6" fmla="*/ 6881122 h 7727096"/>
              <a:gd name="connsiteX7" fmla="*/ 5977611 w 6593601"/>
              <a:gd name="connsiteY7" fmla="*/ 747022 h 7727096"/>
              <a:gd name="connsiteX8" fmla="*/ 4631411 w 6593601"/>
              <a:gd name="connsiteY8" fmla="*/ 73922 h 7727096"/>
              <a:gd name="connsiteX9" fmla="*/ 630911 w 6593601"/>
              <a:gd name="connsiteY9" fmla="*/ 505722 h 772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93601" h="7727096">
                <a:moveTo>
                  <a:pt x="630911" y="505722"/>
                </a:moveTo>
                <a:cubicBezTo>
                  <a:pt x="-67589" y="810522"/>
                  <a:pt x="421361" y="1392605"/>
                  <a:pt x="440411" y="1902722"/>
                </a:cubicBezTo>
                <a:cubicBezTo>
                  <a:pt x="459461" y="2412839"/>
                  <a:pt x="817178" y="2969522"/>
                  <a:pt x="745211" y="3566422"/>
                </a:cubicBezTo>
                <a:cubicBezTo>
                  <a:pt x="673244" y="4163322"/>
                  <a:pt x="59411" y="4876639"/>
                  <a:pt x="8611" y="5484122"/>
                </a:cubicBezTo>
                <a:cubicBezTo>
                  <a:pt x="-42189" y="6091605"/>
                  <a:pt x="135611" y="6840905"/>
                  <a:pt x="440411" y="7211322"/>
                </a:cubicBezTo>
                <a:cubicBezTo>
                  <a:pt x="745211" y="7581739"/>
                  <a:pt x="859511" y="7761655"/>
                  <a:pt x="1837411" y="7706622"/>
                </a:cubicBezTo>
                <a:cubicBezTo>
                  <a:pt x="2815311" y="7651589"/>
                  <a:pt x="5617778" y="8041055"/>
                  <a:pt x="6307811" y="6881122"/>
                </a:cubicBezTo>
                <a:cubicBezTo>
                  <a:pt x="6997844" y="5721189"/>
                  <a:pt x="6257011" y="1881555"/>
                  <a:pt x="5977611" y="747022"/>
                </a:cubicBezTo>
                <a:cubicBezTo>
                  <a:pt x="5698211" y="-387511"/>
                  <a:pt x="5518294" y="120489"/>
                  <a:pt x="4631411" y="73922"/>
                </a:cubicBezTo>
                <a:cubicBezTo>
                  <a:pt x="3744528" y="27355"/>
                  <a:pt x="1329411" y="200922"/>
                  <a:pt x="630911" y="505722"/>
                </a:cubicBezTo>
                <a:close/>
              </a:path>
            </a:pathLst>
          </a:custGeom>
          <a:solidFill>
            <a:srgbClr val="182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8245C5D-709D-47A9-84FA-8EE1A73AC1C8}"/>
              </a:ext>
            </a:extLst>
          </p:cNvPr>
          <p:cNvSpPr/>
          <p:nvPr/>
        </p:nvSpPr>
        <p:spPr>
          <a:xfrm>
            <a:off x="5181216" y="1513336"/>
            <a:ext cx="4090101" cy="1717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900" b="1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4</a:t>
            </a:r>
            <a:endParaRPr lang="th-TH" sz="30900" b="1" dirty="0">
              <a:solidFill>
                <a:schemeClr val="bg1"/>
              </a:solidFill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sp>
        <p:nvSpPr>
          <p:cNvPr id="145" name="Graphic 47">
            <a:extLst>
              <a:ext uri="{FF2B5EF4-FFF2-40B4-BE49-F238E27FC236}">
                <a16:creationId xmlns:a16="http://schemas.microsoft.com/office/drawing/2014/main" id="{6345D54C-0753-4629-8940-B9928DA4B04C}"/>
              </a:ext>
            </a:extLst>
          </p:cNvPr>
          <p:cNvSpPr/>
          <p:nvPr/>
        </p:nvSpPr>
        <p:spPr>
          <a:xfrm rot="1658058">
            <a:off x="3750284" y="1084499"/>
            <a:ext cx="7116123" cy="1148876"/>
          </a:xfrm>
          <a:custGeom>
            <a:avLst/>
            <a:gdLst>
              <a:gd name="connsiteX0" fmla="*/ 20836 w 9488164"/>
              <a:gd name="connsiteY0" fmla="*/ 1531834 h 1531834"/>
              <a:gd name="connsiteX1" fmla="*/ 1734 w 9488164"/>
              <a:gd name="connsiteY1" fmla="*/ 1517988 h 1531834"/>
              <a:gd name="connsiteX2" fmla="*/ 12323 w 9488164"/>
              <a:gd name="connsiteY2" fmla="*/ 1487527 h 1531834"/>
              <a:gd name="connsiteX3" fmla="*/ 108873 w 9488164"/>
              <a:gd name="connsiteY3" fmla="*/ 1440912 h 1531834"/>
              <a:gd name="connsiteX4" fmla="*/ 136074 w 9488164"/>
              <a:gd name="connsiteY4" fmla="*/ 1452912 h 1531834"/>
              <a:gd name="connsiteX5" fmla="*/ 125277 w 9488164"/>
              <a:gd name="connsiteY5" fmla="*/ 1483142 h 1531834"/>
              <a:gd name="connsiteX6" fmla="*/ 29142 w 9488164"/>
              <a:gd name="connsiteY6" fmla="*/ 1529527 h 1531834"/>
              <a:gd name="connsiteX7" fmla="*/ 20836 w 9488164"/>
              <a:gd name="connsiteY7" fmla="*/ 1531834 h 1531834"/>
              <a:gd name="connsiteX8" fmla="*/ 9467388 w 9488164"/>
              <a:gd name="connsiteY8" fmla="*/ 1523065 h 1531834"/>
              <a:gd name="connsiteX9" fmla="*/ 9464481 w 9488164"/>
              <a:gd name="connsiteY9" fmla="*/ 1522834 h 1531834"/>
              <a:gd name="connsiteX10" fmla="*/ 9361287 w 9488164"/>
              <a:gd name="connsiteY10" fmla="*/ 1504373 h 1531834"/>
              <a:gd name="connsiteX11" fmla="*/ 9344468 w 9488164"/>
              <a:gd name="connsiteY11" fmla="*/ 1477604 h 1531834"/>
              <a:gd name="connsiteX12" fmla="*/ 9368554 w 9488164"/>
              <a:gd name="connsiteY12" fmla="*/ 1458912 h 1531834"/>
              <a:gd name="connsiteX13" fmla="*/ 9470295 w 9488164"/>
              <a:gd name="connsiteY13" fmla="*/ 1477142 h 1531834"/>
              <a:gd name="connsiteX14" fmla="*/ 9487944 w 9488164"/>
              <a:gd name="connsiteY14" fmla="*/ 1503219 h 1531834"/>
              <a:gd name="connsiteX15" fmla="*/ 9467388 w 9488164"/>
              <a:gd name="connsiteY15" fmla="*/ 1523065 h 1531834"/>
              <a:gd name="connsiteX16" fmla="*/ 9263075 w 9488164"/>
              <a:gd name="connsiteY16" fmla="*/ 1482912 h 1531834"/>
              <a:gd name="connsiteX17" fmla="*/ 9258715 w 9488164"/>
              <a:gd name="connsiteY17" fmla="*/ 1482450 h 1531834"/>
              <a:gd name="connsiteX18" fmla="*/ 9157181 w 9488164"/>
              <a:gd name="connsiteY18" fmla="*/ 1457296 h 1531834"/>
              <a:gd name="connsiteX19" fmla="*/ 9141817 w 9488164"/>
              <a:gd name="connsiteY19" fmla="*/ 1429604 h 1531834"/>
              <a:gd name="connsiteX20" fmla="*/ 9166733 w 9488164"/>
              <a:gd name="connsiteY20" fmla="*/ 1412527 h 1531834"/>
              <a:gd name="connsiteX21" fmla="*/ 9267228 w 9488164"/>
              <a:gd name="connsiteY21" fmla="*/ 1437450 h 1531834"/>
              <a:gd name="connsiteX22" fmla="*/ 9283424 w 9488164"/>
              <a:gd name="connsiteY22" fmla="*/ 1464681 h 1531834"/>
              <a:gd name="connsiteX23" fmla="*/ 9263075 w 9488164"/>
              <a:gd name="connsiteY23" fmla="*/ 1482912 h 1531834"/>
              <a:gd name="connsiteX24" fmla="*/ 213106 w 9488164"/>
              <a:gd name="connsiteY24" fmla="*/ 1439989 h 1531834"/>
              <a:gd name="connsiteX25" fmla="*/ 194004 w 9488164"/>
              <a:gd name="connsiteY25" fmla="*/ 1425912 h 1531834"/>
              <a:gd name="connsiteX26" fmla="*/ 205008 w 9488164"/>
              <a:gd name="connsiteY26" fmla="*/ 1395681 h 1531834"/>
              <a:gd name="connsiteX27" fmla="*/ 301143 w 9488164"/>
              <a:gd name="connsiteY27" fmla="*/ 1350682 h 1531834"/>
              <a:gd name="connsiteX28" fmla="*/ 328343 w 9488164"/>
              <a:gd name="connsiteY28" fmla="*/ 1363143 h 1531834"/>
              <a:gd name="connsiteX29" fmla="*/ 317131 w 9488164"/>
              <a:gd name="connsiteY29" fmla="*/ 1393374 h 1531834"/>
              <a:gd name="connsiteX30" fmla="*/ 221204 w 9488164"/>
              <a:gd name="connsiteY30" fmla="*/ 1438373 h 1531834"/>
              <a:gd name="connsiteX31" fmla="*/ 213106 w 9488164"/>
              <a:gd name="connsiteY31" fmla="*/ 1439989 h 1531834"/>
              <a:gd name="connsiteX32" fmla="*/ 9061670 w 9488164"/>
              <a:gd name="connsiteY32" fmla="*/ 1429835 h 1531834"/>
              <a:gd name="connsiteX33" fmla="*/ 9056271 w 9488164"/>
              <a:gd name="connsiteY33" fmla="*/ 1429143 h 1531834"/>
              <a:gd name="connsiteX34" fmla="*/ 8955776 w 9488164"/>
              <a:gd name="connsiteY34" fmla="*/ 1397989 h 1531834"/>
              <a:gd name="connsiteX35" fmla="*/ 8941657 w 9488164"/>
              <a:gd name="connsiteY35" fmla="*/ 1369374 h 1531834"/>
              <a:gd name="connsiteX36" fmla="*/ 8967403 w 9488164"/>
              <a:gd name="connsiteY36" fmla="*/ 1353682 h 1531834"/>
              <a:gd name="connsiteX37" fmla="*/ 9066861 w 9488164"/>
              <a:gd name="connsiteY37" fmla="*/ 1384374 h 1531834"/>
              <a:gd name="connsiteX38" fmla="*/ 9081603 w 9488164"/>
              <a:gd name="connsiteY38" fmla="*/ 1412527 h 1531834"/>
              <a:gd name="connsiteX39" fmla="*/ 9061670 w 9488164"/>
              <a:gd name="connsiteY39" fmla="*/ 1429835 h 1531834"/>
              <a:gd name="connsiteX40" fmla="*/ 8862132 w 9488164"/>
              <a:gd name="connsiteY40" fmla="*/ 1365451 h 1531834"/>
              <a:gd name="connsiteX41" fmla="*/ 8855904 w 9488164"/>
              <a:gd name="connsiteY41" fmla="*/ 1364297 h 1531834"/>
              <a:gd name="connsiteX42" fmla="*/ 8756861 w 9488164"/>
              <a:gd name="connsiteY42" fmla="*/ 1328528 h 1531834"/>
              <a:gd name="connsiteX43" fmla="*/ 8743780 w 9488164"/>
              <a:gd name="connsiteY43" fmla="*/ 1299221 h 1531834"/>
              <a:gd name="connsiteX44" fmla="*/ 8770150 w 9488164"/>
              <a:gd name="connsiteY44" fmla="*/ 1284682 h 1531834"/>
              <a:gd name="connsiteX45" fmla="*/ 8868361 w 9488164"/>
              <a:gd name="connsiteY45" fmla="*/ 1320220 h 1531834"/>
              <a:gd name="connsiteX46" fmla="*/ 8881858 w 9488164"/>
              <a:gd name="connsiteY46" fmla="*/ 1349066 h 1531834"/>
              <a:gd name="connsiteX47" fmla="*/ 8862132 w 9488164"/>
              <a:gd name="connsiteY47" fmla="*/ 1365451 h 1531834"/>
              <a:gd name="connsiteX48" fmla="*/ 405168 w 9488164"/>
              <a:gd name="connsiteY48" fmla="*/ 1350451 h 1531834"/>
              <a:gd name="connsiteX49" fmla="*/ 386066 w 9488164"/>
              <a:gd name="connsiteY49" fmla="*/ 1336143 h 1531834"/>
              <a:gd name="connsiteX50" fmla="*/ 397278 w 9488164"/>
              <a:gd name="connsiteY50" fmla="*/ 1305913 h 1531834"/>
              <a:gd name="connsiteX51" fmla="*/ 493621 w 9488164"/>
              <a:gd name="connsiteY51" fmla="*/ 1261836 h 1531834"/>
              <a:gd name="connsiteX52" fmla="*/ 520613 w 9488164"/>
              <a:gd name="connsiteY52" fmla="*/ 1274529 h 1531834"/>
              <a:gd name="connsiteX53" fmla="*/ 509193 w 9488164"/>
              <a:gd name="connsiteY53" fmla="*/ 1304528 h 1531834"/>
              <a:gd name="connsiteX54" fmla="*/ 413058 w 9488164"/>
              <a:gd name="connsiteY54" fmla="*/ 1348605 h 1531834"/>
              <a:gd name="connsiteX55" fmla="*/ 405168 w 9488164"/>
              <a:gd name="connsiteY55" fmla="*/ 1350451 h 1531834"/>
              <a:gd name="connsiteX56" fmla="*/ 8665502 w 9488164"/>
              <a:gd name="connsiteY56" fmla="*/ 1291836 h 1531834"/>
              <a:gd name="connsiteX57" fmla="*/ 8658651 w 9488164"/>
              <a:gd name="connsiteY57" fmla="*/ 1290451 h 1531834"/>
              <a:gd name="connsiteX58" fmla="*/ 8560854 w 9488164"/>
              <a:gd name="connsiteY58" fmla="*/ 1250990 h 1531834"/>
              <a:gd name="connsiteX59" fmla="*/ 8548604 w 9488164"/>
              <a:gd name="connsiteY59" fmla="*/ 1221221 h 1531834"/>
              <a:gd name="connsiteX60" fmla="*/ 8575389 w 9488164"/>
              <a:gd name="connsiteY60" fmla="*/ 1207606 h 1531834"/>
              <a:gd name="connsiteX61" fmla="*/ 8672562 w 9488164"/>
              <a:gd name="connsiteY61" fmla="*/ 1246836 h 1531834"/>
              <a:gd name="connsiteX62" fmla="*/ 8685228 w 9488164"/>
              <a:gd name="connsiteY62" fmla="*/ 1276375 h 1531834"/>
              <a:gd name="connsiteX63" fmla="*/ 8665502 w 9488164"/>
              <a:gd name="connsiteY63" fmla="*/ 1291836 h 1531834"/>
              <a:gd name="connsiteX64" fmla="*/ 597853 w 9488164"/>
              <a:gd name="connsiteY64" fmla="*/ 1262759 h 1531834"/>
              <a:gd name="connsiteX65" fmla="*/ 578543 w 9488164"/>
              <a:gd name="connsiteY65" fmla="*/ 1248452 h 1531834"/>
              <a:gd name="connsiteX66" fmla="*/ 589963 w 9488164"/>
              <a:gd name="connsiteY66" fmla="*/ 1218452 h 1531834"/>
              <a:gd name="connsiteX67" fmla="*/ 686513 w 9488164"/>
              <a:gd name="connsiteY67" fmla="*/ 1175068 h 1531834"/>
              <a:gd name="connsiteX68" fmla="*/ 713506 w 9488164"/>
              <a:gd name="connsiteY68" fmla="*/ 1187760 h 1531834"/>
              <a:gd name="connsiteX69" fmla="*/ 701878 w 9488164"/>
              <a:gd name="connsiteY69" fmla="*/ 1217760 h 1531834"/>
              <a:gd name="connsiteX70" fmla="*/ 605536 w 9488164"/>
              <a:gd name="connsiteY70" fmla="*/ 1260913 h 1531834"/>
              <a:gd name="connsiteX71" fmla="*/ 597853 w 9488164"/>
              <a:gd name="connsiteY71" fmla="*/ 1262759 h 1531834"/>
              <a:gd name="connsiteX72" fmla="*/ 8470949 w 9488164"/>
              <a:gd name="connsiteY72" fmla="*/ 1211760 h 1531834"/>
              <a:gd name="connsiteX73" fmla="*/ 8463473 w 9488164"/>
              <a:gd name="connsiteY73" fmla="*/ 1210144 h 1531834"/>
              <a:gd name="connsiteX74" fmla="*/ 8366716 w 9488164"/>
              <a:gd name="connsiteY74" fmla="*/ 1168145 h 1531834"/>
              <a:gd name="connsiteX75" fmla="*/ 8355089 w 9488164"/>
              <a:gd name="connsiteY75" fmla="*/ 1138145 h 1531834"/>
              <a:gd name="connsiteX76" fmla="*/ 8382081 w 9488164"/>
              <a:gd name="connsiteY76" fmla="*/ 1125222 h 1531834"/>
              <a:gd name="connsiteX77" fmla="*/ 8478631 w 9488164"/>
              <a:gd name="connsiteY77" fmla="*/ 1166991 h 1531834"/>
              <a:gd name="connsiteX78" fmla="*/ 8490466 w 9488164"/>
              <a:gd name="connsiteY78" fmla="*/ 1196760 h 1531834"/>
              <a:gd name="connsiteX79" fmla="*/ 8470949 w 9488164"/>
              <a:gd name="connsiteY79" fmla="*/ 1211760 h 1531834"/>
              <a:gd name="connsiteX80" fmla="*/ 790954 w 9488164"/>
              <a:gd name="connsiteY80" fmla="*/ 1176683 h 1531834"/>
              <a:gd name="connsiteX81" fmla="*/ 771644 w 9488164"/>
              <a:gd name="connsiteY81" fmla="*/ 1162145 h 1531834"/>
              <a:gd name="connsiteX82" fmla="*/ 783271 w 9488164"/>
              <a:gd name="connsiteY82" fmla="*/ 1132145 h 1531834"/>
              <a:gd name="connsiteX83" fmla="*/ 880029 w 9488164"/>
              <a:gd name="connsiteY83" fmla="*/ 1089684 h 1531834"/>
              <a:gd name="connsiteX84" fmla="*/ 907022 w 9488164"/>
              <a:gd name="connsiteY84" fmla="*/ 1102607 h 1531834"/>
              <a:gd name="connsiteX85" fmla="*/ 895394 w 9488164"/>
              <a:gd name="connsiteY85" fmla="*/ 1132607 h 1531834"/>
              <a:gd name="connsiteX86" fmla="*/ 798844 w 9488164"/>
              <a:gd name="connsiteY86" fmla="*/ 1175068 h 1531834"/>
              <a:gd name="connsiteX87" fmla="*/ 790954 w 9488164"/>
              <a:gd name="connsiteY87" fmla="*/ 1176683 h 1531834"/>
              <a:gd name="connsiteX88" fmla="*/ 8277849 w 9488164"/>
              <a:gd name="connsiteY88" fmla="*/ 1127068 h 1531834"/>
              <a:gd name="connsiteX89" fmla="*/ 8270166 w 9488164"/>
              <a:gd name="connsiteY89" fmla="*/ 1125453 h 1531834"/>
              <a:gd name="connsiteX90" fmla="*/ 8174031 w 9488164"/>
              <a:gd name="connsiteY90" fmla="*/ 1082069 h 1531834"/>
              <a:gd name="connsiteX91" fmla="*/ 8162611 w 9488164"/>
              <a:gd name="connsiteY91" fmla="*/ 1052069 h 1531834"/>
              <a:gd name="connsiteX92" fmla="*/ 8189604 w 9488164"/>
              <a:gd name="connsiteY92" fmla="*/ 1039377 h 1531834"/>
              <a:gd name="connsiteX93" fmla="*/ 8285738 w 9488164"/>
              <a:gd name="connsiteY93" fmla="*/ 1082761 h 1531834"/>
              <a:gd name="connsiteX94" fmla="*/ 8297159 w 9488164"/>
              <a:gd name="connsiteY94" fmla="*/ 1112761 h 1531834"/>
              <a:gd name="connsiteX95" fmla="*/ 8277849 w 9488164"/>
              <a:gd name="connsiteY95" fmla="*/ 1127068 h 1531834"/>
              <a:gd name="connsiteX96" fmla="*/ 984469 w 9488164"/>
              <a:gd name="connsiteY96" fmla="*/ 1091992 h 1531834"/>
              <a:gd name="connsiteX97" fmla="*/ 965159 w 9488164"/>
              <a:gd name="connsiteY97" fmla="*/ 1077222 h 1531834"/>
              <a:gd name="connsiteX98" fmla="*/ 976994 w 9488164"/>
              <a:gd name="connsiteY98" fmla="*/ 1047453 h 1531834"/>
              <a:gd name="connsiteX99" fmla="*/ 1073960 w 9488164"/>
              <a:gd name="connsiteY99" fmla="*/ 1005685 h 1531834"/>
              <a:gd name="connsiteX100" fmla="*/ 1100745 w 9488164"/>
              <a:gd name="connsiteY100" fmla="*/ 1019069 h 1531834"/>
              <a:gd name="connsiteX101" fmla="*/ 1088910 w 9488164"/>
              <a:gd name="connsiteY101" fmla="*/ 1048838 h 1531834"/>
              <a:gd name="connsiteX102" fmla="*/ 991944 w 9488164"/>
              <a:gd name="connsiteY102" fmla="*/ 1090376 h 1531834"/>
              <a:gd name="connsiteX103" fmla="*/ 984469 w 9488164"/>
              <a:gd name="connsiteY103" fmla="*/ 1091992 h 1531834"/>
              <a:gd name="connsiteX104" fmla="*/ 8085787 w 9488164"/>
              <a:gd name="connsiteY104" fmla="*/ 1039838 h 1531834"/>
              <a:gd name="connsiteX105" fmla="*/ 8077896 w 9488164"/>
              <a:gd name="connsiteY105" fmla="*/ 1037992 h 1531834"/>
              <a:gd name="connsiteX106" fmla="*/ 7981969 w 9488164"/>
              <a:gd name="connsiteY106" fmla="*/ 993915 h 1531834"/>
              <a:gd name="connsiteX107" fmla="*/ 7970757 w 9488164"/>
              <a:gd name="connsiteY107" fmla="*/ 963685 h 1531834"/>
              <a:gd name="connsiteX108" fmla="*/ 7997957 w 9488164"/>
              <a:gd name="connsiteY108" fmla="*/ 951223 h 1531834"/>
              <a:gd name="connsiteX109" fmla="*/ 8093884 w 9488164"/>
              <a:gd name="connsiteY109" fmla="*/ 995300 h 1531834"/>
              <a:gd name="connsiteX110" fmla="*/ 8105097 w 9488164"/>
              <a:gd name="connsiteY110" fmla="*/ 1025530 h 1531834"/>
              <a:gd name="connsiteX111" fmla="*/ 8085787 w 9488164"/>
              <a:gd name="connsiteY111" fmla="*/ 1039838 h 1531834"/>
              <a:gd name="connsiteX112" fmla="*/ 1178608 w 9488164"/>
              <a:gd name="connsiteY112" fmla="*/ 1009146 h 1531834"/>
              <a:gd name="connsiteX113" fmla="*/ 1159298 w 9488164"/>
              <a:gd name="connsiteY113" fmla="*/ 994377 h 1531834"/>
              <a:gd name="connsiteX114" fmla="*/ 1171341 w 9488164"/>
              <a:gd name="connsiteY114" fmla="*/ 964608 h 1531834"/>
              <a:gd name="connsiteX115" fmla="*/ 1268721 w 9488164"/>
              <a:gd name="connsiteY115" fmla="*/ 923762 h 1531834"/>
              <a:gd name="connsiteX116" fmla="*/ 1295506 w 9488164"/>
              <a:gd name="connsiteY116" fmla="*/ 937147 h 1531834"/>
              <a:gd name="connsiteX117" fmla="*/ 1283463 w 9488164"/>
              <a:gd name="connsiteY117" fmla="*/ 966916 h 1531834"/>
              <a:gd name="connsiteX118" fmla="*/ 1186290 w 9488164"/>
              <a:gd name="connsiteY118" fmla="*/ 1007761 h 1531834"/>
              <a:gd name="connsiteX119" fmla="*/ 1178608 w 9488164"/>
              <a:gd name="connsiteY119" fmla="*/ 1009146 h 1531834"/>
              <a:gd name="connsiteX120" fmla="*/ 7893932 w 9488164"/>
              <a:gd name="connsiteY120" fmla="*/ 951685 h 1531834"/>
              <a:gd name="connsiteX121" fmla="*/ 7886041 w 9488164"/>
              <a:gd name="connsiteY121" fmla="*/ 949839 h 1531834"/>
              <a:gd name="connsiteX122" fmla="*/ 7790114 w 9488164"/>
              <a:gd name="connsiteY122" fmla="*/ 905993 h 1531834"/>
              <a:gd name="connsiteX123" fmla="*/ 7778902 w 9488164"/>
              <a:gd name="connsiteY123" fmla="*/ 875993 h 1531834"/>
              <a:gd name="connsiteX124" fmla="*/ 7805895 w 9488164"/>
              <a:gd name="connsiteY124" fmla="*/ 863301 h 1531834"/>
              <a:gd name="connsiteX125" fmla="*/ 7901822 w 9488164"/>
              <a:gd name="connsiteY125" fmla="*/ 907147 h 1531834"/>
              <a:gd name="connsiteX126" fmla="*/ 7913034 w 9488164"/>
              <a:gd name="connsiteY126" fmla="*/ 937377 h 1531834"/>
              <a:gd name="connsiteX127" fmla="*/ 7893932 w 9488164"/>
              <a:gd name="connsiteY127" fmla="*/ 951685 h 1531834"/>
              <a:gd name="connsiteX128" fmla="*/ 1373162 w 9488164"/>
              <a:gd name="connsiteY128" fmla="*/ 927685 h 1531834"/>
              <a:gd name="connsiteX129" fmla="*/ 1353644 w 9488164"/>
              <a:gd name="connsiteY129" fmla="*/ 912685 h 1531834"/>
              <a:gd name="connsiteX130" fmla="*/ 1365894 w 9488164"/>
              <a:gd name="connsiteY130" fmla="*/ 882916 h 1531834"/>
              <a:gd name="connsiteX131" fmla="*/ 1463483 w 9488164"/>
              <a:gd name="connsiteY131" fmla="*/ 842763 h 1531834"/>
              <a:gd name="connsiteX132" fmla="*/ 1490060 w 9488164"/>
              <a:gd name="connsiteY132" fmla="*/ 856378 h 1531834"/>
              <a:gd name="connsiteX133" fmla="*/ 1477810 w 9488164"/>
              <a:gd name="connsiteY133" fmla="*/ 885916 h 1531834"/>
              <a:gd name="connsiteX134" fmla="*/ 1380429 w 9488164"/>
              <a:gd name="connsiteY134" fmla="*/ 925839 h 1531834"/>
              <a:gd name="connsiteX135" fmla="*/ 1373162 w 9488164"/>
              <a:gd name="connsiteY135" fmla="*/ 927685 h 1531834"/>
              <a:gd name="connsiteX136" fmla="*/ 7701870 w 9488164"/>
              <a:gd name="connsiteY136" fmla="*/ 864224 h 1531834"/>
              <a:gd name="connsiteX137" fmla="*/ 7693979 w 9488164"/>
              <a:gd name="connsiteY137" fmla="*/ 862609 h 1531834"/>
              <a:gd name="connsiteX138" fmla="*/ 7597845 w 9488164"/>
              <a:gd name="connsiteY138" fmla="*/ 819455 h 1531834"/>
              <a:gd name="connsiteX139" fmla="*/ 7586217 w 9488164"/>
              <a:gd name="connsiteY139" fmla="*/ 789455 h 1531834"/>
              <a:gd name="connsiteX140" fmla="*/ 7613210 w 9488164"/>
              <a:gd name="connsiteY140" fmla="*/ 776532 h 1531834"/>
              <a:gd name="connsiteX141" fmla="*/ 7709552 w 9488164"/>
              <a:gd name="connsiteY141" fmla="*/ 819686 h 1531834"/>
              <a:gd name="connsiteX142" fmla="*/ 7720972 w 9488164"/>
              <a:gd name="connsiteY142" fmla="*/ 849686 h 1531834"/>
              <a:gd name="connsiteX143" fmla="*/ 7701870 w 9488164"/>
              <a:gd name="connsiteY143" fmla="*/ 864224 h 1531834"/>
              <a:gd name="connsiteX144" fmla="*/ 1568338 w 9488164"/>
              <a:gd name="connsiteY144" fmla="*/ 848070 h 1531834"/>
              <a:gd name="connsiteX145" fmla="*/ 1548821 w 9488164"/>
              <a:gd name="connsiteY145" fmla="*/ 832840 h 1531834"/>
              <a:gd name="connsiteX146" fmla="*/ 1561279 w 9488164"/>
              <a:gd name="connsiteY146" fmla="*/ 803301 h 1531834"/>
              <a:gd name="connsiteX147" fmla="*/ 1659075 w 9488164"/>
              <a:gd name="connsiteY147" fmla="*/ 764071 h 1531834"/>
              <a:gd name="connsiteX148" fmla="*/ 1685652 w 9488164"/>
              <a:gd name="connsiteY148" fmla="*/ 777917 h 1531834"/>
              <a:gd name="connsiteX149" fmla="*/ 1672986 w 9488164"/>
              <a:gd name="connsiteY149" fmla="*/ 807455 h 1531834"/>
              <a:gd name="connsiteX150" fmla="*/ 1575398 w 9488164"/>
              <a:gd name="connsiteY150" fmla="*/ 846686 h 1531834"/>
              <a:gd name="connsiteX151" fmla="*/ 1568338 w 9488164"/>
              <a:gd name="connsiteY151" fmla="*/ 848070 h 1531834"/>
              <a:gd name="connsiteX152" fmla="*/ 7509184 w 9488164"/>
              <a:gd name="connsiteY152" fmla="*/ 778609 h 1531834"/>
              <a:gd name="connsiteX153" fmla="*/ 7501502 w 9488164"/>
              <a:gd name="connsiteY153" fmla="*/ 776994 h 1531834"/>
              <a:gd name="connsiteX154" fmla="*/ 7404952 w 9488164"/>
              <a:gd name="connsiteY154" fmla="*/ 735225 h 1531834"/>
              <a:gd name="connsiteX155" fmla="*/ 7393117 w 9488164"/>
              <a:gd name="connsiteY155" fmla="*/ 705456 h 1531834"/>
              <a:gd name="connsiteX156" fmla="*/ 7419902 w 9488164"/>
              <a:gd name="connsiteY156" fmla="*/ 692302 h 1531834"/>
              <a:gd name="connsiteX157" fmla="*/ 7516660 w 9488164"/>
              <a:gd name="connsiteY157" fmla="*/ 734302 h 1531834"/>
              <a:gd name="connsiteX158" fmla="*/ 7528287 w 9488164"/>
              <a:gd name="connsiteY158" fmla="*/ 764302 h 1531834"/>
              <a:gd name="connsiteX159" fmla="*/ 7509184 w 9488164"/>
              <a:gd name="connsiteY159" fmla="*/ 778609 h 1531834"/>
              <a:gd name="connsiteX160" fmla="*/ 1763930 w 9488164"/>
              <a:gd name="connsiteY160" fmla="*/ 770071 h 1531834"/>
              <a:gd name="connsiteX161" fmla="*/ 1744413 w 9488164"/>
              <a:gd name="connsiteY161" fmla="*/ 754610 h 1531834"/>
              <a:gd name="connsiteX162" fmla="*/ 1757078 w 9488164"/>
              <a:gd name="connsiteY162" fmla="*/ 725071 h 1531834"/>
              <a:gd name="connsiteX163" fmla="*/ 1855290 w 9488164"/>
              <a:gd name="connsiteY163" fmla="*/ 686764 h 1531834"/>
              <a:gd name="connsiteX164" fmla="*/ 1881659 w 9488164"/>
              <a:gd name="connsiteY164" fmla="*/ 701071 h 1531834"/>
              <a:gd name="connsiteX165" fmla="*/ 1868786 w 9488164"/>
              <a:gd name="connsiteY165" fmla="*/ 730379 h 1531834"/>
              <a:gd name="connsiteX166" fmla="*/ 1770782 w 9488164"/>
              <a:gd name="connsiteY166" fmla="*/ 768686 h 1531834"/>
              <a:gd name="connsiteX167" fmla="*/ 1763930 w 9488164"/>
              <a:gd name="connsiteY167" fmla="*/ 770071 h 1531834"/>
              <a:gd name="connsiteX168" fmla="*/ 7315462 w 9488164"/>
              <a:gd name="connsiteY168" fmla="*/ 695764 h 1531834"/>
              <a:gd name="connsiteX169" fmla="*/ 7308194 w 9488164"/>
              <a:gd name="connsiteY169" fmla="*/ 694379 h 1531834"/>
              <a:gd name="connsiteX170" fmla="*/ 7211021 w 9488164"/>
              <a:gd name="connsiteY170" fmla="*/ 654456 h 1531834"/>
              <a:gd name="connsiteX171" fmla="*/ 7198563 w 9488164"/>
              <a:gd name="connsiteY171" fmla="*/ 624918 h 1531834"/>
              <a:gd name="connsiteX172" fmla="*/ 7225140 w 9488164"/>
              <a:gd name="connsiteY172" fmla="*/ 611072 h 1531834"/>
              <a:gd name="connsiteX173" fmla="*/ 7322521 w 9488164"/>
              <a:gd name="connsiteY173" fmla="*/ 651226 h 1531834"/>
              <a:gd name="connsiteX174" fmla="*/ 7334564 w 9488164"/>
              <a:gd name="connsiteY174" fmla="*/ 680995 h 1531834"/>
              <a:gd name="connsiteX175" fmla="*/ 7315462 w 9488164"/>
              <a:gd name="connsiteY175" fmla="*/ 695764 h 1531834"/>
              <a:gd name="connsiteX176" fmla="*/ 1960353 w 9488164"/>
              <a:gd name="connsiteY176" fmla="*/ 694148 h 1531834"/>
              <a:gd name="connsiteX177" fmla="*/ 1940627 w 9488164"/>
              <a:gd name="connsiteY177" fmla="*/ 678687 h 1531834"/>
              <a:gd name="connsiteX178" fmla="*/ 1953501 w 9488164"/>
              <a:gd name="connsiteY178" fmla="*/ 649380 h 1531834"/>
              <a:gd name="connsiteX179" fmla="*/ 2051920 w 9488164"/>
              <a:gd name="connsiteY179" fmla="*/ 611995 h 1531834"/>
              <a:gd name="connsiteX180" fmla="*/ 2078289 w 9488164"/>
              <a:gd name="connsiteY180" fmla="*/ 626534 h 1531834"/>
              <a:gd name="connsiteX181" fmla="*/ 2065208 w 9488164"/>
              <a:gd name="connsiteY181" fmla="*/ 655841 h 1531834"/>
              <a:gd name="connsiteX182" fmla="*/ 1966997 w 9488164"/>
              <a:gd name="connsiteY182" fmla="*/ 692995 h 1531834"/>
              <a:gd name="connsiteX183" fmla="*/ 1960353 w 9488164"/>
              <a:gd name="connsiteY183" fmla="*/ 694148 h 1531834"/>
              <a:gd name="connsiteX184" fmla="*/ 2157191 w 9488164"/>
              <a:gd name="connsiteY184" fmla="*/ 620303 h 1531834"/>
              <a:gd name="connsiteX185" fmla="*/ 2137465 w 9488164"/>
              <a:gd name="connsiteY185" fmla="*/ 604611 h 1531834"/>
              <a:gd name="connsiteX186" fmla="*/ 2150546 w 9488164"/>
              <a:gd name="connsiteY186" fmla="*/ 575534 h 1531834"/>
              <a:gd name="connsiteX187" fmla="*/ 2248965 w 9488164"/>
              <a:gd name="connsiteY187" fmla="*/ 539534 h 1531834"/>
              <a:gd name="connsiteX188" fmla="*/ 2275127 w 9488164"/>
              <a:gd name="connsiteY188" fmla="*/ 554303 h 1531834"/>
              <a:gd name="connsiteX189" fmla="*/ 2261839 w 9488164"/>
              <a:gd name="connsiteY189" fmla="*/ 583380 h 1531834"/>
              <a:gd name="connsiteX190" fmla="*/ 2163627 w 9488164"/>
              <a:gd name="connsiteY190" fmla="*/ 619380 h 1531834"/>
              <a:gd name="connsiteX191" fmla="*/ 2157191 w 9488164"/>
              <a:gd name="connsiteY191" fmla="*/ 620303 h 1531834"/>
              <a:gd name="connsiteX192" fmla="*/ 7120492 w 9488164"/>
              <a:gd name="connsiteY192" fmla="*/ 616611 h 1531834"/>
              <a:gd name="connsiteX193" fmla="*/ 7113640 w 9488164"/>
              <a:gd name="connsiteY193" fmla="*/ 615226 h 1531834"/>
              <a:gd name="connsiteX194" fmla="*/ 7015845 w 9488164"/>
              <a:gd name="connsiteY194" fmla="*/ 577149 h 1531834"/>
              <a:gd name="connsiteX195" fmla="*/ 7002971 w 9488164"/>
              <a:gd name="connsiteY195" fmla="*/ 547842 h 1531834"/>
              <a:gd name="connsiteX196" fmla="*/ 7029341 w 9488164"/>
              <a:gd name="connsiteY196" fmla="*/ 533534 h 1531834"/>
              <a:gd name="connsiteX197" fmla="*/ 7127552 w 9488164"/>
              <a:gd name="connsiteY197" fmla="*/ 571611 h 1531834"/>
              <a:gd name="connsiteX198" fmla="*/ 7140218 w 9488164"/>
              <a:gd name="connsiteY198" fmla="*/ 601149 h 1531834"/>
              <a:gd name="connsiteX199" fmla="*/ 7120492 w 9488164"/>
              <a:gd name="connsiteY199" fmla="*/ 616611 h 1531834"/>
              <a:gd name="connsiteX200" fmla="*/ 2354236 w 9488164"/>
              <a:gd name="connsiteY200" fmla="*/ 548765 h 1531834"/>
              <a:gd name="connsiteX201" fmla="*/ 2334511 w 9488164"/>
              <a:gd name="connsiteY201" fmla="*/ 532611 h 1531834"/>
              <a:gd name="connsiteX202" fmla="*/ 2348007 w 9488164"/>
              <a:gd name="connsiteY202" fmla="*/ 503535 h 1531834"/>
              <a:gd name="connsiteX203" fmla="*/ 2447256 w 9488164"/>
              <a:gd name="connsiteY203" fmla="*/ 468458 h 1531834"/>
              <a:gd name="connsiteX204" fmla="*/ 2473211 w 9488164"/>
              <a:gd name="connsiteY204" fmla="*/ 483458 h 1531834"/>
              <a:gd name="connsiteX205" fmla="*/ 2459714 w 9488164"/>
              <a:gd name="connsiteY205" fmla="*/ 512304 h 1531834"/>
              <a:gd name="connsiteX206" fmla="*/ 2360673 w 9488164"/>
              <a:gd name="connsiteY206" fmla="*/ 547150 h 1531834"/>
              <a:gd name="connsiteX207" fmla="*/ 2354236 w 9488164"/>
              <a:gd name="connsiteY207" fmla="*/ 548765 h 1531834"/>
              <a:gd name="connsiteX208" fmla="*/ 6924278 w 9488164"/>
              <a:gd name="connsiteY208" fmla="*/ 541611 h 1531834"/>
              <a:gd name="connsiteX209" fmla="*/ 6917633 w 9488164"/>
              <a:gd name="connsiteY209" fmla="*/ 540457 h 1531834"/>
              <a:gd name="connsiteX210" fmla="*/ 6819215 w 9488164"/>
              <a:gd name="connsiteY210" fmla="*/ 504688 h 1531834"/>
              <a:gd name="connsiteX211" fmla="*/ 6805718 w 9488164"/>
              <a:gd name="connsiteY211" fmla="*/ 475612 h 1531834"/>
              <a:gd name="connsiteX212" fmla="*/ 6831880 w 9488164"/>
              <a:gd name="connsiteY212" fmla="*/ 460612 h 1531834"/>
              <a:gd name="connsiteX213" fmla="*/ 6930714 w 9488164"/>
              <a:gd name="connsiteY213" fmla="*/ 496381 h 1531834"/>
              <a:gd name="connsiteX214" fmla="*/ 6943795 w 9488164"/>
              <a:gd name="connsiteY214" fmla="*/ 525457 h 1531834"/>
              <a:gd name="connsiteX215" fmla="*/ 6924278 w 9488164"/>
              <a:gd name="connsiteY215" fmla="*/ 541611 h 1531834"/>
              <a:gd name="connsiteX216" fmla="*/ 2552942 w 9488164"/>
              <a:gd name="connsiteY216" fmla="*/ 479304 h 1531834"/>
              <a:gd name="connsiteX217" fmla="*/ 2533010 w 9488164"/>
              <a:gd name="connsiteY217" fmla="*/ 462919 h 1531834"/>
              <a:gd name="connsiteX218" fmla="*/ 2546713 w 9488164"/>
              <a:gd name="connsiteY218" fmla="*/ 434074 h 1531834"/>
              <a:gd name="connsiteX219" fmla="*/ 2646171 w 9488164"/>
              <a:gd name="connsiteY219" fmla="*/ 400382 h 1531834"/>
              <a:gd name="connsiteX220" fmla="*/ 2672125 w 9488164"/>
              <a:gd name="connsiteY220" fmla="*/ 415843 h 1531834"/>
              <a:gd name="connsiteX221" fmla="*/ 2658213 w 9488164"/>
              <a:gd name="connsiteY221" fmla="*/ 444689 h 1531834"/>
              <a:gd name="connsiteX222" fmla="*/ 2558964 w 9488164"/>
              <a:gd name="connsiteY222" fmla="*/ 478150 h 1531834"/>
              <a:gd name="connsiteX223" fmla="*/ 2552942 w 9488164"/>
              <a:gd name="connsiteY223" fmla="*/ 479304 h 1531834"/>
              <a:gd name="connsiteX224" fmla="*/ 6726609 w 9488164"/>
              <a:gd name="connsiteY224" fmla="*/ 471227 h 1531834"/>
              <a:gd name="connsiteX225" fmla="*/ 6720588 w 9488164"/>
              <a:gd name="connsiteY225" fmla="*/ 470304 h 1531834"/>
              <a:gd name="connsiteX226" fmla="*/ 6621339 w 9488164"/>
              <a:gd name="connsiteY226" fmla="*/ 437074 h 1531834"/>
              <a:gd name="connsiteX227" fmla="*/ 6607219 w 9488164"/>
              <a:gd name="connsiteY227" fmla="*/ 408458 h 1531834"/>
              <a:gd name="connsiteX228" fmla="*/ 6632966 w 9488164"/>
              <a:gd name="connsiteY228" fmla="*/ 392766 h 1531834"/>
              <a:gd name="connsiteX229" fmla="*/ 6732631 w 9488164"/>
              <a:gd name="connsiteY229" fmla="*/ 425997 h 1531834"/>
              <a:gd name="connsiteX230" fmla="*/ 6746335 w 9488164"/>
              <a:gd name="connsiteY230" fmla="*/ 454843 h 1531834"/>
              <a:gd name="connsiteX231" fmla="*/ 6726609 w 9488164"/>
              <a:gd name="connsiteY231" fmla="*/ 471227 h 1531834"/>
              <a:gd name="connsiteX232" fmla="*/ 2751857 w 9488164"/>
              <a:gd name="connsiteY232" fmla="*/ 412843 h 1531834"/>
              <a:gd name="connsiteX233" fmla="*/ 2731924 w 9488164"/>
              <a:gd name="connsiteY233" fmla="*/ 396228 h 1531834"/>
              <a:gd name="connsiteX234" fmla="*/ 2746043 w 9488164"/>
              <a:gd name="connsiteY234" fmla="*/ 367613 h 1531834"/>
              <a:gd name="connsiteX235" fmla="*/ 2845915 w 9488164"/>
              <a:gd name="connsiteY235" fmla="*/ 335536 h 1531834"/>
              <a:gd name="connsiteX236" fmla="*/ 2871662 w 9488164"/>
              <a:gd name="connsiteY236" fmla="*/ 351459 h 1531834"/>
              <a:gd name="connsiteX237" fmla="*/ 2857335 w 9488164"/>
              <a:gd name="connsiteY237" fmla="*/ 380074 h 1531834"/>
              <a:gd name="connsiteX238" fmla="*/ 2757670 w 9488164"/>
              <a:gd name="connsiteY238" fmla="*/ 412151 h 1531834"/>
              <a:gd name="connsiteX239" fmla="*/ 2751857 w 9488164"/>
              <a:gd name="connsiteY239" fmla="*/ 412843 h 1531834"/>
              <a:gd name="connsiteX240" fmla="*/ 6527695 w 9488164"/>
              <a:gd name="connsiteY240" fmla="*/ 405920 h 1531834"/>
              <a:gd name="connsiteX241" fmla="*/ 6522089 w 9488164"/>
              <a:gd name="connsiteY241" fmla="*/ 404997 h 1531834"/>
              <a:gd name="connsiteX242" fmla="*/ 6422216 w 9488164"/>
              <a:gd name="connsiteY242" fmla="*/ 374305 h 1531834"/>
              <a:gd name="connsiteX243" fmla="*/ 6407474 w 9488164"/>
              <a:gd name="connsiteY243" fmla="*/ 345920 h 1531834"/>
              <a:gd name="connsiteX244" fmla="*/ 6433014 w 9488164"/>
              <a:gd name="connsiteY244" fmla="*/ 329536 h 1531834"/>
              <a:gd name="connsiteX245" fmla="*/ 6533301 w 9488164"/>
              <a:gd name="connsiteY245" fmla="*/ 360228 h 1531834"/>
              <a:gd name="connsiteX246" fmla="*/ 6547628 w 9488164"/>
              <a:gd name="connsiteY246" fmla="*/ 388612 h 1531834"/>
              <a:gd name="connsiteX247" fmla="*/ 6527695 w 9488164"/>
              <a:gd name="connsiteY247" fmla="*/ 405920 h 1531834"/>
              <a:gd name="connsiteX248" fmla="*/ 2951809 w 9488164"/>
              <a:gd name="connsiteY248" fmla="*/ 349382 h 1531834"/>
              <a:gd name="connsiteX249" fmla="*/ 2931876 w 9488164"/>
              <a:gd name="connsiteY249" fmla="*/ 332536 h 1531834"/>
              <a:gd name="connsiteX250" fmla="*/ 2946410 w 9488164"/>
              <a:gd name="connsiteY250" fmla="*/ 304151 h 1531834"/>
              <a:gd name="connsiteX251" fmla="*/ 3046906 w 9488164"/>
              <a:gd name="connsiteY251" fmla="*/ 273690 h 1531834"/>
              <a:gd name="connsiteX252" fmla="*/ 3072445 w 9488164"/>
              <a:gd name="connsiteY252" fmla="*/ 290075 h 1531834"/>
              <a:gd name="connsiteX253" fmla="*/ 3057703 w 9488164"/>
              <a:gd name="connsiteY253" fmla="*/ 318459 h 1531834"/>
              <a:gd name="connsiteX254" fmla="*/ 2957623 w 9488164"/>
              <a:gd name="connsiteY254" fmla="*/ 348920 h 1531834"/>
              <a:gd name="connsiteX255" fmla="*/ 2951809 w 9488164"/>
              <a:gd name="connsiteY255" fmla="*/ 349382 h 1531834"/>
              <a:gd name="connsiteX256" fmla="*/ 6327328 w 9488164"/>
              <a:gd name="connsiteY256" fmla="*/ 345920 h 1531834"/>
              <a:gd name="connsiteX257" fmla="*/ 6322137 w 9488164"/>
              <a:gd name="connsiteY257" fmla="*/ 345228 h 1531834"/>
              <a:gd name="connsiteX258" fmla="*/ 6221642 w 9488164"/>
              <a:gd name="connsiteY258" fmla="*/ 317305 h 1531834"/>
              <a:gd name="connsiteX259" fmla="*/ 6206484 w 9488164"/>
              <a:gd name="connsiteY259" fmla="*/ 289382 h 1531834"/>
              <a:gd name="connsiteX260" fmla="*/ 6231608 w 9488164"/>
              <a:gd name="connsiteY260" fmla="*/ 272536 h 1531834"/>
              <a:gd name="connsiteX261" fmla="*/ 6332519 w 9488164"/>
              <a:gd name="connsiteY261" fmla="*/ 300690 h 1531834"/>
              <a:gd name="connsiteX262" fmla="*/ 6347468 w 9488164"/>
              <a:gd name="connsiteY262" fmla="*/ 328844 h 1531834"/>
              <a:gd name="connsiteX263" fmla="*/ 6327328 w 9488164"/>
              <a:gd name="connsiteY263" fmla="*/ 345920 h 1531834"/>
              <a:gd name="connsiteX264" fmla="*/ 6125507 w 9488164"/>
              <a:gd name="connsiteY264" fmla="*/ 291229 h 1531834"/>
              <a:gd name="connsiteX265" fmla="*/ 6120731 w 9488164"/>
              <a:gd name="connsiteY265" fmla="*/ 290536 h 1531834"/>
              <a:gd name="connsiteX266" fmla="*/ 6019821 w 9488164"/>
              <a:gd name="connsiteY266" fmla="*/ 265152 h 1531834"/>
              <a:gd name="connsiteX267" fmla="*/ 6004040 w 9488164"/>
              <a:gd name="connsiteY267" fmla="*/ 237690 h 1531834"/>
              <a:gd name="connsiteX268" fmla="*/ 6028749 w 9488164"/>
              <a:gd name="connsiteY268" fmla="*/ 220152 h 1531834"/>
              <a:gd name="connsiteX269" fmla="*/ 6130282 w 9488164"/>
              <a:gd name="connsiteY269" fmla="*/ 245537 h 1531834"/>
              <a:gd name="connsiteX270" fmla="*/ 6145854 w 9488164"/>
              <a:gd name="connsiteY270" fmla="*/ 273229 h 1531834"/>
              <a:gd name="connsiteX271" fmla="*/ 6125507 w 9488164"/>
              <a:gd name="connsiteY271" fmla="*/ 291229 h 1531834"/>
              <a:gd name="connsiteX272" fmla="*/ 3152592 w 9488164"/>
              <a:gd name="connsiteY272" fmla="*/ 289613 h 1531834"/>
              <a:gd name="connsiteX273" fmla="*/ 3132451 w 9488164"/>
              <a:gd name="connsiteY273" fmla="*/ 272306 h 1531834"/>
              <a:gd name="connsiteX274" fmla="*/ 3147401 w 9488164"/>
              <a:gd name="connsiteY274" fmla="*/ 244152 h 1531834"/>
              <a:gd name="connsiteX275" fmla="*/ 3248311 w 9488164"/>
              <a:gd name="connsiteY275" fmla="*/ 215537 h 1531834"/>
              <a:gd name="connsiteX276" fmla="*/ 3273435 w 9488164"/>
              <a:gd name="connsiteY276" fmla="*/ 232383 h 1531834"/>
              <a:gd name="connsiteX277" fmla="*/ 3258278 w 9488164"/>
              <a:gd name="connsiteY277" fmla="*/ 260306 h 1531834"/>
              <a:gd name="connsiteX278" fmla="*/ 3157783 w 9488164"/>
              <a:gd name="connsiteY278" fmla="*/ 288690 h 1531834"/>
              <a:gd name="connsiteX279" fmla="*/ 3152592 w 9488164"/>
              <a:gd name="connsiteY279" fmla="*/ 289613 h 1531834"/>
              <a:gd name="connsiteX280" fmla="*/ 5922855 w 9488164"/>
              <a:gd name="connsiteY280" fmla="*/ 241844 h 1531834"/>
              <a:gd name="connsiteX281" fmla="*/ 5918702 w 9488164"/>
              <a:gd name="connsiteY281" fmla="*/ 241383 h 1531834"/>
              <a:gd name="connsiteX282" fmla="*/ 5817169 w 9488164"/>
              <a:gd name="connsiteY282" fmla="*/ 218768 h 1531834"/>
              <a:gd name="connsiteX283" fmla="*/ 5800766 w 9488164"/>
              <a:gd name="connsiteY283" fmla="*/ 191768 h 1531834"/>
              <a:gd name="connsiteX284" fmla="*/ 5825059 w 9488164"/>
              <a:gd name="connsiteY284" fmla="*/ 173537 h 1531834"/>
              <a:gd name="connsiteX285" fmla="*/ 5927008 w 9488164"/>
              <a:gd name="connsiteY285" fmla="*/ 196152 h 1531834"/>
              <a:gd name="connsiteX286" fmla="*/ 5943203 w 9488164"/>
              <a:gd name="connsiteY286" fmla="*/ 223383 h 1531834"/>
              <a:gd name="connsiteX287" fmla="*/ 5922855 w 9488164"/>
              <a:gd name="connsiteY287" fmla="*/ 241844 h 1531834"/>
              <a:gd name="connsiteX288" fmla="*/ 3354205 w 9488164"/>
              <a:gd name="connsiteY288" fmla="*/ 233537 h 1531834"/>
              <a:gd name="connsiteX289" fmla="*/ 3334065 w 9488164"/>
              <a:gd name="connsiteY289" fmla="*/ 215768 h 1531834"/>
              <a:gd name="connsiteX290" fmla="*/ 3349429 w 9488164"/>
              <a:gd name="connsiteY290" fmla="*/ 187845 h 1531834"/>
              <a:gd name="connsiteX291" fmla="*/ 3450963 w 9488164"/>
              <a:gd name="connsiteY291" fmla="*/ 161537 h 1531834"/>
              <a:gd name="connsiteX292" fmla="*/ 3475879 w 9488164"/>
              <a:gd name="connsiteY292" fmla="*/ 178845 h 1531834"/>
              <a:gd name="connsiteX293" fmla="*/ 3460306 w 9488164"/>
              <a:gd name="connsiteY293" fmla="*/ 206537 h 1531834"/>
              <a:gd name="connsiteX294" fmla="*/ 3359396 w 9488164"/>
              <a:gd name="connsiteY294" fmla="*/ 232614 h 1531834"/>
              <a:gd name="connsiteX295" fmla="*/ 3354205 w 9488164"/>
              <a:gd name="connsiteY295" fmla="*/ 233537 h 1531834"/>
              <a:gd name="connsiteX296" fmla="*/ 5719165 w 9488164"/>
              <a:gd name="connsiteY296" fmla="*/ 197768 h 1531834"/>
              <a:gd name="connsiteX297" fmla="*/ 5715428 w 9488164"/>
              <a:gd name="connsiteY297" fmla="*/ 197306 h 1531834"/>
              <a:gd name="connsiteX298" fmla="*/ 5613479 w 9488164"/>
              <a:gd name="connsiteY298" fmla="*/ 177229 h 1531834"/>
              <a:gd name="connsiteX299" fmla="*/ 5596453 w 9488164"/>
              <a:gd name="connsiteY299" fmla="*/ 150691 h 1531834"/>
              <a:gd name="connsiteX300" fmla="*/ 5620331 w 9488164"/>
              <a:gd name="connsiteY300" fmla="*/ 131768 h 1531834"/>
              <a:gd name="connsiteX301" fmla="*/ 5722695 w 9488164"/>
              <a:gd name="connsiteY301" fmla="*/ 151845 h 1531834"/>
              <a:gd name="connsiteX302" fmla="*/ 5739306 w 9488164"/>
              <a:gd name="connsiteY302" fmla="*/ 178614 h 1531834"/>
              <a:gd name="connsiteX303" fmla="*/ 5719165 w 9488164"/>
              <a:gd name="connsiteY303" fmla="*/ 197768 h 1531834"/>
              <a:gd name="connsiteX304" fmla="*/ 3556857 w 9488164"/>
              <a:gd name="connsiteY304" fmla="*/ 182537 h 1531834"/>
              <a:gd name="connsiteX305" fmla="*/ 3536509 w 9488164"/>
              <a:gd name="connsiteY305" fmla="*/ 164306 h 1531834"/>
              <a:gd name="connsiteX306" fmla="*/ 3552496 w 9488164"/>
              <a:gd name="connsiteY306" fmla="*/ 136845 h 1531834"/>
              <a:gd name="connsiteX307" fmla="*/ 3654445 w 9488164"/>
              <a:gd name="connsiteY307" fmla="*/ 113307 h 1531834"/>
              <a:gd name="connsiteX308" fmla="*/ 3678946 w 9488164"/>
              <a:gd name="connsiteY308" fmla="*/ 131307 h 1531834"/>
              <a:gd name="connsiteX309" fmla="*/ 3662750 w 9488164"/>
              <a:gd name="connsiteY309" fmla="*/ 158537 h 1531834"/>
              <a:gd name="connsiteX310" fmla="*/ 3561217 w 9488164"/>
              <a:gd name="connsiteY310" fmla="*/ 182076 h 1531834"/>
              <a:gd name="connsiteX311" fmla="*/ 3556857 w 9488164"/>
              <a:gd name="connsiteY311" fmla="*/ 182537 h 1531834"/>
              <a:gd name="connsiteX312" fmla="*/ 5514645 w 9488164"/>
              <a:gd name="connsiteY312" fmla="*/ 158999 h 1531834"/>
              <a:gd name="connsiteX313" fmla="*/ 5511323 w 9488164"/>
              <a:gd name="connsiteY313" fmla="*/ 158768 h 1531834"/>
              <a:gd name="connsiteX314" fmla="*/ 5408959 w 9488164"/>
              <a:gd name="connsiteY314" fmla="*/ 141460 h 1531834"/>
              <a:gd name="connsiteX315" fmla="*/ 5391518 w 9488164"/>
              <a:gd name="connsiteY315" fmla="*/ 115384 h 1531834"/>
              <a:gd name="connsiteX316" fmla="*/ 5414980 w 9488164"/>
              <a:gd name="connsiteY316" fmla="*/ 95999 h 1531834"/>
              <a:gd name="connsiteX317" fmla="*/ 5517759 w 9488164"/>
              <a:gd name="connsiteY317" fmla="*/ 113538 h 1531834"/>
              <a:gd name="connsiteX318" fmla="*/ 5534993 w 9488164"/>
              <a:gd name="connsiteY318" fmla="*/ 139845 h 1531834"/>
              <a:gd name="connsiteX319" fmla="*/ 5514645 w 9488164"/>
              <a:gd name="connsiteY319" fmla="*/ 158999 h 1531834"/>
              <a:gd name="connsiteX320" fmla="*/ 3760546 w 9488164"/>
              <a:gd name="connsiteY320" fmla="*/ 136845 h 1531834"/>
              <a:gd name="connsiteX321" fmla="*/ 3740198 w 9488164"/>
              <a:gd name="connsiteY321" fmla="*/ 117922 h 1531834"/>
              <a:gd name="connsiteX322" fmla="*/ 3756809 w 9488164"/>
              <a:gd name="connsiteY322" fmla="*/ 90922 h 1531834"/>
              <a:gd name="connsiteX323" fmla="*/ 3859380 w 9488164"/>
              <a:gd name="connsiteY323" fmla="*/ 70615 h 1531834"/>
              <a:gd name="connsiteX324" fmla="*/ 3883259 w 9488164"/>
              <a:gd name="connsiteY324" fmla="*/ 89538 h 1531834"/>
              <a:gd name="connsiteX325" fmla="*/ 3866232 w 9488164"/>
              <a:gd name="connsiteY325" fmla="*/ 116076 h 1531834"/>
              <a:gd name="connsiteX326" fmla="*/ 3764284 w 9488164"/>
              <a:gd name="connsiteY326" fmla="*/ 136384 h 1531834"/>
              <a:gd name="connsiteX327" fmla="*/ 3760546 w 9488164"/>
              <a:gd name="connsiteY327" fmla="*/ 136845 h 1531834"/>
              <a:gd name="connsiteX328" fmla="*/ 5309294 w 9488164"/>
              <a:gd name="connsiteY328" fmla="*/ 125307 h 1531834"/>
              <a:gd name="connsiteX329" fmla="*/ 5306387 w 9488164"/>
              <a:gd name="connsiteY329" fmla="*/ 125076 h 1531834"/>
              <a:gd name="connsiteX330" fmla="*/ 5203816 w 9488164"/>
              <a:gd name="connsiteY330" fmla="*/ 110076 h 1531834"/>
              <a:gd name="connsiteX331" fmla="*/ 5185752 w 9488164"/>
              <a:gd name="connsiteY331" fmla="*/ 84230 h 1531834"/>
              <a:gd name="connsiteX332" fmla="*/ 5209007 w 9488164"/>
              <a:gd name="connsiteY332" fmla="*/ 64153 h 1531834"/>
              <a:gd name="connsiteX333" fmla="*/ 5312201 w 9488164"/>
              <a:gd name="connsiteY333" fmla="*/ 79153 h 1531834"/>
              <a:gd name="connsiteX334" fmla="*/ 5330058 w 9488164"/>
              <a:gd name="connsiteY334" fmla="*/ 105230 h 1531834"/>
              <a:gd name="connsiteX335" fmla="*/ 5309294 w 9488164"/>
              <a:gd name="connsiteY335" fmla="*/ 125307 h 1531834"/>
              <a:gd name="connsiteX336" fmla="*/ 3965482 w 9488164"/>
              <a:gd name="connsiteY336" fmla="*/ 98307 h 1531834"/>
              <a:gd name="connsiteX337" fmla="*/ 3944926 w 9488164"/>
              <a:gd name="connsiteY337" fmla="*/ 78692 h 1531834"/>
              <a:gd name="connsiteX338" fmla="*/ 3962367 w 9488164"/>
              <a:gd name="connsiteY338" fmla="*/ 52384 h 1531834"/>
              <a:gd name="connsiteX339" fmla="*/ 4065769 w 9488164"/>
              <a:gd name="connsiteY339" fmla="*/ 36000 h 1531834"/>
              <a:gd name="connsiteX340" fmla="*/ 4089024 w 9488164"/>
              <a:gd name="connsiteY340" fmla="*/ 55846 h 1531834"/>
              <a:gd name="connsiteX341" fmla="*/ 4071168 w 9488164"/>
              <a:gd name="connsiteY341" fmla="*/ 81692 h 1531834"/>
              <a:gd name="connsiteX342" fmla="*/ 3968596 w 9488164"/>
              <a:gd name="connsiteY342" fmla="*/ 97845 h 1531834"/>
              <a:gd name="connsiteX343" fmla="*/ 3965482 w 9488164"/>
              <a:gd name="connsiteY343" fmla="*/ 98307 h 1531834"/>
              <a:gd name="connsiteX344" fmla="*/ 5103320 w 9488164"/>
              <a:gd name="connsiteY344" fmla="*/ 96692 h 1531834"/>
              <a:gd name="connsiteX345" fmla="*/ 5100829 w 9488164"/>
              <a:gd name="connsiteY345" fmla="*/ 96461 h 1531834"/>
              <a:gd name="connsiteX346" fmla="*/ 4997842 w 9488164"/>
              <a:gd name="connsiteY346" fmla="*/ 83999 h 1531834"/>
              <a:gd name="connsiteX347" fmla="*/ 4979363 w 9488164"/>
              <a:gd name="connsiteY347" fmla="*/ 58615 h 1531834"/>
              <a:gd name="connsiteX348" fmla="*/ 5002202 w 9488164"/>
              <a:gd name="connsiteY348" fmla="*/ 38077 h 1531834"/>
              <a:gd name="connsiteX349" fmla="*/ 5105604 w 9488164"/>
              <a:gd name="connsiteY349" fmla="*/ 50538 h 1531834"/>
              <a:gd name="connsiteX350" fmla="*/ 5123876 w 9488164"/>
              <a:gd name="connsiteY350" fmla="*/ 76153 h 1531834"/>
              <a:gd name="connsiteX351" fmla="*/ 5103320 w 9488164"/>
              <a:gd name="connsiteY351" fmla="*/ 96692 h 1531834"/>
              <a:gd name="connsiteX352" fmla="*/ 4896931 w 9488164"/>
              <a:gd name="connsiteY352" fmla="*/ 72923 h 1531834"/>
              <a:gd name="connsiteX353" fmla="*/ 4895063 w 9488164"/>
              <a:gd name="connsiteY353" fmla="*/ 72923 h 1531834"/>
              <a:gd name="connsiteX354" fmla="*/ 4791868 w 9488164"/>
              <a:gd name="connsiteY354" fmla="*/ 62769 h 1531834"/>
              <a:gd name="connsiteX355" fmla="*/ 4772973 w 9488164"/>
              <a:gd name="connsiteY355" fmla="*/ 37846 h 1531834"/>
              <a:gd name="connsiteX356" fmla="*/ 4795398 w 9488164"/>
              <a:gd name="connsiteY356" fmla="*/ 16846 h 1531834"/>
              <a:gd name="connsiteX357" fmla="*/ 4899008 w 9488164"/>
              <a:gd name="connsiteY357" fmla="*/ 27000 h 1531834"/>
              <a:gd name="connsiteX358" fmla="*/ 4917695 w 9488164"/>
              <a:gd name="connsiteY358" fmla="*/ 52153 h 1531834"/>
              <a:gd name="connsiteX359" fmla="*/ 4896931 w 9488164"/>
              <a:gd name="connsiteY359" fmla="*/ 72923 h 1531834"/>
              <a:gd name="connsiteX360" fmla="*/ 4171663 w 9488164"/>
              <a:gd name="connsiteY360" fmla="*/ 68307 h 1531834"/>
              <a:gd name="connsiteX361" fmla="*/ 4151107 w 9488164"/>
              <a:gd name="connsiteY361" fmla="*/ 47769 h 1531834"/>
              <a:gd name="connsiteX362" fmla="*/ 4169587 w 9488164"/>
              <a:gd name="connsiteY362" fmla="*/ 22384 h 1531834"/>
              <a:gd name="connsiteX363" fmla="*/ 4273612 w 9488164"/>
              <a:gd name="connsiteY363" fmla="*/ 11308 h 1531834"/>
              <a:gd name="connsiteX364" fmla="*/ 4296036 w 9488164"/>
              <a:gd name="connsiteY364" fmla="*/ 32538 h 1531834"/>
              <a:gd name="connsiteX365" fmla="*/ 4276934 w 9488164"/>
              <a:gd name="connsiteY365" fmla="*/ 57461 h 1531834"/>
              <a:gd name="connsiteX366" fmla="*/ 4173947 w 9488164"/>
              <a:gd name="connsiteY366" fmla="*/ 68307 h 1531834"/>
              <a:gd name="connsiteX367" fmla="*/ 4171663 w 9488164"/>
              <a:gd name="connsiteY367" fmla="*/ 68307 h 1531834"/>
              <a:gd name="connsiteX368" fmla="*/ 4690127 w 9488164"/>
              <a:gd name="connsiteY368" fmla="*/ 53538 h 1531834"/>
              <a:gd name="connsiteX369" fmla="*/ 4688466 w 9488164"/>
              <a:gd name="connsiteY369" fmla="*/ 53538 h 1531834"/>
              <a:gd name="connsiteX370" fmla="*/ 4663135 w 9488164"/>
              <a:gd name="connsiteY370" fmla="*/ 51461 h 1531834"/>
              <a:gd name="connsiteX371" fmla="*/ 4585687 w 9488164"/>
              <a:gd name="connsiteY371" fmla="*/ 47077 h 1531834"/>
              <a:gd name="connsiteX372" fmla="*/ 4565547 w 9488164"/>
              <a:gd name="connsiteY372" fmla="*/ 23308 h 1531834"/>
              <a:gd name="connsiteX373" fmla="*/ 4586310 w 9488164"/>
              <a:gd name="connsiteY373" fmla="*/ 923 h 1531834"/>
              <a:gd name="connsiteX374" fmla="*/ 4586933 w 9488164"/>
              <a:gd name="connsiteY374" fmla="*/ 923 h 1531834"/>
              <a:gd name="connsiteX375" fmla="*/ 4666042 w 9488164"/>
              <a:gd name="connsiteY375" fmla="*/ 5308 h 1531834"/>
              <a:gd name="connsiteX376" fmla="*/ 4691373 w 9488164"/>
              <a:gd name="connsiteY376" fmla="*/ 7385 h 1531834"/>
              <a:gd name="connsiteX377" fmla="*/ 4710476 w 9488164"/>
              <a:gd name="connsiteY377" fmla="*/ 32077 h 1531834"/>
              <a:gd name="connsiteX378" fmla="*/ 4690127 w 9488164"/>
              <a:gd name="connsiteY378" fmla="*/ 53538 h 1531834"/>
              <a:gd name="connsiteX379" fmla="*/ 4378675 w 9488164"/>
              <a:gd name="connsiteY379" fmla="*/ 49846 h 1531834"/>
              <a:gd name="connsiteX380" fmla="*/ 4357912 w 9488164"/>
              <a:gd name="connsiteY380" fmla="*/ 27923 h 1531834"/>
              <a:gd name="connsiteX381" fmla="*/ 4377637 w 9488164"/>
              <a:gd name="connsiteY381" fmla="*/ 3692 h 1531834"/>
              <a:gd name="connsiteX382" fmla="*/ 4482285 w 9488164"/>
              <a:gd name="connsiteY382" fmla="*/ 0 h 1531834"/>
              <a:gd name="connsiteX383" fmla="*/ 4482493 w 9488164"/>
              <a:gd name="connsiteY383" fmla="*/ 0 h 1531834"/>
              <a:gd name="connsiteX384" fmla="*/ 4503256 w 9488164"/>
              <a:gd name="connsiteY384" fmla="*/ 22846 h 1531834"/>
              <a:gd name="connsiteX385" fmla="*/ 4482700 w 9488164"/>
              <a:gd name="connsiteY385" fmla="*/ 46153 h 1531834"/>
              <a:gd name="connsiteX386" fmla="*/ 4379713 w 9488164"/>
              <a:gd name="connsiteY386" fmla="*/ 49846 h 1531834"/>
              <a:gd name="connsiteX387" fmla="*/ 4378675 w 9488164"/>
              <a:gd name="connsiteY387" fmla="*/ 49846 h 153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</a:cxnLst>
            <a:rect l="l" t="t" r="r" b="b"/>
            <a:pathLst>
              <a:path w="9488164" h="1531834">
                <a:moveTo>
                  <a:pt x="20836" y="1531834"/>
                </a:moveTo>
                <a:cubicBezTo>
                  <a:pt x="12946" y="1531834"/>
                  <a:pt x="5264" y="1526757"/>
                  <a:pt x="1734" y="1517988"/>
                </a:cubicBezTo>
                <a:cubicBezTo>
                  <a:pt x="-2834" y="1506450"/>
                  <a:pt x="1942" y="1492604"/>
                  <a:pt x="12323" y="1487527"/>
                </a:cubicBezTo>
                <a:cubicBezTo>
                  <a:pt x="12323" y="1487527"/>
                  <a:pt x="46375" y="1470912"/>
                  <a:pt x="108873" y="1440912"/>
                </a:cubicBezTo>
                <a:cubicBezTo>
                  <a:pt x="119463" y="1435835"/>
                  <a:pt x="131713" y="1441373"/>
                  <a:pt x="136074" y="1452912"/>
                </a:cubicBezTo>
                <a:cubicBezTo>
                  <a:pt x="140642" y="1464681"/>
                  <a:pt x="135658" y="1478065"/>
                  <a:pt x="125277" y="1483142"/>
                </a:cubicBezTo>
                <a:cubicBezTo>
                  <a:pt x="62986" y="1512911"/>
                  <a:pt x="29349" y="1529527"/>
                  <a:pt x="29142" y="1529527"/>
                </a:cubicBezTo>
                <a:cubicBezTo>
                  <a:pt x="26442" y="1531142"/>
                  <a:pt x="23743" y="1531834"/>
                  <a:pt x="20836" y="1531834"/>
                </a:cubicBezTo>
                <a:close/>
                <a:moveTo>
                  <a:pt x="9467388" y="1523065"/>
                </a:moveTo>
                <a:cubicBezTo>
                  <a:pt x="9466350" y="1523065"/>
                  <a:pt x="9465311" y="1523065"/>
                  <a:pt x="9464481" y="1522834"/>
                </a:cubicBezTo>
                <a:cubicBezTo>
                  <a:pt x="9430222" y="1517296"/>
                  <a:pt x="9395546" y="1511065"/>
                  <a:pt x="9361287" y="1504373"/>
                </a:cubicBezTo>
                <a:cubicBezTo>
                  <a:pt x="9350074" y="1502065"/>
                  <a:pt x="9342392" y="1490296"/>
                  <a:pt x="9344468" y="1477604"/>
                </a:cubicBezTo>
                <a:cubicBezTo>
                  <a:pt x="9346337" y="1465142"/>
                  <a:pt x="9357342" y="1456604"/>
                  <a:pt x="9368554" y="1458912"/>
                </a:cubicBezTo>
                <a:cubicBezTo>
                  <a:pt x="9402191" y="1465604"/>
                  <a:pt x="9436450" y="1471604"/>
                  <a:pt x="9470295" y="1477142"/>
                </a:cubicBezTo>
                <a:cubicBezTo>
                  <a:pt x="9481715" y="1478988"/>
                  <a:pt x="9489605" y="1490758"/>
                  <a:pt x="9487944" y="1503219"/>
                </a:cubicBezTo>
                <a:cubicBezTo>
                  <a:pt x="9486490" y="1514757"/>
                  <a:pt x="9477562" y="1523065"/>
                  <a:pt x="9467388" y="1523065"/>
                </a:cubicBezTo>
                <a:close/>
                <a:moveTo>
                  <a:pt x="9263075" y="1482912"/>
                </a:moveTo>
                <a:cubicBezTo>
                  <a:pt x="9261622" y="1482912"/>
                  <a:pt x="9260169" y="1482681"/>
                  <a:pt x="9258715" y="1482450"/>
                </a:cubicBezTo>
                <a:cubicBezTo>
                  <a:pt x="9225078" y="1474604"/>
                  <a:pt x="9190819" y="1466065"/>
                  <a:pt x="9157181" y="1457296"/>
                </a:cubicBezTo>
                <a:cubicBezTo>
                  <a:pt x="9145969" y="1454296"/>
                  <a:pt x="9139117" y="1441835"/>
                  <a:pt x="9141817" y="1429604"/>
                </a:cubicBezTo>
                <a:cubicBezTo>
                  <a:pt x="9144516" y="1417374"/>
                  <a:pt x="9155728" y="1409528"/>
                  <a:pt x="9166733" y="1412527"/>
                </a:cubicBezTo>
                <a:cubicBezTo>
                  <a:pt x="9199954" y="1421297"/>
                  <a:pt x="9233799" y="1429604"/>
                  <a:pt x="9267228" y="1437450"/>
                </a:cubicBezTo>
                <a:cubicBezTo>
                  <a:pt x="9278440" y="1439989"/>
                  <a:pt x="9285707" y="1452219"/>
                  <a:pt x="9283424" y="1464681"/>
                </a:cubicBezTo>
                <a:cubicBezTo>
                  <a:pt x="9281347" y="1475527"/>
                  <a:pt x="9272626" y="1482912"/>
                  <a:pt x="9263075" y="1482912"/>
                </a:cubicBezTo>
                <a:close/>
                <a:moveTo>
                  <a:pt x="213106" y="1439989"/>
                </a:moveTo>
                <a:cubicBezTo>
                  <a:pt x="205008" y="1439989"/>
                  <a:pt x="197326" y="1434681"/>
                  <a:pt x="194004" y="1425912"/>
                </a:cubicBezTo>
                <a:cubicBezTo>
                  <a:pt x="189436" y="1414143"/>
                  <a:pt x="194419" y="1400528"/>
                  <a:pt x="205008" y="1395681"/>
                </a:cubicBezTo>
                <a:cubicBezTo>
                  <a:pt x="234077" y="1382066"/>
                  <a:pt x="266261" y="1366836"/>
                  <a:pt x="301143" y="1350682"/>
                </a:cubicBezTo>
                <a:cubicBezTo>
                  <a:pt x="311733" y="1345836"/>
                  <a:pt x="323776" y="1351374"/>
                  <a:pt x="328343" y="1363143"/>
                </a:cubicBezTo>
                <a:cubicBezTo>
                  <a:pt x="332704" y="1374912"/>
                  <a:pt x="327721" y="1388297"/>
                  <a:pt x="317131" y="1393374"/>
                </a:cubicBezTo>
                <a:cubicBezTo>
                  <a:pt x="282249" y="1409528"/>
                  <a:pt x="250273" y="1424527"/>
                  <a:pt x="221204" y="1438373"/>
                </a:cubicBezTo>
                <a:cubicBezTo>
                  <a:pt x="218505" y="1439296"/>
                  <a:pt x="215805" y="1439989"/>
                  <a:pt x="213106" y="1439989"/>
                </a:cubicBezTo>
                <a:close/>
                <a:moveTo>
                  <a:pt x="9061670" y="1429835"/>
                </a:moveTo>
                <a:cubicBezTo>
                  <a:pt x="9060008" y="1429835"/>
                  <a:pt x="9058140" y="1429604"/>
                  <a:pt x="9056271" y="1429143"/>
                </a:cubicBezTo>
                <a:cubicBezTo>
                  <a:pt x="9022634" y="1419220"/>
                  <a:pt x="8989205" y="1408835"/>
                  <a:pt x="8955776" y="1397989"/>
                </a:cubicBezTo>
                <a:cubicBezTo>
                  <a:pt x="8944771" y="1394528"/>
                  <a:pt x="8938542" y="1381605"/>
                  <a:pt x="8941657" y="1369374"/>
                </a:cubicBezTo>
                <a:cubicBezTo>
                  <a:pt x="8944771" y="1357143"/>
                  <a:pt x="8956399" y="1349989"/>
                  <a:pt x="8967403" y="1353682"/>
                </a:cubicBezTo>
                <a:cubicBezTo>
                  <a:pt x="9000625" y="1364297"/>
                  <a:pt x="9033639" y="1374682"/>
                  <a:pt x="9066861" y="1384374"/>
                </a:cubicBezTo>
                <a:cubicBezTo>
                  <a:pt x="9077865" y="1387605"/>
                  <a:pt x="9084509" y="1400297"/>
                  <a:pt x="9081603" y="1412527"/>
                </a:cubicBezTo>
                <a:cubicBezTo>
                  <a:pt x="9079111" y="1423143"/>
                  <a:pt x="9070805" y="1429835"/>
                  <a:pt x="9061670" y="1429835"/>
                </a:cubicBezTo>
                <a:close/>
                <a:moveTo>
                  <a:pt x="8862132" y="1365451"/>
                </a:moveTo>
                <a:cubicBezTo>
                  <a:pt x="8860056" y="1365451"/>
                  <a:pt x="8857980" y="1365220"/>
                  <a:pt x="8855904" y="1364297"/>
                </a:cubicBezTo>
                <a:cubicBezTo>
                  <a:pt x="8822890" y="1352759"/>
                  <a:pt x="8789875" y="1340759"/>
                  <a:pt x="8756861" y="1328528"/>
                </a:cubicBezTo>
                <a:cubicBezTo>
                  <a:pt x="8746065" y="1324374"/>
                  <a:pt x="8740251" y="1311451"/>
                  <a:pt x="8743780" y="1299221"/>
                </a:cubicBezTo>
                <a:cubicBezTo>
                  <a:pt x="8747518" y="1287221"/>
                  <a:pt x="8759146" y="1280759"/>
                  <a:pt x="8770150" y="1284682"/>
                </a:cubicBezTo>
                <a:cubicBezTo>
                  <a:pt x="8802956" y="1296913"/>
                  <a:pt x="8835555" y="1308913"/>
                  <a:pt x="8868361" y="1320220"/>
                </a:cubicBezTo>
                <a:cubicBezTo>
                  <a:pt x="8879366" y="1324144"/>
                  <a:pt x="8885387" y="1337066"/>
                  <a:pt x="8881858" y="1349066"/>
                </a:cubicBezTo>
                <a:cubicBezTo>
                  <a:pt x="8879159" y="1358989"/>
                  <a:pt x="8871061" y="1365451"/>
                  <a:pt x="8862132" y="1365451"/>
                </a:cubicBezTo>
                <a:close/>
                <a:moveTo>
                  <a:pt x="405168" y="1350451"/>
                </a:moveTo>
                <a:cubicBezTo>
                  <a:pt x="397071" y="1350451"/>
                  <a:pt x="389180" y="1345143"/>
                  <a:pt x="386066" y="1336143"/>
                </a:cubicBezTo>
                <a:cubicBezTo>
                  <a:pt x="381706" y="1324374"/>
                  <a:pt x="386689" y="1310759"/>
                  <a:pt x="397278" y="1305913"/>
                </a:cubicBezTo>
                <a:cubicBezTo>
                  <a:pt x="427801" y="1291836"/>
                  <a:pt x="459984" y="1277067"/>
                  <a:pt x="493621" y="1261836"/>
                </a:cubicBezTo>
                <a:cubicBezTo>
                  <a:pt x="504210" y="1256990"/>
                  <a:pt x="516461" y="1262759"/>
                  <a:pt x="520613" y="1274529"/>
                </a:cubicBezTo>
                <a:cubicBezTo>
                  <a:pt x="524974" y="1286298"/>
                  <a:pt x="519783" y="1299682"/>
                  <a:pt x="509193" y="1304528"/>
                </a:cubicBezTo>
                <a:cubicBezTo>
                  <a:pt x="475557" y="1319759"/>
                  <a:pt x="443581" y="1334528"/>
                  <a:pt x="413058" y="1348605"/>
                </a:cubicBezTo>
                <a:cubicBezTo>
                  <a:pt x="410567" y="1349989"/>
                  <a:pt x="407868" y="1350451"/>
                  <a:pt x="405168" y="1350451"/>
                </a:cubicBezTo>
                <a:close/>
                <a:moveTo>
                  <a:pt x="8665502" y="1291836"/>
                </a:moveTo>
                <a:cubicBezTo>
                  <a:pt x="8663219" y="1291836"/>
                  <a:pt x="8660934" y="1291375"/>
                  <a:pt x="8658651" y="1290451"/>
                </a:cubicBezTo>
                <a:cubicBezTo>
                  <a:pt x="8626052" y="1277529"/>
                  <a:pt x="8593453" y="1264375"/>
                  <a:pt x="8560854" y="1250990"/>
                </a:cubicBezTo>
                <a:cubicBezTo>
                  <a:pt x="8550057" y="1246606"/>
                  <a:pt x="8544659" y="1233221"/>
                  <a:pt x="8548604" y="1221221"/>
                </a:cubicBezTo>
                <a:cubicBezTo>
                  <a:pt x="8552549" y="1209221"/>
                  <a:pt x="8564592" y="1203221"/>
                  <a:pt x="8575389" y="1207606"/>
                </a:cubicBezTo>
                <a:cubicBezTo>
                  <a:pt x="8607988" y="1220991"/>
                  <a:pt x="8640379" y="1234144"/>
                  <a:pt x="8672562" y="1246836"/>
                </a:cubicBezTo>
                <a:cubicBezTo>
                  <a:pt x="8683359" y="1250990"/>
                  <a:pt x="8688965" y="1264375"/>
                  <a:pt x="8685228" y="1276375"/>
                </a:cubicBezTo>
                <a:cubicBezTo>
                  <a:pt x="8682113" y="1286067"/>
                  <a:pt x="8674015" y="1291836"/>
                  <a:pt x="8665502" y="1291836"/>
                </a:cubicBezTo>
                <a:close/>
                <a:moveTo>
                  <a:pt x="597853" y="1262759"/>
                </a:moveTo>
                <a:cubicBezTo>
                  <a:pt x="589548" y="1262759"/>
                  <a:pt x="581866" y="1257221"/>
                  <a:pt x="578543" y="1248452"/>
                </a:cubicBezTo>
                <a:cubicBezTo>
                  <a:pt x="574183" y="1236683"/>
                  <a:pt x="579374" y="1223067"/>
                  <a:pt x="589963" y="1218452"/>
                </a:cubicBezTo>
                <a:cubicBezTo>
                  <a:pt x="621109" y="1204375"/>
                  <a:pt x="653292" y="1190068"/>
                  <a:pt x="686513" y="1175068"/>
                </a:cubicBezTo>
                <a:cubicBezTo>
                  <a:pt x="697103" y="1170452"/>
                  <a:pt x="709146" y="1175991"/>
                  <a:pt x="713506" y="1187760"/>
                </a:cubicBezTo>
                <a:cubicBezTo>
                  <a:pt x="717866" y="1199529"/>
                  <a:pt x="712675" y="1213144"/>
                  <a:pt x="701878" y="1217760"/>
                </a:cubicBezTo>
                <a:cubicBezTo>
                  <a:pt x="668864" y="1232529"/>
                  <a:pt x="636681" y="1246836"/>
                  <a:pt x="605536" y="1260913"/>
                </a:cubicBezTo>
                <a:cubicBezTo>
                  <a:pt x="603044" y="1262298"/>
                  <a:pt x="600345" y="1262759"/>
                  <a:pt x="597853" y="1262759"/>
                </a:cubicBezTo>
                <a:close/>
                <a:moveTo>
                  <a:pt x="8470949" y="1211760"/>
                </a:moveTo>
                <a:cubicBezTo>
                  <a:pt x="8468457" y="1211760"/>
                  <a:pt x="8465966" y="1211298"/>
                  <a:pt x="8463473" y="1210144"/>
                </a:cubicBezTo>
                <a:cubicBezTo>
                  <a:pt x="8431290" y="1196298"/>
                  <a:pt x="8399107" y="1182452"/>
                  <a:pt x="8366716" y="1168145"/>
                </a:cubicBezTo>
                <a:cubicBezTo>
                  <a:pt x="8356127" y="1163529"/>
                  <a:pt x="8350728" y="1150145"/>
                  <a:pt x="8355089" y="1138145"/>
                </a:cubicBezTo>
                <a:cubicBezTo>
                  <a:pt x="8359241" y="1126376"/>
                  <a:pt x="8371284" y="1120607"/>
                  <a:pt x="8382081" y="1125222"/>
                </a:cubicBezTo>
                <a:cubicBezTo>
                  <a:pt x="8414472" y="1139299"/>
                  <a:pt x="8446448" y="1153376"/>
                  <a:pt x="8478631" y="1166991"/>
                </a:cubicBezTo>
                <a:cubicBezTo>
                  <a:pt x="8489428" y="1171606"/>
                  <a:pt x="8494619" y="1184991"/>
                  <a:pt x="8490466" y="1196760"/>
                </a:cubicBezTo>
                <a:cubicBezTo>
                  <a:pt x="8487144" y="1206221"/>
                  <a:pt x="8479254" y="1211760"/>
                  <a:pt x="8470949" y="1211760"/>
                </a:cubicBezTo>
                <a:close/>
                <a:moveTo>
                  <a:pt x="790954" y="1176683"/>
                </a:moveTo>
                <a:cubicBezTo>
                  <a:pt x="782648" y="1176683"/>
                  <a:pt x="774966" y="1171145"/>
                  <a:pt x="771644" y="1162145"/>
                </a:cubicBezTo>
                <a:cubicBezTo>
                  <a:pt x="767491" y="1150376"/>
                  <a:pt x="772682" y="1136991"/>
                  <a:pt x="783271" y="1132145"/>
                </a:cubicBezTo>
                <a:cubicBezTo>
                  <a:pt x="814832" y="1118299"/>
                  <a:pt x="847015" y="1103991"/>
                  <a:pt x="880029" y="1089684"/>
                </a:cubicBezTo>
                <a:cubicBezTo>
                  <a:pt x="890826" y="1085069"/>
                  <a:pt x="902661" y="1090838"/>
                  <a:pt x="907022" y="1102607"/>
                </a:cubicBezTo>
                <a:cubicBezTo>
                  <a:pt x="911174" y="1114376"/>
                  <a:pt x="905983" y="1127760"/>
                  <a:pt x="895394" y="1132607"/>
                </a:cubicBezTo>
                <a:cubicBezTo>
                  <a:pt x="862380" y="1146914"/>
                  <a:pt x="830197" y="1161222"/>
                  <a:pt x="798844" y="1175068"/>
                </a:cubicBezTo>
                <a:cubicBezTo>
                  <a:pt x="796145" y="1175991"/>
                  <a:pt x="793445" y="1176683"/>
                  <a:pt x="790954" y="1176683"/>
                </a:cubicBezTo>
                <a:close/>
                <a:moveTo>
                  <a:pt x="8277849" y="1127068"/>
                </a:moveTo>
                <a:cubicBezTo>
                  <a:pt x="8275149" y="1127068"/>
                  <a:pt x="8272658" y="1126607"/>
                  <a:pt x="8270166" y="1125453"/>
                </a:cubicBezTo>
                <a:cubicBezTo>
                  <a:pt x="8238190" y="1111145"/>
                  <a:pt x="8206215" y="1096607"/>
                  <a:pt x="8174031" y="1082069"/>
                </a:cubicBezTo>
                <a:cubicBezTo>
                  <a:pt x="8163442" y="1077222"/>
                  <a:pt x="8158251" y="1063838"/>
                  <a:pt x="8162611" y="1052069"/>
                </a:cubicBezTo>
                <a:cubicBezTo>
                  <a:pt x="8166971" y="1040300"/>
                  <a:pt x="8179222" y="1034761"/>
                  <a:pt x="8189604" y="1039377"/>
                </a:cubicBezTo>
                <a:cubicBezTo>
                  <a:pt x="8221787" y="1053915"/>
                  <a:pt x="8253763" y="1068453"/>
                  <a:pt x="8285738" y="1082761"/>
                </a:cubicBezTo>
                <a:cubicBezTo>
                  <a:pt x="8296328" y="1087607"/>
                  <a:pt x="8301519" y="1100991"/>
                  <a:pt x="8297159" y="1112761"/>
                </a:cubicBezTo>
                <a:cubicBezTo>
                  <a:pt x="8293836" y="1121761"/>
                  <a:pt x="8286154" y="1127068"/>
                  <a:pt x="8277849" y="1127068"/>
                </a:cubicBezTo>
                <a:close/>
                <a:moveTo>
                  <a:pt x="984469" y="1091992"/>
                </a:moveTo>
                <a:cubicBezTo>
                  <a:pt x="976164" y="1091992"/>
                  <a:pt x="968274" y="1086453"/>
                  <a:pt x="965159" y="1077222"/>
                </a:cubicBezTo>
                <a:cubicBezTo>
                  <a:pt x="961007" y="1065453"/>
                  <a:pt x="966197" y="1052069"/>
                  <a:pt x="976994" y="1047453"/>
                </a:cubicBezTo>
                <a:cubicBezTo>
                  <a:pt x="1008763" y="1033607"/>
                  <a:pt x="1041154" y="1019761"/>
                  <a:pt x="1073960" y="1005685"/>
                </a:cubicBezTo>
                <a:cubicBezTo>
                  <a:pt x="1084757" y="1001069"/>
                  <a:pt x="1096592" y="1007069"/>
                  <a:pt x="1100745" y="1019069"/>
                </a:cubicBezTo>
                <a:cubicBezTo>
                  <a:pt x="1104898" y="1030838"/>
                  <a:pt x="1099499" y="1044223"/>
                  <a:pt x="1088910" y="1048838"/>
                </a:cubicBezTo>
                <a:cubicBezTo>
                  <a:pt x="1056103" y="1062915"/>
                  <a:pt x="1023712" y="1076761"/>
                  <a:pt x="991944" y="1090376"/>
                </a:cubicBezTo>
                <a:cubicBezTo>
                  <a:pt x="989453" y="1091530"/>
                  <a:pt x="986961" y="1091992"/>
                  <a:pt x="984469" y="1091992"/>
                </a:cubicBezTo>
                <a:close/>
                <a:moveTo>
                  <a:pt x="8085787" y="1039838"/>
                </a:moveTo>
                <a:cubicBezTo>
                  <a:pt x="8083087" y="1039838"/>
                  <a:pt x="8080388" y="1039377"/>
                  <a:pt x="8077896" y="1037992"/>
                </a:cubicBezTo>
                <a:lnTo>
                  <a:pt x="7981969" y="993915"/>
                </a:lnTo>
                <a:cubicBezTo>
                  <a:pt x="7971380" y="989069"/>
                  <a:pt x="7966397" y="975454"/>
                  <a:pt x="7970757" y="963685"/>
                </a:cubicBezTo>
                <a:cubicBezTo>
                  <a:pt x="7975117" y="951916"/>
                  <a:pt x="7987367" y="946377"/>
                  <a:pt x="7997957" y="951223"/>
                </a:cubicBezTo>
                <a:lnTo>
                  <a:pt x="8093884" y="995300"/>
                </a:lnTo>
                <a:cubicBezTo>
                  <a:pt x="8104474" y="1000146"/>
                  <a:pt x="8109457" y="1013531"/>
                  <a:pt x="8105097" y="1025530"/>
                </a:cubicBezTo>
                <a:cubicBezTo>
                  <a:pt x="8101774" y="1034530"/>
                  <a:pt x="8093884" y="1039838"/>
                  <a:pt x="8085787" y="1039838"/>
                </a:cubicBezTo>
                <a:close/>
                <a:moveTo>
                  <a:pt x="1178608" y="1009146"/>
                </a:moveTo>
                <a:cubicBezTo>
                  <a:pt x="1170303" y="1009146"/>
                  <a:pt x="1162412" y="1003377"/>
                  <a:pt x="1159298" y="994377"/>
                </a:cubicBezTo>
                <a:cubicBezTo>
                  <a:pt x="1155145" y="982377"/>
                  <a:pt x="1160544" y="969223"/>
                  <a:pt x="1171341" y="964608"/>
                </a:cubicBezTo>
                <a:cubicBezTo>
                  <a:pt x="1203316" y="950993"/>
                  <a:pt x="1235707" y="937377"/>
                  <a:pt x="1268721" y="923762"/>
                </a:cubicBezTo>
                <a:cubicBezTo>
                  <a:pt x="1279518" y="919147"/>
                  <a:pt x="1291354" y="925377"/>
                  <a:pt x="1295506" y="937147"/>
                </a:cubicBezTo>
                <a:cubicBezTo>
                  <a:pt x="1299451" y="949146"/>
                  <a:pt x="1294053" y="962300"/>
                  <a:pt x="1283463" y="966916"/>
                </a:cubicBezTo>
                <a:cubicBezTo>
                  <a:pt x="1250657" y="980531"/>
                  <a:pt x="1218266" y="994377"/>
                  <a:pt x="1186290" y="1007761"/>
                </a:cubicBezTo>
                <a:cubicBezTo>
                  <a:pt x="1183384" y="1008684"/>
                  <a:pt x="1180892" y="1009146"/>
                  <a:pt x="1178608" y="1009146"/>
                </a:cubicBezTo>
                <a:close/>
                <a:moveTo>
                  <a:pt x="7893932" y="951685"/>
                </a:moveTo>
                <a:cubicBezTo>
                  <a:pt x="7891232" y="951685"/>
                  <a:pt x="7888534" y="951223"/>
                  <a:pt x="7886041" y="949839"/>
                </a:cubicBezTo>
                <a:cubicBezTo>
                  <a:pt x="7854273" y="935300"/>
                  <a:pt x="7822298" y="920531"/>
                  <a:pt x="7790114" y="905993"/>
                </a:cubicBezTo>
                <a:cubicBezTo>
                  <a:pt x="7779525" y="901147"/>
                  <a:pt x="7774542" y="887762"/>
                  <a:pt x="7778902" y="875993"/>
                </a:cubicBezTo>
                <a:cubicBezTo>
                  <a:pt x="7783263" y="864224"/>
                  <a:pt x="7795305" y="858455"/>
                  <a:pt x="7805895" y="863301"/>
                </a:cubicBezTo>
                <a:cubicBezTo>
                  <a:pt x="7838078" y="878070"/>
                  <a:pt x="7870054" y="892608"/>
                  <a:pt x="7901822" y="907147"/>
                </a:cubicBezTo>
                <a:cubicBezTo>
                  <a:pt x="7912411" y="911993"/>
                  <a:pt x="7917395" y="925608"/>
                  <a:pt x="7913034" y="937377"/>
                </a:cubicBezTo>
                <a:cubicBezTo>
                  <a:pt x="7909920" y="946377"/>
                  <a:pt x="7902030" y="951685"/>
                  <a:pt x="7893932" y="951685"/>
                </a:cubicBezTo>
                <a:close/>
                <a:moveTo>
                  <a:pt x="1373162" y="927685"/>
                </a:moveTo>
                <a:cubicBezTo>
                  <a:pt x="1364649" y="927685"/>
                  <a:pt x="1356758" y="921916"/>
                  <a:pt x="1353644" y="912685"/>
                </a:cubicBezTo>
                <a:cubicBezTo>
                  <a:pt x="1349699" y="900685"/>
                  <a:pt x="1355097" y="887532"/>
                  <a:pt x="1365894" y="882916"/>
                </a:cubicBezTo>
                <a:cubicBezTo>
                  <a:pt x="1398078" y="869532"/>
                  <a:pt x="1430677" y="856147"/>
                  <a:pt x="1463483" y="842763"/>
                </a:cubicBezTo>
                <a:cubicBezTo>
                  <a:pt x="1474280" y="838378"/>
                  <a:pt x="1486115" y="844609"/>
                  <a:pt x="1490060" y="856378"/>
                </a:cubicBezTo>
                <a:cubicBezTo>
                  <a:pt x="1494005" y="868378"/>
                  <a:pt x="1488399" y="881532"/>
                  <a:pt x="1477810" y="885916"/>
                </a:cubicBezTo>
                <a:cubicBezTo>
                  <a:pt x="1445003" y="899301"/>
                  <a:pt x="1412612" y="912685"/>
                  <a:pt x="1380429" y="925839"/>
                </a:cubicBezTo>
                <a:cubicBezTo>
                  <a:pt x="1377937" y="927224"/>
                  <a:pt x="1375446" y="927685"/>
                  <a:pt x="1373162" y="927685"/>
                </a:cubicBezTo>
                <a:close/>
                <a:moveTo>
                  <a:pt x="7701870" y="864224"/>
                </a:moveTo>
                <a:cubicBezTo>
                  <a:pt x="7699170" y="864224"/>
                  <a:pt x="7696679" y="863763"/>
                  <a:pt x="7693979" y="862609"/>
                </a:cubicBezTo>
                <a:cubicBezTo>
                  <a:pt x="7662211" y="848301"/>
                  <a:pt x="7630236" y="833993"/>
                  <a:pt x="7597845" y="819455"/>
                </a:cubicBezTo>
                <a:cubicBezTo>
                  <a:pt x="7587255" y="814609"/>
                  <a:pt x="7582064" y="801225"/>
                  <a:pt x="7586217" y="789455"/>
                </a:cubicBezTo>
                <a:cubicBezTo>
                  <a:pt x="7590578" y="777686"/>
                  <a:pt x="7602620" y="771917"/>
                  <a:pt x="7613210" y="776532"/>
                </a:cubicBezTo>
                <a:cubicBezTo>
                  <a:pt x="7645601" y="791071"/>
                  <a:pt x="7677784" y="805378"/>
                  <a:pt x="7709552" y="819686"/>
                </a:cubicBezTo>
                <a:cubicBezTo>
                  <a:pt x="7720141" y="824532"/>
                  <a:pt x="7725332" y="837917"/>
                  <a:pt x="7720972" y="849686"/>
                </a:cubicBezTo>
                <a:cubicBezTo>
                  <a:pt x="7717858" y="858916"/>
                  <a:pt x="7710175" y="864224"/>
                  <a:pt x="7701870" y="864224"/>
                </a:cubicBezTo>
                <a:close/>
                <a:moveTo>
                  <a:pt x="1568338" y="848070"/>
                </a:moveTo>
                <a:cubicBezTo>
                  <a:pt x="1559825" y="848070"/>
                  <a:pt x="1551935" y="842301"/>
                  <a:pt x="1548821" y="832840"/>
                </a:cubicBezTo>
                <a:cubicBezTo>
                  <a:pt x="1544876" y="820840"/>
                  <a:pt x="1550482" y="807686"/>
                  <a:pt x="1561279" y="803301"/>
                </a:cubicBezTo>
                <a:cubicBezTo>
                  <a:pt x="1593670" y="790148"/>
                  <a:pt x="1626268" y="777225"/>
                  <a:pt x="1659075" y="764071"/>
                </a:cubicBezTo>
                <a:cubicBezTo>
                  <a:pt x="1669872" y="759686"/>
                  <a:pt x="1681707" y="765917"/>
                  <a:pt x="1685652" y="777917"/>
                </a:cubicBezTo>
                <a:cubicBezTo>
                  <a:pt x="1689597" y="789917"/>
                  <a:pt x="1683783" y="803071"/>
                  <a:pt x="1672986" y="807455"/>
                </a:cubicBezTo>
                <a:cubicBezTo>
                  <a:pt x="1640180" y="820609"/>
                  <a:pt x="1607581" y="833532"/>
                  <a:pt x="1575398" y="846686"/>
                </a:cubicBezTo>
                <a:cubicBezTo>
                  <a:pt x="1572906" y="847609"/>
                  <a:pt x="1570622" y="848070"/>
                  <a:pt x="1568338" y="848070"/>
                </a:cubicBezTo>
                <a:close/>
                <a:moveTo>
                  <a:pt x="7509184" y="778609"/>
                </a:moveTo>
                <a:cubicBezTo>
                  <a:pt x="7506693" y="778609"/>
                  <a:pt x="7503994" y="778148"/>
                  <a:pt x="7501502" y="776994"/>
                </a:cubicBezTo>
                <a:cubicBezTo>
                  <a:pt x="7469526" y="763148"/>
                  <a:pt x="7437551" y="749071"/>
                  <a:pt x="7404952" y="735225"/>
                </a:cubicBezTo>
                <a:cubicBezTo>
                  <a:pt x="7394155" y="730610"/>
                  <a:pt x="7388964" y="717225"/>
                  <a:pt x="7393117" y="705456"/>
                </a:cubicBezTo>
                <a:cubicBezTo>
                  <a:pt x="7397270" y="693456"/>
                  <a:pt x="7409312" y="687687"/>
                  <a:pt x="7419902" y="692302"/>
                </a:cubicBezTo>
                <a:cubicBezTo>
                  <a:pt x="7452501" y="706148"/>
                  <a:pt x="7484684" y="720225"/>
                  <a:pt x="7516660" y="734302"/>
                </a:cubicBezTo>
                <a:cubicBezTo>
                  <a:pt x="7527249" y="738917"/>
                  <a:pt x="7532647" y="752302"/>
                  <a:pt x="7528287" y="764302"/>
                </a:cubicBezTo>
                <a:cubicBezTo>
                  <a:pt x="7525380" y="773071"/>
                  <a:pt x="7517490" y="778609"/>
                  <a:pt x="7509184" y="778609"/>
                </a:cubicBezTo>
                <a:close/>
                <a:moveTo>
                  <a:pt x="1763930" y="770071"/>
                </a:moveTo>
                <a:cubicBezTo>
                  <a:pt x="1755417" y="770071"/>
                  <a:pt x="1747320" y="764071"/>
                  <a:pt x="1744413" y="754610"/>
                </a:cubicBezTo>
                <a:cubicBezTo>
                  <a:pt x="1740675" y="742610"/>
                  <a:pt x="1746281" y="729456"/>
                  <a:pt x="1757078" y="725071"/>
                </a:cubicBezTo>
                <a:cubicBezTo>
                  <a:pt x="1789677" y="712379"/>
                  <a:pt x="1822276" y="699456"/>
                  <a:pt x="1855290" y="686764"/>
                </a:cubicBezTo>
                <a:cubicBezTo>
                  <a:pt x="1866087" y="682610"/>
                  <a:pt x="1877922" y="688841"/>
                  <a:pt x="1881659" y="701071"/>
                </a:cubicBezTo>
                <a:cubicBezTo>
                  <a:pt x="1885397" y="713071"/>
                  <a:pt x="1879790" y="726225"/>
                  <a:pt x="1868786" y="730379"/>
                </a:cubicBezTo>
                <a:cubicBezTo>
                  <a:pt x="1835980" y="743071"/>
                  <a:pt x="1803173" y="755763"/>
                  <a:pt x="1770782" y="768686"/>
                </a:cubicBezTo>
                <a:cubicBezTo>
                  <a:pt x="1768498" y="769609"/>
                  <a:pt x="1766214" y="770071"/>
                  <a:pt x="1763930" y="770071"/>
                </a:cubicBezTo>
                <a:close/>
                <a:moveTo>
                  <a:pt x="7315462" y="695764"/>
                </a:moveTo>
                <a:cubicBezTo>
                  <a:pt x="7312970" y="695764"/>
                  <a:pt x="7310478" y="695302"/>
                  <a:pt x="7308194" y="694379"/>
                </a:cubicBezTo>
                <a:cubicBezTo>
                  <a:pt x="7276218" y="680995"/>
                  <a:pt x="7243827" y="667610"/>
                  <a:pt x="7211021" y="654456"/>
                </a:cubicBezTo>
                <a:cubicBezTo>
                  <a:pt x="7200224" y="650072"/>
                  <a:pt x="7194618" y="636918"/>
                  <a:pt x="7198563" y="624918"/>
                </a:cubicBezTo>
                <a:cubicBezTo>
                  <a:pt x="7202508" y="612918"/>
                  <a:pt x="7214551" y="606918"/>
                  <a:pt x="7225140" y="611072"/>
                </a:cubicBezTo>
                <a:cubicBezTo>
                  <a:pt x="7257946" y="624457"/>
                  <a:pt x="7290337" y="637841"/>
                  <a:pt x="7322521" y="651226"/>
                </a:cubicBezTo>
                <a:cubicBezTo>
                  <a:pt x="7333318" y="655610"/>
                  <a:pt x="7338716" y="668995"/>
                  <a:pt x="7334564" y="680995"/>
                </a:cubicBezTo>
                <a:cubicBezTo>
                  <a:pt x="7331864" y="689995"/>
                  <a:pt x="7323975" y="695764"/>
                  <a:pt x="7315462" y="695764"/>
                </a:cubicBezTo>
                <a:close/>
                <a:moveTo>
                  <a:pt x="1960353" y="694148"/>
                </a:moveTo>
                <a:cubicBezTo>
                  <a:pt x="1951632" y="694148"/>
                  <a:pt x="1943742" y="688148"/>
                  <a:pt x="1940627" y="678687"/>
                </a:cubicBezTo>
                <a:cubicBezTo>
                  <a:pt x="1936890" y="666687"/>
                  <a:pt x="1942704" y="653533"/>
                  <a:pt x="1953501" y="649380"/>
                </a:cubicBezTo>
                <a:cubicBezTo>
                  <a:pt x="1986100" y="636918"/>
                  <a:pt x="2019113" y="624457"/>
                  <a:pt x="2051920" y="611995"/>
                </a:cubicBezTo>
                <a:cubicBezTo>
                  <a:pt x="2062717" y="607841"/>
                  <a:pt x="2074552" y="614303"/>
                  <a:pt x="2078289" y="626534"/>
                </a:cubicBezTo>
                <a:cubicBezTo>
                  <a:pt x="2082027" y="638533"/>
                  <a:pt x="2076213" y="651687"/>
                  <a:pt x="2065208" y="655841"/>
                </a:cubicBezTo>
                <a:cubicBezTo>
                  <a:pt x="2032402" y="668302"/>
                  <a:pt x="1999596" y="680533"/>
                  <a:pt x="1966997" y="692995"/>
                </a:cubicBezTo>
                <a:cubicBezTo>
                  <a:pt x="1964713" y="693687"/>
                  <a:pt x="1962429" y="694148"/>
                  <a:pt x="1960353" y="694148"/>
                </a:cubicBezTo>
                <a:close/>
                <a:moveTo>
                  <a:pt x="2157191" y="620303"/>
                </a:moveTo>
                <a:cubicBezTo>
                  <a:pt x="2148470" y="620303"/>
                  <a:pt x="2140372" y="614303"/>
                  <a:pt x="2137465" y="604611"/>
                </a:cubicBezTo>
                <a:cubicBezTo>
                  <a:pt x="2133935" y="592611"/>
                  <a:pt x="2139749" y="579457"/>
                  <a:pt x="2150546" y="575534"/>
                </a:cubicBezTo>
                <a:cubicBezTo>
                  <a:pt x="2183353" y="563534"/>
                  <a:pt x="2216159" y="551534"/>
                  <a:pt x="2248965" y="539534"/>
                </a:cubicBezTo>
                <a:cubicBezTo>
                  <a:pt x="2259970" y="535611"/>
                  <a:pt x="2271597" y="542303"/>
                  <a:pt x="2275127" y="554303"/>
                </a:cubicBezTo>
                <a:cubicBezTo>
                  <a:pt x="2278657" y="566534"/>
                  <a:pt x="2272636" y="579457"/>
                  <a:pt x="2261839" y="583380"/>
                </a:cubicBezTo>
                <a:cubicBezTo>
                  <a:pt x="2229032" y="595380"/>
                  <a:pt x="2196226" y="607380"/>
                  <a:pt x="2163627" y="619380"/>
                </a:cubicBezTo>
                <a:cubicBezTo>
                  <a:pt x="2161551" y="619841"/>
                  <a:pt x="2159267" y="620303"/>
                  <a:pt x="2157191" y="620303"/>
                </a:cubicBezTo>
                <a:close/>
                <a:moveTo>
                  <a:pt x="7120492" y="616611"/>
                </a:moveTo>
                <a:cubicBezTo>
                  <a:pt x="7118208" y="616611"/>
                  <a:pt x="7115924" y="616149"/>
                  <a:pt x="7113640" y="615226"/>
                </a:cubicBezTo>
                <a:cubicBezTo>
                  <a:pt x="7081457" y="602534"/>
                  <a:pt x="7048859" y="589842"/>
                  <a:pt x="7015845" y="577149"/>
                </a:cubicBezTo>
                <a:cubicBezTo>
                  <a:pt x="7005047" y="572996"/>
                  <a:pt x="6999234" y="559842"/>
                  <a:pt x="7002971" y="547842"/>
                </a:cubicBezTo>
                <a:cubicBezTo>
                  <a:pt x="7006709" y="535842"/>
                  <a:pt x="7018336" y="529381"/>
                  <a:pt x="7029341" y="533534"/>
                </a:cubicBezTo>
                <a:cubicBezTo>
                  <a:pt x="7062355" y="546227"/>
                  <a:pt x="7095161" y="558919"/>
                  <a:pt x="7127552" y="571611"/>
                </a:cubicBezTo>
                <a:cubicBezTo>
                  <a:pt x="7138349" y="575765"/>
                  <a:pt x="7143955" y="589149"/>
                  <a:pt x="7140218" y="601149"/>
                </a:cubicBezTo>
                <a:cubicBezTo>
                  <a:pt x="7137103" y="610611"/>
                  <a:pt x="7129213" y="616611"/>
                  <a:pt x="7120492" y="616611"/>
                </a:cubicBezTo>
                <a:close/>
                <a:moveTo>
                  <a:pt x="2354236" y="548765"/>
                </a:moveTo>
                <a:cubicBezTo>
                  <a:pt x="2345515" y="548765"/>
                  <a:pt x="2337210" y="542534"/>
                  <a:pt x="2334511" y="532611"/>
                </a:cubicBezTo>
                <a:cubicBezTo>
                  <a:pt x="2330981" y="520381"/>
                  <a:pt x="2337002" y="507458"/>
                  <a:pt x="2348007" y="503535"/>
                </a:cubicBezTo>
                <a:cubicBezTo>
                  <a:pt x="2381021" y="491765"/>
                  <a:pt x="2414035" y="480227"/>
                  <a:pt x="2447256" y="468458"/>
                </a:cubicBezTo>
                <a:cubicBezTo>
                  <a:pt x="2458261" y="464766"/>
                  <a:pt x="2469889" y="471458"/>
                  <a:pt x="2473211" y="483458"/>
                </a:cubicBezTo>
                <a:cubicBezTo>
                  <a:pt x="2476533" y="495458"/>
                  <a:pt x="2470512" y="508611"/>
                  <a:pt x="2459714" y="512304"/>
                </a:cubicBezTo>
                <a:cubicBezTo>
                  <a:pt x="2426701" y="523842"/>
                  <a:pt x="2393687" y="535380"/>
                  <a:pt x="2360673" y="547150"/>
                </a:cubicBezTo>
                <a:cubicBezTo>
                  <a:pt x="2358596" y="548303"/>
                  <a:pt x="2356312" y="548765"/>
                  <a:pt x="2354236" y="548765"/>
                </a:cubicBezTo>
                <a:close/>
                <a:moveTo>
                  <a:pt x="6924278" y="541611"/>
                </a:moveTo>
                <a:cubicBezTo>
                  <a:pt x="6922201" y="541611"/>
                  <a:pt x="6919917" y="541150"/>
                  <a:pt x="6917633" y="540457"/>
                </a:cubicBezTo>
                <a:cubicBezTo>
                  <a:pt x="6885242" y="528457"/>
                  <a:pt x="6852436" y="516457"/>
                  <a:pt x="6819215" y="504688"/>
                </a:cubicBezTo>
                <a:cubicBezTo>
                  <a:pt x="6808210" y="500765"/>
                  <a:pt x="6802188" y="487842"/>
                  <a:pt x="6805718" y="475612"/>
                </a:cubicBezTo>
                <a:cubicBezTo>
                  <a:pt x="6809248" y="463381"/>
                  <a:pt x="6820875" y="456689"/>
                  <a:pt x="6831880" y="460612"/>
                </a:cubicBezTo>
                <a:cubicBezTo>
                  <a:pt x="6865102" y="472381"/>
                  <a:pt x="6898115" y="484381"/>
                  <a:pt x="6930714" y="496381"/>
                </a:cubicBezTo>
                <a:cubicBezTo>
                  <a:pt x="6941511" y="500304"/>
                  <a:pt x="6947533" y="513458"/>
                  <a:pt x="6943795" y="525457"/>
                </a:cubicBezTo>
                <a:cubicBezTo>
                  <a:pt x="6941096" y="535380"/>
                  <a:pt x="6932998" y="541611"/>
                  <a:pt x="6924278" y="541611"/>
                </a:cubicBezTo>
                <a:close/>
                <a:moveTo>
                  <a:pt x="2552942" y="479304"/>
                </a:moveTo>
                <a:cubicBezTo>
                  <a:pt x="2544014" y="479304"/>
                  <a:pt x="2535916" y="472842"/>
                  <a:pt x="2533010" y="462919"/>
                </a:cubicBezTo>
                <a:cubicBezTo>
                  <a:pt x="2529687" y="450689"/>
                  <a:pt x="2535709" y="437766"/>
                  <a:pt x="2546713" y="434074"/>
                </a:cubicBezTo>
                <a:cubicBezTo>
                  <a:pt x="2579935" y="422766"/>
                  <a:pt x="2613157" y="411458"/>
                  <a:pt x="2646171" y="400382"/>
                </a:cubicBezTo>
                <a:cubicBezTo>
                  <a:pt x="2657175" y="396689"/>
                  <a:pt x="2668803" y="403612"/>
                  <a:pt x="2672125" y="415843"/>
                </a:cubicBezTo>
                <a:cubicBezTo>
                  <a:pt x="2675447" y="428074"/>
                  <a:pt x="2669218" y="440997"/>
                  <a:pt x="2658213" y="444689"/>
                </a:cubicBezTo>
                <a:cubicBezTo>
                  <a:pt x="2625199" y="455766"/>
                  <a:pt x="2591978" y="466843"/>
                  <a:pt x="2558964" y="478150"/>
                </a:cubicBezTo>
                <a:cubicBezTo>
                  <a:pt x="2556888" y="479073"/>
                  <a:pt x="2554811" y="479304"/>
                  <a:pt x="2552942" y="479304"/>
                </a:cubicBezTo>
                <a:close/>
                <a:moveTo>
                  <a:pt x="6726609" y="471227"/>
                </a:moveTo>
                <a:cubicBezTo>
                  <a:pt x="6724532" y="471227"/>
                  <a:pt x="6722457" y="470996"/>
                  <a:pt x="6720588" y="470304"/>
                </a:cubicBezTo>
                <a:cubicBezTo>
                  <a:pt x="6687781" y="459227"/>
                  <a:pt x="6654768" y="448150"/>
                  <a:pt x="6621339" y="437074"/>
                </a:cubicBezTo>
                <a:cubicBezTo>
                  <a:pt x="6610333" y="433381"/>
                  <a:pt x="6604105" y="420689"/>
                  <a:pt x="6607219" y="408458"/>
                </a:cubicBezTo>
                <a:cubicBezTo>
                  <a:pt x="6610541" y="396228"/>
                  <a:pt x="6621961" y="389305"/>
                  <a:pt x="6632966" y="392766"/>
                </a:cubicBezTo>
                <a:cubicBezTo>
                  <a:pt x="6666603" y="403843"/>
                  <a:pt x="6699617" y="414920"/>
                  <a:pt x="6732631" y="425997"/>
                </a:cubicBezTo>
                <a:cubicBezTo>
                  <a:pt x="6743635" y="429689"/>
                  <a:pt x="6749657" y="442612"/>
                  <a:pt x="6746335" y="454843"/>
                </a:cubicBezTo>
                <a:cubicBezTo>
                  <a:pt x="6743843" y="464766"/>
                  <a:pt x="6735538" y="471227"/>
                  <a:pt x="6726609" y="471227"/>
                </a:cubicBezTo>
                <a:close/>
                <a:moveTo>
                  <a:pt x="2751857" y="412843"/>
                </a:moveTo>
                <a:cubicBezTo>
                  <a:pt x="2742928" y="412843"/>
                  <a:pt x="2734623" y="406381"/>
                  <a:pt x="2731924" y="396228"/>
                </a:cubicBezTo>
                <a:cubicBezTo>
                  <a:pt x="2728602" y="383997"/>
                  <a:pt x="2735038" y="371305"/>
                  <a:pt x="2746043" y="367613"/>
                </a:cubicBezTo>
                <a:cubicBezTo>
                  <a:pt x="2779472" y="356766"/>
                  <a:pt x="2812694" y="345920"/>
                  <a:pt x="2845915" y="335536"/>
                </a:cubicBezTo>
                <a:cubicBezTo>
                  <a:pt x="2856920" y="332074"/>
                  <a:pt x="2868340" y="339228"/>
                  <a:pt x="2871662" y="351459"/>
                </a:cubicBezTo>
                <a:cubicBezTo>
                  <a:pt x="2874776" y="363689"/>
                  <a:pt x="2868340" y="376382"/>
                  <a:pt x="2857335" y="380074"/>
                </a:cubicBezTo>
                <a:cubicBezTo>
                  <a:pt x="2824113" y="390689"/>
                  <a:pt x="2790892" y="401305"/>
                  <a:pt x="2757670" y="412151"/>
                </a:cubicBezTo>
                <a:cubicBezTo>
                  <a:pt x="2755802" y="412612"/>
                  <a:pt x="2753933" y="412843"/>
                  <a:pt x="2751857" y="412843"/>
                </a:cubicBezTo>
                <a:close/>
                <a:moveTo>
                  <a:pt x="6527695" y="405920"/>
                </a:moveTo>
                <a:cubicBezTo>
                  <a:pt x="6525826" y="405920"/>
                  <a:pt x="6523958" y="405689"/>
                  <a:pt x="6522089" y="404997"/>
                </a:cubicBezTo>
                <a:cubicBezTo>
                  <a:pt x="6489075" y="394612"/>
                  <a:pt x="6455854" y="384459"/>
                  <a:pt x="6422216" y="374305"/>
                </a:cubicBezTo>
                <a:cubicBezTo>
                  <a:pt x="6411212" y="371074"/>
                  <a:pt x="6404568" y="358382"/>
                  <a:pt x="6407474" y="345920"/>
                </a:cubicBezTo>
                <a:cubicBezTo>
                  <a:pt x="6410382" y="333690"/>
                  <a:pt x="6421801" y="326305"/>
                  <a:pt x="6433014" y="329536"/>
                </a:cubicBezTo>
                <a:cubicBezTo>
                  <a:pt x="6466858" y="339690"/>
                  <a:pt x="6500287" y="349843"/>
                  <a:pt x="6533301" y="360228"/>
                </a:cubicBezTo>
                <a:cubicBezTo>
                  <a:pt x="6544306" y="363689"/>
                  <a:pt x="6550742" y="376382"/>
                  <a:pt x="6547628" y="388612"/>
                </a:cubicBezTo>
                <a:cubicBezTo>
                  <a:pt x="6544929" y="399458"/>
                  <a:pt x="6536623" y="405920"/>
                  <a:pt x="6527695" y="405920"/>
                </a:cubicBezTo>
                <a:close/>
                <a:moveTo>
                  <a:pt x="2951809" y="349382"/>
                </a:moveTo>
                <a:cubicBezTo>
                  <a:pt x="2942673" y="349382"/>
                  <a:pt x="2934368" y="342690"/>
                  <a:pt x="2931876" y="332536"/>
                </a:cubicBezTo>
                <a:cubicBezTo>
                  <a:pt x="2928762" y="320305"/>
                  <a:pt x="2935198" y="307613"/>
                  <a:pt x="2946410" y="304151"/>
                </a:cubicBezTo>
                <a:cubicBezTo>
                  <a:pt x="2980047" y="293767"/>
                  <a:pt x="3013477" y="283613"/>
                  <a:pt x="3046906" y="273690"/>
                </a:cubicBezTo>
                <a:cubicBezTo>
                  <a:pt x="3058118" y="270459"/>
                  <a:pt x="3069330" y="277613"/>
                  <a:pt x="3072445" y="290075"/>
                </a:cubicBezTo>
                <a:cubicBezTo>
                  <a:pt x="3075559" y="302536"/>
                  <a:pt x="3068915" y="314998"/>
                  <a:pt x="3057703" y="318459"/>
                </a:cubicBezTo>
                <a:cubicBezTo>
                  <a:pt x="3024481" y="328382"/>
                  <a:pt x="2991052" y="338536"/>
                  <a:pt x="2957623" y="348920"/>
                </a:cubicBezTo>
                <a:cubicBezTo>
                  <a:pt x="2955546" y="349151"/>
                  <a:pt x="2953678" y="349382"/>
                  <a:pt x="2951809" y="349382"/>
                </a:cubicBezTo>
                <a:close/>
                <a:moveTo>
                  <a:pt x="6327328" y="345920"/>
                </a:moveTo>
                <a:cubicBezTo>
                  <a:pt x="6325666" y="345920"/>
                  <a:pt x="6323798" y="345690"/>
                  <a:pt x="6322137" y="345228"/>
                </a:cubicBezTo>
                <a:cubicBezTo>
                  <a:pt x="6288915" y="335767"/>
                  <a:pt x="6255486" y="326536"/>
                  <a:pt x="6221642" y="317305"/>
                </a:cubicBezTo>
                <a:cubicBezTo>
                  <a:pt x="6210429" y="314305"/>
                  <a:pt x="6203577" y="301844"/>
                  <a:pt x="6206484" y="289382"/>
                </a:cubicBezTo>
                <a:cubicBezTo>
                  <a:pt x="6209183" y="276921"/>
                  <a:pt x="6220395" y="269306"/>
                  <a:pt x="6231608" y="272536"/>
                </a:cubicBezTo>
                <a:cubicBezTo>
                  <a:pt x="6265660" y="281767"/>
                  <a:pt x="6299297" y="291229"/>
                  <a:pt x="6332519" y="300690"/>
                </a:cubicBezTo>
                <a:cubicBezTo>
                  <a:pt x="6343730" y="303921"/>
                  <a:pt x="6350375" y="316382"/>
                  <a:pt x="6347468" y="328844"/>
                </a:cubicBezTo>
                <a:cubicBezTo>
                  <a:pt x="6344976" y="338997"/>
                  <a:pt x="6336464" y="345920"/>
                  <a:pt x="6327328" y="345920"/>
                </a:cubicBezTo>
                <a:close/>
                <a:moveTo>
                  <a:pt x="6125507" y="291229"/>
                </a:moveTo>
                <a:cubicBezTo>
                  <a:pt x="6123845" y="291229"/>
                  <a:pt x="6122392" y="290998"/>
                  <a:pt x="6120731" y="290536"/>
                </a:cubicBezTo>
                <a:cubicBezTo>
                  <a:pt x="6087509" y="281998"/>
                  <a:pt x="6053665" y="273459"/>
                  <a:pt x="6019821" y="265152"/>
                </a:cubicBezTo>
                <a:cubicBezTo>
                  <a:pt x="6008608" y="262383"/>
                  <a:pt x="6001549" y="250152"/>
                  <a:pt x="6004040" y="237690"/>
                </a:cubicBezTo>
                <a:cubicBezTo>
                  <a:pt x="6006532" y="225229"/>
                  <a:pt x="6017536" y="217383"/>
                  <a:pt x="6028749" y="220152"/>
                </a:cubicBezTo>
                <a:cubicBezTo>
                  <a:pt x="6063008" y="228460"/>
                  <a:pt x="6096645" y="236998"/>
                  <a:pt x="6130282" y="245537"/>
                </a:cubicBezTo>
                <a:cubicBezTo>
                  <a:pt x="6141494" y="248537"/>
                  <a:pt x="6148346" y="260767"/>
                  <a:pt x="6145854" y="273229"/>
                </a:cubicBezTo>
                <a:cubicBezTo>
                  <a:pt x="6143571" y="284075"/>
                  <a:pt x="6135058" y="291229"/>
                  <a:pt x="6125507" y="291229"/>
                </a:cubicBezTo>
                <a:close/>
                <a:moveTo>
                  <a:pt x="3152592" y="289613"/>
                </a:moveTo>
                <a:cubicBezTo>
                  <a:pt x="3143456" y="289613"/>
                  <a:pt x="3134943" y="282690"/>
                  <a:pt x="3132451" y="272306"/>
                </a:cubicBezTo>
                <a:cubicBezTo>
                  <a:pt x="3129544" y="260075"/>
                  <a:pt x="3136188" y="247383"/>
                  <a:pt x="3147401" y="244152"/>
                </a:cubicBezTo>
                <a:cubicBezTo>
                  <a:pt x="3181245" y="234460"/>
                  <a:pt x="3214882" y="224998"/>
                  <a:pt x="3248311" y="215537"/>
                </a:cubicBezTo>
                <a:cubicBezTo>
                  <a:pt x="3259316" y="212537"/>
                  <a:pt x="3270736" y="219921"/>
                  <a:pt x="3273435" y="232383"/>
                </a:cubicBezTo>
                <a:cubicBezTo>
                  <a:pt x="3276134" y="244844"/>
                  <a:pt x="3269490" y="257306"/>
                  <a:pt x="3258278" y="260306"/>
                </a:cubicBezTo>
                <a:cubicBezTo>
                  <a:pt x="3224849" y="269536"/>
                  <a:pt x="3191419" y="278998"/>
                  <a:pt x="3157783" y="288690"/>
                </a:cubicBezTo>
                <a:cubicBezTo>
                  <a:pt x="3155914" y="289382"/>
                  <a:pt x="3154253" y="289613"/>
                  <a:pt x="3152592" y="289613"/>
                </a:cubicBezTo>
                <a:close/>
                <a:moveTo>
                  <a:pt x="5922855" y="241844"/>
                </a:moveTo>
                <a:cubicBezTo>
                  <a:pt x="5921401" y="241844"/>
                  <a:pt x="5920156" y="241614"/>
                  <a:pt x="5918702" y="241383"/>
                </a:cubicBezTo>
                <a:cubicBezTo>
                  <a:pt x="5885273" y="233767"/>
                  <a:pt x="5851429" y="226152"/>
                  <a:pt x="5817169" y="218768"/>
                </a:cubicBezTo>
                <a:cubicBezTo>
                  <a:pt x="5805956" y="216229"/>
                  <a:pt x="5798482" y="204229"/>
                  <a:pt x="5800766" y="191768"/>
                </a:cubicBezTo>
                <a:cubicBezTo>
                  <a:pt x="5803050" y="179306"/>
                  <a:pt x="5813847" y="171229"/>
                  <a:pt x="5825059" y="173537"/>
                </a:cubicBezTo>
                <a:cubicBezTo>
                  <a:pt x="5859319" y="180922"/>
                  <a:pt x="5893371" y="188537"/>
                  <a:pt x="5927008" y="196152"/>
                </a:cubicBezTo>
                <a:cubicBezTo>
                  <a:pt x="5938220" y="198691"/>
                  <a:pt x="5945487" y="210921"/>
                  <a:pt x="5943203" y="223383"/>
                </a:cubicBezTo>
                <a:cubicBezTo>
                  <a:pt x="5941127" y="234460"/>
                  <a:pt x="5932614" y="241844"/>
                  <a:pt x="5922855" y="241844"/>
                </a:cubicBezTo>
                <a:close/>
                <a:moveTo>
                  <a:pt x="3354205" y="233537"/>
                </a:moveTo>
                <a:cubicBezTo>
                  <a:pt x="3344861" y="233537"/>
                  <a:pt x="3336348" y="226383"/>
                  <a:pt x="3334065" y="215768"/>
                </a:cubicBezTo>
                <a:cubicBezTo>
                  <a:pt x="3331365" y="203306"/>
                  <a:pt x="3338217" y="190845"/>
                  <a:pt x="3349429" y="187845"/>
                </a:cubicBezTo>
                <a:cubicBezTo>
                  <a:pt x="3383482" y="178845"/>
                  <a:pt x="3417326" y="170076"/>
                  <a:pt x="3450963" y="161537"/>
                </a:cubicBezTo>
                <a:cubicBezTo>
                  <a:pt x="3462175" y="158768"/>
                  <a:pt x="3473180" y="166614"/>
                  <a:pt x="3475879" y="178845"/>
                </a:cubicBezTo>
                <a:cubicBezTo>
                  <a:pt x="3478371" y="191306"/>
                  <a:pt x="3471519" y="203537"/>
                  <a:pt x="3460306" y="206537"/>
                </a:cubicBezTo>
                <a:cubicBezTo>
                  <a:pt x="3426877" y="215075"/>
                  <a:pt x="3393240" y="223614"/>
                  <a:pt x="3359396" y="232614"/>
                </a:cubicBezTo>
                <a:cubicBezTo>
                  <a:pt x="3357320" y="233306"/>
                  <a:pt x="3355866" y="233537"/>
                  <a:pt x="3354205" y="233537"/>
                </a:cubicBezTo>
                <a:close/>
                <a:moveTo>
                  <a:pt x="5719165" y="197768"/>
                </a:moveTo>
                <a:cubicBezTo>
                  <a:pt x="5717920" y="197768"/>
                  <a:pt x="5716674" y="197768"/>
                  <a:pt x="5715428" y="197306"/>
                </a:cubicBezTo>
                <a:cubicBezTo>
                  <a:pt x="5681791" y="190383"/>
                  <a:pt x="5647739" y="183922"/>
                  <a:pt x="5613479" y="177229"/>
                </a:cubicBezTo>
                <a:cubicBezTo>
                  <a:pt x="5602267" y="175152"/>
                  <a:pt x="5594584" y="163153"/>
                  <a:pt x="5596453" y="150691"/>
                </a:cubicBezTo>
                <a:cubicBezTo>
                  <a:pt x="5598322" y="138230"/>
                  <a:pt x="5609119" y="129691"/>
                  <a:pt x="5620331" y="131768"/>
                </a:cubicBezTo>
                <a:cubicBezTo>
                  <a:pt x="5654798" y="138230"/>
                  <a:pt x="5688851" y="144922"/>
                  <a:pt x="5722695" y="151845"/>
                </a:cubicBezTo>
                <a:cubicBezTo>
                  <a:pt x="5733907" y="154153"/>
                  <a:pt x="5741382" y="166153"/>
                  <a:pt x="5739306" y="178614"/>
                </a:cubicBezTo>
                <a:cubicBezTo>
                  <a:pt x="5737644" y="190152"/>
                  <a:pt x="5728924" y="197768"/>
                  <a:pt x="5719165" y="197768"/>
                </a:cubicBezTo>
                <a:close/>
                <a:moveTo>
                  <a:pt x="3556857" y="182537"/>
                </a:moveTo>
                <a:cubicBezTo>
                  <a:pt x="3547305" y="182537"/>
                  <a:pt x="3538585" y="175152"/>
                  <a:pt x="3536509" y="164306"/>
                </a:cubicBezTo>
                <a:cubicBezTo>
                  <a:pt x="3534017" y="151845"/>
                  <a:pt x="3541284" y="139614"/>
                  <a:pt x="3552496" y="136845"/>
                </a:cubicBezTo>
                <a:cubicBezTo>
                  <a:pt x="3586756" y="128768"/>
                  <a:pt x="3620808" y="120691"/>
                  <a:pt x="3654445" y="113307"/>
                </a:cubicBezTo>
                <a:cubicBezTo>
                  <a:pt x="3665657" y="110768"/>
                  <a:pt x="3676662" y="118845"/>
                  <a:pt x="3678946" y="131307"/>
                </a:cubicBezTo>
                <a:cubicBezTo>
                  <a:pt x="3681230" y="143768"/>
                  <a:pt x="3673963" y="155999"/>
                  <a:pt x="3662750" y="158537"/>
                </a:cubicBezTo>
                <a:cubicBezTo>
                  <a:pt x="3629113" y="166153"/>
                  <a:pt x="3595269" y="173999"/>
                  <a:pt x="3561217" y="182076"/>
                </a:cubicBezTo>
                <a:cubicBezTo>
                  <a:pt x="3559764" y="182306"/>
                  <a:pt x="3558310" y="182537"/>
                  <a:pt x="3556857" y="182537"/>
                </a:cubicBezTo>
                <a:close/>
                <a:moveTo>
                  <a:pt x="5514645" y="158999"/>
                </a:moveTo>
                <a:cubicBezTo>
                  <a:pt x="5513607" y="158999"/>
                  <a:pt x="5512568" y="158999"/>
                  <a:pt x="5511323" y="158768"/>
                </a:cubicBezTo>
                <a:cubicBezTo>
                  <a:pt x="5477478" y="152768"/>
                  <a:pt x="5443426" y="146999"/>
                  <a:pt x="5408959" y="141460"/>
                </a:cubicBezTo>
                <a:cubicBezTo>
                  <a:pt x="5397539" y="139614"/>
                  <a:pt x="5389856" y="127845"/>
                  <a:pt x="5391518" y="115384"/>
                </a:cubicBezTo>
                <a:cubicBezTo>
                  <a:pt x="5393178" y="102692"/>
                  <a:pt x="5403768" y="93922"/>
                  <a:pt x="5414980" y="95999"/>
                </a:cubicBezTo>
                <a:cubicBezTo>
                  <a:pt x="5449655" y="101768"/>
                  <a:pt x="5483915" y="107538"/>
                  <a:pt x="5517759" y="113538"/>
                </a:cubicBezTo>
                <a:cubicBezTo>
                  <a:pt x="5528972" y="115614"/>
                  <a:pt x="5536862" y="127384"/>
                  <a:pt x="5534993" y="139845"/>
                </a:cubicBezTo>
                <a:cubicBezTo>
                  <a:pt x="5533332" y="150922"/>
                  <a:pt x="5524612" y="158999"/>
                  <a:pt x="5514645" y="158999"/>
                </a:cubicBezTo>
                <a:close/>
                <a:moveTo>
                  <a:pt x="3760546" y="136845"/>
                </a:moveTo>
                <a:cubicBezTo>
                  <a:pt x="3750787" y="136845"/>
                  <a:pt x="3742067" y="128999"/>
                  <a:pt x="3740198" y="117922"/>
                </a:cubicBezTo>
                <a:cubicBezTo>
                  <a:pt x="3738122" y="105461"/>
                  <a:pt x="3745597" y="93461"/>
                  <a:pt x="3756809" y="90922"/>
                </a:cubicBezTo>
                <a:cubicBezTo>
                  <a:pt x="3791276" y="83769"/>
                  <a:pt x="3825536" y="77076"/>
                  <a:pt x="3859380" y="70615"/>
                </a:cubicBezTo>
                <a:cubicBezTo>
                  <a:pt x="3870800" y="68538"/>
                  <a:pt x="3881390" y="77076"/>
                  <a:pt x="3883259" y="89538"/>
                </a:cubicBezTo>
                <a:cubicBezTo>
                  <a:pt x="3885127" y="101999"/>
                  <a:pt x="3877652" y="113999"/>
                  <a:pt x="3866232" y="116076"/>
                </a:cubicBezTo>
                <a:cubicBezTo>
                  <a:pt x="3832596" y="122538"/>
                  <a:pt x="3798544" y="129230"/>
                  <a:pt x="3764284" y="136384"/>
                </a:cubicBezTo>
                <a:cubicBezTo>
                  <a:pt x="3763246" y="136845"/>
                  <a:pt x="3761792" y="136845"/>
                  <a:pt x="3760546" y="136845"/>
                </a:cubicBezTo>
                <a:close/>
                <a:moveTo>
                  <a:pt x="5309294" y="125307"/>
                </a:moveTo>
                <a:cubicBezTo>
                  <a:pt x="5308464" y="125307"/>
                  <a:pt x="5307426" y="125307"/>
                  <a:pt x="5306387" y="125076"/>
                </a:cubicBezTo>
                <a:cubicBezTo>
                  <a:pt x="5272543" y="119999"/>
                  <a:pt x="5238283" y="114922"/>
                  <a:pt x="5203816" y="110076"/>
                </a:cubicBezTo>
                <a:cubicBezTo>
                  <a:pt x="5192396" y="108461"/>
                  <a:pt x="5184298" y="96922"/>
                  <a:pt x="5185752" y="84230"/>
                </a:cubicBezTo>
                <a:cubicBezTo>
                  <a:pt x="5187205" y="71538"/>
                  <a:pt x="5197587" y="62769"/>
                  <a:pt x="5209007" y="64153"/>
                </a:cubicBezTo>
                <a:cubicBezTo>
                  <a:pt x="5243681" y="68999"/>
                  <a:pt x="5278149" y="74076"/>
                  <a:pt x="5312201" y="79153"/>
                </a:cubicBezTo>
                <a:cubicBezTo>
                  <a:pt x="5323621" y="80999"/>
                  <a:pt x="5331511" y="92538"/>
                  <a:pt x="5330058" y="105230"/>
                </a:cubicBezTo>
                <a:cubicBezTo>
                  <a:pt x="5328397" y="116999"/>
                  <a:pt x="5319468" y="125307"/>
                  <a:pt x="5309294" y="125307"/>
                </a:cubicBezTo>
                <a:close/>
                <a:moveTo>
                  <a:pt x="3965482" y="98307"/>
                </a:moveTo>
                <a:cubicBezTo>
                  <a:pt x="3955308" y="98307"/>
                  <a:pt x="3946587" y="90230"/>
                  <a:pt x="3944926" y="78692"/>
                </a:cubicBezTo>
                <a:cubicBezTo>
                  <a:pt x="3943265" y="65999"/>
                  <a:pt x="3950947" y="54230"/>
                  <a:pt x="3962367" y="52384"/>
                </a:cubicBezTo>
                <a:cubicBezTo>
                  <a:pt x="3997250" y="46615"/>
                  <a:pt x="4031717" y="41077"/>
                  <a:pt x="4065769" y="36000"/>
                </a:cubicBezTo>
                <a:cubicBezTo>
                  <a:pt x="4076982" y="34154"/>
                  <a:pt x="4087571" y="43154"/>
                  <a:pt x="4089024" y="55846"/>
                </a:cubicBezTo>
                <a:cubicBezTo>
                  <a:pt x="4090478" y="68538"/>
                  <a:pt x="4082588" y="80076"/>
                  <a:pt x="4071168" y="81692"/>
                </a:cubicBezTo>
                <a:cubicBezTo>
                  <a:pt x="4037324" y="86538"/>
                  <a:pt x="4003271" y="92076"/>
                  <a:pt x="3968596" y="97845"/>
                </a:cubicBezTo>
                <a:cubicBezTo>
                  <a:pt x="3967558" y="98076"/>
                  <a:pt x="3966520" y="98307"/>
                  <a:pt x="3965482" y="98307"/>
                </a:cubicBezTo>
                <a:close/>
                <a:moveTo>
                  <a:pt x="5103320" y="96692"/>
                </a:moveTo>
                <a:cubicBezTo>
                  <a:pt x="5102490" y="96692"/>
                  <a:pt x="5101659" y="96692"/>
                  <a:pt x="5100829" y="96461"/>
                </a:cubicBezTo>
                <a:cubicBezTo>
                  <a:pt x="5066777" y="92076"/>
                  <a:pt x="5032517" y="87922"/>
                  <a:pt x="4997842" y="83999"/>
                </a:cubicBezTo>
                <a:cubicBezTo>
                  <a:pt x="4986422" y="82615"/>
                  <a:pt x="4978117" y="71307"/>
                  <a:pt x="4979363" y="58615"/>
                </a:cubicBezTo>
                <a:cubicBezTo>
                  <a:pt x="4980608" y="45923"/>
                  <a:pt x="4990782" y="36692"/>
                  <a:pt x="5002202" y="38077"/>
                </a:cubicBezTo>
                <a:cubicBezTo>
                  <a:pt x="5036877" y="42000"/>
                  <a:pt x="5071345" y="46153"/>
                  <a:pt x="5105604" y="50538"/>
                </a:cubicBezTo>
                <a:cubicBezTo>
                  <a:pt x="5117024" y="51923"/>
                  <a:pt x="5125122" y="63461"/>
                  <a:pt x="5123876" y="76153"/>
                </a:cubicBezTo>
                <a:cubicBezTo>
                  <a:pt x="5122631" y="87922"/>
                  <a:pt x="5113702" y="96692"/>
                  <a:pt x="5103320" y="96692"/>
                </a:cubicBezTo>
                <a:close/>
                <a:moveTo>
                  <a:pt x="4896931" y="72923"/>
                </a:moveTo>
                <a:cubicBezTo>
                  <a:pt x="4896309" y="72923"/>
                  <a:pt x="4895686" y="72923"/>
                  <a:pt x="4895063" y="72923"/>
                </a:cubicBezTo>
                <a:cubicBezTo>
                  <a:pt x="4861011" y="69461"/>
                  <a:pt x="4826543" y="65999"/>
                  <a:pt x="4791868" y="62769"/>
                </a:cubicBezTo>
                <a:cubicBezTo>
                  <a:pt x="4780448" y="61615"/>
                  <a:pt x="4771936" y="50538"/>
                  <a:pt x="4772973" y="37846"/>
                </a:cubicBezTo>
                <a:cubicBezTo>
                  <a:pt x="4774012" y="25154"/>
                  <a:pt x="4783978" y="15461"/>
                  <a:pt x="4795398" y="16846"/>
                </a:cubicBezTo>
                <a:cubicBezTo>
                  <a:pt x="4830281" y="20077"/>
                  <a:pt x="4864748" y="23538"/>
                  <a:pt x="4899008" y="27000"/>
                </a:cubicBezTo>
                <a:cubicBezTo>
                  <a:pt x="4910428" y="28154"/>
                  <a:pt x="4918733" y="39461"/>
                  <a:pt x="4917695" y="52153"/>
                </a:cubicBezTo>
                <a:cubicBezTo>
                  <a:pt x="4916449" y="63923"/>
                  <a:pt x="4907521" y="72923"/>
                  <a:pt x="4896931" y="72923"/>
                </a:cubicBezTo>
                <a:close/>
                <a:moveTo>
                  <a:pt x="4171663" y="68307"/>
                </a:moveTo>
                <a:cubicBezTo>
                  <a:pt x="4161282" y="68307"/>
                  <a:pt x="4152146" y="59538"/>
                  <a:pt x="4151107" y="47769"/>
                </a:cubicBezTo>
                <a:cubicBezTo>
                  <a:pt x="4149862" y="35077"/>
                  <a:pt x="4158167" y="23769"/>
                  <a:pt x="4169587" y="22384"/>
                </a:cubicBezTo>
                <a:cubicBezTo>
                  <a:pt x="4204885" y="18231"/>
                  <a:pt x="4239560" y="14538"/>
                  <a:pt x="4273612" y="11308"/>
                </a:cubicBezTo>
                <a:cubicBezTo>
                  <a:pt x="4285032" y="10385"/>
                  <a:pt x="4294998" y="19846"/>
                  <a:pt x="4296036" y="32538"/>
                </a:cubicBezTo>
                <a:cubicBezTo>
                  <a:pt x="4296867" y="45230"/>
                  <a:pt x="4288354" y="56307"/>
                  <a:pt x="4276934" y="57461"/>
                </a:cubicBezTo>
                <a:cubicBezTo>
                  <a:pt x="4243090" y="60461"/>
                  <a:pt x="4208830" y="64153"/>
                  <a:pt x="4173947" y="68307"/>
                </a:cubicBezTo>
                <a:cubicBezTo>
                  <a:pt x="4173117" y="68307"/>
                  <a:pt x="4172286" y="68307"/>
                  <a:pt x="4171663" y="68307"/>
                </a:cubicBezTo>
                <a:close/>
                <a:moveTo>
                  <a:pt x="4690127" y="53538"/>
                </a:moveTo>
                <a:cubicBezTo>
                  <a:pt x="4689712" y="53538"/>
                  <a:pt x="4689089" y="53538"/>
                  <a:pt x="4688466" y="53538"/>
                </a:cubicBezTo>
                <a:lnTo>
                  <a:pt x="4663135" y="51461"/>
                </a:lnTo>
                <a:cubicBezTo>
                  <a:pt x="4638426" y="49384"/>
                  <a:pt x="4612264" y="48000"/>
                  <a:pt x="4585687" y="47077"/>
                </a:cubicBezTo>
                <a:cubicBezTo>
                  <a:pt x="4574267" y="46615"/>
                  <a:pt x="4565131" y="36000"/>
                  <a:pt x="4565547" y="23308"/>
                </a:cubicBezTo>
                <a:cubicBezTo>
                  <a:pt x="4565962" y="10846"/>
                  <a:pt x="4575098" y="923"/>
                  <a:pt x="4586310" y="923"/>
                </a:cubicBezTo>
                <a:cubicBezTo>
                  <a:pt x="4586518" y="923"/>
                  <a:pt x="4586725" y="923"/>
                  <a:pt x="4586933" y="923"/>
                </a:cubicBezTo>
                <a:cubicBezTo>
                  <a:pt x="4614133" y="1846"/>
                  <a:pt x="4640710" y="3462"/>
                  <a:pt x="4666042" y="5308"/>
                </a:cubicBezTo>
                <a:lnTo>
                  <a:pt x="4691373" y="7385"/>
                </a:lnTo>
                <a:cubicBezTo>
                  <a:pt x="4702793" y="8308"/>
                  <a:pt x="4711306" y="19384"/>
                  <a:pt x="4710476" y="32077"/>
                </a:cubicBezTo>
                <a:cubicBezTo>
                  <a:pt x="4709853" y="44307"/>
                  <a:pt x="4700717" y="53538"/>
                  <a:pt x="4690127" y="53538"/>
                </a:cubicBezTo>
                <a:close/>
                <a:moveTo>
                  <a:pt x="4378675" y="49846"/>
                </a:moveTo>
                <a:cubicBezTo>
                  <a:pt x="4367671" y="49846"/>
                  <a:pt x="4358535" y="40154"/>
                  <a:pt x="4357912" y="27923"/>
                </a:cubicBezTo>
                <a:cubicBezTo>
                  <a:pt x="4357289" y="15231"/>
                  <a:pt x="4366217" y="4385"/>
                  <a:pt x="4377637" y="3692"/>
                </a:cubicBezTo>
                <a:cubicBezTo>
                  <a:pt x="4413142" y="1846"/>
                  <a:pt x="4448441" y="462"/>
                  <a:pt x="4482285" y="0"/>
                </a:cubicBezTo>
                <a:cubicBezTo>
                  <a:pt x="4482285" y="0"/>
                  <a:pt x="4482493" y="0"/>
                  <a:pt x="4482493" y="0"/>
                </a:cubicBezTo>
                <a:cubicBezTo>
                  <a:pt x="4493912" y="0"/>
                  <a:pt x="4503048" y="10154"/>
                  <a:pt x="4503256" y="22846"/>
                </a:cubicBezTo>
                <a:cubicBezTo>
                  <a:pt x="4503464" y="35538"/>
                  <a:pt x="4494328" y="45923"/>
                  <a:pt x="4482700" y="46153"/>
                </a:cubicBezTo>
                <a:cubicBezTo>
                  <a:pt x="4449478" y="46615"/>
                  <a:pt x="4414804" y="47769"/>
                  <a:pt x="4379713" y="49846"/>
                </a:cubicBezTo>
                <a:cubicBezTo>
                  <a:pt x="4379506" y="49846"/>
                  <a:pt x="4379090" y="49846"/>
                  <a:pt x="4378675" y="49846"/>
                </a:cubicBezTo>
                <a:close/>
              </a:path>
            </a:pathLst>
          </a:custGeom>
          <a:solidFill>
            <a:schemeClr val="bg1"/>
          </a:solidFill>
          <a:ln w="2075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146" name="Rectangle 3">
            <a:extLst>
              <a:ext uri="{FF2B5EF4-FFF2-40B4-BE49-F238E27FC236}">
                <a16:creationId xmlns:a16="http://schemas.microsoft.com/office/drawing/2014/main" id="{112B2CE8-E55C-ED4F-62C2-8DB212BA97A7}"/>
              </a:ext>
            </a:extLst>
          </p:cNvPr>
          <p:cNvSpPr/>
          <p:nvPr/>
        </p:nvSpPr>
        <p:spPr>
          <a:xfrm>
            <a:off x="5388105" y="4299396"/>
            <a:ext cx="3557591" cy="581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教學延伸</a:t>
            </a:r>
            <a:endParaRPr lang="th-TH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sp>
        <p:nvSpPr>
          <p:cNvPr id="144" name="Rectangle 47">
            <a:extLst>
              <a:ext uri="{FF2B5EF4-FFF2-40B4-BE49-F238E27FC236}">
                <a16:creationId xmlns:a16="http://schemas.microsoft.com/office/drawing/2014/main" id="{0C9968DE-0FF0-4596-B62B-9EC5535734D2}"/>
              </a:ext>
            </a:extLst>
          </p:cNvPr>
          <p:cNvSpPr/>
          <p:nvPr/>
        </p:nvSpPr>
        <p:spPr>
          <a:xfrm>
            <a:off x="5269036" y="1439283"/>
            <a:ext cx="3714356" cy="1717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161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it" panose="00000500000000000000" pitchFamily="2" charset="-34"/>
                <a:cs typeface="Kanit" panose="00000500000000000000" pitchFamily="2" charset="-34"/>
              </a:rPr>
              <a:t>CHAPTER</a:t>
            </a:r>
            <a:endParaRPr lang="th-TH" sz="6000" b="1" dirty="0">
              <a:solidFill>
                <a:srgbClr val="F161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453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5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raphic 3">
            <a:extLst>
              <a:ext uri="{FF2B5EF4-FFF2-40B4-BE49-F238E27FC236}">
                <a16:creationId xmlns:a16="http://schemas.microsoft.com/office/drawing/2014/main" id="{932EB13E-B03B-1D8A-BC07-48A5FFB97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7279" y="4890329"/>
            <a:ext cx="4652724" cy="22408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86932BB-1BDB-7311-4040-8B6A12A3D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84" y="528464"/>
            <a:ext cx="4264346" cy="598085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ECECFE9-1AE7-FF1F-91E4-3005BE3AD36D}"/>
              </a:ext>
            </a:extLst>
          </p:cNvPr>
          <p:cNvSpPr txBox="1"/>
          <p:nvPr/>
        </p:nvSpPr>
        <p:spPr>
          <a:xfrm>
            <a:off x="236771" y="817713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醫觸即發學習單</a:t>
            </a:r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D14DD96B-4CEE-43B2-40FB-B45B3885EB5A}"/>
              </a:ext>
            </a:extLst>
          </p:cNvPr>
          <p:cNvGrpSpPr/>
          <p:nvPr/>
        </p:nvGrpSpPr>
        <p:grpSpPr>
          <a:xfrm>
            <a:off x="708870" y="3020192"/>
            <a:ext cx="1896227" cy="2329489"/>
            <a:chOff x="4886325" y="1990725"/>
            <a:chExt cx="2419350" cy="2876550"/>
          </a:xfrm>
        </p:grpSpPr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1FF7E22E-691B-65E3-666C-70ECB0DFFEC7}"/>
                </a:ext>
              </a:extLst>
            </p:cNvPr>
            <p:cNvGrpSpPr/>
            <p:nvPr/>
          </p:nvGrpSpPr>
          <p:grpSpPr>
            <a:xfrm>
              <a:off x="5936051" y="2866243"/>
              <a:ext cx="1365402" cy="1999507"/>
              <a:chOff x="5936051" y="2866243"/>
              <a:chExt cx="1365402" cy="1999507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6443DCAD-3721-7004-0259-72EF9687EEF8}"/>
                  </a:ext>
                </a:extLst>
              </p:cNvPr>
              <p:cNvGrpSpPr/>
              <p:nvPr/>
            </p:nvGrpSpPr>
            <p:grpSpPr>
              <a:xfrm>
                <a:off x="6297453" y="3380422"/>
                <a:ext cx="852583" cy="982885"/>
                <a:chOff x="6297453" y="3380422"/>
                <a:chExt cx="852583" cy="982885"/>
              </a:xfrm>
            </p:grpSpPr>
            <p:sp>
              <p:nvSpPr>
                <p:cNvPr id="72" name="Freeform: Shape 8">
                  <a:extLst>
                    <a:ext uri="{FF2B5EF4-FFF2-40B4-BE49-F238E27FC236}">
                      <a16:creationId xmlns:a16="http://schemas.microsoft.com/office/drawing/2014/main" id="{1D6A8DE1-7A28-C862-D63A-8ECF2D1A5E0C}"/>
                    </a:ext>
                  </a:extLst>
                </p:cNvPr>
                <p:cNvSpPr/>
                <p:nvPr/>
              </p:nvSpPr>
              <p:spPr>
                <a:xfrm>
                  <a:off x="6297453" y="3380422"/>
                  <a:ext cx="852487" cy="982789"/>
                </a:xfrm>
                <a:custGeom>
                  <a:avLst/>
                  <a:gdLst>
                    <a:gd name="connsiteX0" fmla="*/ 425672 w 852487"/>
                    <a:gd name="connsiteY0" fmla="*/ 0 h 982789"/>
                    <a:gd name="connsiteX1" fmla="*/ 425672 w 852487"/>
                    <a:gd name="connsiteY1" fmla="*/ 0 h 982789"/>
                    <a:gd name="connsiteX2" fmla="*/ 0 w 852487"/>
                    <a:gd name="connsiteY2" fmla="*/ 426434 h 982789"/>
                    <a:gd name="connsiteX3" fmla="*/ 381 w 852487"/>
                    <a:gd name="connsiteY3" fmla="*/ 811816 h 982789"/>
                    <a:gd name="connsiteX4" fmla="*/ 171736 w 852487"/>
                    <a:gd name="connsiteY4" fmla="*/ 982790 h 982789"/>
                    <a:gd name="connsiteX5" fmla="*/ 681514 w 852487"/>
                    <a:gd name="connsiteY5" fmla="*/ 982313 h 982789"/>
                    <a:gd name="connsiteX6" fmla="*/ 852488 w 852487"/>
                    <a:gd name="connsiteY6" fmla="*/ 810959 h 982789"/>
                    <a:gd name="connsiteX7" fmla="*/ 852107 w 852487"/>
                    <a:gd name="connsiteY7" fmla="*/ 425577 h 982789"/>
                    <a:gd name="connsiteX8" fmla="*/ 425672 w 852487"/>
                    <a:gd name="connsiteY8" fmla="*/ 0 h 982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52487" h="982789">
                      <a:moveTo>
                        <a:pt x="425672" y="0"/>
                      </a:moveTo>
                      <a:lnTo>
                        <a:pt x="425672" y="0"/>
                      </a:lnTo>
                      <a:cubicBezTo>
                        <a:pt x="190405" y="191"/>
                        <a:pt x="-190" y="191167"/>
                        <a:pt x="0" y="426434"/>
                      </a:cubicBezTo>
                      <a:lnTo>
                        <a:pt x="381" y="811816"/>
                      </a:lnTo>
                      <a:cubicBezTo>
                        <a:pt x="476" y="906304"/>
                        <a:pt x="77153" y="982885"/>
                        <a:pt x="171736" y="982790"/>
                      </a:cubicBezTo>
                      <a:lnTo>
                        <a:pt x="681514" y="982313"/>
                      </a:lnTo>
                      <a:cubicBezTo>
                        <a:pt x="776002" y="982218"/>
                        <a:pt x="852583" y="905542"/>
                        <a:pt x="852488" y="810959"/>
                      </a:cubicBezTo>
                      <a:lnTo>
                        <a:pt x="852107" y="425577"/>
                      </a:lnTo>
                      <a:cubicBezTo>
                        <a:pt x="851916" y="190405"/>
                        <a:pt x="660940" y="-190"/>
                        <a:pt x="425672" y="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73" name="Graphic 4">
                  <a:extLst>
                    <a:ext uri="{FF2B5EF4-FFF2-40B4-BE49-F238E27FC236}">
                      <a16:creationId xmlns:a16="http://schemas.microsoft.com/office/drawing/2014/main" id="{EDCA6C5E-FD17-99D4-CED5-D4EA45F2B50A}"/>
                    </a:ext>
                  </a:extLst>
                </p:cNvPr>
                <p:cNvGrpSpPr/>
                <p:nvPr/>
              </p:nvGrpSpPr>
              <p:grpSpPr>
                <a:xfrm>
                  <a:off x="6297453" y="3815715"/>
                  <a:ext cx="852392" cy="547592"/>
                  <a:chOff x="6297453" y="3815715"/>
                  <a:chExt cx="852392" cy="547592"/>
                </a:xfrm>
                <a:solidFill>
                  <a:srgbClr val="E24530"/>
                </a:solidFill>
              </p:grpSpPr>
              <p:sp>
                <p:nvSpPr>
                  <p:cNvPr id="75" name="Freeform: Shape 10">
                    <a:extLst>
                      <a:ext uri="{FF2B5EF4-FFF2-40B4-BE49-F238E27FC236}">
                        <a16:creationId xmlns:a16="http://schemas.microsoft.com/office/drawing/2014/main" id="{63B3D969-AB59-E561-8C6A-4D472D555122}"/>
                      </a:ext>
                    </a:extLst>
                  </p:cNvPr>
                  <p:cNvSpPr/>
                  <p:nvPr/>
                </p:nvSpPr>
                <p:spPr>
                  <a:xfrm>
                    <a:off x="6895242" y="3815715"/>
                    <a:ext cx="254603" cy="547306"/>
                  </a:xfrm>
                  <a:custGeom>
                    <a:avLst/>
                    <a:gdLst>
                      <a:gd name="connsiteX0" fmla="*/ 254318 w 254603"/>
                      <a:gd name="connsiteY0" fmla="*/ 0 h 547306"/>
                      <a:gd name="connsiteX1" fmla="*/ 0 w 254603"/>
                      <a:gd name="connsiteY1" fmla="*/ 400050 h 547306"/>
                      <a:gd name="connsiteX2" fmla="*/ 95 w 254603"/>
                      <a:gd name="connsiteY2" fmla="*/ 547306 h 547306"/>
                      <a:gd name="connsiteX3" fmla="*/ 83630 w 254603"/>
                      <a:gd name="connsiteY3" fmla="*/ 547211 h 547306"/>
                      <a:gd name="connsiteX4" fmla="*/ 254603 w 254603"/>
                      <a:gd name="connsiteY4" fmla="*/ 375856 h 547306"/>
                      <a:gd name="connsiteX5" fmla="*/ 254318 w 254603"/>
                      <a:gd name="connsiteY5" fmla="*/ 0 h 547306"/>
                      <a:gd name="connsiteX6" fmla="*/ 254318 w 254603"/>
                      <a:gd name="connsiteY6" fmla="*/ 0 h 547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603" h="547306">
                        <a:moveTo>
                          <a:pt x="254318" y="0"/>
                        </a:moveTo>
                        <a:cubicBezTo>
                          <a:pt x="99060" y="72580"/>
                          <a:pt x="-95" y="228600"/>
                          <a:pt x="0" y="400050"/>
                        </a:cubicBezTo>
                        <a:lnTo>
                          <a:pt x="95" y="547306"/>
                        </a:lnTo>
                        <a:lnTo>
                          <a:pt x="83630" y="547211"/>
                        </a:lnTo>
                        <a:cubicBezTo>
                          <a:pt x="178118" y="547116"/>
                          <a:pt x="254698" y="470440"/>
                          <a:pt x="254603" y="375856"/>
                        </a:cubicBezTo>
                        <a:lnTo>
                          <a:pt x="254318" y="0"/>
                        </a:lnTo>
                        <a:lnTo>
                          <a:pt x="254318" y="0"/>
                        </a:lnTo>
                        <a:close/>
                      </a:path>
                    </a:pathLst>
                  </a:custGeom>
                  <a:solidFill>
                    <a:srgbClr val="E245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76" name="Freeform: Shape 11">
                    <a:extLst>
                      <a:ext uri="{FF2B5EF4-FFF2-40B4-BE49-F238E27FC236}">
                        <a16:creationId xmlns:a16="http://schemas.microsoft.com/office/drawing/2014/main" id="{FF243D2B-92FE-555A-E6A4-BC42A2C31217}"/>
                      </a:ext>
                    </a:extLst>
                  </p:cNvPr>
                  <p:cNvSpPr/>
                  <p:nvPr/>
                </p:nvSpPr>
                <p:spPr>
                  <a:xfrm>
                    <a:off x="6297453" y="3816476"/>
                    <a:ext cx="255270" cy="546830"/>
                  </a:xfrm>
                  <a:custGeom>
                    <a:avLst/>
                    <a:gdLst>
                      <a:gd name="connsiteX0" fmla="*/ 0 w 255270"/>
                      <a:gd name="connsiteY0" fmla="*/ 0 h 546830"/>
                      <a:gd name="connsiteX1" fmla="*/ 0 w 255270"/>
                      <a:gd name="connsiteY1" fmla="*/ 0 h 546830"/>
                      <a:gd name="connsiteX2" fmla="*/ 381 w 255270"/>
                      <a:gd name="connsiteY2" fmla="*/ 375857 h 546830"/>
                      <a:gd name="connsiteX3" fmla="*/ 171736 w 255270"/>
                      <a:gd name="connsiteY3" fmla="*/ 546830 h 546830"/>
                      <a:gd name="connsiteX4" fmla="*/ 255270 w 255270"/>
                      <a:gd name="connsiteY4" fmla="*/ 546735 h 546830"/>
                      <a:gd name="connsiteX5" fmla="*/ 255175 w 255270"/>
                      <a:gd name="connsiteY5" fmla="*/ 399479 h 546830"/>
                      <a:gd name="connsiteX6" fmla="*/ 0 w 255270"/>
                      <a:gd name="connsiteY6" fmla="*/ 0 h 546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5270" h="54683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81" y="375857"/>
                        </a:lnTo>
                        <a:cubicBezTo>
                          <a:pt x="476" y="470345"/>
                          <a:pt x="77153" y="546926"/>
                          <a:pt x="171736" y="546830"/>
                        </a:cubicBezTo>
                        <a:lnTo>
                          <a:pt x="255270" y="546735"/>
                        </a:lnTo>
                        <a:lnTo>
                          <a:pt x="255175" y="399479"/>
                        </a:lnTo>
                        <a:cubicBezTo>
                          <a:pt x="254889" y="228124"/>
                          <a:pt x="155448" y="7229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245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  <p:sp>
              <p:nvSpPr>
                <p:cNvPr id="74" name="Freeform: Shape 12">
                  <a:extLst>
                    <a:ext uri="{FF2B5EF4-FFF2-40B4-BE49-F238E27FC236}">
                      <a16:creationId xmlns:a16="http://schemas.microsoft.com/office/drawing/2014/main" id="{049C3599-0046-4941-8ECF-E83B16E1EC61}"/>
                    </a:ext>
                  </a:extLst>
                </p:cNvPr>
                <p:cNvSpPr/>
                <p:nvPr/>
              </p:nvSpPr>
              <p:spPr>
                <a:xfrm>
                  <a:off x="6307550" y="3501580"/>
                  <a:ext cx="842486" cy="861726"/>
                </a:xfrm>
                <a:custGeom>
                  <a:avLst/>
                  <a:gdLst>
                    <a:gd name="connsiteX0" fmla="*/ 713422 w 842486"/>
                    <a:gd name="connsiteY0" fmla="*/ 0 h 861726"/>
                    <a:gd name="connsiteX1" fmla="*/ 772954 w 842486"/>
                    <a:gd name="connsiteY1" fmla="*/ 216694 h 861726"/>
                    <a:gd name="connsiteX2" fmla="*/ 773335 w 842486"/>
                    <a:gd name="connsiteY2" fmla="*/ 602075 h 861726"/>
                    <a:gd name="connsiteX3" fmla="*/ 602361 w 842486"/>
                    <a:gd name="connsiteY3" fmla="*/ 773430 h 861726"/>
                    <a:gd name="connsiteX4" fmla="*/ 92583 w 842486"/>
                    <a:gd name="connsiteY4" fmla="*/ 773906 h 861726"/>
                    <a:gd name="connsiteX5" fmla="*/ 0 w 842486"/>
                    <a:gd name="connsiteY5" fmla="*/ 746665 h 861726"/>
                    <a:gd name="connsiteX6" fmla="*/ 161734 w 842486"/>
                    <a:gd name="connsiteY6" fmla="*/ 861727 h 861726"/>
                    <a:gd name="connsiteX7" fmla="*/ 671513 w 842486"/>
                    <a:gd name="connsiteY7" fmla="*/ 861251 h 861726"/>
                    <a:gd name="connsiteX8" fmla="*/ 842486 w 842486"/>
                    <a:gd name="connsiteY8" fmla="*/ 689896 h 861726"/>
                    <a:gd name="connsiteX9" fmla="*/ 842105 w 842486"/>
                    <a:gd name="connsiteY9" fmla="*/ 304514 h 861726"/>
                    <a:gd name="connsiteX10" fmla="*/ 713422 w 842486"/>
                    <a:gd name="connsiteY10" fmla="*/ 0 h 86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42486" h="861726">
                      <a:moveTo>
                        <a:pt x="713422" y="0"/>
                      </a:moveTo>
                      <a:cubicBezTo>
                        <a:pt x="751142" y="63437"/>
                        <a:pt x="772859" y="137541"/>
                        <a:pt x="772954" y="216694"/>
                      </a:cubicBezTo>
                      <a:lnTo>
                        <a:pt x="773335" y="602075"/>
                      </a:lnTo>
                      <a:cubicBezTo>
                        <a:pt x="773430" y="696563"/>
                        <a:pt x="696849" y="773335"/>
                        <a:pt x="602361" y="773430"/>
                      </a:cubicBezTo>
                      <a:lnTo>
                        <a:pt x="92583" y="773906"/>
                      </a:lnTo>
                      <a:cubicBezTo>
                        <a:pt x="58388" y="773906"/>
                        <a:pt x="26670" y="763810"/>
                        <a:pt x="0" y="746665"/>
                      </a:cubicBezTo>
                      <a:cubicBezTo>
                        <a:pt x="23241" y="813626"/>
                        <a:pt x="86868" y="861822"/>
                        <a:pt x="161734" y="861727"/>
                      </a:cubicBezTo>
                      <a:lnTo>
                        <a:pt x="671513" y="861251"/>
                      </a:lnTo>
                      <a:cubicBezTo>
                        <a:pt x="766001" y="861155"/>
                        <a:pt x="842581" y="784479"/>
                        <a:pt x="842486" y="689896"/>
                      </a:cubicBezTo>
                      <a:lnTo>
                        <a:pt x="842105" y="304514"/>
                      </a:lnTo>
                      <a:cubicBezTo>
                        <a:pt x="841915" y="185166"/>
                        <a:pt x="792670" y="77248"/>
                        <a:pt x="713422" y="0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22" name="Freeform: Shape 13">
                <a:extLst>
                  <a:ext uri="{FF2B5EF4-FFF2-40B4-BE49-F238E27FC236}">
                    <a16:creationId xmlns:a16="http://schemas.microsoft.com/office/drawing/2014/main" id="{6F72BF7F-247E-631D-C1B8-FAB4DD505E4D}"/>
                  </a:ext>
                </a:extLst>
              </p:cNvPr>
              <p:cNvSpPr/>
              <p:nvPr/>
            </p:nvSpPr>
            <p:spPr>
              <a:xfrm>
                <a:off x="6114002" y="3559873"/>
                <a:ext cx="1156716" cy="1007363"/>
              </a:xfrm>
              <a:custGeom>
                <a:avLst/>
                <a:gdLst>
                  <a:gd name="connsiteX0" fmla="*/ 883825 w 1156716"/>
                  <a:gd name="connsiteY0" fmla="*/ 153448 h 1007363"/>
                  <a:gd name="connsiteX1" fmla="*/ 883444 w 1156716"/>
                  <a:gd name="connsiteY1" fmla="*/ 147733 h 1007363"/>
                  <a:gd name="connsiteX2" fmla="*/ 624173 w 1156716"/>
                  <a:gd name="connsiteY2" fmla="*/ 58293 h 1007363"/>
                  <a:gd name="connsiteX3" fmla="*/ 365474 w 1156716"/>
                  <a:gd name="connsiteY3" fmla="*/ 147447 h 1007363"/>
                  <a:gd name="connsiteX4" fmla="*/ 115729 w 1156716"/>
                  <a:gd name="connsiteY4" fmla="*/ 0 h 1007363"/>
                  <a:gd name="connsiteX5" fmla="*/ 0 w 1156716"/>
                  <a:gd name="connsiteY5" fmla="*/ 137065 h 1007363"/>
                  <a:gd name="connsiteX6" fmla="*/ 354140 w 1156716"/>
                  <a:gd name="connsiteY6" fmla="*/ 331470 h 1007363"/>
                  <a:gd name="connsiteX7" fmla="*/ 347567 w 1156716"/>
                  <a:gd name="connsiteY7" fmla="*/ 537019 h 1007363"/>
                  <a:gd name="connsiteX8" fmla="*/ 381095 w 1156716"/>
                  <a:gd name="connsiteY8" fmla="*/ 675418 h 1007363"/>
                  <a:gd name="connsiteX9" fmla="*/ 398050 w 1156716"/>
                  <a:gd name="connsiteY9" fmla="*/ 689038 h 1007363"/>
                  <a:gd name="connsiteX10" fmla="*/ 357759 w 1156716"/>
                  <a:gd name="connsiteY10" fmla="*/ 1005268 h 1007363"/>
                  <a:gd name="connsiteX11" fmla="*/ 558927 w 1156716"/>
                  <a:gd name="connsiteY11" fmla="*/ 1005268 h 1007363"/>
                  <a:gd name="connsiteX12" fmla="*/ 581978 w 1156716"/>
                  <a:gd name="connsiteY12" fmla="*/ 780669 h 1007363"/>
                  <a:gd name="connsiteX13" fmla="*/ 624935 w 1156716"/>
                  <a:gd name="connsiteY13" fmla="*/ 782479 h 1007363"/>
                  <a:gd name="connsiteX14" fmla="*/ 667893 w 1156716"/>
                  <a:gd name="connsiteY14" fmla="*/ 780574 h 1007363"/>
                  <a:gd name="connsiteX15" fmla="*/ 690943 w 1156716"/>
                  <a:gd name="connsiteY15" fmla="*/ 1005173 h 1007363"/>
                  <a:gd name="connsiteX16" fmla="*/ 892588 w 1156716"/>
                  <a:gd name="connsiteY16" fmla="*/ 1007364 h 1007363"/>
                  <a:gd name="connsiteX17" fmla="*/ 850963 w 1156716"/>
                  <a:gd name="connsiteY17" fmla="*/ 686752 h 1007363"/>
                  <a:gd name="connsiteX18" fmla="*/ 872300 w 1156716"/>
                  <a:gd name="connsiteY18" fmla="*/ 667798 h 1007363"/>
                  <a:gd name="connsiteX19" fmla="*/ 901827 w 1156716"/>
                  <a:gd name="connsiteY19" fmla="*/ 536448 h 1007363"/>
                  <a:gd name="connsiteX20" fmla="*/ 896112 w 1156716"/>
                  <a:gd name="connsiteY20" fmla="*/ 354044 h 1007363"/>
                  <a:gd name="connsiteX21" fmla="*/ 894493 w 1156716"/>
                  <a:gd name="connsiteY21" fmla="*/ 327279 h 1007363"/>
                  <a:gd name="connsiteX22" fmla="*/ 990981 w 1156716"/>
                  <a:gd name="connsiteY22" fmla="*/ 396621 h 1007363"/>
                  <a:gd name="connsiteX23" fmla="*/ 919258 w 1156716"/>
                  <a:gd name="connsiteY23" fmla="*/ 492157 h 1007363"/>
                  <a:gd name="connsiteX24" fmla="*/ 1013079 w 1156716"/>
                  <a:gd name="connsiteY24" fmla="*/ 645033 h 1007363"/>
                  <a:gd name="connsiteX25" fmla="*/ 1156716 w 1156716"/>
                  <a:gd name="connsiteY25" fmla="*/ 396621 h 1007363"/>
                  <a:gd name="connsiteX26" fmla="*/ 883825 w 1156716"/>
                  <a:gd name="connsiteY26" fmla="*/ 153448 h 100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56716" h="1007363">
                    <a:moveTo>
                      <a:pt x="883825" y="153448"/>
                    </a:moveTo>
                    <a:cubicBezTo>
                      <a:pt x="883539" y="149828"/>
                      <a:pt x="883444" y="147733"/>
                      <a:pt x="883444" y="147733"/>
                    </a:cubicBezTo>
                    <a:cubicBezTo>
                      <a:pt x="883444" y="147733"/>
                      <a:pt x="834771" y="58102"/>
                      <a:pt x="624173" y="58293"/>
                    </a:cubicBezTo>
                    <a:cubicBezTo>
                      <a:pt x="424243" y="58483"/>
                      <a:pt x="370427" y="139351"/>
                      <a:pt x="365474" y="147447"/>
                    </a:cubicBezTo>
                    <a:cubicBezTo>
                      <a:pt x="297942" y="123539"/>
                      <a:pt x="210312" y="79915"/>
                      <a:pt x="115729" y="0"/>
                    </a:cubicBezTo>
                    <a:lnTo>
                      <a:pt x="0" y="137065"/>
                    </a:lnTo>
                    <a:cubicBezTo>
                      <a:pt x="134493" y="250698"/>
                      <a:pt x="261842" y="305276"/>
                      <a:pt x="354140" y="331470"/>
                    </a:cubicBezTo>
                    <a:cubicBezTo>
                      <a:pt x="350615" y="401860"/>
                      <a:pt x="347567" y="479203"/>
                      <a:pt x="347567" y="537019"/>
                    </a:cubicBezTo>
                    <a:cubicBezTo>
                      <a:pt x="347663" y="588931"/>
                      <a:pt x="357664" y="636365"/>
                      <a:pt x="381095" y="675418"/>
                    </a:cubicBezTo>
                    <a:cubicBezTo>
                      <a:pt x="381095" y="675418"/>
                      <a:pt x="387382" y="680752"/>
                      <a:pt x="398050" y="689038"/>
                    </a:cubicBezTo>
                    <a:cubicBezTo>
                      <a:pt x="377095" y="758476"/>
                      <a:pt x="357759" y="861346"/>
                      <a:pt x="357759" y="1005268"/>
                    </a:cubicBezTo>
                    <a:lnTo>
                      <a:pt x="558927" y="1005268"/>
                    </a:lnTo>
                    <a:cubicBezTo>
                      <a:pt x="558927" y="906780"/>
                      <a:pt x="569309" y="833533"/>
                      <a:pt x="581978" y="780669"/>
                    </a:cubicBezTo>
                    <a:cubicBezTo>
                      <a:pt x="595598" y="781812"/>
                      <a:pt x="609791" y="782479"/>
                      <a:pt x="624935" y="782479"/>
                    </a:cubicBezTo>
                    <a:cubicBezTo>
                      <a:pt x="639985" y="782479"/>
                      <a:pt x="654272" y="781812"/>
                      <a:pt x="667893" y="780574"/>
                    </a:cubicBezTo>
                    <a:cubicBezTo>
                      <a:pt x="680561" y="833438"/>
                      <a:pt x="690943" y="906685"/>
                      <a:pt x="690943" y="1005173"/>
                    </a:cubicBezTo>
                    <a:lnTo>
                      <a:pt x="892588" y="1007364"/>
                    </a:lnTo>
                    <a:cubicBezTo>
                      <a:pt x="892588" y="861060"/>
                      <a:pt x="872395" y="756666"/>
                      <a:pt x="850963" y="686752"/>
                    </a:cubicBezTo>
                    <a:cubicBezTo>
                      <a:pt x="864203" y="675513"/>
                      <a:pt x="872300" y="667798"/>
                      <a:pt x="872300" y="667798"/>
                    </a:cubicBezTo>
                    <a:cubicBezTo>
                      <a:pt x="892778" y="630079"/>
                      <a:pt x="901827" y="585311"/>
                      <a:pt x="901827" y="536448"/>
                    </a:cubicBezTo>
                    <a:cubicBezTo>
                      <a:pt x="901732" y="484918"/>
                      <a:pt x="899255" y="417862"/>
                      <a:pt x="896112" y="354044"/>
                    </a:cubicBezTo>
                    <a:lnTo>
                      <a:pt x="894493" y="327279"/>
                    </a:lnTo>
                    <a:cubicBezTo>
                      <a:pt x="941165" y="342614"/>
                      <a:pt x="990981" y="368808"/>
                      <a:pt x="990981" y="396621"/>
                    </a:cubicBezTo>
                    <a:cubicBezTo>
                      <a:pt x="990981" y="455867"/>
                      <a:pt x="919448" y="491966"/>
                      <a:pt x="919258" y="492157"/>
                    </a:cubicBezTo>
                    <a:lnTo>
                      <a:pt x="1013079" y="645033"/>
                    </a:lnTo>
                    <a:cubicBezTo>
                      <a:pt x="1027843" y="635508"/>
                      <a:pt x="1156716" y="545116"/>
                      <a:pt x="1156716" y="396621"/>
                    </a:cubicBezTo>
                    <a:cubicBezTo>
                      <a:pt x="1156526" y="244411"/>
                      <a:pt x="989076" y="173164"/>
                      <a:pt x="883825" y="1534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3" name="Freeform: Shape 14">
                <a:extLst>
                  <a:ext uri="{FF2B5EF4-FFF2-40B4-BE49-F238E27FC236}">
                    <a16:creationId xmlns:a16="http://schemas.microsoft.com/office/drawing/2014/main" id="{7BA8A723-1E46-FEEB-E921-0AFFFD6953C4}"/>
                  </a:ext>
                </a:extLst>
              </p:cNvPr>
              <p:cNvSpPr/>
              <p:nvPr/>
            </p:nvSpPr>
            <p:spPr>
              <a:xfrm>
                <a:off x="5936051" y="3404498"/>
                <a:ext cx="293679" cy="292439"/>
              </a:xfrm>
              <a:custGeom>
                <a:avLst/>
                <a:gdLst>
                  <a:gd name="connsiteX0" fmla="*/ 293680 w 293679"/>
                  <a:gd name="connsiteY0" fmla="*/ 155470 h 292439"/>
                  <a:gd name="connsiteX1" fmla="*/ 256056 w 293679"/>
                  <a:gd name="connsiteY1" fmla="*/ 38408 h 292439"/>
                  <a:gd name="connsiteX2" fmla="*/ 198906 w 293679"/>
                  <a:gd name="connsiteY2" fmla="*/ 77651 h 292439"/>
                  <a:gd name="connsiteX3" fmla="*/ 142328 w 293679"/>
                  <a:gd name="connsiteY3" fmla="*/ 13548 h 292439"/>
                  <a:gd name="connsiteX4" fmla="*/ 48887 w 293679"/>
                  <a:gd name="connsiteY4" fmla="*/ 195475 h 292439"/>
                  <a:gd name="connsiteX5" fmla="*/ 177951 w 293679"/>
                  <a:gd name="connsiteY5" fmla="*/ 292440 h 292439"/>
                  <a:gd name="connsiteX6" fmla="*/ 293680 w 293679"/>
                  <a:gd name="connsiteY6" fmla="*/ 155470 h 292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3679" h="292439">
                    <a:moveTo>
                      <a:pt x="293680" y="155470"/>
                    </a:moveTo>
                    <a:cubicBezTo>
                      <a:pt x="293680" y="155470"/>
                      <a:pt x="276725" y="76127"/>
                      <a:pt x="256056" y="38408"/>
                    </a:cubicBezTo>
                    <a:cubicBezTo>
                      <a:pt x="235387" y="689"/>
                      <a:pt x="192620" y="47552"/>
                      <a:pt x="198906" y="77651"/>
                    </a:cubicBezTo>
                    <a:cubicBezTo>
                      <a:pt x="198906" y="77651"/>
                      <a:pt x="170045" y="30121"/>
                      <a:pt x="142328" y="13548"/>
                    </a:cubicBezTo>
                    <a:cubicBezTo>
                      <a:pt x="43839" y="-45126"/>
                      <a:pt x="-65508" y="100034"/>
                      <a:pt x="48887" y="195475"/>
                    </a:cubicBezTo>
                    <a:cubicBezTo>
                      <a:pt x="137851" y="265388"/>
                      <a:pt x="177951" y="292440"/>
                      <a:pt x="177951" y="292440"/>
                    </a:cubicBezTo>
                    <a:lnTo>
                      <a:pt x="293680" y="155470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4" name="Freeform: Shape 15">
                <a:extLst>
                  <a:ext uri="{FF2B5EF4-FFF2-40B4-BE49-F238E27FC236}">
                    <a16:creationId xmlns:a16="http://schemas.microsoft.com/office/drawing/2014/main" id="{41B4D382-AC15-0312-2A55-A72393B6DA36}"/>
                  </a:ext>
                </a:extLst>
              </p:cNvPr>
              <p:cNvSpPr/>
              <p:nvPr/>
            </p:nvSpPr>
            <p:spPr>
              <a:xfrm>
                <a:off x="5936285" y="3477863"/>
                <a:ext cx="266680" cy="219075"/>
              </a:xfrm>
              <a:custGeom>
                <a:avLst/>
                <a:gdLst>
                  <a:gd name="connsiteX0" fmla="*/ 260775 w 266680"/>
                  <a:gd name="connsiteY0" fmla="*/ 120872 h 219075"/>
                  <a:gd name="connsiteX1" fmla="*/ 266681 w 266680"/>
                  <a:gd name="connsiteY1" fmla="*/ 67532 h 219075"/>
                  <a:gd name="connsiteX2" fmla="*/ 147809 w 266680"/>
                  <a:gd name="connsiteY2" fmla="*/ 143351 h 219075"/>
                  <a:gd name="connsiteX3" fmla="*/ 3981 w 266680"/>
                  <a:gd name="connsiteY3" fmla="*/ 0 h 219075"/>
                  <a:gd name="connsiteX4" fmla="*/ 48844 w 266680"/>
                  <a:gd name="connsiteY4" fmla="*/ 122110 h 219075"/>
                  <a:gd name="connsiteX5" fmla="*/ 177908 w 266680"/>
                  <a:gd name="connsiteY5" fmla="*/ 219075 h 219075"/>
                  <a:gd name="connsiteX6" fmla="*/ 260775 w 266680"/>
                  <a:gd name="connsiteY6" fmla="*/ 120872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680" h="219075">
                    <a:moveTo>
                      <a:pt x="260775" y="120872"/>
                    </a:moveTo>
                    <a:cubicBezTo>
                      <a:pt x="264109" y="91154"/>
                      <a:pt x="266681" y="67532"/>
                      <a:pt x="266681" y="67532"/>
                    </a:cubicBezTo>
                    <a:cubicBezTo>
                      <a:pt x="266681" y="67532"/>
                      <a:pt x="164001" y="151924"/>
                      <a:pt x="147809" y="143351"/>
                    </a:cubicBezTo>
                    <a:cubicBezTo>
                      <a:pt x="66179" y="107823"/>
                      <a:pt x="17602" y="25717"/>
                      <a:pt x="3981" y="0"/>
                    </a:cubicBezTo>
                    <a:cubicBezTo>
                      <a:pt x="-6782" y="37814"/>
                      <a:pt x="3029" y="83915"/>
                      <a:pt x="48844" y="122110"/>
                    </a:cubicBezTo>
                    <a:cubicBezTo>
                      <a:pt x="137807" y="192024"/>
                      <a:pt x="177908" y="219075"/>
                      <a:pt x="177908" y="219075"/>
                    </a:cubicBezTo>
                    <a:lnTo>
                      <a:pt x="260775" y="120872"/>
                    </a:ln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5" name="Freeform: Shape 16">
                <a:extLst>
                  <a:ext uri="{FF2B5EF4-FFF2-40B4-BE49-F238E27FC236}">
                    <a16:creationId xmlns:a16="http://schemas.microsoft.com/office/drawing/2014/main" id="{AF5E9BEC-2F6F-BDD6-2A10-D3F7600B3B93}"/>
                  </a:ext>
                </a:extLst>
              </p:cNvPr>
              <p:cNvSpPr/>
              <p:nvPr/>
            </p:nvSpPr>
            <p:spPr>
              <a:xfrm>
                <a:off x="6174303" y="3156769"/>
                <a:ext cx="133627" cy="344098"/>
              </a:xfrm>
              <a:custGeom>
                <a:avLst/>
                <a:gdLst>
                  <a:gd name="connsiteX0" fmla="*/ 133342 w 133627"/>
                  <a:gd name="connsiteY0" fmla="*/ 9341 h 344098"/>
                  <a:gd name="connsiteX1" fmla="*/ 22280 w 133627"/>
                  <a:gd name="connsiteY1" fmla="*/ 25533 h 344098"/>
                  <a:gd name="connsiteX2" fmla="*/ 45330 w 133627"/>
                  <a:gd name="connsiteY2" fmla="*/ 339382 h 344098"/>
                  <a:gd name="connsiteX3" fmla="*/ 133627 w 133627"/>
                  <a:gd name="connsiteY3" fmla="*/ 339287 h 344098"/>
                  <a:gd name="connsiteX4" fmla="*/ 133342 w 133627"/>
                  <a:gd name="connsiteY4" fmla="*/ 9341 h 344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627" h="344098">
                    <a:moveTo>
                      <a:pt x="133342" y="9341"/>
                    </a:moveTo>
                    <a:cubicBezTo>
                      <a:pt x="133342" y="9341"/>
                      <a:pt x="56380" y="-20091"/>
                      <a:pt x="22280" y="25533"/>
                    </a:cubicBezTo>
                    <a:cubicBezTo>
                      <a:pt x="-11820" y="71158"/>
                      <a:pt x="-8771" y="320713"/>
                      <a:pt x="45330" y="339382"/>
                    </a:cubicBezTo>
                    <a:cubicBezTo>
                      <a:pt x="82383" y="350050"/>
                      <a:pt x="133627" y="339287"/>
                      <a:pt x="133627" y="339287"/>
                    </a:cubicBezTo>
                    <a:lnTo>
                      <a:pt x="133342" y="9341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6" name="Freeform: Shape 17">
                <a:extLst>
                  <a:ext uri="{FF2B5EF4-FFF2-40B4-BE49-F238E27FC236}">
                    <a16:creationId xmlns:a16="http://schemas.microsoft.com/office/drawing/2014/main" id="{26389314-F9E3-1F6C-D788-42392085BFB6}"/>
                  </a:ext>
                </a:extLst>
              </p:cNvPr>
              <p:cNvSpPr/>
              <p:nvPr/>
            </p:nvSpPr>
            <p:spPr>
              <a:xfrm>
                <a:off x="7167848" y="3155798"/>
                <a:ext cx="133604" cy="344208"/>
              </a:xfrm>
              <a:custGeom>
                <a:avLst/>
                <a:gdLst>
                  <a:gd name="connsiteX0" fmla="*/ 0 w 133604"/>
                  <a:gd name="connsiteY0" fmla="*/ 9454 h 344208"/>
                  <a:gd name="connsiteX1" fmla="*/ 111062 w 133604"/>
                  <a:gd name="connsiteY1" fmla="*/ 25456 h 344208"/>
                  <a:gd name="connsiteX2" fmla="*/ 88583 w 133604"/>
                  <a:gd name="connsiteY2" fmla="*/ 339400 h 344208"/>
                  <a:gd name="connsiteX3" fmla="*/ 286 w 133604"/>
                  <a:gd name="connsiteY3" fmla="*/ 339496 h 344208"/>
                  <a:gd name="connsiteX4" fmla="*/ 0 w 133604"/>
                  <a:gd name="connsiteY4" fmla="*/ 9454 h 34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604" h="344208">
                    <a:moveTo>
                      <a:pt x="0" y="9454"/>
                    </a:moveTo>
                    <a:cubicBezTo>
                      <a:pt x="0" y="9454"/>
                      <a:pt x="76867" y="-20168"/>
                      <a:pt x="111062" y="25456"/>
                    </a:cubicBezTo>
                    <a:cubicBezTo>
                      <a:pt x="145256" y="71081"/>
                      <a:pt x="142684" y="320541"/>
                      <a:pt x="88583" y="339400"/>
                    </a:cubicBezTo>
                    <a:cubicBezTo>
                      <a:pt x="51530" y="350164"/>
                      <a:pt x="286" y="339496"/>
                      <a:pt x="286" y="339496"/>
                    </a:cubicBezTo>
                    <a:lnTo>
                      <a:pt x="0" y="945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7" name="Freeform: Shape 18">
                <a:extLst>
                  <a:ext uri="{FF2B5EF4-FFF2-40B4-BE49-F238E27FC236}">
                    <a16:creationId xmlns:a16="http://schemas.microsoft.com/office/drawing/2014/main" id="{D9EB2F86-AF6E-821A-5034-2F4580BC68BB}"/>
                  </a:ext>
                </a:extLst>
              </p:cNvPr>
              <p:cNvSpPr/>
              <p:nvPr/>
            </p:nvSpPr>
            <p:spPr>
              <a:xfrm>
                <a:off x="7167848" y="3156204"/>
                <a:ext cx="118776" cy="343898"/>
              </a:xfrm>
              <a:custGeom>
                <a:avLst/>
                <a:gdLst>
                  <a:gd name="connsiteX0" fmla="*/ 67056 w 118776"/>
                  <a:gd name="connsiteY0" fmla="*/ 270510 h 343898"/>
                  <a:gd name="connsiteX1" fmla="*/ 43244 w 118776"/>
                  <a:gd name="connsiteY1" fmla="*/ 0 h 343898"/>
                  <a:gd name="connsiteX2" fmla="*/ 0 w 118776"/>
                  <a:gd name="connsiteY2" fmla="*/ 9144 h 343898"/>
                  <a:gd name="connsiteX3" fmla="*/ 286 w 118776"/>
                  <a:gd name="connsiteY3" fmla="*/ 339185 h 343898"/>
                  <a:gd name="connsiteX4" fmla="*/ 88583 w 118776"/>
                  <a:gd name="connsiteY4" fmla="*/ 339090 h 343898"/>
                  <a:gd name="connsiteX5" fmla="*/ 118777 w 118776"/>
                  <a:gd name="connsiteY5" fmla="*/ 291846 h 343898"/>
                  <a:gd name="connsiteX6" fmla="*/ 67056 w 118776"/>
                  <a:gd name="connsiteY6" fmla="*/ 270510 h 343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776" h="343898">
                    <a:moveTo>
                      <a:pt x="67056" y="270510"/>
                    </a:moveTo>
                    <a:cubicBezTo>
                      <a:pt x="90678" y="173450"/>
                      <a:pt x="57817" y="47720"/>
                      <a:pt x="43244" y="0"/>
                    </a:cubicBezTo>
                    <a:cubicBezTo>
                      <a:pt x="19526" y="1619"/>
                      <a:pt x="0" y="9144"/>
                      <a:pt x="0" y="9144"/>
                    </a:cubicBezTo>
                    <a:lnTo>
                      <a:pt x="286" y="339185"/>
                    </a:lnTo>
                    <a:cubicBezTo>
                      <a:pt x="286" y="339185"/>
                      <a:pt x="51530" y="349853"/>
                      <a:pt x="88583" y="339090"/>
                    </a:cubicBezTo>
                    <a:cubicBezTo>
                      <a:pt x="101537" y="334613"/>
                      <a:pt x="111442" y="316801"/>
                      <a:pt x="118777" y="291846"/>
                    </a:cubicBezTo>
                    <a:cubicBezTo>
                      <a:pt x="91154" y="292227"/>
                      <a:pt x="63722" y="287655"/>
                      <a:pt x="67056" y="270510"/>
                    </a:cubicBezTo>
                    <a:close/>
                  </a:path>
                </a:pathLst>
              </a:custGeom>
              <a:solidFill>
                <a:srgbClr val="053849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8" name="Freeform: Shape 19">
                <a:extLst>
                  <a:ext uri="{FF2B5EF4-FFF2-40B4-BE49-F238E27FC236}">
                    <a16:creationId xmlns:a16="http://schemas.microsoft.com/office/drawing/2014/main" id="{95C8866D-6712-9E44-3E6C-4FBC4B9D3E6A}"/>
                  </a:ext>
                </a:extLst>
              </p:cNvPr>
              <p:cNvSpPr/>
              <p:nvPr/>
            </p:nvSpPr>
            <p:spPr>
              <a:xfrm>
                <a:off x="6189345" y="3157061"/>
                <a:ext cx="118586" cy="343902"/>
              </a:xfrm>
              <a:custGeom>
                <a:avLst/>
                <a:gdLst>
                  <a:gd name="connsiteX0" fmla="*/ 51816 w 118586"/>
                  <a:gd name="connsiteY0" fmla="*/ 270605 h 343902"/>
                  <a:gd name="connsiteX1" fmla="*/ 75057 w 118586"/>
                  <a:gd name="connsiteY1" fmla="*/ 0 h 343902"/>
                  <a:gd name="connsiteX2" fmla="*/ 118300 w 118586"/>
                  <a:gd name="connsiteY2" fmla="*/ 9049 h 343902"/>
                  <a:gd name="connsiteX3" fmla="*/ 118586 w 118586"/>
                  <a:gd name="connsiteY3" fmla="*/ 339090 h 343902"/>
                  <a:gd name="connsiteX4" fmla="*/ 30289 w 118586"/>
                  <a:gd name="connsiteY4" fmla="*/ 339185 h 343902"/>
                  <a:gd name="connsiteX5" fmla="*/ 0 w 118586"/>
                  <a:gd name="connsiteY5" fmla="*/ 291941 h 343902"/>
                  <a:gd name="connsiteX6" fmla="*/ 51816 w 118586"/>
                  <a:gd name="connsiteY6" fmla="*/ 270605 h 343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586" h="343902">
                    <a:moveTo>
                      <a:pt x="51816" y="270605"/>
                    </a:moveTo>
                    <a:cubicBezTo>
                      <a:pt x="28004" y="173546"/>
                      <a:pt x="60674" y="47720"/>
                      <a:pt x="75057" y="0"/>
                    </a:cubicBezTo>
                    <a:cubicBezTo>
                      <a:pt x="98774" y="1619"/>
                      <a:pt x="118300" y="9049"/>
                      <a:pt x="118300" y="9049"/>
                    </a:cubicBezTo>
                    <a:lnTo>
                      <a:pt x="118586" y="339090"/>
                    </a:lnTo>
                    <a:cubicBezTo>
                      <a:pt x="118586" y="339090"/>
                      <a:pt x="67342" y="349853"/>
                      <a:pt x="30289" y="339185"/>
                    </a:cubicBezTo>
                    <a:cubicBezTo>
                      <a:pt x="17335" y="334709"/>
                      <a:pt x="7334" y="316897"/>
                      <a:pt x="0" y="291941"/>
                    </a:cubicBezTo>
                    <a:cubicBezTo>
                      <a:pt x="27718" y="292417"/>
                      <a:pt x="55245" y="287750"/>
                      <a:pt x="51816" y="270605"/>
                    </a:cubicBezTo>
                    <a:close/>
                  </a:path>
                </a:pathLst>
              </a:custGeom>
              <a:solidFill>
                <a:srgbClr val="053849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9" name="Freeform: Shape 20">
                <a:extLst>
                  <a:ext uri="{FF2B5EF4-FFF2-40B4-BE49-F238E27FC236}">
                    <a16:creationId xmlns:a16="http://schemas.microsoft.com/office/drawing/2014/main" id="{2A2FD4E2-48C4-007A-BD1D-AE119E7DF513}"/>
                  </a:ext>
                </a:extLst>
              </p:cNvPr>
              <p:cNvSpPr/>
              <p:nvPr/>
            </p:nvSpPr>
            <p:spPr>
              <a:xfrm>
                <a:off x="6256308" y="2866243"/>
                <a:ext cx="963315" cy="865461"/>
              </a:xfrm>
              <a:custGeom>
                <a:avLst/>
                <a:gdLst>
                  <a:gd name="connsiteX0" fmla="*/ 957260 w 963315"/>
                  <a:gd name="connsiteY0" fmla="*/ 387496 h 865461"/>
                  <a:gd name="connsiteX1" fmla="*/ 481200 w 963315"/>
                  <a:gd name="connsiteY1" fmla="*/ 115 h 865461"/>
                  <a:gd name="connsiteX2" fmla="*/ 5903 w 963315"/>
                  <a:gd name="connsiteY2" fmla="*/ 388354 h 865461"/>
                  <a:gd name="connsiteX3" fmla="*/ 482057 w 963315"/>
                  <a:gd name="connsiteY3" fmla="*/ 865461 h 865461"/>
                  <a:gd name="connsiteX4" fmla="*/ 957260 w 963315"/>
                  <a:gd name="connsiteY4" fmla="*/ 387496 h 865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315" h="865461">
                    <a:moveTo>
                      <a:pt x="957260" y="387496"/>
                    </a:moveTo>
                    <a:cubicBezTo>
                      <a:pt x="899919" y="-17602"/>
                      <a:pt x="481200" y="115"/>
                      <a:pt x="481200" y="115"/>
                    </a:cubicBezTo>
                    <a:cubicBezTo>
                      <a:pt x="481200" y="115"/>
                      <a:pt x="62481" y="-16840"/>
                      <a:pt x="5903" y="388354"/>
                    </a:cubicBezTo>
                    <a:cubicBezTo>
                      <a:pt x="-50676" y="793547"/>
                      <a:pt x="313941" y="865651"/>
                      <a:pt x="482057" y="865461"/>
                    </a:cubicBezTo>
                    <a:cubicBezTo>
                      <a:pt x="650078" y="865366"/>
                      <a:pt x="1014600" y="792595"/>
                      <a:pt x="957260" y="387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0" name="Freeform: Shape 21">
                <a:extLst>
                  <a:ext uri="{FF2B5EF4-FFF2-40B4-BE49-F238E27FC236}">
                    <a16:creationId xmlns:a16="http://schemas.microsoft.com/office/drawing/2014/main" id="{0CE59CF9-E190-F69C-5440-E490D3521FEF}"/>
                  </a:ext>
                </a:extLst>
              </p:cNvPr>
              <p:cNvSpPr/>
              <p:nvPr/>
            </p:nvSpPr>
            <p:spPr>
              <a:xfrm>
                <a:off x="6313074" y="3021425"/>
                <a:ext cx="906549" cy="710279"/>
              </a:xfrm>
              <a:custGeom>
                <a:avLst/>
                <a:gdLst>
                  <a:gd name="connsiteX0" fmla="*/ 900494 w 906549"/>
                  <a:gd name="connsiteY0" fmla="*/ 232315 h 710279"/>
                  <a:gd name="connsiteX1" fmla="*/ 801148 w 906549"/>
                  <a:gd name="connsiteY1" fmla="*/ 0 h 710279"/>
                  <a:gd name="connsiteX2" fmla="*/ 873728 w 906549"/>
                  <a:gd name="connsiteY2" fmla="*/ 196977 h 710279"/>
                  <a:gd name="connsiteX3" fmla="*/ 398526 w 906549"/>
                  <a:gd name="connsiteY3" fmla="*/ 674942 h 710279"/>
                  <a:gd name="connsiteX4" fmla="*/ 0 w 906549"/>
                  <a:gd name="connsiteY4" fmla="*/ 522256 h 710279"/>
                  <a:gd name="connsiteX5" fmla="*/ 425291 w 906549"/>
                  <a:gd name="connsiteY5" fmla="*/ 710279 h 710279"/>
                  <a:gd name="connsiteX6" fmla="*/ 900494 w 906549"/>
                  <a:gd name="connsiteY6" fmla="*/ 232315 h 71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6549" h="710279">
                    <a:moveTo>
                      <a:pt x="900494" y="232315"/>
                    </a:moveTo>
                    <a:cubicBezTo>
                      <a:pt x="886111" y="130493"/>
                      <a:pt x="848773" y="55435"/>
                      <a:pt x="801148" y="0"/>
                    </a:cubicBezTo>
                    <a:cubicBezTo>
                      <a:pt x="835724" y="50959"/>
                      <a:pt x="862203" y="115252"/>
                      <a:pt x="873728" y="196977"/>
                    </a:cubicBezTo>
                    <a:cubicBezTo>
                      <a:pt x="931069" y="602075"/>
                      <a:pt x="566547" y="674846"/>
                      <a:pt x="398526" y="674942"/>
                    </a:cubicBezTo>
                    <a:cubicBezTo>
                      <a:pt x="292227" y="675037"/>
                      <a:pt x="107252" y="646081"/>
                      <a:pt x="0" y="522256"/>
                    </a:cubicBezTo>
                    <a:cubicBezTo>
                      <a:pt x="100298" y="676180"/>
                      <a:pt x="309467" y="710374"/>
                      <a:pt x="425291" y="710279"/>
                    </a:cubicBezTo>
                    <a:cubicBezTo>
                      <a:pt x="593312" y="710184"/>
                      <a:pt x="957834" y="637413"/>
                      <a:pt x="900494" y="232315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1" name="Freeform: Shape 22">
                <a:extLst>
                  <a:ext uri="{FF2B5EF4-FFF2-40B4-BE49-F238E27FC236}">
                    <a16:creationId xmlns:a16="http://schemas.microsoft.com/office/drawing/2014/main" id="{BDAFE4AD-F2A5-E582-0E05-94418CF1B469}"/>
                  </a:ext>
                </a:extLst>
              </p:cNvPr>
              <p:cNvSpPr/>
              <p:nvPr/>
            </p:nvSpPr>
            <p:spPr>
              <a:xfrm>
                <a:off x="6422716" y="4082016"/>
                <a:ext cx="626760" cy="136702"/>
              </a:xfrm>
              <a:custGeom>
                <a:avLst/>
                <a:gdLst>
                  <a:gd name="connsiteX0" fmla="*/ 315841 w 626760"/>
                  <a:gd name="connsiteY0" fmla="*/ 136702 h 136702"/>
                  <a:gd name="connsiteX1" fmla="*/ 25614 w 626760"/>
                  <a:gd name="connsiteY1" fmla="*/ 85743 h 136702"/>
                  <a:gd name="connsiteX2" fmla="*/ 4373 w 626760"/>
                  <a:gd name="connsiteY2" fmla="*/ 26021 h 136702"/>
                  <a:gd name="connsiteX3" fmla="*/ 63999 w 626760"/>
                  <a:gd name="connsiteY3" fmla="*/ 4685 h 136702"/>
                  <a:gd name="connsiteX4" fmla="*/ 315745 w 626760"/>
                  <a:gd name="connsiteY4" fmla="*/ 46976 h 136702"/>
                  <a:gd name="connsiteX5" fmla="*/ 562062 w 626760"/>
                  <a:gd name="connsiteY5" fmla="*/ 4590 h 136702"/>
                  <a:gd name="connsiteX6" fmla="*/ 622069 w 626760"/>
                  <a:gd name="connsiteY6" fmla="*/ 24973 h 136702"/>
                  <a:gd name="connsiteX7" fmla="*/ 602067 w 626760"/>
                  <a:gd name="connsiteY7" fmla="*/ 84886 h 136702"/>
                  <a:gd name="connsiteX8" fmla="*/ 315841 w 626760"/>
                  <a:gd name="connsiteY8" fmla="*/ 136702 h 136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760" h="136702">
                    <a:moveTo>
                      <a:pt x="315841" y="136702"/>
                    </a:moveTo>
                    <a:cubicBezTo>
                      <a:pt x="135151" y="136892"/>
                      <a:pt x="29995" y="87838"/>
                      <a:pt x="25614" y="85743"/>
                    </a:cubicBezTo>
                    <a:cubicBezTo>
                      <a:pt x="3230" y="75075"/>
                      <a:pt x="-6295" y="48310"/>
                      <a:pt x="4373" y="26021"/>
                    </a:cubicBezTo>
                    <a:cubicBezTo>
                      <a:pt x="14946" y="3733"/>
                      <a:pt x="41616" y="-5792"/>
                      <a:pt x="63999" y="4685"/>
                    </a:cubicBezTo>
                    <a:cubicBezTo>
                      <a:pt x="65904" y="5542"/>
                      <a:pt x="157916" y="47167"/>
                      <a:pt x="315745" y="46976"/>
                    </a:cubicBezTo>
                    <a:cubicBezTo>
                      <a:pt x="473765" y="46786"/>
                      <a:pt x="561204" y="4971"/>
                      <a:pt x="562062" y="4590"/>
                    </a:cubicBezTo>
                    <a:cubicBezTo>
                      <a:pt x="584255" y="-6269"/>
                      <a:pt x="611116" y="2780"/>
                      <a:pt x="622069" y="24973"/>
                    </a:cubicBezTo>
                    <a:cubicBezTo>
                      <a:pt x="633023" y="47071"/>
                      <a:pt x="624165" y="73837"/>
                      <a:pt x="602067" y="84886"/>
                    </a:cubicBezTo>
                    <a:cubicBezTo>
                      <a:pt x="597876" y="86981"/>
                      <a:pt x="497006" y="136511"/>
                      <a:pt x="315841" y="136702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2" name="Freeform: Shape 23">
                <a:extLst>
                  <a:ext uri="{FF2B5EF4-FFF2-40B4-BE49-F238E27FC236}">
                    <a16:creationId xmlns:a16="http://schemas.microsoft.com/office/drawing/2014/main" id="{209EA887-2D0A-83E4-9FFB-B04D8E786B8E}"/>
                  </a:ext>
                </a:extLst>
              </p:cNvPr>
              <p:cNvSpPr/>
              <p:nvPr/>
            </p:nvSpPr>
            <p:spPr>
              <a:xfrm>
                <a:off x="6422931" y="4114419"/>
                <a:ext cx="626532" cy="104298"/>
              </a:xfrm>
              <a:custGeom>
                <a:avLst/>
                <a:gdLst>
                  <a:gd name="connsiteX0" fmla="*/ 601851 w 626532"/>
                  <a:gd name="connsiteY0" fmla="*/ 27622 h 104298"/>
                  <a:gd name="connsiteX1" fmla="*/ 315625 w 626532"/>
                  <a:gd name="connsiteY1" fmla="*/ 79438 h 104298"/>
                  <a:gd name="connsiteX2" fmla="*/ 25398 w 626532"/>
                  <a:gd name="connsiteY2" fmla="*/ 28480 h 104298"/>
                  <a:gd name="connsiteX3" fmla="*/ 1776 w 626532"/>
                  <a:gd name="connsiteY3" fmla="*/ 381 h 104298"/>
                  <a:gd name="connsiteX4" fmla="*/ 25493 w 626532"/>
                  <a:gd name="connsiteY4" fmla="*/ 53340 h 104298"/>
                  <a:gd name="connsiteX5" fmla="*/ 315720 w 626532"/>
                  <a:gd name="connsiteY5" fmla="*/ 104299 h 104298"/>
                  <a:gd name="connsiteX6" fmla="*/ 601947 w 626532"/>
                  <a:gd name="connsiteY6" fmla="*/ 52483 h 104298"/>
                  <a:gd name="connsiteX7" fmla="*/ 624711 w 626532"/>
                  <a:gd name="connsiteY7" fmla="*/ 0 h 104298"/>
                  <a:gd name="connsiteX8" fmla="*/ 601851 w 626532"/>
                  <a:gd name="connsiteY8" fmla="*/ 27622 h 10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532" h="104298">
                    <a:moveTo>
                      <a:pt x="601851" y="27622"/>
                    </a:moveTo>
                    <a:cubicBezTo>
                      <a:pt x="597660" y="29718"/>
                      <a:pt x="496695" y="79248"/>
                      <a:pt x="315625" y="79438"/>
                    </a:cubicBezTo>
                    <a:cubicBezTo>
                      <a:pt x="134936" y="79629"/>
                      <a:pt x="29780" y="30575"/>
                      <a:pt x="25398" y="28480"/>
                    </a:cubicBezTo>
                    <a:cubicBezTo>
                      <a:pt x="13302" y="22765"/>
                      <a:pt x="5205" y="12287"/>
                      <a:pt x="1776" y="381"/>
                    </a:cubicBezTo>
                    <a:cubicBezTo>
                      <a:pt x="-4224" y="21145"/>
                      <a:pt x="5301" y="43720"/>
                      <a:pt x="25493" y="53340"/>
                    </a:cubicBezTo>
                    <a:cubicBezTo>
                      <a:pt x="29875" y="55435"/>
                      <a:pt x="135031" y="104394"/>
                      <a:pt x="315720" y="104299"/>
                    </a:cubicBezTo>
                    <a:cubicBezTo>
                      <a:pt x="496886" y="104108"/>
                      <a:pt x="597756" y="54578"/>
                      <a:pt x="601947" y="52483"/>
                    </a:cubicBezTo>
                    <a:cubicBezTo>
                      <a:pt x="621568" y="42672"/>
                      <a:pt x="630712" y="20383"/>
                      <a:pt x="624711" y="0"/>
                    </a:cubicBezTo>
                    <a:cubicBezTo>
                      <a:pt x="621377" y="11525"/>
                      <a:pt x="613567" y="21812"/>
                      <a:pt x="601851" y="27622"/>
                    </a:cubicBez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3" name="Freeform: Shape 24">
                <a:extLst>
                  <a:ext uri="{FF2B5EF4-FFF2-40B4-BE49-F238E27FC236}">
                    <a16:creationId xmlns:a16="http://schemas.microsoft.com/office/drawing/2014/main" id="{A948433A-A5FA-4033-CF62-0AA5C8424CA8}"/>
                  </a:ext>
                </a:extLst>
              </p:cNvPr>
              <p:cNvSpPr/>
              <p:nvPr/>
            </p:nvSpPr>
            <p:spPr>
              <a:xfrm>
                <a:off x="6449219" y="3677837"/>
                <a:ext cx="578186" cy="115780"/>
              </a:xfrm>
              <a:custGeom>
                <a:avLst/>
                <a:gdLst>
                  <a:gd name="connsiteX0" fmla="*/ 288861 w 578186"/>
                  <a:gd name="connsiteY0" fmla="*/ 115780 h 115780"/>
                  <a:gd name="connsiteX1" fmla="*/ 16065 w 578186"/>
                  <a:gd name="connsiteY1" fmla="*/ 56820 h 115780"/>
                  <a:gd name="connsiteX2" fmla="*/ 3397 w 578186"/>
                  <a:gd name="connsiteY2" fmla="*/ 16529 h 115780"/>
                  <a:gd name="connsiteX3" fmla="*/ 43687 w 578186"/>
                  <a:gd name="connsiteY3" fmla="*/ 3861 h 115780"/>
                  <a:gd name="connsiteX4" fmla="*/ 536035 w 578186"/>
                  <a:gd name="connsiteY4" fmla="*/ 2623 h 115780"/>
                  <a:gd name="connsiteX5" fmla="*/ 575563 w 578186"/>
                  <a:gd name="connsiteY5" fmla="*/ 17768 h 115780"/>
                  <a:gd name="connsiteX6" fmla="*/ 560419 w 578186"/>
                  <a:gd name="connsiteY6" fmla="*/ 57296 h 115780"/>
                  <a:gd name="connsiteX7" fmla="*/ 288861 w 578186"/>
                  <a:gd name="connsiteY7" fmla="*/ 115780 h 11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8186" h="115780">
                    <a:moveTo>
                      <a:pt x="288861" y="115780"/>
                    </a:moveTo>
                    <a:cubicBezTo>
                      <a:pt x="131984" y="115970"/>
                      <a:pt x="22923" y="60344"/>
                      <a:pt x="16065" y="56820"/>
                    </a:cubicBezTo>
                    <a:cubicBezTo>
                      <a:pt x="1396" y="49200"/>
                      <a:pt x="-4223" y="31103"/>
                      <a:pt x="3397" y="16529"/>
                    </a:cubicBezTo>
                    <a:cubicBezTo>
                      <a:pt x="11017" y="1861"/>
                      <a:pt x="29114" y="-3759"/>
                      <a:pt x="43687" y="3861"/>
                    </a:cubicBezTo>
                    <a:cubicBezTo>
                      <a:pt x="47021" y="5576"/>
                      <a:pt x="274097" y="119495"/>
                      <a:pt x="536035" y="2623"/>
                    </a:cubicBezTo>
                    <a:cubicBezTo>
                      <a:pt x="551084" y="-4140"/>
                      <a:pt x="568801" y="2623"/>
                      <a:pt x="575563" y="17768"/>
                    </a:cubicBezTo>
                    <a:cubicBezTo>
                      <a:pt x="582326" y="32817"/>
                      <a:pt x="575563" y="50533"/>
                      <a:pt x="560419" y="57296"/>
                    </a:cubicBezTo>
                    <a:cubicBezTo>
                      <a:pt x="462216" y="101016"/>
                      <a:pt x="369252" y="115685"/>
                      <a:pt x="288861" y="11578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4" name="Freeform: Shape 25">
                <a:extLst>
                  <a:ext uri="{FF2B5EF4-FFF2-40B4-BE49-F238E27FC236}">
                    <a16:creationId xmlns:a16="http://schemas.microsoft.com/office/drawing/2014/main" id="{FB38FB59-C776-95ED-B44B-323150DE5816}"/>
                  </a:ext>
                </a:extLst>
              </p:cNvPr>
              <p:cNvSpPr/>
              <p:nvPr/>
            </p:nvSpPr>
            <p:spPr>
              <a:xfrm>
                <a:off x="6449377" y="3677702"/>
                <a:ext cx="577976" cy="82625"/>
              </a:xfrm>
              <a:custGeom>
                <a:avLst/>
                <a:gdLst>
                  <a:gd name="connsiteX0" fmla="*/ 25146 w 577976"/>
                  <a:gd name="connsiteY0" fmla="*/ 31238 h 82625"/>
                  <a:gd name="connsiteX1" fmla="*/ 554546 w 577976"/>
                  <a:gd name="connsiteY1" fmla="*/ 29904 h 82625"/>
                  <a:gd name="connsiteX2" fmla="*/ 577977 w 577976"/>
                  <a:gd name="connsiteY2" fmla="*/ 28952 h 82625"/>
                  <a:gd name="connsiteX3" fmla="*/ 575405 w 577976"/>
                  <a:gd name="connsiteY3" fmla="*/ 17712 h 82625"/>
                  <a:gd name="connsiteX4" fmla="*/ 535876 w 577976"/>
                  <a:gd name="connsiteY4" fmla="*/ 2568 h 82625"/>
                  <a:gd name="connsiteX5" fmla="*/ 43529 w 577976"/>
                  <a:gd name="connsiteY5" fmla="*/ 3806 h 82625"/>
                  <a:gd name="connsiteX6" fmla="*/ 3238 w 577976"/>
                  <a:gd name="connsiteY6" fmla="*/ 16474 h 82625"/>
                  <a:gd name="connsiteX7" fmla="*/ 0 w 577976"/>
                  <a:gd name="connsiteY7" fmla="*/ 29333 h 82625"/>
                  <a:gd name="connsiteX8" fmla="*/ 25146 w 577976"/>
                  <a:gd name="connsiteY8" fmla="*/ 31238 h 8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7976" h="82625">
                    <a:moveTo>
                      <a:pt x="25146" y="31238"/>
                    </a:moveTo>
                    <a:cubicBezTo>
                      <a:pt x="28765" y="32952"/>
                      <a:pt x="272891" y="146871"/>
                      <a:pt x="554546" y="29904"/>
                    </a:cubicBezTo>
                    <a:cubicBezTo>
                      <a:pt x="562261" y="26666"/>
                      <a:pt x="570547" y="26666"/>
                      <a:pt x="577977" y="28952"/>
                    </a:cubicBezTo>
                    <a:cubicBezTo>
                      <a:pt x="577882" y="25142"/>
                      <a:pt x="577024" y="21427"/>
                      <a:pt x="575405" y="17712"/>
                    </a:cubicBezTo>
                    <a:cubicBezTo>
                      <a:pt x="568643" y="2663"/>
                      <a:pt x="550926" y="-4100"/>
                      <a:pt x="535876" y="2568"/>
                    </a:cubicBezTo>
                    <a:cubicBezTo>
                      <a:pt x="273939" y="119535"/>
                      <a:pt x="46863" y="5520"/>
                      <a:pt x="43529" y="3806"/>
                    </a:cubicBezTo>
                    <a:cubicBezTo>
                      <a:pt x="28956" y="-3814"/>
                      <a:pt x="10858" y="1901"/>
                      <a:pt x="3238" y="16474"/>
                    </a:cubicBezTo>
                    <a:cubicBezTo>
                      <a:pt x="1048" y="20570"/>
                      <a:pt x="95" y="24951"/>
                      <a:pt x="0" y="29333"/>
                    </a:cubicBezTo>
                    <a:cubicBezTo>
                      <a:pt x="8001" y="26951"/>
                      <a:pt x="17050" y="27332"/>
                      <a:pt x="25146" y="31238"/>
                    </a:cubicBez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35" name="Graphic 4">
                <a:extLst>
                  <a:ext uri="{FF2B5EF4-FFF2-40B4-BE49-F238E27FC236}">
                    <a16:creationId xmlns:a16="http://schemas.microsoft.com/office/drawing/2014/main" id="{638C49FD-4D46-0781-3C9A-82FDB2E27616}"/>
                  </a:ext>
                </a:extLst>
              </p:cNvPr>
              <p:cNvGrpSpPr/>
              <p:nvPr/>
            </p:nvGrpSpPr>
            <p:grpSpPr>
              <a:xfrm>
                <a:off x="6607397" y="3810798"/>
                <a:ext cx="257175" cy="162865"/>
                <a:chOff x="6607397" y="3810798"/>
                <a:chExt cx="257175" cy="162865"/>
              </a:xfrm>
            </p:grpSpPr>
            <p:sp>
              <p:nvSpPr>
                <p:cNvPr id="67" name="Freeform: Shape 27">
                  <a:extLst>
                    <a:ext uri="{FF2B5EF4-FFF2-40B4-BE49-F238E27FC236}">
                      <a16:creationId xmlns:a16="http://schemas.microsoft.com/office/drawing/2014/main" id="{CBA0CBCC-1B33-9197-E034-5C9461301780}"/>
                    </a:ext>
                  </a:extLst>
                </p:cNvPr>
                <p:cNvSpPr/>
                <p:nvPr/>
              </p:nvSpPr>
              <p:spPr>
                <a:xfrm>
                  <a:off x="6607397" y="3810798"/>
                  <a:ext cx="257175" cy="162865"/>
                </a:xfrm>
                <a:custGeom>
                  <a:avLst/>
                  <a:gdLst>
                    <a:gd name="connsiteX0" fmla="*/ 226219 w 257175"/>
                    <a:gd name="connsiteY0" fmla="*/ 154 h 162865"/>
                    <a:gd name="connsiteX1" fmla="*/ 165163 w 257175"/>
                    <a:gd name="connsiteY1" fmla="*/ 6631 h 162865"/>
                    <a:gd name="connsiteX2" fmla="*/ 96298 w 257175"/>
                    <a:gd name="connsiteY2" fmla="*/ 6821 h 162865"/>
                    <a:gd name="connsiteX3" fmla="*/ 30575 w 257175"/>
                    <a:gd name="connsiteY3" fmla="*/ 249 h 162865"/>
                    <a:gd name="connsiteX4" fmla="*/ 0 w 257175"/>
                    <a:gd name="connsiteY4" fmla="*/ 27967 h 162865"/>
                    <a:gd name="connsiteX5" fmla="*/ 95 w 257175"/>
                    <a:gd name="connsiteY5" fmla="*/ 126455 h 162865"/>
                    <a:gd name="connsiteX6" fmla="*/ 25051 w 257175"/>
                    <a:gd name="connsiteY6" fmla="*/ 154077 h 162865"/>
                    <a:gd name="connsiteX7" fmla="*/ 94202 w 257175"/>
                    <a:gd name="connsiteY7" fmla="*/ 161126 h 162865"/>
                    <a:gd name="connsiteX8" fmla="*/ 163068 w 257175"/>
                    <a:gd name="connsiteY8" fmla="*/ 161031 h 162865"/>
                    <a:gd name="connsiteX9" fmla="*/ 232220 w 257175"/>
                    <a:gd name="connsiteY9" fmla="*/ 153792 h 162865"/>
                    <a:gd name="connsiteX10" fmla="*/ 257175 w 257175"/>
                    <a:gd name="connsiteY10" fmla="*/ 126074 h 162865"/>
                    <a:gd name="connsiteX11" fmla="*/ 256984 w 257175"/>
                    <a:gd name="connsiteY11" fmla="*/ 27776 h 162865"/>
                    <a:gd name="connsiteX12" fmla="*/ 226219 w 257175"/>
                    <a:gd name="connsiteY12" fmla="*/ 154 h 16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7175" h="162865">
                      <a:moveTo>
                        <a:pt x="226219" y="154"/>
                      </a:moveTo>
                      <a:lnTo>
                        <a:pt x="165163" y="6631"/>
                      </a:lnTo>
                      <a:cubicBezTo>
                        <a:pt x="142304" y="9107"/>
                        <a:pt x="119158" y="9107"/>
                        <a:pt x="96298" y="6821"/>
                      </a:cubicBezTo>
                      <a:lnTo>
                        <a:pt x="30575" y="249"/>
                      </a:lnTo>
                      <a:cubicBezTo>
                        <a:pt x="14192" y="-1370"/>
                        <a:pt x="0" y="11488"/>
                        <a:pt x="0" y="27967"/>
                      </a:cubicBezTo>
                      <a:lnTo>
                        <a:pt x="95" y="126455"/>
                      </a:lnTo>
                      <a:cubicBezTo>
                        <a:pt x="95" y="140743"/>
                        <a:pt x="10858" y="152649"/>
                        <a:pt x="25051" y="154077"/>
                      </a:cubicBezTo>
                      <a:lnTo>
                        <a:pt x="94202" y="161126"/>
                      </a:lnTo>
                      <a:cubicBezTo>
                        <a:pt x="117062" y="163507"/>
                        <a:pt x="140208" y="163412"/>
                        <a:pt x="163068" y="161031"/>
                      </a:cubicBezTo>
                      <a:lnTo>
                        <a:pt x="232220" y="153792"/>
                      </a:lnTo>
                      <a:cubicBezTo>
                        <a:pt x="246412" y="152268"/>
                        <a:pt x="257175" y="140362"/>
                        <a:pt x="257175" y="126074"/>
                      </a:cubicBezTo>
                      <a:lnTo>
                        <a:pt x="256984" y="27776"/>
                      </a:lnTo>
                      <a:cubicBezTo>
                        <a:pt x="256984" y="11298"/>
                        <a:pt x="242697" y="-1561"/>
                        <a:pt x="226219" y="154"/>
                      </a:cubicBezTo>
                      <a:close/>
                    </a:path>
                  </a:pathLst>
                </a:custGeom>
                <a:solidFill>
                  <a:srgbClr val="D7ECF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68" name="Freeform: Shape 28">
                  <a:extLst>
                    <a:ext uri="{FF2B5EF4-FFF2-40B4-BE49-F238E27FC236}">
                      <a16:creationId xmlns:a16="http://schemas.microsoft.com/office/drawing/2014/main" id="{4BEE34B9-14AF-DC58-0D52-344FBA483F6E}"/>
                    </a:ext>
                  </a:extLst>
                </p:cNvPr>
                <p:cNvSpPr/>
                <p:nvPr/>
              </p:nvSpPr>
              <p:spPr>
                <a:xfrm>
                  <a:off x="6629685" y="3839907"/>
                  <a:ext cx="44291" cy="44291"/>
                </a:xfrm>
                <a:custGeom>
                  <a:avLst/>
                  <a:gdLst>
                    <a:gd name="connsiteX0" fmla="*/ 44291 w 44291"/>
                    <a:gd name="connsiteY0" fmla="*/ 22099 h 44291"/>
                    <a:gd name="connsiteX1" fmla="*/ 22193 w 44291"/>
                    <a:gd name="connsiteY1" fmla="*/ 44292 h 44291"/>
                    <a:gd name="connsiteX2" fmla="*/ 0 w 44291"/>
                    <a:gd name="connsiteY2" fmla="*/ 22194 h 44291"/>
                    <a:gd name="connsiteX3" fmla="*/ 22098 w 44291"/>
                    <a:gd name="connsiteY3" fmla="*/ 1 h 44291"/>
                    <a:gd name="connsiteX4" fmla="*/ 44291 w 44291"/>
                    <a:gd name="connsiteY4" fmla="*/ 22099 h 4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291" h="44291">
                      <a:moveTo>
                        <a:pt x="44291" y="22099"/>
                      </a:moveTo>
                      <a:cubicBezTo>
                        <a:pt x="44291" y="34291"/>
                        <a:pt x="34385" y="44292"/>
                        <a:pt x="22193" y="44292"/>
                      </a:cubicBezTo>
                      <a:cubicBezTo>
                        <a:pt x="10001" y="44292"/>
                        <a:pt x="0" y="34386"/>
                        <a:pt x="0" y="22194"/>
                      </a:cubicBezTo>
                      <a:cubicBezTo>
                        <a:pt x="0" y="10002"/>
                        <a:pt x="9906" y="1"/>
                        <a:pt x="22098" y="1"/>
                      </a:cubicBezTo>
                      <a:cubicBezTo>
                        <a:pt x="34385" y="-95"/>
                        <a:pt x="44291" y="9811"/>
                        <a:pt x="44291" y="22099"/>
                      </a:cubicBezTo>
                      <a:close/>
                    </a:path>
                  </a:pathLst>
                </a:custGeom>
                <a:solidFill>
                  <a:srgbClr val="F05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69" name="Freeform: Shape 29">
                  <a:extLst>
                    <a:ext uri="{FF2B5EF4-FFF2-40B4-BE49-F238E27FC236}">
                      <a16:creationId xmlns:a16="http://schemas.microsoft.com/office/drawing/2014/main" id="{11AE675E-BB6E-6084-EF50-CE81BDCAFE45}"/>
                    </a:ext>
                  </a:extLst>
                </p:cNvPr>
                <p:cNvSpPr/>
                <p:nvPr/>
              </p:nvSpPr>
              <p:spPr>
                <a:xfrm>
                  <a:off x="6629780" y="3900487"/>
                  <a:ext cx="44291" cy="44291"/>
                </a:xfrm>
                <a:custGeom>
                  <a:avLst/>
                  <a:gdLst>
                    <a:gd name="connsiteX0" fmla="*/ 44291 w 44291"/>
                    <a:gd name="connsiteY0" fmla="*/ 22098 h 44291"/>
                    <a:gd name="connsiteX1" fmla="*/ 22193 w 44291"/>
                    <a:gd name="connsiteY1" fmla="*/ 44291 h 44291"/>
                    <a:gd name="connsiteX2" fmla="*/ 0 w 44291"/>
                    <a:gd name="connsiteY2" fmla="*/ 22193 h 44291"/>
                    <a:gd name="connsiteX3" fmla="*/ 22098 w 44291"/>
                    <a:gd name="connsiteY3" fmla="*/ 0 h 44291"/>
                    <a:gd name="connsiteX4" fmla="*/ 44291 w 44291"/>
                    <a:gd name="connsiteY4" fmla="*/ 22098 h 4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291" h="44291">
                      <a:moveTo>
                        <a:pt x="44291" y="22098"/>
                      </a:moveTo>
                      <a:cubicBezTo>
                        <a:pt x="44291" y="34290"/>
                        <a:pt x="34385" y="44291"/>
                        <a:pt x="22193" y="44291"/>
                      </a:cubicBezTo>
                      <a:cubicBezTo>
                        <a:pt x="10001" y="44291"/>
                        <a:pt x="0" y="34385"/>
                        <a:pt x="0" y="22193"/>
                      </a:cubicBezTo>
                      <a:cubicBezTo>
                        <a:pt x="0" y="10001"/>
                        <a:pt x="9906" y="0"/>
                        <a:pt x="22098" y="0"/>
                      </a:cubicBezTo>
                      <a:cubicBezTo>
                        <a:pt x="34290" y="0"/>
                        <a:pt x="44196" y="9906"/>
                        <a:pt x="44291" y="22098"/>
                      </a:cubicBezTo>
                      <a:close/>
                    </a:path>
                  </a:pathLst>
                </a:custGeom>
                <a:solidFill>
                  <a:srgbClr val="F05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70" name="Freeform: Shape 30">
                  <a:extLst>
                    <a:ext uri="{FF2B5EF4-FFF2-40B4-BE49-F238E27FC236}">
                      <a16:creationId xmlns:a16="http://schemas.microsoft.com/office/drawing/2014/main" id="{A70B9A58-AD23-A9E8-0E28-541D86BB8FEE}"/>
                    </a:ext>
                  </a:extLst>
                </p:cNvPr>
                <p:cNvSpPr/>
                <p:nvPr/>
              </p:nvSpPr>
              <p:spPr>
                <a:xfrm>
                  <a:off x="6690860" y="3848530"/>
                  <a:ext cx="152516" cy="34240"/>
                </a:xfrm>
                <a:custGeom>
                  <a:avLst/>
                  <a:gdLst>
                    <a:gd name="connsiteX0" fmla="*/ 65794 w 152516"/>
                    <a:gd name="connsiteY0" fmla="*/ 34240 h 34240"/>
                    <a:gd name="connsiteX1" fmla="*/ 11120 w 152516"/>
                    <a:gd name="connsiteY1" fmla="*/ 30525 h 34240"/>
                    <a:gd name="connsiteX2" fmla="*/ 167 w 152516"/>
                    <a:gd name="connsiteY2" fmla="*/ 15285 h 34240"/>
                    <a:gd name="connsiteX3" fmla="*/ 15407 w 152516"/>
                    <a:gd name="connsiteY3" fmla="*/ 4332 h 34240"/>
                    <a:gd name="connsiteX4" fmla="*/ 136279 w 152516"/>
                    <a:gd name="connsiteY4" fmla="*/ 331 h 34240"/>
                    <a:gd name="connsiteX5" fmla="*/ 152185 w 152516"/>
                    <a:gd name="connsiteY5" fmla="*/ 10332 h 34240"/>
                    <a:gd name="connsiteX6" fmla="*/ 142184 w 152516"/>
                    <a:gd name="connsiteY6" fmla="*/ 26239 h 34240"/>
                    <a:gd name="connsiteX7" fmla="*/ 65794 w 152516"/>
                    <a:gd name="connsiteY7" fmla="*/ 34240 h 3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516" h="34240">
                      <a:moveTo>
                        <a:pt x="65794" y="34240"/>
                      </a:moveTo>
                      <a:cubicBezTo>
                        <a:pt x="34838" y="34240"/>
                        <a:pt x="12644" y="30811"/>
                        <a:pt x="11120" y="30525"/>
                      </a:cubicBezTo>
                      <a:cubicBezTo>
                        <a:pt x="3881" y="29382"/>
                        <a:pt x="-976" y="22524"/>
                        <a:pt x="167" y="15285"/>
                      </a:cubicBezTo>
                      <a:cubicBezTo>
                        <a:pt x="1309" y="8046"/>
                        <a:pt x="8168" y="3189"/>
                        <a:pt x="15407" y="4332"/>
                      </a:cubicBezTo>
                      <a:cubicBezTo>
                        <a:pt x="15978" y="4427"/>
                        <a:pt x="76747" y="13857"/>
                        <a:pt x="136279" y="331"/>
                      </a:cubicBezTo>
                      <a:cubicBezTo>
                        <a:pt x="143422" y="-1288"/>
                        <a:pt x="150566" y="3189"/>
                        <a:pt x="152185" y="10332"/>
                      </a:cubicBezTo>
                      <a:cubicBezTo>
                        <a:pt x="153805" y="17476"/>
                        <a:pt x="149328" y="24620"/>
                        <a:pt x="142184" y="26239"/>
                      </a:cubicBezTo>
                      <a:cubicBezTo>
                        <a:pt x="115038" y="32430"/>
                        <a:pt x="88178" y="34240"/>
                        <a:pt x="65794" y="3424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71" name="Freeform: Shape 31">
                  <a:extLst>
                    <a:ext uri="{FF2B5EF4-FFF2-40B4-BE49-F238E27FC236}">
                      <a16:creationId xmlns:a16="http://schemas.microsoft.com/office/drawing/2014/main" id="{AB2E00F3-7A6E-E2E9-128A-B9D5A58D5EA4}"/>
                    </a:ext>
                  </a:extLst>
                </p:cNvPr>
                <p:cNvSpPr/>
                <p:nvPr/>
              </p:nvSpPr>
              <p:spPr>
                <a:xfrm>
                  <a:off x="6690955" y="3905395"/>
                  <a:ext cx="152516" cy="34240"/>
                </a:xfrm>
                <a:custGeom>
                  <a:avLst/>
                  <a:gdLst>
                    <a:gd name="connsiteX0" fmla="*/ 65794 w 152516"/>
                    <a:gd name="connsiteY0" fmla="*/ 34240 h 34240"/>
                    <a:gd name="connsiteX1" fmla="*/ 11120 w 152516"/>
                    <a:gd name="connsiteY1" fmla="*/ 30525 h 34240"/>
                    <a:gd name="connsiteX2" fmla="*/ 167 w 152516"/>
                    <a:gd name="connsiteY2" fmla="*/ 15285 h 34240"/>
                    <a:gd name="connsiteX3" fmla="*/ 15407 w 152516"/>
                    <a:gd name="connsiteY3" fmla="*/ 4332 h 34240"/>
                    <a:gd name="connsiteX4" fmla="*/ 136279 w 152516"/>
                    <a:gd name="connsiteY4" fmla="*/ 331 h 34240"/>
                    <a:gd name="connsiteX5" fmla="*/ 152186 w 152516"/>
                    <a:gd name="connsiteY5" fmla="*/ 10332 h 34240"/>
                    <a:gd name="connsiteX6" fmla="*/ 142184 w 152516"/>
                    <a:gd name="connsiteY6" fmla="*/ 26239 h 34240"/>
                    <a:gd name="connsiteX7" fmla="*/ 65794 w 152516"/>
                    <a:gd name="connsiteY7" fmla="*/ 34240 h 3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516" h="34240">
                      <a:moveTo>
                        <a:pt x="65794" y="34240"/>
                      </a:moveTo>
                      <a:cubicBezTo>
                        <a:pt x="34838" y="34240"/>
                        <a:pt x="12644" y="30811"/>
                        <a:pt x="11120" y="30525"/>
                      </a:cubicBezTo>
                      <a:cubicBezTo>
                        <a:pt x="3881" y="29382"/>
                        <a:pt x="-976" y="22524"/>
                        <a:pt x="167" y="15285"/>
                      </a:cubicBezTo>
                      <a:cubicBezTo>
                        <a:pt x="1310" y="8046"/>
                        <a:pt x="8072" y="3189"/>
                        <a:pt x="15407" y="4332"/>
                      </a:cubicBezTo>
                      <a:cubicBezTo>
                        <a:pt x="15978" y="4427"/>
                        <a:pt x="76748" y="13952"/>
                        <a:pt x="136279" y="331"/>
                      </a:cubicBezTo>
                      <a:cubicBezTo>
                        <a:pt x="143423" y="-1288"/>
                        <a:pt x="150566" y="3189"/>
                        <a:pt x="152186" y="10332"/>
                      </a:cubicBezTo>
                      <a:cubicBezTo>
                        <a:pt x="153805" y="17476"/>
                        <a:pt x="149328" y="24620"/>
                        <a:pt x="142184" y="26239"/>
                      </a:cubicBezTo>
                      <a:cubicBezTo>
                        <a:pt x="115038" y="32335"/>
                        <a:pt x="88082" y="34145"/>
                        <a:pt x="65794" y="3424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36" name="Freeform: Shape 32">
                <a:extLst>
                  <a:ext uri="{FF2B5EF4-FFF2-40B4-BE49-F238E27FC236}">
                    <a16:creationId xmlns:a16="http://schemas.microsoft.com/office/drawing/2014/main" id="{52E34ACD-99E4-4B8F-6EC3-C3F90DC3711A}"/>
                  </a:ext>
                </a:extLst>
              </p:cNvPr>
              <p:cNvSpPr/>
              <p:nvPr/>
            </p:nvSpPr>
            <p:spPr>
              <a:xfrm>
                <a:off x="6804212" y="3994656"/>
                <a:ext cx="101341" cy="96554"/>
              </a:xfrm>
              <a:custGeom>
                <a:avLst/>
                <a:gdLst>
                  <a:gd name="connsiteX0" fmla="*/ 97793 w 101341"/>
                  <a:gd name="connsiteY0" fmla="*/ 33561 h 96554"/>
                  <a:gd name="connsiteX1" fmla="*/ 77886 w 101341"/>
                  <a:gd name="connsiteY1" fmla="*/ 7082 h 96554"/>
                  <a:gd name="connsiteX2" fmla="*/ 61503 w 101341"/>
                  <a:gd name="connsiteY2" fmla="*/ 128 h 96554"/>
                  <a:gd name="connsiteX3" fmla="*/ 28546 w 101341"/>
                  <a:gd name="connsiteY3" fmla="*/ 4129 h 96554"/>
                  <a:gd name="connsiteX4" fmla="*/ 14354 w 101341"/>
                  <a:gd name="connsiteY4" fmla="*/ 14797 h 96554"/>
                  <a:gd name="connsiteX5" fmla="*/ 1400 w 101341"/>
                  <a:gd name="connsiteY5" fmla="*/ 45277 h 96554"/>
                  <a:gd name="connsiteX6" fmla="*/ 3591 w 101341"/>
                  <a:gd name="connsiteY6" fmla="*/ 62993 h 96554"/>
                  <a:gd name="connsiteX7" fmla="*/ 23498 w 101341"/>
                  <a:gd name="connsiteY7" fmla="*/ 89473 h 96554"/>
                  <a:gd name="connsiteX8" fmla="*/ 39881 w 101341"/>
                  <a:gd name="connsiteY8" fmla="*/ 96426 h 96554"/>
                  <a:gd name="connsiteX9" fmla="*/ 72837 w 101341"/>
                  <a:gd name="connsiteY9" fmla="*/ 92426 h 96554"/>
                  <a:gd name="connsiteX10" fmla="*/ 87030 w 101341"/>
                  <a:gd name="connsiteY10" fmla="*/ 81758 h 96554"/>
                  <a:gd name="connsiteX11" fmla="*/ 99984 w 101341"/>
                  <a:gd name="connsiteY11" fmla="*/ 51182 h 96554"/>
                  <a:gd name="connsiteX12" fmla="*/ 97793 w 101341"/>
                  <a:gd name="connsiteY12" fmla="*/ 33561 h 9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341" h="96554">
                    <a:moveTo>
                      <a:pt x="97793" y="33561"/>
                    </a:moveTo>
                    <a:lnTo>
                      <a:pt x="77886" y="7082"/>
                    </a:lnTo>
                    <a:cubicBezTo>
                      <a:pt x="74076" y="2034"/>
                      <a:pt x="67789" y="-633"/>
                      <a:pt x="61503" y="128"/>
                    </a:cubicBezTo>
                    <a:lnTo>
                      <a:pt x="28546" y="4129"/>
                    </a:lnTo>
                    <a:cubicBezTo>
                      <a:pt x="22260" y="4891"/>
                      <a:pt x="16830" y="8987"/>
                      <a:pt x="14354" y="14797"/>
                    </a:cubicBezTo>
                    <a:lnTo>
                      <a:pt x="1400" y="45277"/>
                    </a:lnTo>
                    <a:cubicBezTo>
                      <a:pt x="-1077" y="51087"/>
                      <a:pt x="-219" y="57850"/>
                      <a:pt x="3591" y="62993"/>
                    </a:cubicBezTo>
                    <a:lnTo>
                      <a:pt x="23498" y="89473"/>
                    </a:lnTo>
                    <a:cubicBezTo>
                      <a:pt x="27308" y="94521"/>
                      <a:pt x="33594" y="97188"/>
                      <a:pt x="39881" y="96426"/>
                    </a:cubicBezTo>
                    <a:lnTo>
                      <a:pt x="72837" y="92426"/>
                    </a:lnTo>
                    <a:cubicBezTo>
                      <a:pt x="79124" y="91664"/>
                      <a:pt x="84553" y="87568"/>
                      <a:pt x="87030" y="81758"/>
                    </a:cubicBezTo>
                    <a:lnTo>
                      <a:pt x="99984" y="51182"/>
                    </a:lnTo>
                    <a:cubicBezTo>
                      <a:pt x="102365" y="45372"/>
                      <a:pt x="101603" y="38705"/>
                      <a:pt x="97793" y="33561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7" name="Freeform: Shape 33">
                <a:extLst>
                  <a:ext uri="{FF2B5EF4-FFF2-40B4-BE49-F238E27FC236}">
                    <a16:creationId xmlns:a16="http://schemas.microsoft.com/office/drawing/2014/main" id="{AF2FEE58-8C65-CA2E-594D-51ACFE94B058}"/>
                  </a:ext>
                </a:extLst>
              </p:cNvPr>
              <p:cNvSpPr/>
              <p:nvPr/>
            </p:nvSpPr>
            <p:spPr>
              <a:xfrm>
                <a:off x="6571676" y="3994942"/>
                <a:ext cx="101541" cy="96650"/>
              </a:xfrm>
              <a:custGeom>
                <a:avLst/>
                <a:gdLst>
                  <a:gd name="connsiteX0" fmla="*/ 3527 w 101541"/>
                  <a:gd name="connsiteY0" fmla="*/ 33656 h 96650"/>
                  <a:gd name="connsiteX1" fmla="*/ 23434 w 101541"/>
                  <a:gd name="connsiteY1" fmla="*/ 7082 h 96650"/>
                  <a:gd name="connsiteX2" fmla="*/ 39817 w 101541"/>
                  <a:gd name="connsiteY2" fmla="*/ 128 h 96650"/>
                  <a:gd name="connsiteX3" fmla="*/ 72773 w 101541"/>
                  <a:gd name="connsiteY3" fmla="*/ 4129 h 96650"/>
                  <a:gd name="connsiteX4" fmla="*/ 87061 w 101541"/>
                  <a:gd name="connsiteY4" fmla="*/ 14797 h 96650"/>
                  <a:gd name="connsiteX5" fmla="*/ 100110 w 101541"/>
                  <a:gd name="connsiteY5" fmla="*/ 45277 h 96650"/>
                  <a:gd name="connsiteX6" fmla="*/ 98015 w 101541"/>
                  <a:gd name="connsiteY6" fmla="*/ 62993 h 96650"/>
                  <a:gd name="connsiteX7" fmla="*/ 78107 w 101541"/>
                  <a:gd name="connsiteY7" fmla="*/ 89568 h 96650"/>
                  <a:gd name="connsiteX8" fmla="*/ 61724 w 101541"/>
                  <a:gd name="connsiteY8" fmla="*/ 96522 h 96650"/>
                  <a:gd name="connsiteX9" fmla="*/ 28768 w 101541"/>
                  <a:gd name="connsiteY9" fmla="*/ 92521 h 96650"/>
                  <a:gd name="connsiteX10" fmla="*/ 14480 w 101541"/>
                  <a:gd name="connsiteY10" fmla="*/ 81853 h 96650"/>
                  <a:gd name="connsiteX11" fmla="*/ 1431 w 101541"/>
                  <a:gd name="connsiteY11" fmla="*/ 51373 h 96650"/>
                  <a:gd name="connsiteX12" fmla="*/ 3527 w 101541"/>
                  <a:gd name="connsiteY12" fmla="*/ 33656 h 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541" h="96650">
                    <a:moveTo>
                      <a:pt x="3527" y="33656"/>
                    </a:moveTo>
                    <a:lnTo>
                      <a:pt x="23434" y="7082"/>
                    </a:lnTo>
                    <a:cubicBezTo>
                      <a:pt x="27244" y="2034"/>
                      <a:pt x="33530" y="-633"/>
                      <a:pt x="39817" y="128"/>
                    </a:cubicBezTo>
                    <a:lnTo>
                      <a:pt x="72773" y="4129"/>
                    </a:lnTo>
                    <a:cubicBezTo>
                      <a:pt x="79060" y="4891"/>
                      <a:pt x="84489" y="8987"/>
                      <a:pt x="87061" y="14797"/>
                    </a:cubicBezTo>
                    <a:lnTo>
                      <a:pt x="100110" y="45277"/>
                    </a:lnTo>
                    <a:cubicBezTo>
                      <a:pt x="102587" y="51087"/>
                      <a:pt x="101825" y="57850"/>
                      <a:pt x="98015" y="62993"/>
                    </a:cubicBezTo>
                    <a:lnTo>
                      <a:pt x="78107" y="89568"/>
                    </a:lnTo>
                    <a:cubicBezTo>
                      <a:pt x="74297" y="94617"/>
                      <a:pt x="68011" y="97284"/>
                      <a:pt x="61724" y="96522"/>
                    </a:cubicBezTo>
                    <a:lnTo>
                      <a:pt x="28768" y="92521"/>
                    </a:lnTo>
                    <a:cubicBezTo>
                      <a:pt x="22481" y="91759"/>
                      <a:pt x="17052" y="87663"/>
                      <a:pt x="14480" y="81853"/>
                    </a:cubicBezTo>
                    <a:lnTo>
                      <a:pt x="1431" y="51373"/>
                    </a:lnTo>
                    <a:cubicBezTo>
                      <a:pt x="-1045" y="45468"/>
                      <a:pt x="-283" y="38705"/>
                      <a:pt x="3527" y="33656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38" name="Graphic 4">
                <a:extLst>
                  <a:ext uri="{FF2B5EF4-FFF2-40B4-BE49-F238E27FC236}">
                    <a16:creationId xmlns:a16="http://schemas.microsoft.com/office/drawing/2014/main" id="{AF43F1BB-AE55-57A1-54B4-202CB7BDCF1E}"/>
                  </a:ext>
                </a:extLst>
              </p:cNvPr>
              <p:cNvGrpSpPr/>
              <p:nvPr/>
            </p:nvGrpSpPr>
            <p:grpSpPr>
              <a:xfrm>
                <a:off x="6335562" y="3030105"/>
                <a:ext cx="804864" cy="629495"/>
                <a:chOff x="6335562" y="3030105"/>
                <a:chExt cx="804864" cy="629495"/>
              </a:xfrm>
            </p:grpSpPr>
            <p:sp>
              <p:nvSpPr>
                <p:cNvPr id="62" name="Freeform: Shape 35">
                  <a:extLst>
                    <a:ext uri="{FF2B5EF4-FFF2-40B4-BE49-F238E27FC236}">
                      <a16:creationId xmlns:a16="http://schemas.microsoft.com/office/drawing/2014/main" id="{81AF9C3E-58D0-6E20-FCF3-9D0C6C7CF553}"/>
                    </a:ext>
                  </a:extLst>
                </p:cNvPr>
                <p:cNvSpPr/>
                <p:nvPr/>
              </p:nvSpPr>
              <p:spPr>
                <a:xfrm>
                  <a:off x="6335562" y="3030105"/>
                  <a:ext cx="804864" cy="629495"/>
                </a:xfrm>
                <a:custGeom>
                  <a:avLst/>
                  <a:gdLst>
                    <a:gd name="connsiteX0" fmla="*/ 799805 w 804864"/>
                    <a:gd name="connsiteY0" fmla="*/ 281832 h 629495"/>
                    <a:gd name="connsiteX1" fmla="*/ 402137 w 804864"/>
                    <a:gd name="connsiteY1" fmla="*/ 83 h 629495"/>
                    <a:gd name="connsiteX2" fmla="*/ 4944 w 804864"/>
                    <a:gd name="connsiteY2" fmla="*/ 282499 h 629495"/>
                    <a:gd name="connsiteX3" fmla="*/ 402708 w 804864"/>
                    <a:gd name="connsiteY3" fmla="*/ 629495 h 629495"/>
                    <a:gd name="connsiteX4" fmla="*/ 799805 w 804864"/>
                    <a:gd name="connsiteY4" fmla="*/ 281832 h 62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4864" h="629495">
                      <a:moveTo>
                        <a:pt x="799805" y="281832"/>
                      </a:moveTo>
                      <a:cubicBezTo>
                        <a:pt x="751895" y="-12776"/>
                        <a:pt x="402137" y="83"/>
                        <a:pt x="402137" y="83"/>
                      </a:cubicBezTo>
                      <a:cubicBezTo>
                        <a:pt x="402137" y="83"/>
                        <a:pt x="52283" y="-12204"/>
                        <a:pt x="4944" y="282499"/>
                      </a:cubicBezTo>
                      <a:cubicBezTo>
                        <a:pt x="-42395" y="577203"/>
                        <a:pt x="262310" y="629590"/>
                        <a:pt x="402708" y="629495"/>
                      </a:cubicBezTo>
                      <a:cubicBezTo>
                        <a:pt x="543107" y="629495"/>
                        <a:pt x="847716" y="576441"/>
                        <a:pt x="799805" y="281832"/>
                      </a:cubicBezTo>
                      <a:close/>
                    </a:path>
                  </a:pathLst>
                </a:custGeom>
                <a:solidFill>
                  <a:srgbClr val="0538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63" name="Freeform: Shape 36">
                  <a:extLst>
                    <a:ext uri="{FF2B5EF4-FFF2-40B4-BE49-F238E27FC236}">
                      <a16:creationId xmlns:a16="http://schemas.microsoft.com/office/drawing/2014/main" id="{AA6B7485-964C-DF15-CB3D-4DF7A0330070}"/>
                    </a:ext>
                  </a:extLst>
                </p:cNvPr>
                <p:cNvSpPr/>
                <p:nvPr/>
              </p:nvSpPr>
              <p:spPr>
                <a:xfrm>
                  <a:off x="6367843" y="3136677"/>
                  <a:ext cx="772583" cy="522922"/>
                </a:xfrm>
                <a:custGeom>
                  <a:avLst/>
                  <a:gdLst>
                    <a:gd name="connsiteX0" fmla="*/ 767525 w 772583"/>
                    <a:gd name="connsiteY0" fmla="*/ 175260 h 522922"/>
                    <a:gd name="connsiteX1" fmla="*/ 677894 w 772583"/>
                    <a:gd name="connsiteY1" fmla="*/ 0 h 522922"/>
                    <a:gd name="connsiteX2" fmla="*/ 719900 w 772583"/>
                    <a:gd name="connsiteY2" fmla="*/ 116681 h 522922"/>
                    <a:gd name="connsiteX3" fmla="*/ 322802 w 772583"/>
                    <a:gd name="connsiteY3" fmla="*/ 464439 h 522922"/>
                    <a:gd name="connsiteX4" fmla="*/ 0 w 772583"/>
                    <a:gd name="connsiteY4" fmla="*/ 362998 h 522922"/>
                    <a:gd name="connsiteX5" fmla="*/ 370427 w 772583"/>
                    <a:gd name="connsiteY5" fmla="*/ 522923 h 522922"/>
                    <a:gd name="connsiteX6" fmla="*/ 767525 w 772583"/>
                    <a:gd name="connsiteY6" fmla="*/ 175260 h 522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2583" h="522922">
                      <a:moveTo>
                        <a:pt x="767525" y="175260"/>
                      </a:moveTo>
                      <a:cubicBezTo>
                        <a:pt x="754856" y="97155"/>
                        <a:pt x="720852" y="40862"/>
                        <a:pt x="677894" y="0"/>
                      </a:cubicBezTo>
                      <a:cubicBezTo>
                        <a:pt x="697611" y="32195"/>
                        <a:pt x="712470" y="70676"/>
                        <a:pt x="719900" y="116681"/>
                      </a:cubicBezTo>
                      <a:cubicBezTo>
                        <a:pt x="767810" y="411290"/>
                        <a:pt x="463201" y="464249"/>
                        <a:pt x="322802" y="464439"/>
                      </a:cubicBezTo>
                      <a:cubicBezTo>
                        <a:pt x="237173" y="464534"/>
                        <a:pt x="90678" y="444913"/>
                        <a:pt x="0" y="362998"/>
                      </a:cubicBezTo>
                      <a:cubicBezTo>
                        <a:pt x="75819" y="494633"/>
                        <a:pt x="267367" y="523018"/>
                        <a:pt x="370427" y="522923"/>
                      </a:cubicBezTo>
                      <a:cubicBezTo>
                        <a:pt x="510826" y="522923"/>
                        <a:pt x="815435" y="469868"/>
                        <a:pt x="767525" y="175260"/>
                      </a:cubicBezTo>
                      <a:close/>
                    </a:path>
                  </a:pathLst>
                </a:custGeom>
                <a:solidFill>
                  <a:srgbClr val="053849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64" name="Graphic 4">
                  <a:extLst>
                    <a:ext uri="{FF2B5EF4-FFF2-40B4-BE49-F238E27FC236}">
                      <a16:creationId xmlns:a16="http://schemas.microsoft.com/office/drawing/2014/main" id="{92F0578E-4F1B-3C28-C6FB-CE22B49AF48B}"/>
                    </a:ext>
                  </a:extLst>
                </p:cNvPr>
                <p:cNvGrpSpPr/>
                <p:nvPr/>
              </p:nvGrpSpPr>
              <p:grpSpPr>
                <a:xfrm>
                  <a:off x="6371939" y="3030201"/>
                  <a:ext cx="650271" cy="625112"/>
                  <a:chOff x="6371939" y="3030201"/>
                  <a:chExt cx="650271" cy="625112"/>
                </a:xfrm>
                <a:solidFill>
                  <a:srgbClr val="FFFFFF">
                    <a:alpha val="50000"/>
                  </a:srgbClr>
                </a:solidFill>
              </p:grpSpPr>
              <p:sp>
                <p:nvSpPr>
                  <p:cNvPr id="65" name="Freeform: Shape 38">
                    <a:extLst>
                      <a:ext uri="{FF2B5EF4-FFF2-40B4-BE49-F238E27FC236}">
                        <a16:creationId xmlns:a16="http://schemas.microsoft.com/office/drawing/2014/main" id="{C9D8DE47-CFF8-49C8-E585-246E47C65632}"/>
                      </a:ext>
                    </a:extLst>
                  </p:cNvPr>
                  <p:cNvSpPr/>
                  <p:nvPr/>
                </p:nvSpPr>
                <p:spPr>
                  <a:xfrm>
                    <a:off x="6371939" y="3030201"/>
                    <a:ext cx="474345" cy="575582"/>
                  </a:xfrm>
                  <a:custGeom>
                    <a:avLst/>
                    <a:gdLst>
                      <a:gd name="connsiteX0" fmla="*/ 365760 w 474345"/>
                      <a:gd name="connsiteY0" fmla="*/ 82 h 575582"/>
                      <a:gd name="connsiteX1" fmla="*/ 319088 w 474345"/>
                      <a:gd name="connsiteY1" fmla="*/ 1987 h 575582"/>
                      <a:gd name="connsiteX2" fmla="*/ 0 w 474345"/>
                      <a:gd name="connsiteY2" fmla="*/ 476713 h 575582"/>
                      <a:gd name="connsiteX3" fmla="*/ 113824 w 474345"/>
                      <a:gd name="connsiteY3" fmla="*/ 575582 h 575582"/>
                      <a:gd name="connsiteX4" fmla="*/ 474345 w 474345"/>
                      <a:gd name="connsiteY4" fmla="*/ 10654 h 575582"/>
                      <a:gd name="connsiteX5" fmla="*/ 365760 w 474345"/>
                      <a:gd name="connsiteY5" fmla="*/ 82 h 575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4345" h="575582">
                        <a:moveTo>
                          <a:pt x="365760" y="82"/>
                        </a:moveTo>
                        <a:cubicBezTo>
                          <a:pt x="365760" y="82"/>
                          <a:pt x="347567" y="-490"/>
                          <a:pt x="319088" y="1987"/>
                        </a:cubicBezTo>
                        <a:cubicBezTo>
                          <a:pt x="279083" y="111715"/>
                          <a:pt x="186118" y="312502"/>
                          <a:pt x="0" y="476713"/>
                        </a:cubicBezTo>
                        <a:cubicBezTo>
                          <a:pt x="27432" y="520718"/>
                          <a:pt x="68199" y="552722"/>
                          <a:pt x="113824" y="575582"/>
                        </a:cubicBezTo>
                        <a:cubicBezTo>
                          <a:pt x="339757" y="369937"/>
                          <a:pt x="439103" y="121049"/>
                          <a:pt x="474345" y="10654"/>
                        </a:cubicBezTo>
                        <a:cubicBezTo>
                          <a:pt x="412623" y="-1633"/>
                          <a:pt x="365760" y="82"/>
                          <a:pt x="365760" y="8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66" name="Freeform: Shape 39">
                    <a:extLst>
                      <a:ext uri="{FF2B5EF4-FFF2-40B4-BE49-F238E27FC236}">
                        <a16:creationId xmlns:a16="http://schemas.microsoft.com/office/drawing/2014/main" id="{F709218C-78DD-AD34-6785-28D5540DCF25}"/>
                      </a:ext>
                    </a:extLst>
                  </p:cNvPr>
                  <p:cNvSpPr/>
                  <p:nvPr/>
                </p:nvSpPr>
                <p:spPr>
                  <a:xfrm>
                    <a:off x="6568344" y="3076289"/>
                    <a:ext cx="453866" cy="579024"/>
                  </a:xfrm>
                  <a:custGeom>
                    <a:avLst/>
                    <a:gdLst>
                      <a:gd name="connsiteX0" fmla="*/ 387953 w 453866"/>
                      <a:gd name="connsiteY0" fmla="*/ 0 h 579024"/>
                      <a:gd name="connsiteX1" fmla="*/ 0 w 453866"/>
                      <a:gd name="connsiteY1" fmla="*/ 560642 h 579024"/>
                      <a:gd name="connsiteX2" fmla="*/ 95536 w 453866"/>
                      <a:gd name="connsiteY2" fmla="*/ 579025 h 579024"/>
                      <a:gd name="connsiteX3" fmla="*/ 453866 w 453866"/>
                      <a:gd name="connsiteY3" fmla="*/ 40005 h 579024"/>
                      <a:gd name="connsiteX4" fmla="*/ 387953 w 453866"/>
                      <a:gd name="connsiteY4" fmla="*/ 0 h 579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3866" h="579024">
                        <a:moveTo>
                          <a:pt x="387953" y="0"/>
                        </a:moveTo>
                        <a:cubicBezTo>
                          <a:pt x="350901" y="111157"/>
                          <a:pt x="243459" y="369475"/>
                          <a:pt x="0" y="560642"/>
                        </a:cubicBezTo>
                        <a:cubicBezTo>
                          <a:pt x="32671" y="569690"/>
                          <a:pt x="65342" y="575596"/>
                          <a:pt x="95536" y="579025"/>
                        </a:cubicBezTo>
                        <a:cubicBezTo>
                          <a:pt x="311563" y="390049"/>
                          <a:pt x="413099" y="158782"/>
                          <a:pt x="453866" y="40005"/>
                        </a:cubicBezTo>
                        <a:cubicBezTo>
                          <a:pt x="432911" y="23813"/>
                          <a:pt x="410623" y="10668"/>
                          <a:pt x="38795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</p:grpSp>
          <p:sp>
            <p:nvSpPr>
              <p:cNvPr id="39" name="Freeform: Shape 40">
                <a:extLst>
                  <a:ext uri="{FF2B5EF4-FFF2-40B4-BE49-F238E27FC236}">
                    <a16:creationId xmlns:a16="http://schemas.microsoft.com/office/drawing/2014/main" id="{5421717E-D155-77C8-DC35-CC247F700359}"/>
                  </a:ext>
                </a:extLst>
              </p:cNvPr>
              <p:cNvSpPr/>
              <p:nvPr/>
            </p:nvSpPr>
            <p:spPr>
              <a:xfrm>
                <a:off x="6818566" y="4010971"/>
                <a:ext cx="218485" cy="258228"/>
              </a:xfrm>
              <a:custGeom>
                <a:avLst/>
                <a:gdLst>
                  <a:gd name="connsiteX0" fmla="*/ 131826 w 218485"/>
                  <a:gd name="connsiteY0" fmla="*/ 258229 h 258228"/>
                  <a:gd name="connsiteX1" fmla="*/ 31623 w 218485"/>
                  <a:gd name="connsiteY1" fmla="*/ 202412 h 258228"/>
                  <a:gd name="connsiteX2" fmla="*/ 15621 w 218485"/>
                  <a:gd name="connsiteY2" fmla="*/ 23342 h 258228"/>
                  <a:gd name="connsiteX3" fmla="*/ 44958 w 218485"/>
                  <a:gd name="connsiteY3" fmla="*/ 11341 h 258228"/>
                  <a:gd name="connsiteX4" fmla="*/ 56959 w 218485"/>
                  <a:gd name="connsiteY4" fmla="*/ 40678 h 258228"/>
                  <a:gd name="connsiteX5" fmla="*/ 67818 w 218485"/>
                  <a:gd name="connsiteY5" fmla="*/ 175837 h 258228"/>
                  <a:gd name="connsiteX6" fmla="*/ 143923 w 218485"/>
                  <a:gd name="connsiteY6" fmla="*/ 211461 h 258228"/>
                  <a:gd name="connsiteX7" fmla="*/ 162877 w 218485"/>
                  <a:gd name="connsiteY7" fmla="*/ 193935 h 258228"/>
                  <a:gd name="connsiteX8" fmla="*/ 163068 w 218485"/>
                  <a:gd name="connsiteY8" fmla="*/ 157740 h 258228"/>
                  <a:gd name="connsiteX9" fmla="*/ 146209 w 218485"/>
                  <a:gd name="connsiteY9" fmla="*/ 133261 h 258228"/>
                  <a:gd name="connsiteX10" fmla="*/ 116967 w 218485"/>
                  <a:gd name="connsiteY10" fmla="*/ 66205 h 258228"/>
                  <a:gd name="connsiteX11" fmla="*/ 141351 w 218485"/>
                  <a:gd name="connsiteY11" fmla="*/ 17341 h 258228"/>
                  <a:gd name="connsiteX12" fmla="*/ 198787 w 218485"/>
                  <a:gd name="connsiteY12" fmla="*/ 577 h 258228"/>
                  <a:gd name="connsiteX13" fmla="*/ 218313 w 218485"/>
                  <a:gd name="connsiteY13" fmla="*/ 25628 h 258228"/>
                  <a:gd name="connsiteX14" fmla="*/ 193262 w 218485"/>
                  <a:gd name="connsiteY14" fmla="*/ 45154 h 258228"/>
                  <a:gd name="connsiteX15" fmla="*/ 170212 w 218485"/>
                  <a:gd name="connsiteY15" fmla="*/ 51727 h 258228"/>
                  <a:gd name="connsiteX16" fmla="*/ 161734 w 218485"/>
                  <a:gd name="connsiteY16" fmla="*/ 68491 h 258228"/>
                  <a:gd name="connsiteX17" fmla="*/ 180975 w 218485"/>
                  <a:gd name="connsiteY17" fmla="*/ 105067 h 258228"/>
                  <a:gd name="connsiteX18" fmla="*/ 204216 w 218485"/>
                  <a:gd name="connsiteY18" fmla="*/ 140214 h 258228"/>
                  <a:gd name="connsiteX19" fmla="*/ 203549 w 218485"/>
                  <a:gd name="connsiteY19" fmla="*/ 212509 h 258228"/>
                  <a:gd name="connsiteX20" fmla="*/ 157734 w 218485"/>
                  <a:gd name="connsiteY20" fmla="*/ 254133 h 258228"/>
                  <a:gd name="connsiteX21" fmla="*/ 131826 w 218485"/>
                  <a:gd name="connsiteY21" fmla="*/ 258229 h 25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485" h="258228">
                    <a:moveTo>
                      <a:pt x="131826" y="258229"/>
                    </a:moveTo>
                    <a:cubicBezTo>
                      <a:pt x="92964" y="258229"/>
                      <a:pt x="54007" y="232892"/>
                      <a:pt x="31623" y="202412"/>
                    </a:cubicBezTo>
                    <a:cubicBezTo>
                      <a:pt x="-3715" y="154406"/>
                      <a:pt x="-10001" y="84112"/>
                      <a:pt x="15621" y="23342"/>
                    </a:cubicBezTo>
                    <a:cubicBezTo>
                      <a:pt x="20383" y="11912"/>
                      <a:pt x="33623" y="6578"/>
                      <a:pt x="44958" y="11341"/>
                    </a:cubicBezTo>
                    <a:cubicBezTo>
                      <a:pt x="56388" y="16103"/>
                      <a:pt x="61722" y="29343"/>
                      <a:pt x="56959" y="40678"/>
                    </a:cubicBezTo>
                    <a:cubicBezTo>
                      <a:pt x="37338" y="87160"/>
                      <a:pt x="41624" y="140214"/>
                      <a:pt x="67818" y="175837"/>
                    </a:cubicBezTo>
                    <a:cubicBezTo>
                      <a:pt x="85153" y="199364"/>
                      <a:pt x="119158" y="219652"/>
                      <a:pt x="143923" y="211461"/>
                    </a:cubicBezTo>
                    <a:cubicBezTo>
                      <a:pt x="154686" y="207937"/>
                      <a:pt x="160210" y="199936"/>
                      <a:pt x="162877" y="193935"/>
                    </a:cubicBezTo>
                    <a:cubicBezTo>
                      <a:pt x="167830" y="182981"/>
                      <a:pt x="167926" y="169075"/>
                      <a:pt x="163068" y="157740"/>
                    </a:cubicBezTo>
                    <a:cubicBezTo>
                      <a:pt x="159734" y="149929"/>
                      <a:pt x="153162" y="141833"/>
                      <a:pt x="146209" y="133261"/>
                    </a:cubicBezTo>
                    <a:cubicBezTo>
                      <a:pt x="132493" y="116401"/>
                      <a:pt x="115538" y="95351"/>
                      <a:pt x="116967" y="66205"/>
                    </a:cubicBezTo>
                    <a:cubicBezTo>
                      <a:pt x="117919" y="47155"/>
                      <a:pt x="126587" y="29819"/>
                      <a:pt x="141351" y="17341"/>
                    </a:cubicBezTo>
                    <a:cubicBezTo>
                      <a:pt x="157162" y="4102"/>
                      <a:pt x="178022" y="-1994"/>
                      <a:pt x="198787" y="577"/>
                    </a:cubicBezTo>
                    <a:cubicBezTo>
                      <a:pt x="211074" y="2101"/>
                      <a:pt x="219837" y="13341"/>
                      <a:pt x="218313" y="25628"/>
                    </a:cubicBezTo>
                    <a:cubicBezTo>
                      <a:pt x="216789" y="37915"/>
                      <a:pt x="205645" y="46678"/>
                      <a:pt x="193262" y="45154"/>
                    </a:cubicBezTo>
                    <a:cubicBezTo>
                      <a:pt x="184975" y="44202"/>
                      <a:pt x="176308" y="46583"/>
                      <a:pt x="170212" y="51727"/>
                    </a:cubicBezTo>
                    <a:cubicBezTo>
                      <a:pt x="166592" y="54775"/>
                      <a:pt x="162211" y="60109"/>
                      <a:pt x="161734" y="68491"/>
                    </a:cubicBezTo>
                    <a:cubicBezTo>
                      <a:pt x="161163" y="79635"/>
                      <a:pt x="168592" y="89731"/>
                      <a:pt x="180975" y="105067"/>
                    </a:cubicBezTo>
                    <a:cubicBezTo>
                      <a:pt x="189547" y="115639"/>
                      <a:pt x="198501" y="126593"/>
                      <a:pt x="204216" y="140214"/>
                    </a:cubicBezTo>
                    <a:cubicBezTo>
                      <a:pt x="213931" y="163074"/>
                      <a:pt x="213741" y="190125"/>
                      <a:pt x="203549" y="212509"/>
                    </a:cubicBezTo>
                    <a:cubicBezTo>
                      <a:pt x="194405" y="232606"/>
                      <a:pt x="178117" y="247465"/>
                      <a:pt x="157734" y="254133"/>
                    </a:cubicBezTo>
                    <a:cubicBezTo>
                      <a:pt x="149352" y="256895"/>
                      <a:pt x="140589" y="258229"/>
                      <a:pt x="131826" y="258229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0" name="Freeform: Shape 41">
                <a:extLst>
                  <a:ext uri="{FF2B5EF4-FFF2-40B4-BE49-F238E27FC236}">
                    <a16:creationId xmlns:a16="http://schemas.microsoft.com/office/drawing/2014/main" id="{71E0DE5B-C8EF-1EE8-9454-AAE5B40721CB}"/>
                  </a:ext>
                </a:extLst>
              </p:cNvPr>
              <p:cNvSpPr/>
              <p:nvPr/>
            </p:nvSpPr>
            <p:spPr>
              <a:xfrm>
                <a:off x="6440059" y="4011505"/>
                <a:ext cx="218889" cy="258075"/>
              </a:xfrm>
              <a:custGeom>
                <a:avLst/>
                <a:gdLst>
                  <a:gd name="connsiteX0" fmla="*/ 87232 w 218889"/>
                  <a:gd name="connsiteY0" fmla="*/ 258075 h 258075"/>
                  <a:gd name="connsiteX1" fmla="*/ 61134 w 218889"/>
                  <a:gd name="connsiteY1" fmla="*/ 253980 h 258075"/>
                  <a:gd name="connsiteX2" fmla="*/ 15223 w 218889"/>
                  <a:gd name="connsiteY2" fmla="*/ 212451 h 258075"/>
                  <a:gd name="connsiteX3" fmla="*/ 14461 w 218889"/>
                  <a:gd name="connsiteY3" fmla="*/ 140156 h 258075"/>
                  <a:gd name="connsiteX4" fmla="*/ 37607 w 218889"/>
                  <a:gd name="connsiteY4" fmla="*/ 105009 h 258075"/>
                  <a:gd name="connsiteX5" fmla="*/ 56847 w 218889"/>
                  <a:gd name="connsiteY5" fmla="*/ 68433 h 258075"/>
                  <a:gd name="connsiteX6" fmla="*/ 48370 w 218889"/>
                  <a:gd name="connsiteY6" fmla="*/ 51669 h 258075"/>
                  <a:gd name="connsiteX7" fmla="*/ 25225 w 218889"/>
                  <a:gd name="connsiteY7" fmla="*/ 45096 h 258075"/>
                  <a:gd name="connsiteX8" fmla="*/ 174 w 218889"/>
                  <a:gd name="connsiteY8" fmla="*/ 25665 h 258075"/>
                  <a:gd name="connsiteX9" fmla="*/ 19605 w 218889"/>
                  <a:gd name="connsiteY9" fmla="*/ 615 h 258075"/>
                  <a:gd name="connsiteX10" fmla="*/ 77136 w 218889"/>
                  <a:gd name="connsiteY10" fmla="*/ 17283 h 258075"/>
                  <a:gd name="connsiteX11" fmla="*/ 101615 w 218889"/>
                  <a:gd name="connsiteY11" fmla="*/ 66051 h 258075"/>
                  <a:gd name="connsiteX12" fmla="*/ 72564 w 218889"/>
                  <a:gd name="connsiteY12" fmla="*/ 133107 h 258075"/>
                  <a:gd name="connsiteX13" fmla="*/ 55800 w 218889"/>
                  <a:gd name="connsiteY13" fmla="*/ 157587 h 258075"/>
                  <a:gd name="connsiteX14" fmla="*/ 56085 w 218889"/>
                  <a:gd name="connsiteY14" fmla="*/ 193782 h 258075"/>
                  <a:gd name="connsiteX15" fmla="*/ 75135 w 218889"/>
                  <a:gd name="connsiteY15" fmla="*/ 211308 h 258075"/>
                  <a:gd name="connsiteX16" fmla="*/ 151240 w 218889"/>
                  <a:gd name="connsiteY16" fmla="*/ 175494 h 258075"/>
                  <a:gd name="connsiteX17" fmla="*/ 161813 w 218889"/>
                  <a:gd name="connsiteY17" fmla="*/ 40334 h 258075"/>
                  <a:gd name="connsiteX18" fmla="*/ 173719 w 218889"/>
                  <a:gd name="connsiteY18" fmla="*/ 10902 h 258075"/>
                  <a:gd name="connsiteX19" fmla="*/ 203152 w 218889"/>
                  <a:gd name="connsiteY19" fmla="*/ 22808 h 258075"/>
                  <a:gd name="connsiteX20" fmla="*/ 187435 w 218889"/>
                  <a:gd name="connsiteY20" fmla="*/ 201973 h 258075"/>
                  <a:gd name="connsiteX21" fmla="*/ 87232 w 218889"/>
                  <a:gd name="connsiteY21" fmla="*/ 258075 h 258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889" h="258075">
                    <a:moveTo>
                      <a:pt x="87232" y="258075"/>
                    </a:moveTo>
                    <a:cubicBezTo>
                      <a:pt x="78469" y="258075"/>
                      <a:pt x="69706" y="256837"/>
                      <a:pt x="61134" y="253980"/>
                    </a:cubicBezTo>
                    <a:cubicBezTo>
                      <a:pt x="40655" y="247312"/>
                      <a:pt x="24367" y="232548"/>
                      <a:pt x="15223" y="212451"/>
                    </a:cubicBezTo>
                    <a:cubicBezTo>
                      <a:pt x="5031" y="190067"/>
                      <a:pt x="4746" y="163111"/>
                      <a:pt x="14461" y="140156"/>
                    </a:cubicBezTo>
                    <a:cubicBezTo>
                      <a:pt x="20176" y="126535"/>
                      <a:pt x="29035" y="115581"/>
                      <a:pt x="37607" y="105009"/>
                    </a:cubicBezTo>
                    <a:cubicBezTo>
                      <a:pt x="49989" y="89769"/>
                      <a:pt x="57419" y="79672"/>
                      <a:pt x="56847" y="68433"/>
                    </a:cubicBezTo>
                    <a:cubicBezTo>
                      <a:pt x="56371" y="60051"/>
                      <a:pt x="51990" y="54717"/>
                      <a:pt x="48370" y="51669"/>
                    </a:cubicBezTo>
                    <a:cubicBezTo>
                      <a:pt x="42179" y="46525"/>
                      <a:pt x="33606" y="44144"/>
                      <a:pt x="25225" y="45096"/>
                    </a:cubicBezTo>
                    <a:cubicBezTo>
                      <a:pt x="13128" y="46716"/>
                      <a:pt x="1698" y="37953"/>
                      <a:pt x="174" y="25665"/>
                    </a:cubicBezTo>
                    <a:cubicBezTo>
                      <a:pt x="-1350" y="13378"/>
                      <a:pt x="7318" y="2139"/>
                      <a:pt x="19605" y="615"/>
                    </a:cubicBezTo>
                    <a:cubicBezTo>
                      <a:pt x="40369" y="-2052"/>
                      <a:pt x="61324" y="4044"/>
                      <a:pt x="77136" y="17283"/>
                    </a:cubicBezTo>
                    <a:cubicBezTo>
                      <a:pt x="91900" y="29666"/>
                      <a:pt x="100663" y="47001"/>
                      <a:pt x="101615" y="66051"/>
                    </a:cubicBezTo>
                    <a:cubicBezTo>
                      <a:pt x="103139" y="95198"/>
                      <a:pt x="86185" y="116248"/>
                      <a:pt x="72564" y="133107"/>
                    </a:cubicBezTo>
                    <a:cubicBezTo>
                      <a:pt x="65610" y="141680"/>
                      <a:pt x="59038" y="149776"/>
                      <a:pt x="55800" y="157587"/>
                    </a:cubicBezTo>
                    <a:cubicBezTo>
                      <a:pt x="50942" y="169017"/>
                      <a:pt x="51133" y="182828"/>
                      <a:pt x="56085" y="193782"/>
                    </a:cubicBezTo>
                    <a:cubicBezTo>
                      <a:pt x="58848" y="199878"/>
                      <a:pt x="64372" y="207783"/>
                      <a:pt x="75135" y="211308"/>
                    </a:cubicBezTo>
                    <a:cubicBezTo>
                      <a:pt x="99996" y="219404"/>
                      <a:pt x="133905" y="199020"/>
                      <a:pt x="151240" y="175494"/>
                    </a:cubicBezTo>
                    <a:cubicBezTo>
                      <a:pt x="177339" y="139870"/>
                      <a:pt x="181530" y="86816"/>
                      <a:pt x="161813" y="40334"/>
                    </a:cubicBezTo>
                    <a:cubicBezTo>
                      <a:pt x="156955" y="28904"/>
                      <a:pt x="162289" y="15759"/>
                      <a:pt x="173719" y="10902"/>
                    </a:cubicBezTo>
                    <a:cubicBezTo>
                      <a:pt x="185054" y="6044"/>
                      <a:pt x="198294" y="11378"/>
                      <a:pt x="203152" y="22808"/>
                    </a:cubicBezTo>
                    <a:cubicBezTo>
                      <a:pt x="228869" y="83577"/>
                      <a:pt x="222678" y="153872"/>
                      <a:pt x="187435" y="201973"/>
                    </a:cubicBezTo>
                    <a:cubicBezTo>
                      <a:pt x="164956" y="232548"/>
                      <a:pt x="126094" y="257980"/>
                      <a:pt x="87232" y="258075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1" name="Freeform: Shape 42">
                <a:extLst>
                  <a:ext uri="{FF2B5EF4-FFF2-40B4-BE49-F238E27FC236}">
                    <a16:creationId xmlns:a16="http://schemas.microsoft.com/office/drawing/2014/main" id="{A09D8A25-8BD0-4C6A-8750-D7EA2ADCA0EC}"/>
                  </a:ext>
                </a:extLst>
              </p:cNvPr>
              <p:cNvSpPr/>
              <p:nvPr/>
            </p:nvSpPr>
            <p:spPr>
              <a:xfrm>
                <a:off x="6212109" y="3736947"/>
                <a:ext cx="183743" cy="129821"/>
              </a:xfrm>
              <a:custGeom>
                <a:avLst/>
                <a:gdLst>
                  <a:gd name="connsiteX0" fmla="*/ 0 w 183743"/>
                  <a:gd name="connsiteY0" fmla="*/ 34000 h 129821"/>
                  <a:gd name="connsiteX1" fmla="*/ 182880 w 183743"/>
                  <a:gd name="connsiteY1" fmla="*/ 129822 h 129821"/>
                  <a:gd name="connsiteX2" fmla="*/ 136303 w 183743"/>
                  <a:gd name="connsiteY2" fmla="*/ 15807 h 129821"/>
                  <a:gd name="connsiteX3" fmla="*/ 0 w 183743"/>
                  <a:gd name="connsiteY3" fmla="*/ 34000 h 12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743" h="129821">
                    <a:moveTo>
                      <a:pt x="0" y="34000"/>
                    </a:moveTo>
                    <a:cubicBezTo>
                      <a:pt x="65818" y="78006"/>
                      <a:pt x="128016" y="108581"/>
                      <a:pt x="182880" y="129822"/>
                    </a:cubicBezTo>
                    <a:cubicBezTo>
                      <a:pt x="184880" y="110200"/>
                      <a:pt x="187738" y="43430"/>
                      <a:pt x="136303" y="15807"/>
                    </a:cubicBezTo>
                    <a:cubicBezTo>
                      <a:pt x="85534" y="-11530"/>
                      <a:pt x="28004" y="-2100"/>
                      <a:pt x="0" y="3400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2" name="Freeform: Shape 43">
                <a:extLst>
                  <a:ext uri="{FF2B5EF4-FFF2-40B4-BE49-F238E27FC236}">
                    <a16:creationId xmlns:a16="http://schemas.microsoft.com/office/drawing/2014/main" id="{F3049001-576D-DB12-8432-C8DF9C127C43}"/>
                  </a:ext>
                </a:extLst>
              </p:cNvPr>
              <p:cNvSpPr/>
              <p:nvPr/>
            </p:nvSpPr>
            <p:spPr>
              <a:xfrm>
                <a:off x="6114097" y="3645122"/>
                <a:ext cx="365664" cy="246221"/>
              </a:xfrm>
              <a:custGeom>
                <a:avLst/>
                <a:gdLst>
                  <a:gd name="connsiteX0" fmla="*/ 365665 w 365664"/>
                  <a:gd name="connsiteY0" fmla="*/ 175260 h 246221"/>
                  <a:gd name="connsiteX1" fmla="*/ 57817 w 365664"/>
                  <a:gd name="connsiteY1" fmla="*/ 10668 h 246221"/>
                  <a:gd name="connsiteX2" fmla="*/ 43720 w 365664"/>
                  <a:gd name="connsiteY2" fmla="*/ 0 h 246221"/>
                  <a:gd name="connsiteX3" fmla="*/ 0 w 365664"/>
                  <a:gd name="connsiteY3" fmla="*/ 51816 h 246221"/>
                  <a:gd name="connsiteX4" fmla="*/ 354140 w 365664"/>
                  <a:gd name="connsiteY4" fmla="*/ 246221 h 246221"/>
                  <a:gd name="connsiteX5" fmla="*/ 365665 w 365664"/>
                  <a:gd name="connsiteY5" fmla="*/ 175260 h 24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5664" h="246221">
                    <a:moveTo>
                      <a:pt x="365665" y="175260"/>
                    </a:moveTo>
                    <a:cubicBezTo>
                      <a:pt x="365665" y="175260"/>
                      <a:pt x="166878" y="103632"/>
                      <a:pt x="57817" y="10668"/>
                    </a:cubicBezTo>
                    <a:cubicBezTo>
                      <a:pt x="53150" y="6667"/>
                      <a:pt x="48482" y="3238"/>
                      <a:pt x="43720" y="0"/>
                    </a:cubicBezTo>
                    <a:lnTo>
                      <a:pt x="0" y="51816"/>
                    </a:lnTo>
                    <a:cubicBezTo>
                      <a:pt x="134493" y="165449"/>
                      <a:pt x="261842" y="220027"/>
                      <a:pt x="354140" y="246221"/>
                    </a:cubicBezTo>
                    <a:cubicBezTo>
                      <a:pt x="354044" y="246317"/>
                      <a:pt x="353473" y="222599"/>
                      <a:pt x="365665" y="175260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3" name="Freeform: Shape 44">
                <a:extLst>
                  <a:ext uri="{FF2B5EF4-FFF2-40B4-BE49-F238E27FC236}">
                    <a16:creationId xmlns:a16="http://schemas.microsoft.com/office/drawing/2014/main" id="{7A1B444A-7C14-CF15-D6C0-27FAF4EF8F96}"/>
                  </a:ext>
                </a:extLst>
              </p:cNvPr>
              <p:cNvSpPr/>
              <p:nvPr/>
            </p:nvSpPr>
            <p:spPr>
              <a:xfrm>
                <a:off x="6084177" y="3530144"/>
                <a:ext cx="175472" cy="196797"/>
              </a:xfrm>
              <a:custGeom>
                <a:avLst/>
                <a:gdLst>
                  <a:gd name="connsiteX0" fmla="*/ 29920 w 175472"/>
                  <a:gd name="connsiteY0" fmla="*/ 196798 h 196797"/>
                  <a:gd name="connsiteX1" fmla="*/ 10584 w 175472"/>
                  <a:gd name="connsiteY1" fmla="*/ 189749 h 196797"/>
                  <a:gd name="connsiteX2" fmla="*/ 7060 w 175472"/>
                  <a:gd name="connsiteY2" fmla="*/ 147649 h 196797"/>
                  <a:gd name="connsiteX3" fmla="*/ 122788 w 175472"/>
                  <a:gd name="connsiteY3" fmla="*/ 10584 h 196797"/>
                  <a:gd name="connsiteX4" fmla="*/ 164889 w 175472"/>
                  <a:gd name="connsiteY4" fmla="*/ 7060 h 196797"/>
                  <a:gd name="connsiteX5" fmla="*/ 168413 w 175472"/>
                  <a:gd name="connsiteY5" fmla="*/ 49160 h 196797"/>
                  <a:gd name="connsiteX6" fmla="*/ 52684 w 175472"/>
                  <a:gd name="connsiteY6" fmla="*/ 186225 h 196797"/>
                  <a:gd name="connsiteX7" fmla="*/ 29920 w 175472"/>
                  <a:gd name="connsiteY7" fmla="*/ 196798 h 19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472" h="196797">
                    <a:moveTo>
                      <a:pt x="29920" y="196798"/>
                    </a:moveTo>
                    <a:cubicBezTo>
                      <a:pt x="23062" y="196798"/>
                      <a:pt x="16204" y="194512"/>
                      <a:pt x="10584" y="189749"/>
                    </a:cubicBezTo>
                    <a:cubicBezTo>
                      <a:pt x="-1989" y="179081"/>
                      <a:pt x="-3608" y="160222"/>
                      <a:pt x="7060" y="147649"/>
                    </a:cubicBezTo>
                    <a:lnTo>
                      <a:pt x="122788" y="10584"/>
                    </a:lnTo>
                    <a:cubicBezTo>
                      <a:pt x="133457" y="-1989"/>
                      <a:pt x="152316" y="-3608"/>
                      <a:pt x="164889" y="7060"/>
                    </a:cubicBezTo>
                    <a:cubicBezTo>
                      <a:pt x="177462" y="17728"/>
                      <a:pt x="179081" y="36587"/>
                      <a:pt x="168413" y="49160"/>
                    </a:cubicBezTo>
                    <a:lnTo>
                      <a:pt x="52684" y="186225"/>
                    </a:lnTo>
                    <a:cubicBezTo>
                      <a:pt x="46779" y="193178"/>
                      <a:pt x="38397" y="196798"/>
                      <a:pt x="29920" y="196798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4" name="Freeform: Shape 45">
                <a:extLst>
                  <a:ext uri="{FF2B5EF4-FFF2-40B4-BE49-F238E27FC236}">
                    <a16:creationId xmlns:a16="http://schemas.microsoft.com/office/drawing/2014/main" id="{437C5247-60FD-3BA6-D9F1-5ECC8B1E96CC}"/>
                  </a:ext>
                </a:extLst>
              </p:cNvPr>
              <p:cNvSpPr/>
              <p:nvPr/>
            </p:nvSpPr>
            <p:spPr>
              <a:xfrm>
                <a:off x="6793991" y="4565141"/>
                <a:ext cx="473561" cy="300608"/>
              </a:xfrm>
              <a:custGeom>
                <a:avLst/>
                <a:gdLst>
                  <a:gd name="connsiteX0" fmla="*/ 214979 w 473561"/>
                  <a:gd name="connsiteY0" fmla="*/ 2191 h 300608"/>
                  <a:gd name="connsiteX1" fmla="*/ 214122 w 473561"/>
                  <a:gd name="connsiteY1" fmla="*/ 102870 h 300608"/>
                  <a:gd name="connsiteX2" fmla="*/ 411956 w 473561"/>
                  <a:gd name="connsiteY2" fmla="*/ 107252 h 300608"/>
                  <a:gd name="connsiteX3" fmla="*/ 469011 w 473561"/>
                  <a:gd name="connsiteY3" fmla="*/ 300609 h 300608"/>
                  <a:gd name="connsiteX4" fmla="*/ 0 w 473561"/>
                  <a:gd name="connsiteY4" fmla="*/ 300609 h 300608"/>
                  <a:gd name="connsiteX5" fmla="*/ 8001 w 473561"/>
                  <a:gd name="connsiteY5" fmla="*/ 0 h 300608"/>
                  <a:gd name="connsiteX6" fmla="*/ 214979 w 473561"/>
                  <a:gd name="connsiteY6" fmla="*/ 2191 h 3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1" h="300608">
                    <a:moveTo>
                      <a:pt x="214979" y="2191"/>
                    </a:moveTo>
                    <a:cubicBezTo>
                      <a:pt x="215265" y="14669"/>
                      <a:pt x="214122" y="102870"/>
                      <a:pt x="214122" y="102870"/>
                    </a:cubicBezTo>
                    <a:cubicBezTo>
                      <a:pt x="214122" y="102870"/>
                      <a:pt x="326422" y="49054"/>
                      <a:pt x="411956" y="107252"/>
                    </a:cubicBezTo>
                    <a:cubicBezTo>
                      <a:pt x="497491" y="165449"/>
                      <a:pt x="469011" y="300609"/>
                      <a:pt x="469011" y="300609"/>
                    </a:cubicBezTo>
                    <a:lnTo>
                      <a:pt x="0" y="300609"/>
                    </a:lnTo>
                    <a:lnTo>
                      <a:pt x="8001" y="0"/>
                    </a:lnTo>
                    <a:lnTo>
                      <a:pt x="214979" y="2191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5" name="Freeform: Shape 46">
                <a:extLst>
                  <a:ext uri="{FF2B5EF4-FFF2-40B4-BE49-F238E27FC236}">
                    <a16:creationId xmlns:a16="http://schemas.microsoft.com/office/drawing/2014/main" id="{3ADA7B0B-EE06-1542-9674-A57D9B090CDF}"/>
                  </a:ext>
                </a:extLst>
              </p:cNvPr>
              <p:cNvSpPr/>
              <p:nvPr/>
            </p:nvSpPr>
            <p:spPr>
              <a:xfrm>
                <a:off x="6794087" y="4810315"/>
                <a:ext cx="473520" cy="55435"/>
              </a:xfrm>
              <a:custGeom>
                <a:avLst/>
                <a:gdLst>
                  <a:gd name="connsiteX0" fmla="*/ 0 w 473520"/>
                  <a:gd name="connsiteY0" fmla="*/ 55436 h 55435"/>
                  <a:gd name="connsiteX1" fmla="*/ 469011 w 473520"/>
                  <a:gd name="connsiteY1" fmla="*/ 55436 h 55435"/>
                  <a:gd name="connsiteX2" fmla="*/ 473488 w 473520"/>
                  <a:gd name="connsiteY2" fmla="*/ 0 h 55435"/>
                  <a:gd name="connsiteX3" fmla="*/ 1429 w 473520"/>
                  <a:gd name="connsiteY3" fmla="*/ 286 h 55435"/>
                  <a:gd name="connsiteX4" fmla="*/ 0 w 473520"/>
                  <a:gd name="connsiteY4" fmla="*/ 55436 h 5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20" h="55435">
                    <a:moveTo>
                      <a:pt x="0" y="55436"/>
                    </a:moveTo>
                    <a:lnTo>
                      <a:pt x="469011" y="55436"/>
                    </a:lnTo>
                    <a:cubicBezTo>
                      <a:pt x="469011" y="55436"/>
                      <a:pt x="473964" y="31718"/>
                      <a:pt x="473488" y="0"/>
                    </a:cubicBezTo>
                    <a:lnTo>
                      <a:pt x="1429" y="286"/>
                    </a:lnTo>
                    <a:lnTo>
                      <a:pt x="0" y="55436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6" name="Freeform: Shape 47">
                <a:extLst>
                  <a:ext uri="{FF2B5EF4-FFF2-40B4-BE49-F238E27FC236}">
                    <a16:creationId xmlns:a16="http://schemas.microsoft.com/office/drawing/2014/main" id="{2BE13920-A999-0DB4-31E0-76A70A037368}"/>
                  </a:ext>
                </a:extLst>
              </p:cNvPr>
              <p:cNvSpPr/>
              <p:nvPr/>
            </p:nvSpPr>
            <p:spPr>
              <a:xfrm>
                <a:off x="6798183" y="4694396"/>
                <a:ext cx="138398" cy="167735"/>
              </a:xfrm>
              <a:custGeom>
                <a:avLst/>
                <a:gdLst>
                  <a:gd name="connsiteX0" fmla="*/ 127825 w 138398"/>
                  <a:gd name="connsiteY0" fmla="*/ 121444 h 167735"/>
                  <a:gd name="connsiteX1" fmla="*/ 109918 w 138398"/>
                  <a:gd name="connsiteY1" fmla="*/ 60293 h 167735"/>
                  <a:gd name="connsiteX2" fmla="*/ 43910 w 138398"/>
                  <a:gd name="connsiteY2" fmla="*/ 4858 h 167735"/>
                  <a:gd name="connsiteX3" fmla="*/ 381 w 138398"/>
                  <a:gd name="connsiteY3" fmla="*/ 0 h 167735"/>
                  <a:gd name="connsiteX4" fmla="*/ 0 w 138398"/>
                  <a:gd name="connsiteY4" fmla="*/ 14954 h 167735"/>
                  <a:gd name="connsiteX5" fmla="*/ 42291 w 138398"/>
                  <a:gd name="connsiteY5" fmla="*/ 19717 h 167735"/>
                  <a:gd name="connsiteX6" fmla="*/ 95631 w 138398"/>
                  <a:gd name="connsiteY6" fmla="*/ 64484 h 167735"/>
                  <a:gd name="connsiteX7" fmla="*/ 113443 w 138398"/>
                  <a:gd name="connsiteY7" fmla="*/ 125254 h 167735"/>
                  <a:gd name="connsiteX8" fmla="*/ 123158 w 138398"/>
                  <a:gd name="connsiteY8" fmla="*/ 167735 h 167735"/>
                  <a:gd name="connsiteX9" fmla="*/ 138398 w 138398"/>
                  <a:gd name="connsiteY9" fmla="*/ 167259 h 167735"/>
                  <a:gd name="connsiteX10" fmla="*/ 127825 w 138398"/>
                  <a:gd name="connsiteY10" fmla="*/ 121444 h 16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98" h="167735">
                    <a:moveTo>
                      <a:pt x="127825" y="121444"/>
                    </a:moveTo>
                    <a:lnTo>
                      <a:pt x="109918" y="60293"/>
                    </a:lnTo>
                    <a:cubicBezTo>
                      <a:pt x="101060" y="30099"/>
                      <a:pt x="75247" y="8287"/>
                      <a:pt x="43910" y="4858"/>
                    </a:cubicBezTo>
                    <a:lnTo>
                      <a:pt x="381" y="0"/>
                    </a:lnTo>
                    <a:lnTo>
                      <a:pt x="0" y="14954"/>
                    </a:lnTo>
                    <a:lnTo>
                      <a:pt x="42291" y="19717"/>
                    </a:lnTo>
                    <a:cubicBezTo>
                      <a:pt x="67532" y="22574"/>
                      <a:pt x="88487" y="40100"/>
                      <a:pt x="95631" y="64484"/>
                    </a:cubicBezTo>
                    <a:lnTo>
                      <a:pt x="113443" y="125254"/>
                    </a:lnTo>
                    <a:lnTo>
                      <a:pt x="123158" y="167735"/>
                    </a:lnTo>
                    <a:lnTo>
                      <a:pt x="138398" y="167259"/>
                    </a:lnTo>
                    <a:lnTo>
                      <a:pt x="127825" y="12144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7" name="Freeform: Shape 48">
                <a:extLst>
                  <a:ext uri="{FF2B5EF4-FFF2-40B4-BE49-F238E27FC236}">
                    <a16:creationId xmlns:a16="http://schemas.microsoft.com/office/drawing/2014/main" id="{B7C1407A-997A-B293-A10B-35A99520DDB5}"/>
                  </a:ext>
                </a:extLst>
              </p:cNvPr>
              <p:cNvSpPr/>
              <p:nvPr/>
            </p:nvSpPr>
            <p:spPr>
              <a:xfrm>
                <a:off x="7170515" y="3832669"/>
                <a:ext cx="100107" cy="189452"/>
              </a:xfrm>
              <a:custGeom>
                <a:avLst/>
                <a:gdLst>
                  <a:gd name="connsiteX0" fmla="*/ 54769 w 100107"/>
                  <a:gd name="connsiteY0" fmla="*/ 0 h 189452"/>
                  <a:gd name="connsiteX1" fmla="*/ 0 w 100107"/>
                  <a:gd name="connsiteY1" fmla="*/ 89821 h 189452"/>
                  <a:gd name="connsiteX2" fmla="*/ 91440 w 100107"/>
                  <a:gd name="connsiteY2" fmla="*/ 189452 h 189452"/>
                  <a:gd name="connsiteX3" fmla="*/ 100108 w 100107"/>
                  <a:gd name="connsiteY3" fmla="*/ 123825 h 189452"/>
                  <a:gd name="connsiteX4" fmla="*/ 54769 w 100107"/>
                  <a:gd name="connsiteY4" fmla="*/ 0 h 18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107" h="189452">
                    <a:moveTo>
                      <a:pt x="54769" y="0"/>
                    </a:moveTo>
                    <a:cubicBezTo>
                      <a:pt x="22384" y="16192"/>
                      <a:pt x="0" y="50292"/>
                      <a:pt x="0" y="89821"/>
                    </a:cubicBezTo>
                    <a:cubicBezTo>
                      <a:pt x="0" y="143065"/>
                      <a:pt x="40481" y="186404"/>
                      <a:pt x="91440" y="189452"/>
                    </a:cubicBezTo>
                    <a:cubicBezTo>
                      <a:pt x="96869" y="169164"/>
                      <a:pt x="100108" y="147256"/>
                      <a:pt x="100108" y="123825"/>
                    </a:cubicBezTo>
                    <a:cubicBezTo>
                      <a:pt x="100013" y="74295"/>
                      <a:pt x="82296" y="33338"/>
                      <a:pt x="54769" y="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8" name="Freeform: Shape 49">
                <a:extLst>
                  <a:ext uri="{FF2B5EF4-FFF2-40B4-BE49-F238E27FC236}">
                    <a16:creationId xmlns:a16="http://schemas.microsoft.com/office/drawing/2014/main" id="{2CBB1F6E-4014-AA8D-D3BE-58D9897464FB}"/>
                  </a:ext>
                </a:extLst>
              </p:cNvPr>
              <p:cNvSpPr/>
              <p:nvPr/>
            </p:nvSpPr>
            <p:spPr>
              <a:xfrm>
                <a:off x="6210226" y="4565141"/>
                <a:ext cx="473561" cy="300608"/>
              </a:xfrm>
              <a:custGeom>
                <a:avLst/>
                <a:gdLst>
                  <a:gd name="connsiteX0" fmla="*/ 258582 w 473561"/>
                  <a:gd name="connsiteY0" fmla="*/ 2191 h 300608"/>
                  <a:gd name="connsiteX1" fmla="*/ 259440 w 473561"/>
                  <a:gd name="connsiteY1" fmla="*/ 102870 h 300608"/>
                  <a:gd name="connsiteX2" fmla="*/ 61605 w 473561"/>
                  <a:gd name="connsiteY2" fmla="*/ 107252 h 300608"/>
                  <a:gd name="connsiteX3" fmla="*/ 4551 w 473561"/>
                  <a:gd name="connsiteY3" fmla="*/ 300609 h 300608"/>
                  <a:gd name="connsiteX4" fmla="*/ 473562 w 473561"/>
                  <a:gd name="connsiteY4" fmla="*/ 300609 h 300608"/>
                  <a:gd name="connsiteX5" fmla="*/ 465561 w 473561"/>
                  <a:gd name="connsiteY5" fmla="*/ 0 h 300608"/>
                  <a:gd name="connsiteX6" fmla="*/ 258582 w 473561"/>
                  <a:gd name="connsiteY6" fmla="*/ 2191 h 3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1" h="300608">
                    <a:moveTo>
                      <a:pt x="258582" y="2191"/>
                    </a:moveTo>
                    <a:cubicBezTo>
                      <a:pt x="258297" y="14669"/>
                      <a:pt x="259440" y="102870"/>
                      <a:pt x="259440" y="102870"/>
                    </a:cubicBezTo>
                    <a:cubicBezTo>
                      <a:pt x="259440" y="102870"/>
                      <a:pt x="147140" y="49054"/>
                      <a:pt x="61605" y="107252"/>
                    </a:cubicBezTo>
                    <a:cubicBezTo>
                      <a:pt x="-23929" y="165449"/>
                      <a:pt x="4551" y="300609"/>
                      <a:pt x="4551" y="300609"/>
                    </a:cubicBezTo>
                    <a:lnTo>
                      <a:pt x="473562" y="300609"/>
                    </a:lnTo>
                    <a:lnTo>
                      <a:pt x="465561" y="0"/>
                    </a:lnTo>
                    <a:lnTo>
                      <a:pt x="258582" y="2191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9" name="Freeform: Shape 50">
                <a:extLst>
                  <a:ext uri="{FF2B5EF4-FFF2-40B4-BE49-F238E27FC236}">
                    <a16:creationId xmlns:a16="http://schemas.microsoft.com/office/drawing/2014/main" id="{D26506DB-1BBB-2263-918E-A7F30BE9E346}"/>
                  </a:ext>
                </a:extLst>
              </p:cNvPr>
              <p:cNvSpPr/>
              <p:nvPr/>
            </p:nvSpPr>
            <p:spPr>
              <a:xfrm>
                <a:off x="6210172" y="4810315"/>
                <a:ext cx="473519" cy="55435"/>
              </a:xfrm>
              <a:custGeom>
                <a:avLst/>
                <a:gdLst>
                  <a:gd name="connsiteX0" fmla="*/ 473520 w 473519"/>
                  <a:gd name="connsiteY0" fmla="*/ 55436 h 55435"/>
                  <a:gd name="connsiteX1" fmla="*/ 4509 w 473519"/>
                  <a:gd name="connsiteY1" fmla="*/ 55436 h 55435"/>
                  <a:gd name="connsiteX2" fmla="*/ 32 w 473519"/>
                  <a:gd name="connsiteY2" fmla="*/ 0 h 55435"/>
                  <a:gd name="connsiteX3" fmla="*/ 472091 w 473519"/>
                  <a:gd name="connsiteY3" fmla="*/ 286 h 55435"/>
                  <a:gd name="connsiteX4" fmla="*/ 473520 w 473519"/>
                  <a:gd name="connsiteY4" fmla="*/ 55436 h 5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19" h="55435">
                    <a:moveTo>
                      <a:pt x="473520" y="55436"/>
                    </a:moveTo>
                    <a:lnTo>
                      <a:pt x="4509" y="55436"/>
                    </a:lnTo>
                    <a:cubicBezTo>
                      <a:pt x="4509" y="55436"/>
                      <a:pt x="-444" y="31718"/>
                      <a:pt x="32" y="0"/>
                    </a:cubicBezTo>
                    <a:lnTo>
                      <a:pt x="472091" y="286"/>
                    </a:lnTo>
                    <a:lnTo>
                      <a:pt x="473520" y="55436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0" name="Freeform: Shape 51">
                <a:extLst>
                  <a:ext uri="{FF2B5EF4-FFF2-40B4-BE49-F238E27FC236}">
                    <a16:creationId xmlns:a16="http://schemas.microsoft.com/office/drawing/2014/main" id="{3182DE35-D640-6EF3-9EA7-138F2FA615E4}"/>
                  </a:ext>
                </a:extLst>
              </p:cNvPr>
              <p:cNvSpPr/>
              <p:nvPr/>
            </p:nvSpPr>
            <p:spPr>
              <a:xfrm>
                <a:off x="6541198" y="4694396"/>
                <a:ext cx="138398" cy="167735"/>
              </a:xfrm>
              <a:custGeom>
                <a:avLst/>
                <a:gdLst>
                  <a:gd name="connsiteX0" fmla="*/ 10573 w 138398"/>
                  <a:gd name="connsiteY0" fmla="*/ 121444 h 167735"/>
                  <a:gd name="connsiteX1" fmla="*/ 28480 w 138398"/>
                  <a:gd name="connsiteY1" fmla="*/ 60293 h 167735"/>
                  <a:gd name="connsiteX2" fmla="*/ 94488 w 138398"/>
                  <a:gd name="connsiteY2" fmla="*/ 4858 h 167735"/>
                  <a:gd name="connsiteX3" fmla="*/ 138017 w 138398"/>
                  <a:gd name="connsiteY3" fmla="*/ 0 h 167735"/>
                  <a:gd name="connsiteX4" fmla="*/ 138398 w 138398"/>
                  <a:gd name="connsiteY4" fmla="*/ 14954 h 167735"/>
                  <a:gd name="connsiteX5" fmla="*/ 96107 w 138398"/>
                  <a:gd name="connsiteY5" fmla="*/ 19717 h 167735"/>
                  <a:gd name="connsiteX6" fmla="*/ 42767 w 138398"/>
                  <a:gd name="connsiteY6" fmla="*/ 64484 h 167735"/>
                  <a:gd name="connsiteX7" fmla="*/ 24955 w 138398"/>
                  <a:gd name="connsiteY7" fmla="*/ 125254 h 167735"/>
                  <a:gd name="connsiteX8" fmla="*/ 15240 w 138398"/>
                  <a:gd name="connsiteY8" fmla="*/ 167735 h 167735"/>
                  <a:gd name="connsiteX9" fmla="*/ 0 w 138398"/>
                  <a:gd name="connsiteY9" fmla="*/ 167259 h 167735"/>
                  <a:gd name="connsiteX10" fmla="*/ 10573 w 138398"/>
                  <a:gd name="connsiteY10" fmla="*/ 121444 h 16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98" h="167735">
                    <a:moveTo>
                      <a:pt x="10573" y="121444"/>
                    </a:moveTo>
                    <a:lnTo>
                      <a:pt x="28480" y="60293"/>
                    </a:lnTo>
                    <a:cubicBezTo>
                      <a:pt x="37338" y="30099"/>
                      <a:pt x="63151" y="8287"/>
                      <a:pt x="94488" y="4858"/>
                    </a:cubicBezTo>
                    <a:lnTo>
                      <a:pt x="138017" y="0"/>
                    </a:lnTo>
                    <a:lnTo>
                      <a:pt x="138398" y="14954"/>
                    </a:lnTo>
                    <a:lnTo>
                      <a:pt x="96107" y="19717"/>
                    </a:lnTo>
                    <a:cubicBezTo>
                      <a:pt x="70866" y="22574"/>
                      <a:pt x="49911" y="40100"/>
                      <a:pt x="42767" y="64484"/>
                    </a:cubicBezTo>
                    <a:lnTo>
                      <a:pt x="24955" y="125254"/>
                    </a:lnTo>
                    <a:lnTo>
                      <a:pt x="15240" y="167735"/>
                    </a:lnTo>
                    <a:lnTo>
                      <a:pt x="0" y="167259"/>
                    </a:lnTo>
                    <a:lnTo>
                      <a:pt x="10573" y="12144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1" name="Freeform: Shape 52">
                <a:extLst>
                  <a:ext uri="{FF2B5EF4-FFF2-40B4-BE49-F238E27FC236}">
                    <a16:creationId xmlns:a16="http://schemas.microsoft.com/office/drawing/2014/main" id="{065FCC55-601A-0ADE-C162-8EB82F9EAF0B}"/>
                  </a:ext>
                </a:extLst>
              </p:cNvPr>
              <p:cNvSpPr/>
              <p:nvPr/>
            </p:nvSpPr>
            <p:spPr>
              <a:xfrm>
                <a:off x="6998970" y="3822477"/>
                <a:ext cx="149613" cy="268890"/>
              </a:xfrm>
              <a:custGeom>
                <a:avLst/>
                <a:gdLst>
                  <a:gd name="connsiteX0" fmla="*/ 146685 w 149613"/>
                  <a:gd name="connsiteY0" fmla="*/ 104870 h 268890"/>
                  <a:gd name="connsiteX1" fmla="*/ 0 w 149613"/>
                  <a:gd name="connsiteY1" fmla="*/ 0 h 268890"/>
                  <a:gd name="connsiteX2" fmla="*/ 9334 w 149613"/>
                  <a:gd name="connsiteY2" fmla="*/ 64675 h 268890"/>
                  <a:gd name="connsiteX3" fmla="*/ 105823 w 149613"/>
                  <a:gd name="connsiteY3" fmla="*/ 134017 h 268890"/>
                  <a:gd name="connsiteX4" fmla="*/ 37719 w 149613"/>
                  <a:gd name="connsiteY4" fmla="*/ 227552 h 268890"/>
                  <a:gd name="connsiteX5" fmla="*/ 38005 w 149613"/>
                  <a:gd name="connsiteY5" fmla="*/ 235934 h 268890"/>
                  <a:gd name="connsiteX6" fmla="*/ 58198 w 149613"/>
                  <a:gd name="connsiteY6" fmla="*/ 268891 h 268890"/>
                  <a:gd name="connsiteX7" fmla="*/ 83915 w 149613"/>
                  <a:gd name="connsiteY7" fmla="*/ 253746 h 268890"/>
                  <a:gd name="connsiteX8" fmla="*/ 146685 w 149613"/>
                  <a:gd name="connsiteY8" fmla="*/ 104870 h 268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13" h="268890">
                    <a:moveTo>
                      <a:pt x="146685" y="104870"/>
                    </a:moveTo>
                    <a:cubicBezTo>
                      <a:pt x="130683" y="36386"/>
                      <a:pt x="0" y="0"/>
                      <a:pt x="0" y="0"/>
                    </a:cubicBezTo>
                    <a:cubicBezTo>
                      <a:pt x="5334" y="19717"/>
                      <a:pt x="9334" y="64675"/>
                      <a:pt x="9334" y="64675"/>
                    </a:cubicBezTo>
                    <a:cubicBezTo>
                      <a:pt x="56007" y="80010"/>
                      <a:pt x="105823" y="106204"/>
                      <a:pt x="105823" y="134017"/>
                    </a:cubicBezTo>
                    <a:cubicBezTo>
                      <a:pt x="105823" y="185357"/>
                      <a:pt x="52102" y="219266"/>
                      <a:pt x="37719" y="227552"/>
                    </a:cubicBezTo>
                    <a:cubicBezTo>
                      <a:pt x="37814" y="230410"/>
                      <a:pt x="37909" y="233267"/>
                      <a:pt x="38005" y="235934"/>
                    </a:cubicBezTo>
                    <a:lnTo>
                      <a:pt x="58198" y="268891"/>
                    </a:lnTo>
                    <a:cubicBezTo>
                      <a:pt x="64579" y="265367"/>
                      <a:pt x="72962" y="260223"/>
                      <a:pt x="83915" y="253746"/>
                    </a:cubicBezTo>
                    <a:cubicBezTo>
                      <a:pt x="109061" y="238792"/>
                      <a:pt x="162687" y="173355"/>
                      <a:pt x="146685" y="104870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id="{EF9C1CF7-914C-B749-36CD-D94FE77D6C7C}"/>
                  </a:ext>
                </a:extLst>
              </p:cNvPr>
              <p:cNvGrpSpPr/>
              <p:nvPr/>
            </p:nvGrpSpPr>
            <p:grpSpPr>
              <a:xfrm>
                <a:off x="6818559" y="4050034"/>
                <a:ext cx="308426" cy="267855"/>
                <a:chOff x="6818559" y="4050034"/>
                <a:chExt cx="308426" cy="267855"/>
              </a:xfrm>
            </p:grpSpPr>
            <p:sp>
              <p:nvSpPr>
                <p:cNvPr id="59" name="Freeform: Shape 54">
                  <a:extLst>
                    <a:ext uri="{FF2B5EF4-FFF2-40B4-BE49-F238E27FC236}">
                      <a16:creationId xmlns:a16="http://schemas.microsoft.com/office/drawing/2014/main" id="{1E48BF48-DF40-69C7-5F1D-40F404F98CCE}"/>
                    </a:ext>
                  </a:extLst>
                </p:cNvPr>
                <p:cNvSpPr/>
                <p:nvPr/>
              </p:nvSpPr>
              <p:spPr>
                <a:xfrm>
                  <a:off x="6818601" y="4050075"/>
                  <a:ext cx="308384" cy="267814"/>
                </a:xfrm>
                <a:custGeom>
                  <a:avLst/>
                  <a:gdLst>
                    <a:gd name="connsiteX0" fmla="*/ 214563 w 308384"/>
                    <a:gd name="connsiteY0" fmla="*/ 1955 h 267814"/>
                    <a:gd name="connsiteX1" fmla="*/ 86928 w 308384"/>
                    <a:gd name="connsiteY1" fmla="*/ 3955 h 267814"/>
                    <a:gd name="connsiteX2" fmla="*/ 105883 w 308384"/>
                    <a:gd name="connsiteY2" fmla="*/ 70630 h 267814"/>
                    <a:gd name="connsiteX3" fmla="*/ 32350 w 308384"/>
                    <a:gd name="connsiteY3" fmla="*/ 99301 h 267814"/>
                    <a:gd name="connsiteX4" fmla="*/ 174939 w 308384"/>
                    <a:gd name="connsiteY4" fmla="*/ 245985 h 267814"/>
                    <a:gd name="connsiteX5" fmla="*/ 308384 w 308384"/>
                    <a:gd name="connsiteY5" fmla="*/ 154926 h 267814"/>
                    <a:gd name="connsiteX6" fmla="*/ 214563 w 308384"/>
                    <a:gd name="connsiteY6" fmla="*/ 1955 h 267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8384" h="267814">
                      <a:moveTo>
                        <a:pt x="214563" y="1955"/>
                      </a:moveTo>
                      <a:cubicBezTo>
                        <a:pt x="214563" y="1955"/>
                        <a:pt x="129219" y="-3570"/>
                        <a:pt x="86928" y="3955"/>
                      </a:cubicBezTo>
                      <a:cubicBezTo>
                        <a:pt x="44637" y="11480"/>
                        <a:pt x="75308" y="67011"/>
                        <a:pt x="105883" y="70630"/>
                      </a:cubicBezTo>
                      <a:cubicBezTo>
                        <a:pt x="105883" y="70630"/>
                        <a:pt x="56829" y="78250"/>
                        <a:pt x="32350" y="99301"/>
                      </a:cubicBezTo>
                      <a:cubicBezTo>
                        <a:pt x="-54709" y="173881"/>
                        <a:pt x="47876" y="323900"/>
                        <a:pt x="174939" y="245985"/>
                      </a:cubicBezTo>
                      <a:cubicBezTo>
                        <a:pt x="269522" y="183978"/>
                        <a:pt x="308384" y="154926"/>
                        <a:pt x="308384" y="154926"/>
                      </a:cubicBezTo>
                      <a:lnTo>
                        <a:pt x="214563" y="1955"/>
                      </a:ln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60" name="Freeform: Shape 55">
                  <a:extLst>
                    <a:ext uri="{FF2B5EF4-FFF2-40B4-BE49-F238E27FC236}">
                      <a16:creationId xmlns:a16="http://schemas.microsoft.com/office/drawing/2014/main" id="{829EC097-F258-DA6C-CE22-5A71E84AB6FA}"/>
                    </a:ext>
                  </a:extLst>
                </p:cNvPr>
                <p:cNvSpPr/>
                <p:nvPr/>
              </p:nvSpPr>
              <p:spPr>
                <a:xfrm>
                  <a:off x="6884708" y="4050034"/>
                  <a:ext cx="153523" cy="67146"/>
                </a:xfrm>
                <a:custGeom>
                  <a:avLst/>
                  <a:gdLst>
                    <a:gd name="connsiteX0" fmla="*/ 20726 w 153523"/>
                    <a:gd name="connsiteY0" fmla="*/ 3996 h 67146"/>
                    <a:gd name="connsiteX1" fmla="*/ 28632 w 153523"/>
                    <a:gd name="connsiteY1" fmla="*/ 67147 h 67146"/>
                    <a:gd name="connsiteX2" fmla="*/ 38348 w 153523"/>
                    <a:gd name="connsiteY2" fmla="*/ 35238 h 67146"/>
                    <a:gd name="connsiteX3" fmla="*/ 148361 w 153523"/>
                    <a:gd name="connsiteY3" fmla="*/ 50859 h 67146"/>
                    <a:gd name="connsiteX4" fmla="*/ 152553 w 153523"/>
                    <a:gd name="connsiteY4" fmla="*/ 8949 h 67146"/>
                    <a:gd name="connsiteX5" fmla="*/ 148266 w 153523"/>
                    <a:gd name="connsiteY5" fmla="*/ 1996 h 67146"/>
                    <a:gd name="connsiteX6" fmla="*/ 20726 w 153523"/>
                    <a:gd name="connsiteY6" fmla="*/ 3996 h 67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523" h="67146">
                      <a:moveTo>
                        <a:pt x="20726" y="3996"/>
                      </a:moveTo>
                      <a:cubicBezTo>
                        <a:pt x="-16421" y="10664"/>
                        <a:pt x="2724" y="54193"/>
                        <a:pt x="28632" y="67147"/>
                      </a:cubicBezTo>
                      <a:cubicBezTo>
                        <a:pt x="21107" y="58289"/>
                        <a:pt x="23108" y="43906"/>
                        <a:pt x="38348" y="35238"/>
                      </a:cubicBezTo>
                      <a:cubicBezTo>
                        <a:pt x="53588" y="26475"/>
                        <a:pt x="148361" y="50859"/>
                        <a:pt x="148361" y="50859"/>
                      </a:cubicBezTo>
                      <a:cubicBezTo>
                        <a:pt x="154362" y="49526"/>
                        <a:pt x="154172" y="28856"/>
                        <a:pt x="152553" y="8949"/>
                      </a:cubicBezTo>
                      <a:lnTo>
                        <a:pt x="148266" y="1996"/>
                      </a:lnTo>
                      <a:cubicBezTo>
                        <a:pt x="148361" y="1996"/>
                        <a:pt x="63017" y="-3624"/>
                        <a:pt x="20726" y="3996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61" name="Freeform: Shape 56">
                  <a:extLst>
                    <a:ext uri="{FF2B5EF4-FFF2-40B4-BE49-F238E27FC236}">
                      <a16:creationId xmlns:a16="http://schemas.microsoft.com/office/drawing/2014/main" id="{1306FB05-29E4-E423-789C-42D36B3E1505}"/>
                    </a:ext>
                  </a:extLst>
                </p:cNvPr>
                <p:cNvSpPr/>
                <p:nvPr/>
              </p:nvSpPr>
              <p:spPr>
                <a:xfrm>
                  <a:off x="6818559" y="4120705"/>
                  <a:ext cx="105924" cy="190119"/>
                </a:xfrm>
                <a:custGeom>
                  <a:avLst/>
                  <a:gdLst>
                    <a:gd name="connsiteX0" fmla="*/ 66396 w 105924"/>
                    <a:gd name="connsiteY0" fmla="*/ 190119 h 190119"/>
                    <a:gd name="connsiteX1" fmla="*/ 105925 w 105924"/>
                    <a:gd name="connsiteY1" fmla="*/ 0 h 190119"/>
                    <a:gd name="connsiteX2" fmla="*/ 32392 w 105924"/>
                    <a:gd name="connsiteY2" fmla="*/ 28670 h 190119"/>
                    <a:gd name="connsiteX3" fmla="*/ 66396 w 105924"/>
                    <a:gd name="connsiteY3" fmla="*/ 190119 h 1901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924" h="190119">
                      <a:moveTo>
                        <a:pt x="66396" y="190119"/>
                      </a:moveTo>
                      <a:cubicBezTo>
                        <a:pt x="-24282" y="66485"/>
                        <a:pt x="105925" y="0"/>
                        <a:pt x="105925" y="0"/>
                      </a:cubicBezTo>
                      <a:cubicBezTo>
                        <a:pt x="105925" y="0"/>
                        <a:pt x="56871" y="7620"/>
                        <a:pt x="32392" y="28670"/>
                      </a:cubicBezTo>
                      <a:cubicBezTo>
                        <a:pt x="-27044" y="79343"/>
                        <a:pt x="1817" y="165259"/>
                        <a:pt x="66396" y="190119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53" name="Freeform: Shape 57">
                <a:extLst>
                  <a:ext uri="{FF2B5EF4-FFF2-40B4-BE49-F238E27FC236}">
                    <a16:creationId xmlns:a16="http://schemas.microsoft.com/office/drawing/2014/main" id="{CC0AD5FB-41D6-3D47-CB3A-C33B02353D95}"/>
                  </a:ext>
                </a:extLst>
              </p:cNvPr>
              <p:cNvSpPr/>
              <p:nvPr/>
            </p:nvSpPr>
            <p:spPr>
              <a:xfrm>
                <a:off x="7003256" y="4022077"/>
                <a:ext cx="153682" cy="212687"/>
              </a:xfrm>
              <a:custGeom>
                <a:avLst/>
                <a:gdLst>
                  <a:gd name="connsiteX0" fmla="*/ 0 w 153682"/>
                  <a:gd name="connsiteY0" fmla="*/ 29953 h 212687"/>
                  <a:gd name="connsiteX1" fmla="*/ 14288 w 153682"/>
                  <a:gd name="connsiteY1" fmla="*/ 4426 h 212687"/>
                  <a:gd name="connsiteX2" fmla="*/ 55436 w 153682"/>
                  <a:gd name="connsiteY2" fmla="*/ 14237 h 212687"/>
                  <a:gd name="connsiteX3" fmla="*/ 149257 w 153682"/>
                  <a:gd name="connsiteY3" fmla="*/ 167113 h 212687"/>
                  <a:gd name="connsiteX4" fmla="*/ 139446 w 153682"/>
                  <a:gd name="connsiteY4" fmla="*/ 208261 h 212687"/>
                  <a:gd name="connsiteX5" fmla="*/ 98298 w 153682"/>
                  <a:gd name="connsiteY5" fmla="*/ 198451 h 212687"/>
                  <a:gd name="connsiteX6" fmla="*/ 4477 w 153682"/>
                  <a:gd name="connsiteY6" fmla="*/ 45574 h 212687"/>
                  <a:gd name="connsiteX7" fmla="*/ 0 w 153682"/>
                  <a:gd name="connsiteY7" fmla="*/ 29953 h 21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682" h="212687">
                    <a:moveTo>
                      <a:pt x="0" y="29953"/>
                    </a:moveTo>
                    <a:cubicBezTo>
                      <a:pt x="0" y="19857"/>
                      <a:pt x="5048" y="10046"/>
                      <a:pt x="14288" y="4426"/>
                    </a:cubicBezTo>
                    <a:cubicBezTo>
                      <a:pt x="28384" y="-4241"/>
                      <a:pt x="46768" y="235"/>
                      <a:pt x="55436" y="14237"/>
                    </a:cubicBezTo>
                    <a:lnTo>
                      <a:pt x="149257" y="167113"/>
                    </a:lnTo>
                    <a:cubicBezTo>
                      <a:pt x="157925" y="181210"/>
                      <a:pt x="153448" y="199593"/>
                      <a:pt x="139446" y="208261"/>
                    </a:cubicBezTo>
                    <a:cubicBezTo>
                      <a:pt x="125349" y="216929"/>
                      <a:pt x="106966" y="212452"/>
                      <a:pt x="98298" y="198451"/>
                    </a:cubicBezTo>
                    <a:lnTo>
                      <a:pt x="4477" y="45574"/>
                    </a:lnTo>
                    <a:cubicBezTo>
                      <a:pt x="1429" y="40716"/>
                      <a:pt x="0" y="35287"/>
                      <a:pt x="0" y="29953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4" name="Freeform: Shape 58">
                <a:extLst>
                  <a:ext uri="{FF2B5EF4-FFF2-40B4-BE49-F238E27FC236}">
                    <a16:creationId xmlns:a16="http://schemas.microsoft.com/office/drawing/2014/main" id="{987B706C-ADF4-70D9-B345-8446CD6341CD}"/>
                  </a:ext>
                </a:extLst>
              </p:cNvPr>
              <p:cNvSpPr/>
              <p:nvPr/>
            </p:nvSpPr>
            <p:spPr>
              <a:xfrm>
                <a:off x="6612340" y="4280534"/>
                <a:ext cx="245336" cy="285083"/>
              </a:xfrm>
              <a:custGeom>
                <a:avLst/>
                <a:gdLst>
                  <a:gd name="connsiteX0" fmla="*/ 244517 w 245336"/>
                  <a:gd name="connsiteY0" fmla="*/ 249746 h 285083"/>
                  <a:gd name="connsiteX1" fmla="*/ 200511 w 245336"/>
                  <a:gd name="connsiteY1" fmla="*/ 0 h 285083"/>
                  <a:gd name="connsiteX2" fmla="*/ 123835 w 245336"/>
                  <a:gd name="connsiteY2" fmla="*/ 20669 h 285083"/>
                  <a:gd name="connsiteX3" fmla="*/ 46492 w 245336"/>
                  <a:gd name="connsiteY3" fmla="*/ 0 h 285083"/>
                  <a:gd name="connsiteX4" fmla="*/ 1820 w 245336"/>
                  <a:gd name="connsiteY4" fmla="*/ 249746 h 285083"/>
                  <a:gd name="connsiteX5" fmla="*/ 60780 w 245336"/>
                  <a:gd name="connsiteY5" fmla="*/ 272796 h 285083"/>
                  <a:gd name="connsiteX6" fmla="*/ 83640 w 245336"/>
                  <a:gd name="connsiteY6" fmla="*/ 60103 h 285083"/>
                  <a:gd name="connsiteX7" fmla="*/ 126597 w 245336"/>
                  <a:gd name="connsiteY7" fmla="*/ 61913 h 285083"/>
                  <a:gd name="connsiteX8" fmla="*/ 169555 w 245336"/>
                  <a:gd name="connsiteY8" fmla="*/ 60008 h 285083"/>
                  <a:gd name="connsiteX9" fmla="*/ 192605 w 245336"/>
                  <a:gd name="connsiteY9" fmla="*/ 284607 h 285083"/>
                  <a:gd name="connsiteX10" fmla="*/ 233277 w 245336"/>
                  <a:gd name="connsiteY10" fmla="*/ 285083 h 285083"/>
                  <a:gd name="connsiteX11" fmla="*/ 244517 w 245336"/>
                  <a:gd name="connsiteY11" fmla="*/ 249746 h 28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5336" h="285083">
                    <a:moveTo>
                      <a:pt x="244517" y="249746"/>
                    </a:moveTo>
                    <a:cubicBezTo>
                      <a:pt x="252423" y="144780"/>
                      <a:pt x="200511" y="0"/>
                      <a:pt x="200511" y="0"/>
                    </a:cubicBezTo>
                    <a:cubicBezTo>
                      <a:pt x="200511" y="0"/>
                      <a:pt x="170031" y="20669"/>
                      <a:pt x="123835" y="20669"/>
                    </a:cubicBezTo>
                    <a:cubicBezTo>
                      <a:pt x="77639" y="20669"/>
                      <a:pt x="46492" y="0"/>
                      <a:pt x="46492" y="0"/>
                    </a:cubicBezTo>
                    <a:cubicBezTo>
                      <a:pt x="-13801" y="196501"/>
                      <a:pt x="1820" y="249746"/>
                      <a:pt x="1820" y="249746"/>
                    </a:cubicBezTo>
                    <a:lnTo>
                      <a:pt x="60780" y="272796"/>
                    </a:lnTo>
                    <a:cubicBezTo>
                      <a:pt x="61637" y="180404"/>
                      <a:pt x="71543" y="110681"/>
                      <a:pt x="83640" y="60103"/>
                    </a:cubicBezTo>
                    <a:cubicBezTo>
                      <a:pt x="97260" y="61246"/>
                      <a:pt x="111453" y="61913"/>
                      <a:pt x="126597" y="61913"/>
                    </a:cubicBezTo>
                    <a:cubicBezTo>
                      <a:pt x="141647" y="61913"/>
                      <a:pt x="155934" y="61246"/>
                      <a:pt x="169555" y="60008"/>
                    </a:cubicBezTo>
                    <a:cubicBezTo>
                      <a:pt x="182223" y="112871"/>
                      <a:pt x="192605" y="186119"/>
                      <a:pt x="192605" y="284607"/>
                    </a:cubicBezTo>
                    <a:lnTo>
                      <a:pt x="233277" y="285083"/>
                    </a:lnTo>
                    <a:cubicBezTo>
                      <a:pt x="239088" y="278130"/>
                      <a:pt x="243183" y="266891"/>
                      <a:pt x="244517" y="249746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5" name="Freeform: Shape 59">
                <a:extLst>
                  <a:ext uri="{FF2B5EF4-FFF2-40B4-BE49-F238E27FC236}">
                    <a16:creationId xmlns:a16="http://schemas.microsoft.com/office/drawing/2014/main" id="{7E202EEE-73AB-5957-189E-4C17641EBA3E}"/>
                  </a:ext>
                </a:extLst>
              </p:cNvPr>
              <p:cNvSpPr/>
              <p:nvPr/>
            </p:nvSpPr>
            <p:spPr>
              <a:xfrm>
                <a:off x="6766558" y="4529613"/>
                <a:ext cx="277943" cy="73247"/>
              </a:xfrm>
              <a:custGeom>
                <a:avLst/>
                <a:gdLst>
                  <a:gd name="connsiteX0" fmla="*/ 242413 w 277943"/>
                  <a:gd name="connsiteY0" fmla="*/ 73247 h 73247"/>
                  <a:gd name="connsiteX1" fmla="*/ 242032 w 277943"/>
                  <a:gd name="connsiteY1" fmla="*/ 73247 h 73247"/>
                  <a:gd name="connsiteX2" fmla="*/ 35149 w 277943"/>
                  <a:gd name="connsiteY2" fmla="*/ 71057 h 73247"/>
                  <a:gd name="connsiteX3" fmla="*/ 2 w 277943"/>
                  <a:gd name="connsiteY3" fmla="*/ 35147 h 73247"/>
                  <a:gd name="connsiteX4" fmla="*/ 35911 w 277943"/>
                  <a:gd name="connsiteY4" fmla="*/ 0 h 73247"/>
                  <a:gd name="connsiteX5" fmla="*/ 242794 w 277943"/>
                  <a:gd name="connsiteY5" fmla="*/ 2191 h 73247"/>
                  <a:gd name="connsiteX6" fmla="*/ 277941 w 277943"/>
                  <a:gd name="connsiteY6" fmla="*/ 38100 h 73247"/>
                  <a:gd name="connsiteX7" fmla="*/ 242413 w 277943"/>
                  <a:gd name="connsiteY7" fmla="*/ 73247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943" h="73247">
                    <a:moveTo>
                      <a:pt x="242413" y="73247"/>
                    </a:moveTo>
                    <a:cubicBezTo>
                      <a:pt x="242318" y="73247"/>
                      <a:pt x="242127" y="73247"/>
                      <a:pt x="242032" y="73247"/>
                    </a:cubicBezTo>
                    <a:lnTo>
                      <a:pt x="35149" y="71057"/>
                    </a:lnTo>
                    <a:cubicBezTo>
                      <a:pt x="15528" y="70866"/>
                      <a:pt x="-189" y="54769"/>
                      <a:pt x="2" y="35147"/>
                    </a:cubicBezTo>
                    <a:cubicBezTo>
                      <a:pt x="192" y="15526"/>
                      <a:pt x="16480" y="95"/>
                      <a:pt x="35911" y="0"/>
                    </a:cubicBezTo>
                    <a:lnTo>
                      <a:pt x="242794" y="2191"/>
                    </a:lnTo>
                    <a:cubicBezTo>
                      <a:pt x="262416" y="2381"/>
                      <a:pt x="278132" y="18479"/>
                      <a:pt x="277941" y="38100"/>
                    </a:cubicBezTo>
                    <a:cubicBezTo>
                      <a:pt x="277751" y="57626"/>
                      <a:pt x="261844" y="73247"/>
                      <a:pt x="242413" y="73247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6" name="Freeform: Shape 60">
                <a:extLst>
                  <a:ext uri="{FF2B5EF4-FFF2-40B4-BE49-F238E27FC236}">
                    <a16:creationId xmlns:a16="http://schemas.microsoft.com/office/drawing/2014/main" id="{392F7F5B-5290-BA24-45E2-70BCD54D5655}"/>
                  </a:ext>
                </a:extLst>
              </p:cNvPr>
              <p:cNvSpPr/>
              <p:nvPr/>
            </p:nvSpPr>
            <p:spPr>
              <a:xfrm>
                <a:off x="6433278" y="4529613"/>
                <a:ext cx="277942" cy="73247"/>
              </a:xfrm>
              <a:custGeom>
                <a:avLst/>
                <a:gdLst>
                  <a:gd name="connsiteX0" fmla="*/ 35530 w 277942"/>
                  <a:gd name="connsiteY0" fmla="*/ 73247 h 73247"/>
                  <a:gd name="connsiteX1" fmla="*/ 35911 w 277942"/>
                  <a:gd name="connsiteY1" fmla="*/ 73247 h 73247"/>
                  <a:gd name="connsiteX2" fmla="*/ 242794 w 277942"/>
                  <a:gd name="connsiteY2" fmla="*/ 71057 h 73247"/>
                  <a:gd name="connsiteX3" fmla="*/ 277941 w 277942"/>
                  <a:gd name="connsiteY3" fmla="*/ 35147 h 73247"/>
                  <a:gd name="connsiteX4" fmla="*/ 242032 w 277942"/>
                  <a:gd name="connsiteY4" fmla="*/ 0 h 73247"/>
                  <a:gd name="connsiteX5" fmla="*/ 35149 w 277942"/>
                  <a:gd name="connsiteY5" fmla="*/ 2191 h 73247"/>
                  <a:gd name="connsiteX6" fmla="*/ 2 w 277942"/>
                  <a:gd name="connsiteY6" fmla="*/ 38100 h 73247"/>
                  <a:gd name="connsiteX7" fmla="*/ 35530 w 277942"/>
                  <a:gd name="connsiteY7" fmla="*/ 73247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942" h="73247">
                    <a:moveTo>
                      <a:pt x="35530" y="73247"/>
                    </a:moveTo>
                    <a:cubicBezTo>
                      <a:pt x="35625" y="73247"/>
                      <a:pt x="35816" y="73247"/>
                      <a:pt x="35911" y="73247"/>
                    </a:cubicBezTo>
                    <a:lnTo>
                      <a:pt x="242794" y="71057"/>
                    </a:lnTo>
                    <a:cubicBezTo>
                      <a:pt x="262416" y="70866"/>
                      <a:pt x="278132" y="54769"/>
                      <a:pt x="277941" y="35147"/>
                    </a:cubicBezTo>
                    <a:cubicBezTo>
                      <a:pt x="277751" y="15526"/>
                      <a:pt x="261463" y="95"/>
                      <a:pt x="242032" y="0"/>
                    </a:cubicBezTo>
                    <a:lnTo>
                      <a:pt x="35149" y="2191"/>
                    </a:lnTo>
                    <a:cubicBezTo>
                      <a:pt x="15527" y="2381"/>
                      <a:pt x="-189" y="18479"/>
                      <a:pt x="2" y="38100"/>
                    </a:cubicBezTo>
                    <a:cubicBezTo>
                      <a:pt x="192" y="57626"/>
                      <a:pt x="16099" y="73247"/>
                      <a:pt x="35530" y="73247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7" name="Freeform: Shape 61">
                <a:extLst>
                  <a:ext uri="{FF2B5EF4-FFF2-40B4-BE49-F238E27FC236}">
                    <a16:creationId xmlns:a16="http://schemas.microsoft.com/office/drawing/2014/main" id="{8AC18594-40CA-73FD-0295-2AB08F2AB3FC}"/>
                  </a:ext>
                </a:extLst>
              </p:cNvPr>
              <p:cNvSpPr/>
              <p:nvPr/>
            </p:nvSpPr>
            <p:spPr>
              <a:xfrm>
                <a:off x="6766750" y="4566666"/>
                <a:ext cx="277558" cy="36194"/>
              </a:xfrm>
              <a:custGeom>
                <a:avLst/>
                <a:gdLst>
                  <a:gd name="connsiteX0" fmla="*/ 248698 w 277558"/>
                  <a:gd name="connsiteY0" fmla="*/ 15145 h 36194"/>
                  <a:gd name="connsiteX1" fmla="*/ 248317 w 277558"/>
                  <a:gd name="connsiteY1" fmla="*/ 15145 h 36194"/>
                  <a:gd name="connsiteX2" fmla="*/ 28575 w 277558"/>
                  <a:gd name="connsiteY2" fmla="*/ 12954 h 36194"/>
                  <a:gd name="connsiteX3" fmla="*/ 0 w 277558"/>
                  <a:gd name="connsiteY3" fmla="*/ 0 h 36194"/>
                  <a:gd name="connsiteX4" fmla="*/ 34957 w 277558"/>
                  <a:gd name="connsiteY4" fmla="*/ 34004 h 36194"/>
                  <a:gd name="connsiteX5" fmla="*/ 241840 w 277558"/>
                  <a:gd name="connsiteY5" fmla="*/ 36195 h 36194"/>
                  <a:gd name="connsiteX6" fmla="*/ 242221 w 277558"/>
                  <a:gd name="connsiteY6" fmla="*/ 36195 h 36194"/>
                  <a:gd name="connsiteX7" fmla="*/ 277559 w 277558"/>
                  <a:gd name="connsiteY7" fmla="*/ 2096 h 36194"/>
                  <a:gd name="connsiteX8" fmla="*/ 248698 w 277558"/>
                  <a:gd name="connsiteY8" fmla="*/ 15145 h 3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7558" h="36194">
                    <a:moveTo>
                      <a:pt x="248698" y="15145"/>
                    </a:moveTo>
                    <a:cubicBezTo>
                      <a:pt x="248603" y="15145"/>
                      <a:pt x="248412" y="15145"/>
                      <a:pt x="248317" y="15145"/>
                    </a:cubicBezTo>
                    <a:lnTo>
                      <a:pt x="28575" y="12954"/>
                    </a:lnTo>
                    <a:cubicBezTo>
                      <a:pt x="17050" y="12859"/>
                      <a:pt x="6858" y="7715"/>
                      <a:pt x="0" y="0"/>
                    </a:cubicBezTo>
                    <a:cubicBezTo>
                      <a:pt x="762" y="18764"/>
                      <a:pt x="16002" y="33814"/>
                      <a:pt x="34957" y="34004"/>
                    </a:cubicBezTo>
                    <a:lnTo>
                      <a:pt x="241840" y="36195"/>
                    </a:lnTo>
                    <a:cubicBezTo>
                      <a:pt x="241935" y="36195"/>
                      <a:pt x="242125" y="36195"/>
                      <a:pt x="242221" y="36195"/>
                    </a:cubicBezTo>
                    <a:cubicBezTo>
                      <a:pt x="261271" y="36195"/>
                      <a:pt x="276796" y="21146"/>
                      <a:pt x="277559" y="2096"/>
                    </a:cubicBezTo>
                    <a:cubicBezTo>
                      <a:pt x="270700" y="10001"/>
                      <a:pt x="260318" y="15145"/>
                      <a:pt x="248698" y="15145"/>
                    </a:cubicBezTo>
                    <a:close/>
                  </a:path>
                </a:pathLst>
              </a:custGeom>
              <a:solidFill>
                <a:srgbClr val="E2453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8" name="Freeform: Shape 62">
                <a:extLst>
                  <a:ext uri="{FF2B5EF4-FFF2-40B4-BE49-F238E27FC236}">
                    <a16:creationId xmlns:a16="http://schemas.microsoft.com/office/drawing/2014/main" id="{B602CDB1-82DB-1DC1-BD62-B9A5983B7C19}"/>
                  </a:ext>
                </a:extLst>
              </p:cNvPr>
              <p:cNvSpPr/>
              <p:nvPr/>
            </p:nvSpPr>
            <p:spPr>
              <a:xfrm>
                <a:off x="6433851" y="4570475"/>
                <a:ext cx="276796" cy="32384"/>
              </a:xfrm>
              <a:custGeom>
                <a:avLst/>
                <a:gdLst>
                  <a:gd name="connsiteX0" fmla="*/ 251555 w 276796"/>
                  <a:gd name="connsiteY0" fmla="*/ 9144 h 32384"/>
                  <a:gd name="connsiteX1" fmla="*/ 26099 w 276796"/>
                  <a:gd name="connsiteY1" fmla="*/ 11335 h 32384"/>
                  <a:gd name="connsiteX2" fmla="*/ 25717 w 276796"/>
                  <a:gd name="connsiteY2" fmla="*/ 11335 h 32384"/>
                  <a:gd name="connsiteX3" fmla="*/ 0 w 276796"/>
                  <a:gd name="connsiteY3" fmla="*/ 2191 h 32384"/>
                  <a:gd name="connsiteX4" fmla="*/ 34957 w 276796"/>
                  <a:gd name="connsiteY4" fmla="*/ 32385 h 32384"/>
                  <a:gd name="connsiteX5" fmla="*/ 35338 w 276796"/>
                  <a:gd name="connsiteY5" fmla="*/ 32385 h 32384"/>
                  <a:gd name="connsiteX6" fmla="*/ 242221 w 276796"/>
                  <a:gd name="connsiteY6" fmla="*/ 30194 h 32384"/>
                  <a:gd name="connsiteX7" fmla="*/ 276796 w 276796"/>
                  <a:gd name="connsiteY7" fmla="*/ 0 h 32384"/>
                  <a:gd name="connsiteX8" fmla="*/ 251555 w 276796"/>
                  <a:gd name="connsiteY8" fmla="*/ 9144 h 3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6796" h="32384">
                    <a:moveTo>
                      <a:pt x="251555" y="9144"/>
                    </a:moveTo>
                    <a:lnTo>
                      <a:pt x="26099" y="11335"/>
                    </a:lnTo>
                    <a:cubicBezTo>
                      <a:pt x="26003" y="11335"/>
                      <a:pt x="25813" y="11335"/>
                      <a:pt x="25717" y="11335"/>
                    </a:cubicBezTo>
                    <a:cubicBezTo>
                      <a:pt x="15812" y="11335"/>
                      <a:pt x="6858" y="7811"/>
                      <a:pt x="0" y="2191"/>
                    </a:cubicBezTo>
                    <a:cubicBezTo>
                      <a:pt x="2572" y="19240"/>
                      <a:pt x="17240" y="32385"/>
                      <a:pt x="34957" y="32385"/>
                    </a:cubicBezTo>
                    <a:cubicBezTo>
                      <a:pt x="35052" y="32385"/>
                      <a:pt x="35242" y="32385"/>
                      <a:pt x="35338" y="32385"/>
                    </a:cubicBezTo>
                    <a:lnTo>
                      <a:pt x="242221" y="30194"/>
                    </a:lnTo>
                    <a:cubicBezTo>
                      <a:pt x="259842" y="30004"/>
                      <a:pt x="274320" y="16954"/>
                      <a:pt x="276796" y="0"/>
                    </a:cubicBezTo>
                    <a:cubicBezTo>
                      <a:pt x="270129" y="5525"/>
                      <a:pt x="261366" y="9049"/>
                      <a:pt x="251555" y="9144"/>
                    </a:cubicBezTo>
                    <a:close/>
                  </a:path>
                </a:pathLst>
              </a:custGeom>
              <a:solidFill>
                <a:srgbClr val="E2453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8B7A3BD8-AF24-B9CD-DC04-D38E58A3F110}"/>
                </a:ext>
              </a:extLst>
            </p:cNvPr>
            <p:cNvGrpSpPr/>
            <p:nvPr/>
          </p:nvGrpSpPr>
          <p:grpSpPr>
            <a:xfrm>
              <a:off x="4886325" y="1990725"/>
              <a:ext cx="1681543" cy="2249424"/>
              <a:chOff x="4886325" y="1990725"/>
              <a:chExt cx="1681543" cy="2249424"/>
            </a:xfrm>
          </p:grpSpPr>
          <p:sp>
            <p:nvSpPr>
              <p:cNvPr id="12" name="Freeform: Shape 64">
                <a:extLst>
                  <a:ext uri="{FF2B5EF4-FFF2-40B4-BE49-F238E27FC236}">
                    <a16:creationId xmlns:a16="http://schemas.microsoft.com/office/drawing/2014/main" id="{AE58CAF0-B9AE-9AAC-4B19-FABD0021F4DD}"/>
                  </a:ext>
                </a:extLst>
              </p:cNvPr>
              <p:cNvSpPr/>
              <p:nvPr/>
            </p:nvSpPr>
            <p:spPr>
              <a:xfrm>
                <a:off x="5799296" y="2366581"/>
                <a:ext cx="768572" cy="1873567"/>
              </a:xfrm>
              <a:custGeom>
                <a:avLst/>
                <a:gdLst>
                  <a:gd name="connsiteX0" fmla="*/ 80391 w 768572"/>
                  <a:gd name="connsiteY0" fmla="*/ 1873568 h 1873567"/>
                  <a:gd name="connsiteX1" fmla="*/ 0 w 768572"/>
                  <a:gd name="connsiteY1" fmla="*/ 1843469 h 1873567"/>
                  <a:gd name="connsiteX2" fmla="*/ 688181 w 768572"/>
                  <a:gd name="connsiteY2" fmla="*/ 0 h 1873567"/>
                  <a:gd name="connsiteX3" fmla="*/ 768572 w 768572"/>
                  <a:gd name="connsiteY3" fmla="*/ 30194 h 187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572" h="1873567">
                    <a:moveTo>
                      <a:pt x="80391" y="1873568"/>
                    </a:moveTo>
                    <a:lnTo>
                      <a:pt x="0" y="1843469"/>
                    </a:lnTo>
                    <a:lnTo>
                      <a:pt x="688181" y="0"/>
                    </a:lnTo>
                    <a:lnTo>
                      <a:pt x="768572" y="30194"/>
                    </a:lnTo>
                    <a:close/>
                  </a:path>
                </a:pathLst>
              </a:custGeom>
              <a:solidFill>
                <a:srgbClr val="8A5E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" name="Freeform: Shape 65">
                <a:extLst>
                  <a:ext uri="{FF2B5EF4-FFF2-40B4-BE49-F238E27FC236}">
                    <a16:creationId xmlns:a16="http://schemas.microsoft.com/office/drawing/2014/main" id="{E24000B6-7323-61FF-4568-140721C50C92}"/>
                  </a:ext>
                </a:extLst>
              </p:cNvPr>
              <p:cNvSpPr/>
              <p:nvPr/>
            </p:nvSpPr>
            <p:spPr>
              <a:xfrm>
                <a:off x="4886325" y="1990725"/>
                <a:ext cx="1649349" cy="1361598"/>
              </a:xfrm>
              <a:custGeom>
                <a:avLst/>
                <a:gdLst>
                  <a:gd name="connsiteX0" fmla="*/ 1325023 w 1649349"/>
                  <a:gd name="connsiteY0" fmla="*/ 1361599 h 1361598"/>
                  <a:gd name="connsiteX1" fmla="*/ 0 w 1649349"/>
                  <a:gd name="connsiteY1" fmla="*/ 864489 h 1361598"/>
                  <a:gd name="connsiteX2" fmla="*/ 324326 w 1649349"/>
                  <a:gd name="connsiteY2" fmla="*/ 0 h 1361598"/>
                  <a:gd name="connsiteX3" fmla="*/ 1649349 w 1649349"/>
                  <a:gd name="connsiteY3" fmla="*/ 497110 h 1361598"/>
                  <a:gd name="connsiteX4" fmla="*/ 1325023 w 1649349"/>
                  <a:gd name="connsiteY4" fmla="*/ 1361599 h 136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9349" h="1361598">
                    <a:moveTo>
                      <a:pt x="1325023" y="1361599"/>
                    </a:moveTo>
                    <a:cubicBezTo>
                      <a:pt x="980599" y="936593"/>
                      <a:pt x="344329" y="1289590"/>
                      <a:pt x="0" y="864489"/>
                    </a:cubicBezTo>
                    <a:cubicBezTo>
                      <a:pt x="108109" y="576358"/>
                      <a:pt x="216218" y="288131"/>
                      <a:pt x="324326" y="0"/>
                    </a:cubicBezTo>
                    <a:cubicBezTo>
                      <a:pt x="668655" y="425101"/>
                      <a:pt x="1304925" y="72104"/>
                      <a:pt x="1649349" y="497110"/>
                    </a:cubicBezTo>
                    <a:cubicBezTo>
                      <a:pt x="1541240" y="785336"/>
                      <a:pt x="1433132" y="1073468"/>
                      <a:pt x="1325023" y="1361599"/>
                    </a:cubicBezTo>
                    <a:close/>
                  </a:path>
                </a:pathLst>
              </a:custGeom>
              <a:solidFill>
                <a:srgbClr val="97D9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4" name="Freeform: Shape 66">
                <a:extLst>
                  <a:ext uri="{FF2B5EF4-FFF2-40B4-BE49-F238E27FC236}">
                    <a16:creationId xmlns:a16="http://schemas.microsoft.com/office/drawing/2014/main" id="{703A14CA-B671-0730-7CED-AD75CA29466B}"/>
                  </a:ext>
                </a:extLst>
              </p:cNvPr>
              <p:cNvSpPr/>
              <p:nvPr/>
            </p:nvSpPr>
            <p:spPr>
              <a:xfrm>
                <a:off x="5341753" y="2423631"/>
                <a:ext cx="646289" cy="560461"/>
              </a:xfrm>
              <a:custGeom>
                <a:avLst/>
                <a:gdLst>
                  <a:gd name="connsiteX0" fmla="*/ 627945 w 646289"/>
                  <a:gd name="connsiteY0" fmla="*/ 318045 h 560461"/>
                  <a:gd name="connsiteX1" fmla="*/ 218275 w 646289"/>
                  <a:gd name="connsiteY1" fmla="*/ 559885 h 560461"/>
                  <a:gd name="connsiteX2" fmla="*/ 18345 w 646289"/>
                  <a:gd name="connsiteY2" fmla="*/ 242416 h 560461"/>
                  <a:gd name="connsiteX3" fmla="*/ 428015 w 646289"/>
                  <a:gd name="connsiteY3" fmla="*/ 577 h 560461"/>
                  <a:gd name="connsiteX4" fmla="*/ 627945 w 646289"/>
                  <a:gd name="connsiteY4" fmla="*/ 318045 h 560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289" h="560461">
                    <a:moveTo>
                      <a:pt x="627945" y="318045"/>
                    </a:moveTo>
                    <a:cubicBezTo>
                      <a:pt x="570604" y="470731"/>
                      <a:pt x="390963" y="568933"/>
                      <a:pt x="218275" y="559885"/>
                    </a:cubicBezTo>
                    <a:cubicBezTo>
                      <a:pt x="45491" y="550836"/>
                      <a:pt x="-40234" y="398626"/>
                      <a:pt x="18345" y="242416"/>
                    </a:cubicBezTo>
                    <a:cubicBezTo>
                      <a:pt x="75685" y="89731"/>
                      <a:pt x="255327" y="-8472"/>
                      <a:pt x="428015" y="577"/>
                    </a:cubicBezTo>
                    <a:cubicBezTo>
                      <a:pt x="600799" y="9721"/>
                      <a:pt x="686524" y="161930"/>
                      <a:pt x="627945" y="318045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5" name="Graphic 4">
                <a:extLst>
                  <a:ext uri="{FF2B5EF4-FFF2-40B4-BE49-F238E27FC236}">
                    <a16:creationId xmlns:a16="http://schemas.microsoft.com/office/drawing/2014/main" id="{C03DB7A3-BCB2-7AE1-93D1-22DC9233B5EC}"/>
                  </a:ext>
                </a:extLst>
              </p:cNvPr>
              <p:cNvGrpSpPr/>
              <p:nvPr/>
            </p:nvGrpSpPr>
            <p:grpSpPr>
              <a:xfrm>
                <a:off x="5300559" y="2301811"/>
                <a:ext cx="737433" cy="653917"/>
                <a:chOff x="5300559" y="2301811"/>
                <a:chExt cx="737433" cy="653917"/>
              </a:xfrm>
            </p:grpSpPr>
            <p:sp>
              <p:nvSpPr>
                <p:cNvPr id="16" name="Freeform: Shape 68">
                  <a:extLst>
                    <a:ext uri="{FF2B5EF4-FFF2-40B4-BE49-F238E27FC236}">
                      <a16:creationId xmlns:a16="http://schemas.microsoft.com/office/drawing/2014/main" id="{29D18AFA-CCBB-B9E5-3541-7B264C7C11CB}"/>
                    </a:ext>
                  </a:extLst>
                </p:cNvPr>
                <p:cNvSpPr/>
                <p:nvPr/>
              </p:nvSpPr>
              <p:spPr>
                <a:xfrm>
                  <a:off x="5476338" y="2301811"/>
                  <a:ext cx="561654" cy="653917"/>
                </a:xfrm>
                <a:custGeom>
                  <a:avLst/>
                  <a:gdLst>
                    <a:gd name="connsiteX0" fmla="*/ 418399 w 561654"/>
                    <a:gd name="connsiteY0" fmla="*/ 539782 h 653917"/>
                    <a:gd name="connsiteX1" fmla="*/ 216278 w 561654"/>
                    <a:gd name="connsiteY1" fmla="*/ 122492 h 653917"/>
                    <a:gd name="connsiteX2" fmla="*/ 292287 w 561654"/>
                    <a:gd name="connsiteY2" fmla="*/ 0 h 653917"/>
                    <a:gd name="connsiteX3" fmla="*/ 18253 w 561654"/>
                    <a:gd name="connsiteY3" fmla="*/ 218408 h 653917"/>
                    <a:gd name="connsiteX4" fmla="*/ 220374 w 561654"/>
                    <a:gd name="connsiteY4" fmla="*/ 635699 h 653917"/>
                    <a:gd name="connsiteX5" fmla="*/ 561655 w 561654"/>
                    <a:gd name="connsiteY5" fmla="*/ 555974 h 653917"/>
                    <a:gd name="connsiteX6" fmla="*/ 418399 w 561654"/>
                    <a:gd name="connsiteY6" fmla="*/ 539782 h 653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654" h="653917">
                      <a:moveTo>
                        <a:pt x="418399" y="539782"/>
                      </a:moveTo>
                      <a:cubicBezTo>
                        <a:pt x="247330" y="480346"/>
                        <a:pt x="156842" y="293561"/>
                        <a:pt x="216278" y="122492"/>
                      </a:cubicBezTo>
                      <a:cubicBezTo>
                        <a:pt x="232756" y="74962"/>
                        <a:pt x="259140" y="33623"/>
                        <a:pt x="292287" y="0"/>
                      </a:cubicBezTo>
                      <a:cubicBezTo>
                        <a:pt x="170463" y="13430"/>
                        <a:pt x="61116" y="94869"/>
                        <a:pt x="18253" y="218408"/>
                      </a:cubicBezTo>
                      <a:cubicBezTo>
                        <a:pt x="-41183" y="389477"/>
                        <a:pt x="49305" y="576263"/>
                        <a:pt x="220374" y="635699"/>
                      </a:cubicBezTo>
                      <a:cubicBezTo>
                        <a:pt x="343913" y="678561"/>
                        <a:pt x="475549" y="643319"/>
                        <a:pt x="561655" y="555974"/>
                      </a:cubicBezTo>
                      <a:cubicBezTo>
                        <a:pt x="514791" y="561213"/>
                        <a:pt x="466024" y="556355"/>
                        <a:pt x="418399" y="5397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7" name="Freeform: Shape 69">
                  <a:extLst>
                    <a:ext uri="{FF2B5EF4-FFF2-40B4-BE49-F238E27FC236}">
                      <a16:creationId xmlns:a16="http://schemas.microsoft.com/office/drawing/2014/main" id="{F0DE73FE-435D-5080-D46B-D99914D0500E}"/>
                    </a:ext>
                  </a:extLst>
                </p:cNvPr>
                <p:cNvSpPr/>
                <p:nvPr/>
              </p:nvSpPr>
              <p:spPr>
                <a:xfrm>
                  <a:off x="5907369" y="2535424"/>
                  <a:ext cx="101559" cy="101512"/>
                </a:xfrm>
                <a:custGeom>
                  <a:avLst/>
                  <a:gdLst>
                    <a:gd name="connsiteX0" fmla="*/ 98714 w 101559"/>
                    <a:gd name="connsiteY0" fmla="*/ 67377 h 101512"/>
                    <a:gd name="connsiteX1" fmla="*/ 34135 w 101559"/>
                    <a:gd name="connsiteY1" fmla="*/ 98715 h 101512"/>
                    <a:gd name="connsiteX2" fmla="*/ 2798 w 101559"/>
                    <a:gd name="connsiteY2" fmla="*/ 34135 h 101512"/>
                    <a:gd name="connsiteX3" fmla="*/ 67377 w 101559"/>
                    <a:gd name="connsiteY3" fmla="*/ 2798 h 101512"/>
                    <a:gd name="connsiteX4" fmla="*/ 98714 w 101559"/>
                    <a:gd name="connsiteY4" fmla="*/ 67377 h 101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559" h="101512">
                      <a:moveTo>
                        <a:pt x="98714" y="67377"/>
                      </a:moveTo>
                      <a:cubicBezTo>
                        <a:pt x="89475" y="93857"/>
                        <a:pt x="60614" y="107859"/>
                        <a:pt x="34135" y="98715"/>
                      </a:cubicBezTo>
                      <a:cubicBezTo>
                        <a:pt x="7656" y="89475"/>
                        <a:pt x="-6346" y="60614"/>
                        <a:pt x="2798" y="34135"/>
                      </a:cubicBezTo>
                      <a:cubicBezTo>
                        <a:pt x="12037" y="7656"/>
                        <a:pt x="40898" y="-6346"/>
                        <a:pt x="67377" y="2798"/>
                      </a:cubicBezTo>
                      <a:cubicBezTo>
                        <a:pt x="93952" y="12037"/>
                        <a:pt x="107954" y="40898"/>
                        <a:pt x="98714" y="67377"/>
                      </a:cubicBezTo>
                      <a:close/>
                    </a:path>
                  </a:pathLst>
                </a:custGeom>
                <a:solidFill>
                  <a:srgbClr val="F7941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18" name="Graphic 4">
                  <a:extLst>
                    <a:ext uri="{FF2B5EF4-FFF2-40B4-BE49-F238E27FC236}">
                      <a16:creationId xmlns:a16="http://schemas.microsoft.com/office/drawing/2014/main" id="{A068EBB8-91C0-E87F-2472-F7D12A3EB760}"/>
                    </a:ext>
                  </a:extLst>
                </p:cNvPr>
                <p:cNvGrpSpPr/>
                <p:nvPr/>
              </p:nvGrpSpPr>
              <p:grpSpPr>
                <a:xfrm>
                  <a:off x="5300559" y="2529056"/>
                  <a:ext cx="670206" cy="352833"/>
                  <a:chOff x="5300559" y="2529056"/>
                  <a:chExt cx="670206" cy="352833"/>
                </a:xfrm>
                <a:solidFill>
                  <a:srgbClr val="F7941E"/>
                </a:solidFill>
              </p:grpSpPr>
              <p:sp>
                <p:nvSpPr>
                  <p:cNvPr id="19" name="Freeform: Shape 71">
                    <a:extLst>
                      <a:ext uri="{FF2B5EF4-FFF2-40B4-BE49-F238E27FC236}">
                        <a16:creationId xmlns:a16="http://schemas.microsoft.com/office/drawing/2014/main" id="{58233E2E-3FFF-B70F-BEF8-5D457D0514C7}"/>
                      </a:ext>
                    </a:extLst>
                  </p:cNvPr>
                  <p:cNvSpPr/>
                  <p:nvPr/>
                </p:nvSpPr>
                <p:spPr>
                  <a:xfrm>
                    <a:off x="5300559" y="2636615"/>
                    <a:ext cx="176220" cy="196119"/>
                  </a:xfrm>
                  <a:custGeom>
                    <a:avLst/>
                    <a:gdLst>
                      <a:gd name="connsiteX0" fmla="*/ 7533 w 176220"/>
                      <a:gd name="connsiteY0" fmla="*/ 148304 h 196119"/>
                      <a:gd name="connsiteX1" fmla="*/ 35155 w 176220"/>
                      <a:gd name="connsiteY1" fmla="*/ 107633 h 196119"/>
                      <a:gd name="connsiteX2" fmla="*/ 110498 w 176220"/>
                      <a:gd name="connsiteY2" fmla="*/ 44291 h 196119"/>
                      <a:gd name="connsiteX3" fmla="*/ 176221 w 176220"/>
                      <a:gd name="connsiteY3" fmla="*/ 5906 h 196119"/>
                      <a:gd name="connsiteX4" fmla="*/ 176030 w 176220"/>
                      <a:gd name="connsiteY4" fmla="*/ 0 h 196119"/>
                      <a:gd name="connsiteX5" fmla="*/ 108974 w 176220"/>
                      <a:gd name="connsiteY5" fmla="*/ 42005 h 196119"/>
                      <a:gd name="connsiteX6" fmla="*/ 34584 w 176220"/>
                      <a:gd name="connsiteY6" fmla="*/ 107061 h 196119"/>
                      <a:gd name="connsiteX7" fmla="*/ 7152 w 176220"/>
                      <a:gd name="connsiteY7" fmla="*/ 148019 h 196119"/>
                      <a:gd name="connsiteX8" fmla="*/ 389 w 176220"/>
                      <a:gd name="connsiteY8" fmla="*/ 171736 h 196119"/>
                      <a:gd name="connsiteX9" fmla="*/ 3056 w 176220"/>
                      <a:gd name="connsiteY9" fmla="*/ 196120 h 196119"/>
                      <a:gd name="connsiteX10" fmla="*/ 484 w 176220"/>
                      <a:gd name="connsiteY10" fmla="*/ 171831 h 196119"/>
                      <a:gd name="connsiteX11" fmla="*/ 7533 w 176220"/>
                      <a:gd name="connsiteY11" fmla="*/ 148304 h 196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76220" h="196119">
                        <a:moveTo>
                          <a:pt x="7533" y="148304"/>
                        </a:moveTo>
                        <a:cubicBezTo>
                          <a:pt x="14486" y="133350"/>
                          <a:pt x="24202" y="119920"/>
                          <a:pt x="35155" y="107633"/>
                        </a:cubicBezTo>
                        <a:cubicBezTo>
                          <a:pt x="57158" y="83153"/>
                          <a:pt x="83352" y="62770"/>
                          <a:pt x="110498" y="44291"/>
                        </a:cubicBezTo>
                        <a:cubicBezTo>
                          <a:pt x="131739" y="30290"/>
                          <a:pt x="153646" y="17526"/>
                          <a:pt x="176221" y="5906"/>
                        </a:cubicBezTo>
                        <a:cubicBezTo>
                          <a:pt x="176125" y="3905"/>
                          <a:pt x="176125" y="2000"/>
                          <a:pt x="176030" y="0"/>
                        </a:cubicBezTo>
                        <a:cubicBezTo>
                          <a:pt x="152980" y="12859"/>
                          <a:pt x="130501" y="26765"/>
                          <a:pt x="108974" y="42005"/>
                        </a:cubicBezTo>
                        <a:cubicBezTo>
                          <a:pt x="82018" y="61055"/>
                          <a:pt x="56396" y="82201"/>
                          <a:pt x="34584" y="107061"/>
                        </a:cubicBezTo>
                        <a:cubicBezTo>
                          <a:pt x="23725" y="119444"/>
                          <a:pt x="14105" y="133064"/>
                          <a:pt x="7152" y="148019"/>
                        </a:cubicBezTo>
                        <a:cubicBezTo>
                          <a:pt x="3818" y="155543"/>
                          <a:pt x="1342" y="163544"/>
                          <a:pt x="389" y="171736"/>
                        </a:cubicBezTo>
                        <a:cubicBezTo>
                          <a:pt x="-563" y="179927"/>
                          <a:pt x="199" y="188309"/>
                          <a:pt x="3056" y="196120"/>
                        </a:cubicBezTo>
                        <a:cubicBezTo>
                          <a:pt x="199" y="188404"/>
                          <a:pt x="-468" y="179927"/>
                          <a:pt x="484" y="171831"/>
                        </a:cubicBezTo>
                        <a:cubicBezTo>
                          <a:pt x="1723" y="163735"/>
                          <a:pt x="4199" y="155829"/>
                          <a:pt x="7533" y="148304"/>
                        </a:cubicBezTo>
                        <a:close/>
                      </a:path>
                    </a:pathLst>
                  </a:custGeom>
                  <a:solidFill>
                    <a:srgbClr val="F794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20" name="Freeform: Shape 72">
                    <a:extLst>
                      <a:ext uri="{FF2B5EF4-FFF2-40B4-BE49-F238E27FC236}">
                        <a16:creationId xmlns:a16="http://schemas.microsoft.com/office/drawing/2014/main" id="{2ECCF80E-8E8A-1228-C7FE-A3765A544D0A}"/>
                      </a:ext>
                    </a:extLst>
                  </p:cNvPr>
                  <p:cNvSpPr/>
                  <p:nvPr/>
                </p:nvSpPr>
                <p:spPr>
                  <a:xfrm>
                    <a:off x="5303424" y="2529056"/>
                    <a:ext cx="667340" cy="352833"/>
                  </a:xfrm>
                  <a:custGeom>
                    <a:avLst/>
                    <a:gdLst>
                      <a:gd name="connsiteX0" fmla="*/ 666845 w 667340"/>
                      <a:gd name="connsiteY0" fmla="*/ 82508 h 352833"/>
                      <a:gd name="connsiteX1" fmla="*/ 663797 w 667340"/>
                      <a:gd name="connsiteY1" fmla="*/ 53742 h 352833"/>
                      <a:gd name="connsiteX2" fmla="*/ 647129 w 667340"/>
                      <a:gd name="connsiteY2" fmla="*/ 30025 h 352833"/>
                      <a:gd name="connsiteX3" fmla="*/ 623888 w 667340"/>
                      <a:gd name="connsiteY3" fmla="*/ 15261 h 352833"/>
                      <a:gd name="connsiteX4" fmla="*/ 573500 w 667340"/>
                      <a:gd name="connsiteY4" fmla="*/ 2212 h 352833"/>
                      <a:gd name="connsiteX5" fmla="*/ 472726 w 667340"/>
                      <a:gd name="connsiteY5" fmla="*/ 4403 h 352833"/>
                      <a:gd name="connsiteX6" fmla="*/ 375094 w 667340"/>
                      <a:gd name="connsiteY6" fmla="*/ 24881 h 352833"/>
                      <a:gd name="connsiteX7" fmla="*/ 371951 w 667340"/>
                      <a:gd name="connsiteY7" fmla="*/ 25834 h 352833"/>
                      <a:gd name="connsiteX8" fmla="*/ 373094 w 667340"/>
                      <a:gd name="connsiteY8" fmla="*/ 39074 h 352833"/>
                      <a:gd name="connsiteX9" fmla="*/ 474631 w 667340"/>
                      <a:gd name="connsiteY9" fmla="*/ 20881 h 352833"/>
                      <a:gd name="connsiteX10" fmla="*/ 571024 w 667340"/>
                      <a:gd name="connsiteY10" fmla="*/ 20595 h 352833"/>
                      <a:gd name="connsiteX11" fmla="*/ 615886 w 667340"/>
                      <a:gd name="connsiteY11" fmla="*/ 32501 h 352833"/>
                      <a:gd name="connsiteX12" fmla="*/ 645605 w 667340"/>
                      <a:gd name="connsiteY12" fmla="*/ 60600 h 352833"/>
                      <a:gd name="connsiteX13" fmla="*/ 641795 w 667340"/>
                      <a:gd name="connsiteY13" fmla="*/ 101367 h 352833"/>
                      <a:gd name="connsiteX14" fmla="*/ 615886 w 667340"/>
                      <a:gd name="connsiteY14" fmla="*/ 139943 h 352833"/>
                      <a:gd name="connsiteX15" fmla="*/ 543306 w 667340"/>
                      <a:gd name="connsiteY15" fmla="*/ 203380 h 352833"/>
                      <a:gd name="connsiteX16" fmla="*/ 370618 w 667340"/>
                      <a:gd name="connsiteY16" fmla="*/ 295296 h 352833"/>
                      <a:gd name="connsiteX17" fmla="*/ 277368 w 667340"/>
                      <a:gd name="connsiteY17" fmla="*/ 326824 h 352833"/>
                      <a:gd name="connsiteX18" fmla="*/ 180975 w 667340"/>
                      <a:gd name="connsiteY18" fmla="*/ 347112 h 352833"/>
                      <a:gd name="connsiteX19" fmla="*/ 82582 w 667340"/>
                      <a:gd name="connsiteY19" fmla="*/ 349303 h 352833"/>
                      <a:gd name="connsiteX20" fmla="*/ 34957 w 667340"/>
                      <a:gd name="connsiteY20" fmla="*/ 337016 h 352833"/>
                      <a:gd name="connsiteX21" fmla="*/ 14192 w 667340"/>
                      <a:gd name="connsiteY21" fmla="*/ 323871 h 352833"/>
                      <a:gd name="connsiteX22" fmla="*/ 0 w 667340"/>
                      <a:gd name="connsiteY22" fmla="*/ 303964 h 352833"/>
                      <a:gd name="connsiteX23" fmla="*/ 14002 w 667340"/>
                      <a:gd name="connsiteY23" fmla="*/ 324062 h 352833"/>
                      <a:gd name="connsiteX24" fmla="*/ 34671 w 667340"/>
                      <a:gd name="connsiteY24" fmla="*/ 337397 h 352833"/>
                      <a:gd name="connsiteX25" fmla="*/ 82296 w 667340"/>
                      <a:gd name="connsiteY25" fmla="*/ 350065 h 352833"/>
                      <a:gd name="connsiteX26" fmla="*/ 181070 w 667340"/>
                      <a:gd name="connsiteY26" fmla="*/ 349779 h 352833"/>
                      <a:gd name="connsiteX27" fmla="*/ 373761 w 667340"/>
                      <a:gd name="connsiteY27" fmla="*/ 304250 h 352833"/>
                      <a:gd name="connsiteX28" fmla="*/ 552450 w 667340"/>
                      <a:gd name="connsiteY28" fmla="*/ 217001 h 352833"/>
                      <a:gd name="connsiteX29" fmla="*/ 629603 w 667340"/>
                      <a:gd name="connsiteY29" fmla="*/ 152135 h 352833"/>
                      <a:gd name="connsiteX30" fmla="*/ 658749 w 667340"/>
                      <a:gd name="connsiteY30" fmla="*/ 109082 h 352833"/>
                      <a:gd name="connsiteX31" fmla="*/ 666845 w 667340"/>
                      <a:gd name="connsiteY31" fmla="*/ 82508 h 352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67340" h="352833">
                        <a:moveTo>
                          <a:pt x="666845" y="82508"/>
                        </a:moveTo>
                        <a:cubicBezTo>
                          <a:pt x="667988" y="73173"/>
                          <a:pt x="667226" y="62981"/>
                          <a:pt x="663797" y="53742"/>
                        </a:cubicBezTo>
                        <a:cubicBezTo>
                          <a:pt x="660273" y="44408"/>
                          <a:pt x="654177" y="36311"/>
                          <a:pt x="647129" y="30025"/>
                        </a:cubicBezTo>
                        <a:cubicBezTo>
                          <a:pt x="640080" y="23738"/>
                          <a:pt x="632079" y="18976"/>
                          <a:pt x="623888" y="15261"/>
                        </a:cubicBezTo>
                        <a:cubicBezTo>
                          <a:pt x="607505" y="8117"/>
                          <a:pt x="590455" y="4307"/>
                          <a:pt x="573500" y="2212"/>
                        </a:cubicBezTo>
                        <a:cubicBezTo>
                          <a:pt x="539591" y="-1884"/>
                          <a:pt x="505873" y="212"/>
                          <a:pt x="472726" y="4403"/>
                        </a:cubicBezTo>
                        <a:cubicBezTo>
                          <a:pt x="439579" y="8784"/>
                          <a:pt x="407003" y="16023"/>
                          <a:pt x="375094" y="24881"/>
                        </a:cubicBezTo>
                        <a:cubicBezTo>
                          <a:pt x="374047" y="25167"/>
                          <a:pt x="372999" y="25548"/>
                          <a:pt x="371951" y="25834"/>
                        </a:cubicBezTo>
                        <a:cubicBezTo>
                          <a:pt x="372332" y="30882"/>
                          <a:pt x="372809" y="35645"/>
                          <a:pt x="373094" y="39074"/>
                        </a:cubicBezTo>
                        <a:cubicBezTo>
                          <a:pt x="406622" y="30787"/>
                          <a:pt x="440531" y="24500"/>
                          <a:pt x="474631" y="20881"/>
                        </a:cubicBezTo>
                        <a:cubicBezTo>
                          <a:pt x="506921" y="17452"/>
                          <a:pt x="539496" y="16595"/>
                          <a:pt x="571024" y="20595"/>
                        </a:cubicBezTo>
                        <a:cubicBezTo>
                          <a:pt x="586740" y="22595"/>
                          <a:pt x="602171" y="26405"/>
                          <a:pt x="615886" y="32501"/>
                        </a:cubicBezTo>
                        <a:cubicBezTo>
                          <a:pt x="629412" y="38788"/>
                          <a:pt x="641032" y="48218"/>
                          <a:pt x="645605" y="60600"/>
                        </a:cubicBezTo>
                        <a:cubicBezTo>
                          <a:pt x="650367" y="72887"/>
                          <a:pt x="647795" y="87651"/>
                          <a:pt x="641795" y="101367"/>
                        </a:cubicBezTo>
                        <a:cubicBezTo>
                          <a:pt x="635508" y="115083"/>
                          <a:pt x="626364" y="128037"/>
                          <a:pt x="615886" y="139943"/>
                        </a:cubicBezTo>
                        <a:cubicBezTo>
                          <a:pt x="594932" y="163851"/>
                          <a:pt x="569786" y="184711"/>
                          <a:pt x="543306" y="203380"/>
                        </a:cubicBezTo>
                        <a:cubicBezTo>
                          <a:pt x="490157" y="240908"/>
                          <a:pt x="431482" y="271007"/>
                          <a:pt x="370618" y="295296"/>
                        </a:cubicBezTo>
                        <a:cubicBezTo>
                          <a:pt x="340138" y="307298"/>
                          <a:pt x="309086" y="318061"/>
                          <a:pt x="277368" y="326824"/>
                        </a:cubicBezTo>
                        <a:cubicBezTo>
                          <a:pt x="245745" y="335587"/>
                          <a:pt x="213550" y="342731"/>
                          <a:pt x="180975" y="347112"/>
                        </a:cubicBezTo>
                        <a:cubicBezTo>
                          <a:pt x="148399" y="351208"/>
                          <a:pt x="115348" y="353208"/>
                          <a:pt x="82582" y="349303"/>
                        </a:cubicBezTo>
                        <a:cubicBezTo>
                          <a:pt x="66294" y="347303"/>
                          <a:pt x="50101" y="343588"/>
                          <a:pt x="34957" y="337016"/>
                        </a:cubicBezTo>
                        <a:cubicBezTo>
                          <a:pt x="27527" y="333587"/>
                          <a:pt x="20383" y="329300"/>
                          <a:pt x="14192" y="323871"/>
                        </a:cubicBezTo>
                        <a:cubicBezTo>
                          <a:pt x="8001" y="318442"/>
                          <a:pt x="2953" y="311679"/>
                          <a:pt x="0" y="303964"/>
                        </a:cubicBezTo>
                        <a:cubicBezTo>
                          <a:pt x="2857" y="311679"/>
                          <a:pt x="7906" y="318537"/>
                          <a:pt x="14002" y="324062"/>
                        </a:cubicBezTo>
                        <a:cubicBezTo>
                          <a:pt x="20098" y="329586"/>
                          <a:pt x="27242" y="333968"/>
                          <a:pt x="34671" y="337397"/>
                        </a:cubicBezTo>
                        <a:cubicBezTo>
                          <a:pt x="49720" y="344159"/>
                          <a:pt x="66008" y="347969"/>
                          <a:pt x="82296" y="350065"/>
                        </a:cubicBezTo>
                        <a:cubicBezTo>
                          <a:pt x="115062" y="354256"/>
                          <a:pt x="148304" y="353303"/>
                          <a:pt x="181070" y="349779"/>
                        </a:cubicBezTo>
                        <a:cubicBezTo>
                          <a:pt x="246793" y="342731"/>
                          <a:pt x="311372" y="326443"/>
                          <a:pt x="373761" y="304250"/>
                        </a:cubicBezTo>
                        <a:cubicBezTo>
                          <a:pt x="436055" y="281771"/>
                          <a:pt x="496634" y="253767"/>
                          <a:pt x="552450" y="217001"/>
                        </a:cubicBezTo>
                        <a:cubicBezTo>
                          <a:pt x="580073" y="198236"/>
                          <a:pt x="606743" y="177567"/>
                          <a:pt x="629603" y="152135"/>
                        </a:cubicBezTo>
                        <a:cubicBezTo>
                          <a:pt x="640937" y="139372"/>
                          <a:pt x="651224" y="125275"/>
                          <a:pt x="658749" y="109082"/>
                        </a:cubicBezTo>
                        <a:cubicBezTo>
                          <a:pt x="662750" y="100796"/>
                          <a:pt x="665607" y="91937"/>
                          <a:pt x="666845" y="82508"/>
                        </a:cubicBezTo>
                        <a:close/>
                      </a:path>
                    </a:pathLst>
                  </a:custGeom>
                  <a:solidFill>
                    <a:srgbClr val="F794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</p:grpSp>
        </p:grpSp>
      </p:grpSp>
      <p:grpSp>
        <p:nvGrpSpPr>
          <p:cNvPr id="78" name="Graphic 241">
            <a:extLst>
              <a:ext uri="{FF2B5EF4-FFF2-40B4-BE49-F238E27FC236}">
                <a16:creationId xmlns:a16="http://schemas.microsoft.com/office/drawing/2014/main" id="{188EA095-4067-70C0-D2BF-940D7E329E88}"/>
              </a:ext>
            </a:extLst>
          </p:cNvPr>
          <p:cNvGrpSpPr/>
          <p:nvPr/>
        </p:nvGrpSpPr>
        <p:grpSpPr>
          <a:xfrm>
            <a:off x="3355872" y="2525634"/>
            <a:ext cx="241992" cy="239150"/>
            <a:chOff x="2434505" y="2932122"/>
            <a:chExt cx="322656" cy="318867"/>
          </a:xfrm>
        </p:grpSpPr>
        <p:sp>
          <p:nvSpPr>
            <p:cNvPr id="79" name="Freeform: Shape 51">
              <a:extLst>
                <a:ext uri="{FF2B5EF4-FFF2-40B4-BE49-F238E27FC236}">
                  <a16:creationId xmlns:a16="http://schemas.microsoft.com/office/drawing/2014/main" id="{D1AB10EC-7E53-7B26-4CC1-CE7136698DF2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0" name="Freeform: Shape 52">
              <a:extLst>
                <a:ext uri="{FF2B5EF4-FFF2-40B4-BE49-F238E27FC236}">
                  <a16:creationId xmlns:a16="http://schemas.microsoft.com/office/drawing/2014/main" id="{B414C049-4485-4023-A565-4DA5DA09D745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81" name="Graphic 241">
            <a:extLst>
              <a:ext uri="{FF2B5EF4-FFF2-40B4-BE49-F238E27FC236}">
                <a16:creationId xmlns:a16="http://schemas.microsoft.com/office/drawing/2014/main" id="{71B480F3-E72B-FB35-2224-EBB6C879E56F}"/>
              </a:ext>
            </a:extLst>
          </p:cNvPr>
          <p:cNvGrpSpPr/>
          <p:nvPr/>
        </p:nvGrpSpPr>
        <p:grpSpPr>
          <a:xfrm>
            <a:off x="441862" y="4401917"/>
            <a:ext cx="241992" cy="239150"/>
            <a:chOff x="2434505" y="2932122"/>
            <a:chExt cx="322656" cy="318867"/>
          </a:xfrm>
        </p:grpSpPr>
        <p:sp>
          <p:nvSpPr>
            <p:cNvPr id="82" name="Freeform: Shape 51">
              <a:extLst>
                <a:ext uri="{FF2B5EF4-FFF2-40B4-BE49-F238E27FC236}">
                  <a16:creationId xmlns:a16="http://schemas.microsoft.com/office/drawing/2014/main" id="{209693BD-40D9-90BB-4CBB-F43C96A88E60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3" name="Freeform: Shape 52">
              <a:extLst>
                <a:ext uri="{FF2B5EF4-FFF2-40B4-BE49-F238E27FC236}">
                  <a16:creationId xmlns:a16="http://schemas.microsoft.com/office/drawing/2014/main" id="{6D7B79F3-8368-5E2F-36C5-BA7C9F3C3CF9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84" name="Graphic 241">
            <a:extLst>
              <a:ext uri="{FF2B5EF4-FFF2-40B4-BE49-F238E27FC236}">
                <a16:creationId xmlns:a16="http://schemas.microsoft.com/office/drawing/2014/main" id="{B563F20C-7E73-9521-3763-5F2BE648F7F7}"/>
              </a:ext>
            </a:extLst>
          </p:cNvPr>
          <p:cNvGrpSpPr/>
          <p:nvPr/>
        </p:nvGrpSpPr>
        <p:grpSpPr>
          <a:xfrm>
            <a:off x="1033536" y="2133130"/>
            <a:ext cx="241992" cy="239150"/>
            <a:chOff x="2434505" y="2932122"/>
            <a:chExt cx="322656" cy="318867"/>
          </a:xfrm>
        </p:grpSpPr>
        <p:sp>
          <p:nvSpPr>
            <p:cNvPr id="85" name="Freeform: Shape 51">
              <a:extLst>
                <a:ext uri="{FF2B5EF4-FFF2-40B4-BE49-F238E27FC236}">
                  <a16:creationId xmlns:a16="http://schemas.microsoft.com/office/drawing/2014/main" id="{AD214F54-52F8-15C6-DE7B-EF97F7DA43F9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6" name="Freeform: Shape 52">
              <a:extLst>
                <a:ext uri="{FF2B5EF4-FFF2-40B4-BE49-F238E27FC236}">
                  <a16:creationId xmlns:a16="http://schemas.microsoft.com/office/drawing/2014/main" id="{8F5171C4-7C7B-3192-4428-170FA1A2EFA1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87" name="Graphic 241">
            <a:extLst>
              <a:ext uri="{FF2B5EF4-FFF2-40B4-BE49-F238E27FC236}">
                <a16:creationId xmlns:a16="http://schemas.microsoft.com/office/drawing/2014/main" id="{314E38B6-5498-494B-D541-811CDF5E6471}"/>
              </a:ext>
            </a:extLst>
          </p:cNvPr>
          <p:cNvGrpSpPr/>
          <p:nvPr/>
        </p:nvGrpSpPr>
        <p:grpSpPr>
          <a:xfrm>
            <a:off x="3436071" y="4042701"/>
            <a:ext cx="241992" cy="239150"/>
            <a:chOff x="2434505" y="2932122"/>
            <a:chExt cx="322656" cy="318867"/>
          </a:xfrm>
        </p:grpSpPr>
        <p:sp>
          <p:nvSpPr>
            <p:cNvPr id="88" name="Freeform: Shape 51">
              <a:extLst>
                <a:ext uri="{FF2B5EF4-FFF2-40B4-BE49-F238E27FC236}">
                  <a16:creationId xmlns:a16="http://schemas.microsoft.com/office/drawing/2014/main" id="{1997039D-05F4-92B4-3E5C-1D487128F5C7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9" name="Freeform: Shape 52">
              <a:extLst>
                <a:ext uri="{FF2B5EF4-FFF2-40B4-BE49-F238E27FC236}">
                  <a16:creationId xmlns:a16="http://schemas.microsoft.com/office/drawing/2014/main" id="{43803C1E-BAFF-516E-2D10-7F0FF4E3B2EE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90" name="Graphic 241">
            <a:extLst>
              <a:ext uri="{FF2B5EF4-FFF2-40B4-BE49-F238E27FC236}">
                <a16:creationId xmlns:a16="http://schemas.microsoft.com/office/drawing/2014/main" id="{D322F052-43FA-B925-F718-82ABCC424BA8}"/>
              </a:ext>
            </a:extLst>
          </p:cNvPr>
          <p:cNvGrpSpPr/>
          <p:nvPr/>
        </p:nvGrpSpPr>
        <p:grpSpPr>
          <a:xfrm>
            <a:off x="2212062" y="2764784"/>
            <a:ext cx="164102" cy="129964"/>
            <a:chOff x="2434505" y="2932122"/>
            <a:chExt cx="322656" cy="318867"/>
          </a:xfrm>
        </p:grpSpPr>
        <p:sp>
          <p:nvSpPr>
            <p:cNvPr id="91" name="Freeform: Shape 51">
              <a:extLst>
                <a:ext uri="{FF2B5EF4-FFF2-40B4-BE49-F238E27FC236}">
                  <a16:creationId xmlns:a16="http://schemas.microsoft.com/office/drawing/2014/main" id="{C83EE96E-8F19-2B46-5397-ADEE77C2D64A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92" name="Freeform: Shape 52">
              <a:extLst>
                <a:ext uri="{FF2B5EF4-FFF2-40B4-BE49-F238E27FC236}">
                  <a16:creationId xmlns:a16="http://schemas.microsoft.com/office/drawing/2014/main" id="{5543D765-AABF-0CFE-07D1-00CB88B25926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96" name="Graphic 241">
            <a:extLst>
              <a:ext uri="{FF2B5EF4-FFF2-40B4-BE49-F238E27FC236}">
                <a16:creationId xmlns:a16="http://schemas.microsoft.com/office/drawing/2014/main" id="{7783375E-4410-3DA1-77D2-1250624C60D3}"/>
              </a:ext>
            </a:extLst>
          </p:cNvPr>
          <p:cNvGrpSpPr/>
          <p:nvPr/>
        </p:nvGrpSpPr>
        <p:grpSpPr>
          <a:xfrm>
            <a:off x="209117" y="3020192"/>
            <a:ext cx="164102" cy="129964"/>
            <a:chOff x="2434505" y="2932122"/>
            <a:chExt cx="322656" cy="318867"/>
          </a:xfrm>
        </p:grpSpPr>
        <p:sp>
          <p:nvSpPr>
            <p:cNvPr id="97" name="Freeform: Shape 51">
              <a:extLst>
                <a:ext uri="{FF2B5EF4-FFF2-40B4-BE49-F238E27FC236}">
                  <a16:creationId xmlns:a16="http://schemas.microsoft.com/office/drawing/2014/main" id="{9A3062FD-7E69-5A0F-DE91-5B4C86D8C204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98" name="Freeform: Shape 52">
              <a:extLst>
                <a:ext uri="{FF2B5EF4-FFF2-40B4-BE49-F238E27FC236}">
                  <a16:creationId xmlns:a16="http://schemas.microsoft.com/office/drawing/2014/main" id="{50416126-ED3C-D8A3-4BD3-CEB0020EC85A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99" name="Graphic 241">
            <a:extLst>
              <a:ext uri="{FF2B5EF4-FFF2-40B4-BE49-F238E27FC236}">
                <a16:creationId xmlns:a16="http://schemas.microsoft.com/office/drawing/2014/main" id="{E5F94F2D-E5BF-893C-E5C5-34432CF53BC9}"/>
              </a:ext>
            </a:extLst>
          </p:cNvPr>
          <p:cNvGrpSpPr/>
          <p:nvPr/>
        </p:nvGrpSpPr>
        <p:grpSpPr>
          <a:xfrm>
            <a:off x="2757440" y="4624436"/>
            <a:ext cx="164102" cy="129964"/>
            <a:chOff x="2434505" y="2932122"/>
            <a:chExt cx="322656" cy="318867"/>
          </a:xfrm>
        </p:grpSpPr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AA0A05CC-19AC-3E97-12DC-93B5834DB73A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01" name="Freeform: Shape 52">
              <a:extLst>
                <a:ext uri="{FF2B5EF4-FFF2-40B4-BE49-F238E27FC236}">
                  <a16:creationId xmlns:a16="http://schemas.microsoft.com/office/drawing/2014/main" id="{CA9DF2F3-E4FA-4E6B-9ABD-B0424694AA19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5EE08C94-EFF2-4114-BAFF-9CEBB5B6A2E7}"/>
              </a:ext>
            </a:extLst>
          </p:cNvPr>
          <p:cNvSpPr txBox="1"/>
          <p:nvPr/>
        </p:nvSpPr>
        <p:spPr>
          <a:xfrm>
            <a:off x="2715778" y="1515780"/>
            <a:ext cx="1276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國小適用</a:t>
            </a:r>
          </a:p>
        </p:txBody>
      </p:sp>
    </p:spTree>
    <p:extLst>
      <p:ext uri="{BB962C8B-B14F-4D97-AF65-F5344CB8AC3E}">
        <p14:creationId xmlns:p14="http://schemas.microsoft.com/office/powerpoint/2010/main" val="531819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raphic 47">
            <a:extLst>
              <a:ext uri="{FF2B5EF4-FFF2-40B4-BE49-F238E27FC236}">
                <a16:creationId xmlns:a16="http://schemas.microsoft.com/office/drawing/2014/main" id="{DBB844D8-5016-070E-9D7D-1FF7EB4A087E}"/>
              </a:ext>
            </a:extLst>
          </p:cNvPr>
          <p:cNvSpPr/>
          <p:nvPr/>
        </p:nvSpPr>
        <p:spPr>
          <a:xfrm rot="20570921">
            <a:off x="-219865" y="4450935"/>
            <a:ext cx="7116123" cy="1148876"/>
          </a:xfrm>
          <a:custGeom>
            <a:avLst/>
            <a:gdLst>
              <a:gd name="connsiteX0" fmla="*/ 20836 w 9488164"/>
              <a:gd name="connsiteY0" fmla="*/ 1531834 h 1531834"/>
              <a:gd name="connsiteX1" fmla="*/ 1734 w 9488164"/>
              <a:gd name="connsiteY1" fmla="*/ 1517988 h 1531834"/>
              <a:gd name="connsiteX2" fmla="*/ 12323 w 9488164"/>
              <a:gd name="connsiteY2" fmla="*/ 1487527 h 1531834"/>
              <a:gd name="connsiteX3" fmla="*/ 108873 w 9488164"/>
              <a:gd name="connsiteY3" fmla="*/ 1440912 h 1531834"/>
              <a:gd name="connsiteX4" fmla="*/ 136074 w 9488164"/>
              <a:gd name="connsiteY4" fmla="*/ 1452912 h 1531834"/>
              <a:gd name="connsiteX5" fmla="*/ 125277 w 9488164"/>
              <a:gd name="connsiteY5" fmla="*/ 1483142 h 1531834"/>
              <a:gd name="connsiteX6" fmla="*/ 29142 w 9488164"/>
              <a:gd name="connsiteY6" fmla="*/ 1529527 h 1531834"/>
              <a:gd name="connsiteX7" fmla="*/ 20836 w 9488164"/>
              <a:gd name="connsiteY7" fmla="*/ 1531834 h 1531834"/>
              <a:gd name="connsiteX8" fmla="*/ 9467388 w 9488164"/>
              <a:gd name="connsiteY8" fmla="*/ 1523065 h 1531834"/>
              <a:gd name="connsiteX9" fmla="*/ 9464481 w 9488164"/>
              <a:gd name="connsiteY9" fmla="*/ 1522834 h 1531834"/>
              <a:gd name="connsiteX10" fmla="*/ 9361287 w 9488164"/>
              <a:gd name="connsiteY10" fmla="*/ 1504373 h 1531834"/>
              <a:gd name="connsiteX11" fmla="*/ 9344468 w 9488164"/>
              <a:gd name="connsiteY11" fmla="*/ 1477604 h 1531834"/>
              <a:gd name="connsiteX12" fmla="*/ 9368554 w 9488164"/>
              <a:gd name="connsiteY12" fmla="*/ 1458912 h 1531834"/>
              <a:gd name="connsiteX13" fmla="*/ 9470295 w 9488164"/>
              <a:gd name="connsiteY13" fmla="*/ 1477142 h 1531834"/>
              <a:gd name="connsiteX14" fmla="*/ 9487944 w 9488164"/>
              <a:gd name="connsiteY14" fmla="*/ 1503219 h 1531834"/>
              <a:gd name="connsiteX15" fmla="*/ 9467388 w 9488164"/>
              <a:gd name="connsiteY15" fmla="*/ 1523065 h 1531834"/>
              <a:gd name="connsiteX16" fmla="*/ 9263075 w 9488164"/>
              <a:gd name="connsiteY16" fmla="*/ 1482912 h 1531834"/>
              <a:gd name="connsiteX17" fmla="*/ 9258715 w 9488164"/>
              <a:gd name="connsiteY17" fmla="*/ 1482450 h 1531834"/>
              <a:gd name="connsiteX18" fmla="*/ 9157181 w 9488164"/>
              <a:gd name="connsiteY18" fmla="*/ 1457296 h 1531834"/>
              <a:gd name="connsiteX19" fmla="*/ 9141817 w 9488164"/>
              <a:gd name="connsiteY19" fmla="*/ 1429604 h 1531834"/>
              <a:gd name="connsiteX20" fmla="*/ 9166733 w 9488164"/>
              <a:gd name="connsiteY20" fmla="*/ 1412527 h 1531834"/>
              <a:gd name="connsiteX21" fmla="*/ 9267228 w 9488164"/>
              <a:gd name="connsiteY21" fmla="*/ 1437450 h 1531834"/>
              <a:gd name="connsiteX22" fmla="*/ 9283424 w 9488164"/>
              <a:gd name="connsiteY22" fmla="*/ 1464681 h 1531834"/>
              <a:gd name="connsiteX23" fmla="*/ 9263075 w 9488164"/>
              <a:gd name="connsiteY23" fmla="*/ 1482912 h 1531834"/>
              <a:gd name="connsiteX24" fmla="*/ 213106 w 9488164"/>
              <a:gd name="connsiteY24" fmla="*/ 1439989 h 1531834"/>
              <a:gd name="connsiteX25" fmla="*/ 194004 w 9488164"/>
              <a:gd name="connsiteY25" fmla="*/ 1425912 h 1531834"/>
              <a:gd name="connsiteX26" fmla="*/ 205008 w 9488164"/>
              <a:gd name="connsiteY26" fmla="*/ 1395681 h 1531834"/>
              <a:gd name="connsiteX27" fmla="*/ 301143 w 9488164"/>
              <a:gd name="connsiteY27" fmla="*/ 1350682 h 1531834"/>
              <a:gd name="connsiteX28" fmla="*/ 328343 w 9488164"/>
              <a:gd name="connsiteY28" fmla="*/ 1363143 h 1531834"/>
              <a:gd name="connsiteX29" fmla="*/ 317131 w 9488164"/>
              <a:gd name="connsiteY29" fmla="*/ 1393374 h 1531834"/>
              <a:gd name="connsiteX30" fmla="*/ 221204 w 9488164"/>
              <a:gd name="connsiteY30" fmla="*/ 1438373 h 1531834"/>
              <a:gd name="connsiteX31" fmla="*/ 213106 w 9488164"/>
              <a:gd name="connsiteY31" fmla="*/ 1439989 h 1531834"/>
              <a:gd name="connsiteX32" fmla="*/ 9061670 w 9488164"/>
              <a:gd name="connsiteY32" fmla="*/ 1429835 h 1531834"/>
              <a:gd name="connsiteX33" fmla="*/ 9056271 w 9488164"/>
              <a:gd name="connsiteY33" fmla="*/ 1429143 h 1531834"/>
              <a:gd name="connsiteX34" fmla="*/ 8955776 w 9488164"/>
              <a:gd name="connsiteY34" fmla="*/ 1397989 h 1531834"/>
              <a:gd name="connsiteX35" fmla="*/ 8941657 w 9488164"/>
              <a:gd name="connsiteY35" fmla="*/ 1369374 h 1531834"/>
              <a:gd name="connsiteX36" fmla="*/ 8967403 w 9488164"/>
              <a:gd name="connsiteY36" fmla="*/ 1353682 h 1531834"/>
              <a:gd name="connsiteX37" fmla="*/ 9066861 w 9488164"/>
              <a:gd name="connsiteY37" fmla="*/ 1384374 h 1531834"/>
              <a:gd name="connsiteX38" fmla="*/ 9081603 w 9488164"/>
              <a:gd name="connsiteY38" fmla="*/ 1412527 h 1531834"/>
              <a:gd name="connsiteX39" fmla="*/ 9061670 w 9488164"/>
              <a:gd name="connsiteY39" fmla="*/ 1429835 h 1531834"/>
              <a:gd name="connsiteX40" fmla="*/ 8862132 w 9488164"/>
              <a:gd name="connsiteY40" fmla="*/ 1365451 h 1531834"/>
              <a:gd name="connsiteX41" fmla="*/ 8855904 w 9488164"/>
              <a:gd name="connsiteY41" fmla="*/ 1364297 h 1531834"/>
              <a:gd name="connsiteX42" fmla="*/ 8756861 w 9488164"/>
              <a:gd name="connsiteY42" fmla="*/ 1328528 h 1531834"/>
              <a:gd name="connsiteX43" fmla="*/ 8743780 w 9488164"/>
              <a:gd name="connsiteY43" fmla="*/ 1299221 h 1531834"/>
              <a:gd name="connsiteX44" fmla="*/ 8770150 w 9488164"/>
              <a:gd name="connsiteY44" fmla="*/ 1284682 h 1531834"/>
              <a:gd name="connsiteX45" fmla="*/ 8868361 w 9488164"/>
              <a:gd name="connsiteY45" fmla="*/ 1320220 h 1531834"/>
              <a:gd name="connsiteX46" fmla="*/ 8881858 w 9488164"/>
              <a:gd name="connsiteY46" fmla="*/ 1349066 h 1531834"/>
              <a:gd name="connsiteX47" fmla="*/ 8862132 w 9488164"/>
              <a:gd name="connsiteY47" fmla="*/ 1365451 h 1531834"/>
              <a:gd name="connsiteX48" fmla="*/ 405168 w 9488164"/>
              <a:gd name="connsiteY48" fmla="*/ 1350451 h 1531834"/>
              <a:gd name="connsiteX49" fmla="*/ 386066 w 9488164"/>
              <a:gd name="connsiteY49" fmla="*/ 1336143 h 1531834"/>
              <a:gd name="connsiteX50" fmla="*/ 397278 w 9488164"/>
              <a:gd name="connsiteY50" fmla="*/ 1305913 h 1531834"/>
              <a:gd name="connsiteX51" fmla="*/ 493621 w 9488164"/>
              <a:gd name="connsiteY51" fmla="*/ 1261836 h 1531834"/>
              <a:gd name="connsiteX52" fmla="*/ 520613 w 9488164"/>
              <a:gd name="connsiteY52" fmla="*/ 1274529 h 1531834"/>
              <a:gd name="connsiteX53" fmla="*/ 509193 w 9488164"/>
              <a:gd name="connsiteY53" fmla="*/ 1304528 h 1531834"/>
              <a:gd name="connsiteX54" fmla="*/ 413058 w 9488164"/>
              <a:gd name="connsiteY54" fmla="*/ 1348605 h 1531834"/>
              <a:gd name="connsiteX55" fmla="*/ 405168 w 9488164"/>
              <a:gd name="connsiteY55" fmla="*/ 1350451 h 1531834"/>
              <a:gd name="connsiteX56" fmla="*/ 8665502 w 9488164"/>
              <a:gd name="connsiteY56" fmla="*/ 1291836 h 1531834"/>
              <a:gd name="connsiteX57" fmla="*/ 8658651 w 9488164"/>
              <a:gd name="connsiteY57" fmla="*/ 1290451 h 1531834"/>
              <a:gd name="connsiteX58" fmla="*/ 8560854 w 9488164"/>
              <a:gd name="connsiteY58" fmla="*/ 1250990 h 1531834"/>
              <a:gd name="connsiteX59" fmla="*/ 8548604 w 9488164"/>
              <a:gd name="connsiteY59" fmla="*/ 1221221 h 1531834"/>
              <a:gd name="connsiteX60" fmla="*/ 8575389 w 9488164"/>
              <a:gd name="connsiteY60" fmla="*/ 1207606 h 1531834"/>
              <a:gd name="connsiteX61" fmla="*/ 8672562 w 9488164"/>
              <a:gd name="connsiteY61" fmla="*/ 1246836 h 1531834"/>
              <a:gd name="connsiteX62" fmla="*/ 8685228 w 9488164"/>
              <a:gd name="connsiteY62" fmla="*/ 1276375 h 1531834"/>
              <a:gd name="connsiteX63" fmla="*/ 8665502 w 9488164"/>
              <a:gd name="connsiteY63" fmla="*/ 1291836 h 1531834"/>
              <a:gd name="connsiteX64" fmla="*/ 597853 w 9488164"/>
              <a:gd name="connsiteY64" fmla="*/ 1262759 h 1531834"/>
              <a:gd name="connsiteX65" fmla="*/ 578543 w 9488164"/>
              <a:gd name="connsiteY65" fmla="*/ 1248452 h 1531834"/>
              <a:gd name="connsiteX66" fmla="*/ 589963 w 9488164"/>
              <a:gd name="connsiteY66" fmla="*/ 1218452 h 1531834"/>
              <a:gd name="connsiteX67" fmla="*/ 686513 w 9488164"/>
              <a:gd name="connsiteY67" fmla="*/ 1175068 h 1531834"/>
              <a:gd name="connsiteX68" fmla="*/ 713506 w 9488164"/>
              <a:gd name="connsiteY68" fmla="*/ 1187760 h 1531834"/>
              <a:gd name="connsiteX69" fmla="*/ 701878 w 9488164"/>
              <a:gd name="connsiteY69" fmla="*/ 1217760 h 1531834"/>
              <a:gd name="connsiteX70" fmla="*/ 605536 w 9488164"/>
              <a:gd name="connsiteY70" fmla="*/ 1260913 h 1531834"/>
              <a:gd name="connsiteX71" fmla="*/ 597853 w 9488164"/>
              <a:gd name="connsiteY71" fmla="*/ 1262759 h 1531834"/>
              <a:gd name="connsiteX72" fmla="*/ 8470949 w 9488164"/>
              <a:gd name="connsiteY72" fmla="*/ 1211760 h 1531834"/>
              <a:gd name="connsiteX73" fmla="*/ 8463473 w 9488164"/>
              <a:gd name="connsiteY73" fmla="*/ 1210144 h 1531834"/>
              <a:gd name="connsiteX74" fmla="*/ 8366716 w 9488164"/>
              <a:gd name="connsiteY74" fmla="*/ 1168145 h 1531834"/>
              <a:gd name="connsiteX75" fmla="*/ 8355089 w 9488164"/>
              <a:gd name="connsiteY75" fmla="*/ 1138145 h 1531834"/>
              <a:gd name="connsiteX76" fmla="*/ 8382081 w 9488164"/>
              <a:gd name="connsiteY76" fmla="*/ 1125222 h 1531834"/>
              <a:gd name="connsiteX77" fmla="*/ 8478631 w 9488164"/>
              <a:gd name="connsiteY77" fmla="*/ 1166991 h 1531834"/>
              <a:gd name="connsiteX78" fmla="*/ 8490466 w 9488164"/>
              <a:gd name="connsiteY78" fmla="*/ 1196760 h 1531834"/>
              <a:gd name="connsiteX79" fmla="*/ 8470949 w 9488164"/>
              <a:gd name="connsiteY79" fmla="*/ 1211760 h 1531834"/>
              <a:gd name="connsiteX80" fmla="*/ 790954 w 9488164"/>
              <a:gd name="connsiteY80" fmla="*/ 1176683 h 1531834"/>
              <a:gd name="connsiteX81" fmla="*/ 771644 w 9488164"/>
              <a:gd name="connsiteY81" fmla="*/ 1162145 h 1531834"/>
              <a:gd name="connsiteX82" fmla="*/ 783271 w 9488164"/>
              <a:gd name="connsiteY82" fmla="*/ 1132145 h 1531834"/>
              <a:gd name="connsiteX83" fmla="*/ 880029 w 9488164"/>
              <a:gd name="connsiteY83" fmla="*/ 1089684 h 1531834"/>
              <a:gd name="connsiteX84" fmla="*/ 907022 w 9488164"/>
              <a:gd name="connsiteY84" fmla="*/ 1102607 h 1531834"/>
              <a:gd name="connsiteX85" fmla="*/ 895394 w 9488164"/>
              <a:gd name="connsiteY85" fmla="*/ 1132607 h 1531834"/>
              <a:gd name="connsiteX86" fmla="*/ 798844 w 9488164"/>
              <a:gd name="connsiteY86" fmla="*/ 1175068 h 1531834"/>
              <a:gd name="connsiteX87" fmla="*/ 790954 w 9488164"/>
              <a:gd name="connsiteY87" fmla="*/ 1176683 h 1531834"/>
              <a:gd name="connsiteX88" fmla="*/ 8277849 w 9488164"/>
              <a:gd name="connsiteY88" fmla="*/ 1127068 h 1531834"/>
              <a:gd name="connsiteX89" fmla="*/ 8270166 w 9488164"/>
              <a:gd name="connsiteY89" fmla="*/ 1125453 h 1531834"/>
              <a:gd name="connsiteX90" fmla="*/ 8174031 w 9488164"/>
              <a:gd name="connsiteY90" fmla="*/ 1082069 h 1531834"/>
              <a:gd name="connsiteX91" fmla="*/ 8162611 w 9488164"/>
              <a:gd name="connsiteY91" fmla="*/ 1052069 h 1531834"/>
              <a:gd name="connsiteX92" fmla="*/ 8189604 w 9488164"/>
              <a:gd name="connsiteY92" fmla="*/ 1039377 h 1531834"/>
              <a:gd name="connsiteX93" fmla="*/ 8285738 w 9488164"/>
              <a:gd name="connsiteY93" fmla="*/ 1082761 h 1531834"/>
              <a:gd name="connsiteX94" fmla="*/ 8297159 w 9488164"/>
              <a:gd name="connsiteY94" fmla="*/ 1112761 h 1531834"/>
              <a:gd name="connsiteX95" fmla="*/ 8277849 w 9488164"/>
              <a:gd name="connsiteY95" fmla="*/ 1127068 h 1531834"/>
              <a:gd name="connsiteX96" fmla="*/ 984469 w 9488164"/>
              <a:gd name="connsiteY96" fmla="*/ 1091992 h 1531834"/>
              <a:gd name="connsiteX97" fmla="*/ 965159 w 9488164"/>
              <a:gd name="connsiteY97" fmla="*/ 1077222 h 1531834"/>
              <a:gd name="connsiteX98" fmla="*/ 976994 w 9488164"/>
              <a:gd name="connsiteY98" fmla="*/ 1047453 h 1531834"/>
              <a:gd name="connsiteX99" fmla="*/ 1073960 w 9488164"/>
              <a:gd name="connsiteY99" fmla="*/ 1005685 h 1531834"/>
              <a:gd name="connsiteX100" fmla="*/ 1100745 w 9488164"/>
              <a:gd name="connsiteY100" fmla="*/ 1019069 h 1531834"/>
              <a:gd name="connsiteX101" fmla="*/ 1088910 w 9488164"/>
              <a:gd name="connsiteY101" fmla="*/ 1048838 h 1531834"/>
              <a:gd name="connsiteX102" fmla="*/ 991944 w 9488164"/>
              <a:gd name="connsiteY102" fmla="*/ 1090376 h 1531834"/>
              <a:gd name="connsiteX103" fmla="*/ 984469 w 9488164"/>
              <a:gd name="connsiteY103" fmla="*/ 1091992 h 1531834"/>
              <a:gd name="connsiteX104" fmla="*/ 8085787 w 9488164"/>
              <a:gd name="connsiteY104" fmla="*/ 1039838 h 1531834"/>
              <a:gd name="connsiteX105" fmla="*/ 8077896 w 9488164"/>
              <a:gd name="connsiteY105" fmla="*/ 1037992 h 1531834"/>
              <a:gd name="connsiteX106" fmla="*/ 7981969 w 9488164"/>
              <a:gd name="connsiteY106" fmla="*/ 993915 h 1531834"/>
              <a:gd name="connsiteX107" fmla="*/ 7970757 w 9488164"/>
              <a:gd name="connsiteY107" fmla="*/ 963685 h 1531834"/>
              <a:gd name="connsiteX108" fmla="*/ 7997957 w 9488164"/>
              <a:gd name="connsiteY108" fmla="*/ 951223 h 1531834"/>
              <a:gd name="connsiteX109" fmla="*/ 8093884 w 9488164"/>
              <a:gd name="connsiteY109" fmla="*/ 995300 h 1531834"/>
              <a:gd name="connsiteX110" fmla="*/ 8105097 w 9488164"/>
              <a:gd name="connsiteY110" fmla="*/ 1025530 h 1531834"/>
              <a:gd name="connsiteX111" fmla="*/ 8085787 w 9488164"/>
              <a:gd name="connsiteY111" fmla="*/ 1039838 h 1531834"/>
              <a:gd name="connsiteX112" fmla="*/ 1178608 w 9488164"/>
              <a:gd name="connsiteY112" fmla="*/ 1009146 h 1531834"/>
              <a:gd name="connsiteX113" fmla="*/ 1159298 w 9488164"/>
              <a:gd name="connsiteY113" fmla="*/ 994377 h 1531834"/>
              <a:gd name="connsiteX114" fmla="*/ 1171341 w 9488164"/>
              <a:gd name="connsiteY114" fmla="*/ 964608 h 1531834"/>
              <a:gd name="connsiteX115" fmla="*/ 1268721 w 9488164"/>
              <a:gd name="connsiteY115" fmla="*/ 923762 h 1531834"/>
              <a:gd name="connsiteX116" fmla="*/ 1295506 w 9488164"/>
              <a:gd name="connsiteY116" fmla="*/ 937147 h 1531834"/>
              <a:gd name="connsiteX117" fmla="*/ 1283463 w 9488164"/>
              <a:gd name="connsiteY117" fmla="*/ 966916 h 1531834"/>
              <a:gd name="connsiteX118" fmla="*/ 1186290 w 9488164"/>
              <a:gd name="connsiteY118" fmla="*/ 1007761 h 1531834"/>
              <a:gd name="connsiteX119" fmla="*/ 1178608 w 9488164"/>
              <a:gd name="connsiteY119" fmla="*/ 1009146 h 1531834"/>
              <a:gd name="connsiteX120" fmla="*/ 7893932 w 9488164"/>
              <a:gd name="connsiteY120" fmla="*/ 951685 h 1531834"/>
              <a:gd name="connsiteX121" fmla="*/ 7886041 w 9488164"/>
              <a:gd name="connsiteY121" fmla="*/ 949839 h 1531834"/>
              <a:gd name="connsiteX122" fmla="*/ 7790114 w 9488164"/>
              <a:gd name="connsiteY122" fmla="*/ 905993 h 1531834"/>
              <a:gd name="connsiteX123" fmla="*/ 7778902 w 9488164"/>
              <a:gd name="connsiteY123" fmla="*/ 875993 h 1531834"/>
              <a:gd name="connsiteX124" fmla="*/ 7805895 w 9488164"/>
              <a:gd name="connsiteY124" fmla="*/ 863301 h 1531834"/>
              <a:gd name="connsiteX125" fmla="*/ 7901822 w 9488164"/>
              <a:gd name="connsiteY125" fmla="*/ 907147 h 1531834"/>
              <a:gd name="connsiteX126" fmla="*/ 7913034 w 9488164"/>
              <a:gd name="connsiteY126" fmla="*/ 937377 h 1531834"/>
              <a:gd name="connsiteX127" fmla="*/ 7893932 w 9488164"/>
              <a:gd name="connsiteY127" fmla="*/ 951685 h 1531834"/>
              <a:gd name="connsiteX128" fmla="*/ 1373162 w 9488164"/>
              <a:gd name="connsiteY128" fmla="*/ 927685 h 1531834"/>
              <a:gd name="connsiteX129" fmla="*/ 1353644 w 9488164"/>
              <a:gd name="connsiteY129" fmla="*/ 912685 h 1531834"/>
              <a:gd name="connsiteX130" fmla="*/ 1365894 w 9488164"/>
              <a:gd name="connsiteY130" fmla="*/ 882916 h 1531834"/>
              <a:gd name="connsiteX131" fmla="*/ 1463483 w 9488164"/>
              <a:gd name="connsiteY131" fmla="*/ 842763 h 1531834"/>
              <a:gd name="connsiteX132" fmla="*/ 1490060 w 9488164"/>
              <a:gd name="connsiteY132" fmla="*/ 856378 h 1531834"/>
              <a:gd name="connsiteX133" fmla="*/ 1477810 w 9488164"/>
              <a:gd name="connsiteY133" fmla="*/ 885916 h 1531834"/>
              <a:gd name="connsiteX134" fmla="*/ 1380429 w 9488164"/>
              <a:gd name="connsiteY134" fmla="*/ 925839 h 1531834"/>
              <a:gd name="connsiteX135" fmla="*/ 1373162 w 9488164"/>
              <a:gd name="connsiteY135" fmla="*/ 927685 h 1531834"/>
              <a:gd name="connsiteX136" fmla="*/ 7701870 w 9488164"/>
              <a:gd name="connsiteY136" fmla="*/ 864224 h 1531834"/>
              <a:gd name="connsiteX137" fmla="*/ 7693979 w 9488164"/>
              <a:gd name="connsiteY137" fmla="*/ 862609 h 1531834"/>
              <a:gd name="connsiteX138" fmla="*/ 7597845 w 9488164"/>
              <a:gd name="connsiteY138" fmla="*/ 819455 h 1531834"/>
              <a:gd name="connsiteX139" fmla="*/ 7586217 w 9488164"/>
              <a:gd name="connsiteY139" fmla="*/ 789455 h 1531834"/>
              <a:gd name="connsiteX140" fmla="*/ 7613210 w 9488164"/>
              <a:gd name="connsiteY140" fmla="*/ 776532 h 1531834"/>
              <a:gd name="connsiteX141" fmla="*/ 7709552 w 9488164"/>
              <a:gd name="connsiteY141" fmla="*/ 819686 h 1531834"/>
              <a:gd name="connsiteX142" fmla="*/ 7720972 w 9488164"/>
              <a:gd name="connsiteY142" fmla="*/ 849686 h 1531834"/>
              <a:gd name="connsiteX143" fmla="*/ 7701870 w 9488164"/>
              <a:gd name="connsiteY143" fmla="*/ 864224 h 1531834"/>
              <a:gd name="connsiteX144" fmla="*/ 1568338 w 9488164"/>
              <a:gd name="connsiteY144" fmla="*/ 848070 h 1531834"/>
              <a:gd name="connsiteX145" fmla="*/ 1548821 w 9488164"/>
              <a:gd name="connsiteY145" fmla="*/ 832840 h 1531834"/>
              <a:gd name="connsiteX146" fmla="*/ 1561279 w 9488164"/>
              <a:gd name="connsiteY146" fmla="*/ 803301 h 1531834"/>
              <a:gd name="connsiteX147" fmla="*/ 1659075 w 9488164"/>
              <a:gd name="connsiteY147" fmla="*/ 764071 h 1531834"/>
              <a:gd name="connsiteX148" fmla="*/ 1685652 w 9488164"/>
              <a:gd name="connsiteY148" fmla="*/ 777917 h 1531834"/>
              <a:gd name="connsiteX149" fmla="*/ 1672986 w 9488164"/>
              <a:gd name="connsiteY149" fmla="*/ 807455 h 1531834"/>
              <a:gd name="connsiteX150" fmla="*/ 1575398 w 9488164"/>
              <a:gd name="connsiteY150" fmla="*/ 846686 h 1531834"/>
              <a:gd name="connsiteX151" fmla="*/ 1568338 w 9488164"/>
              <a:gd name="connsiteY151" fmla="*/ 848070 h 1531834"/>
              <a:gd name="connsiteX152" fmla="*/ 7509184 w 9488164"/>
              <a:gd name="connsiteY152" fmla="*/ 778609 h 1531834"/>
              <a:gd name="connsiteX153" fmla="*/ 7501502 w 9488164"/>
              <a:gd name="connsiteY153" fmla="*/ 776994 h 1531834"/>
              <a:gd name="connsiteX154" fmla="*/ 7404952 w 9488164"/>
              <a:gd name="connsiteY154" fmla="*/ 735225 h 1531834"/>
              <a:gd name="connsiteX155" fmla="*/ 7393117 w 9488164"/>
              <a:gd name="connsiteY155" fmla="*/ 705456 h 1531834"/>
              <a:gd name="connsiteX156" fmla="*/ 7419902 w 9488164"/>
              <a:gd name="connsiteY156" fmla="*/ 692302 h 1531834"/>
              <a:gd name="connsiteX157" fmla="*/ 7516660 w 9488164"/>
              <a:gd name="connsiteY157" fmla="*/ 734302 h 1531834"/>
              <a:gd name="connsiteX158" fmla="*/ 7528287 w 9488164"/>
              <a:gd name="connsiteY158" fmla="*/ 764302 h 1531834"/>
              <a:gd name="connsiteX159" fmla="*/ 7509184 w 9488164"/>
              <a:gd name="connsiteY159" fmla="*/ 778609 h 1531834"/>
              <a:gd name="connsiteX160" fmla="*/ 1763930 w 9488164"/>
              <a:gd name="connsiteY160" fmla="*/ 770071 h 1531834"/>
              <a:gd name="connsiteX161" fmla="*/ 1744413 w 9488164"/>
              <a:gd name="connsiteY161" fmla="*/ 754610 h 1531834"/>
              <a:gd name="connsiteX162" fmla="*/ 1757078 w 9488164"/>
              <a:gd name="connsiteY162" fmla="*/ 725071 h 1531834"/>
              <a:gd name="connsiteX163" fmla="*/ 1855290 w 9488164"/>
              <a:gd name="connsiteY163" fmla="*/ 686764 h 1531834"/>
              <a:gd name="connsiteX164" fmla="*/ 1881659 w 9488164"/>
              <a:gd name="connsiteY164" fmla="*/ 701071 h 1531834"/>
              <a:gd name="connsiteX165" fmla="*/ 1868786 w 9488164"/>
              <a:gd name="connsiteY165" fmla="*/ 730379 h 1531834"/>
              <a:gd name="connsiteX166" fmla="*/ 1770782 w 9488164"/>
              <a:gd name="connsiteY166" fmla="*/ 768686 h 1531834"/>
              <a:gd name="connsiteX167" fmla="*/ 1763930 w 9488164"/>
              <a:gd name="connsiteY167" fmla="*/ 770071 h 1531834"/>
              <a:gd name="connsiteX168" fmla="*/ 7315462 w 9488164"/>
              <a:gd name="connsiteY168" fmla="*/ 695764 h 1531834"/>
              <a:gd name="connsiteX169" fmla="*/ 7308194 w 9488164"/>
              <a:gd name="connsiteY169" fmla="*/ 694379 h 1531834"/>
              <a:gd name="connsiteX170" fmla="*/ 7211021 w 9488164"/>
              <a:gd name="connsiteY170" fmla="*/ 654456 h 1531834"/>
              <a:gd name="connsiteX171" fmla="*/ 7198563 w 9488164"/>
              <a:gd name="connsiteY171" fmla="*/ 624918 h 1531834"/>
              <a:gd name="connsiteX172" fmla="*/ 7225140 w 9488164"/>
              <a:gd name="connsiteY172" fmla="*/ 611072 h 1531834"/>
              <a:gd name="connsiteX173" fmla="*/ 7322521 w 9488164"/>
              <a:gd name="connsiteY173" fmla="*/ 651226 h 1531834"/>
              <a:gd name="connsiteX174" fmla="*/ 7334564 w 9488164"/>
              <a:gd name="connsiteY174" fmla="*/ 680995 h 1531834"/>
              <a:gd name="connsiteX175" fmla="*/ 7315462 w 9488164"/>
              <a:gd name="connsiteY175" fmla="*/ 695764 h 1531834"/>
              <a:gd name="connsiteX176" fmla="*/ 1960353 w 9488164"/>
              <a:gd name="connsiteY176" fmla="*/ 694148 h 1531834"/>
              <a:gd name="connsiteX177" fmla="*/ 1940627 w 9488164"/>
              <a:gd name="connsiteY177" fmla="*/ 678687 h 1531834"/>
              <a:gd name="connsiteX178" fmla="*/ 1953501 w 9488164"/>
              <a:gd name="connsiteY178" fmla="*/ 649380 h 1531834"/>
              <a:gd name="connsiteX179" fmla="*/ 2051920 w 9488164"/>
              <a:gd name="connsiteY179" fmla="*/ 611995 h 1531834"/>
              <a:gd name="connsiteX180" fmla="*/ 2078289 w 9488164"/>
              <a:gd name="connsiteY180" fmla="*/ 626534 h 1531834"/>
              <a:gd name="connsiteX181" fmla="*/ 2065208 w 9488164"/>
              <a:gd name="connsiteY181" fmla="*/ 655841 h 1531834"/>
              <a:gd name="connsiteX182" fmla="*/ 1966997 w 9488164"/>
              <a:gd name="connsiteY182" fmla="*/ 692995 h 1531834"/>
              <a:gd name="connsiteX183" fmla="*/ 1960353 w 9488164"/>
              <a:gd name="connsiteY183" fmla="*/ 694148 h 1531834"/>
              <a:gd name="connsiteX184" fmla="*/ 2157191 w 9488164"/>
              <a:gd name="connsiteY184" fmla="*/ 620303 h 1531834"/>
              <a:gd name="connsiteX185" fmla="*/ 2137465 w 9488164"/>
              <a:gd name="connsiteY185" fmla="*/ 604611 h 1531834"/>
              <a:gd name="connsiteX186" fmla="*/ 2150546 w 9488164"/>
              <a:gd name="connsiteY186" fmla="*/ 575534 h 1531834"/>
              <a:gd name="connsiteX187" fmla="*/ 2248965 w 9488164"/>
              <a:gd name="connsiteY187" fmla="*/ 539534 h 1531834"/>
              <a:gd name="connsiteX188" fmla="*/ 2275127 w 9488164"/>
              <a:gd name="connsiteY188" fmla="*/ 554303 h 1531834"/>
              <a:gd name="connsiteX189" fmla="*/ 2261839 w 9488164"/>
              <a:gd name="connsiteY189" fmla="*/ 583380 h 1531834"/>
              <a:gd name="connsiteX190" fmla="*/ 2163627 w 9488164"/>
              <a:gd name="connsiteY190" fmla="*/ 619380 h 1531834"/>
              <a:gd name="connsiteX191" fmla="*/ 2157191 w 9488164"/>
              <a:gd name="connsiteY191" fmla="*/ 620303 h 1531834"/>
              <a:gd name="connsiteX192" fmla="*/ 7120492 w 9488164"/>
              <a:gd name="connsiteY192" fmla="*/ 616611 h 1531834"/>
              <a:gd name="connsiteX193" fmla="*/ 7113640 w 9488164"/>
              <a:gd name="connsiteY193" fmla="*/ 615226 h 1531834"/>
              <a:gd name="connsiteX194" fmla="*/ 7015845 w 9488164"/>
              <a:gd name="connsiteY194" fmla="*/ 577149 h 1531834"/>
              <a:gd name="connsiteX195" fmla="*/ 7002971 w 9488164"/>
              <a:gd name="connsiteY195" fmla="*/ 547842 h 1531834"/>
              <a:gd name="connsiteX196" fmla="*/ 7029341 w 9488164"/>
              <a:gd name="connsiteY196" fmla="*/ 533534 h 1531834"/>
              <a:gd name="connsiteX197" fmla="*/ 7127552 w 9488164"/>
              <a:gd name="connsiteY197" fmla="*/ 571611 h 1531834"/>
              <a:gd name="connsiteX198" fmla="*/ 7140218 w 9488164"/>
              <a:gd name="connsiteY198" fmla="*/ 601149 h 1531834"/>
              <a:gd name="connsiteX199" fmla="*/ 7120492 w 9488164"/>
              <a:gd name="connsiteY199" fmla="*/ 616611 h 1531834"/>
              <a:gd name="connsiteX200" fmla="*/ 2354236 w 9488164"/>
              <a:gd name="connsiteY200" fmla="*/ 548765 h 1531834"/>
              <a:gd name="connsiteX201" fmla="*/ 2334511 w 9488164"/>
              <a:gd name="connsiteY201" fmla="*/ 532611 h 1531834"/>
              <a:gd name="connsiteX202" fmla="*/ 2348007 w 9488164"/>
              <a:gd name="connsiteY202" fmla="*/ 503535 h 1531834"/>
              <a:gd name="connsiteX203" fmla="*/ 2447256 w 9488164"/>
              <a:gd name="connsiteY203" fmla="*/ 468458 h 1531834"/>
              <a:gd name="connsiteX204" fmla="*/ 2473211 w 9488164"/>
              <a:gd name="connsiteY204" fmla="*/ 483458 h 1531834"/>
              <a:gd name="connsiteX205" fmla="*/ 2459714 w 9488164"/>
              <a:gd name="connsiteY205" fmla="*/ 512304 h 1531834"/>
              <a:gd name="connsiteX206" fmla="*/ 2360673 w 9488164"/>
              <a:gd name="connsiteY206" fmla="*/ 547150 h 1531834"/>
              <a:gd name="connsiteX207" fmla="*/ 2354236 w 9488164"/>
              <a:gd name="connsiteY207" fmla="*/ 548765 h 1531834"/>
              <a:gd name="connsiteX208" fmla="*/ 6924278 w 9488164"/>
              <a:gd name="connsiteY208" fmla="*/ 541611 h 1531834"/>
              <a:gd name="connsiteX209" fmla="*/ 6917633 w 9488164"/>
              <a:gd name="connsiteY209" fmla="*/ 540457 h 1531834"/>
              <a:gd name="connsiteX210" fmla="*/ 6819215 w 9488164"/>
              <a:gd name="connsiteY210" fmla="*/ 504688 h 1531834"/>
              <a:gd name="connsiteX211" fmla="*/ 6805718 w 9488164"/>
              <a:gd name="connsiteY211" fmla="*/ 475612 h 1531834"/>
              <a:gd name="connsiteX212" fmla="*/ 6831880 w 9488164"/>
              <a:gd name="connsiteY212" fmla="*/ 460612 h 1531834"/>
              <a:gd name="connsiteX213" fmla="*/ 6930714 w 9488164"/>
              <a:gd name="connsiteY213" fmla="*/ 496381 h 1531834"/>
              <a:gd name="connsiteX214" fmla="*/ 6943795 w 9488164"/>
              <a:gd name="connsiteY214" fmla="*/ 525457 h 1531834"/>
              <a:gd name="connsiteX215" fmla="*/ 6924278 w 9488164"/>
              <a:gd name="connsiteY215" fmla="*/ 541611 h 1531834"/>
              <a:gd name="connsiteX216" fmla="*/ 2552942 w 9488164"/>
              <a:gd name="connsiteY216" fmla="*/ 479304 h 1531834"/>
              <a:gd name="connsiteX217" fmla="*/ 2533010 w 9488164"/>
              <a:gd name="connsiteY217" fmla="*/ 462919 h 1531834"/>
              <a:gd name="connsiteX218" fmla="*/ 2546713 w 9488164"/>
              <a:gd name="connsiteY218" fmla="*/ 434074 h 1531834"/>
              <a:gd name="connsiteX219" fmla="*/ 2646171 w 9488164"/>
              <a:gd name="connsiteY219" fmla="*/ 400382 h 1531834"/>
              <a:gd name="connsiteX220" fmla="*/ 2672125 w 9488164"/>
              <a:gd name="connsiteY220" fmla="*/ 415843 h 1531834"/>
              <a:gd name="connsiteX221" fmla="*/ 2658213 w 9488164"/>
              <a:gd name="connsiteY221" fmla="*/ 444689 h 1531834"/>
              <a:gd name="connsiteX222" fmla="*/ 2558964 w 9488164"/>
              <a:gd name="connsiteY222" fmla="*/ 478150 h 1531834"/>
              <a:gd name="connsiteX223" fmla="*/ 2552942 w 9488164"/>
              <a:gd name="connsiteY223" fmla="*/ 479304 h 1531834"/>
              <a:gd name="connsiteX224" fmla="*/ 6726609 w 9488164"/>
              <a:gd name="connsiteY224" fmla="*/ 471227 h 1531834"/>
              <a:gd name="connsiteX225" fmla="*/ 6720588 w 9488164"/>
              <a:gd name="connsiteY225" fmla="*/ 470304 h 1531834"/>
              <a:gd name="connsiteX226" fmla="*/ 6621339 w 9488164"/>
              <a:gd name="connsiteY226" fmla="*/ 437074 h 1531834"/>
              <a:gd name="connsiteX227" fmla="*/ 6607219 w 9488164"/>
              <a:gd name="connsiteY227" fmla="*/ 408458 h 1531834"/>
              <a:gd name="connsiteX228" fmla="*/ 6632966 w 9488164"/>
              <a:gd name="connsiteY228" fmla="*/ 392766 h 1531834"/>
              <a:gd name="connsiteX229" fmla="*/ 6732631 w 9488164"/>
              <a:gd name="connsiteY229" fmla="*/ 425997 h 1531834"/>
              <a:gd name="connsiteX230" fmla="*/ 6746335 w 9488164"/>
              <a:gd name="connsiteY230" fmla="*/ 454843 h 1531834"/>
              <a:gd name="connsiteX231" fmla="*/ 6726609 w 9488164"/>
              <a:gd name="connsiteY231" fmla="*/ 471227 h 1531834"/>
              <a:gd name="connsiteX232" fmla="*/ 2751857 w 9488164"/>
              <a:gd name="connsiteY232" fmla="*/ 412843 h 1531834"/>
              <a:gd name="connsiteX233" fmla="*/ 2731924 w 9488164"/>
              <a:gd name="connsiteY233" fmla="*/ 396228 h 1531834"/>
              <a:gd name="connsiteX234" fmla="*/ 2746043 w 9488164"/>
              <a:gd name="connsiteY234" fmla="*/ 367613 h 1531834"/>
              <a:gd name="connsiteX235" fmla="*/ 2845915 w 9488164"/>
              <a:gd name="connsiteY235" fmla="*/ 335536 h 1531834"/>
              <a:gd name="connsiteX236" fmla="*/ 2871662 w 9488164"/>
              <a:gd name="connsiteY236" fmla="*/ 351459 h 1531834"/>
              <a:gd name="connsiteX237" fmla="*/ 2857335 w 9488164"/>
              <a:gd name="connsiteY237" fmla="*/ 380074 h 1531834"/>
              <a:gd name="connsiteX238" fmla="*/ 2757670 w 9488164"/>
              <a:gd name="connsiteY238" fmla="*/ 412151 h 1531834"/>
              <a:gd name="connsiteX239" fmla="*/ 2751857 w 9488164"/>
              <a:gd name="connsiteY239" fmla="*/ 412843 h 1531834"/>
              <a:gd name="connsiteX240" fmla="*/ 6527695 w 9488164"/>
              <a:gd name="connsiteY240" fmla="*/ 405920 h 1531834"/>
              <a:gd name="connsiteX241" fmla="*/ 6522089 w 9488164"/>
              <a:gd name="connsiteY241" fmla="*/ 404997 h 1531834"/>
              <a:gd name="connsiteX242" fmla="*/ 6422216 w 9488164"/>
              <a:gd name="connsiteY242" fmla="*/ 374305 h 1531834"/>
              <a:gd name="connsiteX243" fmla="*/ 6407474 w 9488164"/>
              <a:gd name="connsiteY243" fmla="*/ 345920 h 1531834"/>
              <a:gd name="connsiteX244" fmla="*/ 6433014 w 9488164"/>
              <a:gd name="connsiteY244" fmla="*/ 329536 h 1531834"/>
              <a:gd name="connsiteX245" fmla="*/ 6533301 w 9488164"/>
              <a:gd name="connsiteY245" fmla="*/ 360228 h 1531834"/>
              <a:gd name="connsiteX246" fmla="*/ 6547628 w 9488164"/>
              <a:gd name="connsiteY246" fmla="*/ 388612 h 1531834"/>
              <a:gd name="connsiteX247" fmla="*/ 6527695 w 9488164"/>
              <a:gd name="connsiteY247" fmla="*/ 405920 h 1531834"/>
              <a:gd name="connsiteX248" fmla="*/ 2951809 w 9488164"/>
              <a:gd name="connsiteY248" fmla="*/ 349382 h 1531834"/>
              <a:gd name="connsiteX249" fmla="*/ 2931876 w 9488164"/>
              <a:gd name="connsiteY249" fmla="*/ 332536 h 1531834"/>
              <a:gd name="connsiteX250" fmla="*/ 2946410 w 9488164"/>
              <a:gd name="connsiteY250" fmla="*/ 304151 h 1531834"/>
              <a:gd name="connsiteX251" fmla="*/ 3046906 w 9488164"/>
              <a:gd name="connsiteY251" fmla="*/ 273690 h 1531834"/>
              <a:gd name="connsiteX252" fmla="*/ 3072445 w 9488164"/>
              <a:gd name="connsiteY252" fmla="*/ 290075 h 1531834"/>
              <a:gd name="connsiteX253" fmla="*/ 3057703 w 9488164"/>
              <a:gd name="connsiteY253" fmla="*/ 318459 h 1531834"/>
              <a:gd name="connsiteX254" fmla="*/ 2957623 w 9488164"/>
              <a:gd name="connsiteY254" fmla="*/ 348920 h 1531834"/>
              <a:gd name="connsiteX255" fmla="*/ 2951809 w 9488164"/>
              <a:gd name="connsiteY255" fmla="*/ 349382 h 1531834"/>
              <a:gd name="connsiteX256" fmla="*/ 6327328 w 9488164"/>
              <a:gd name="connsiteY256" fmla="*/ 345920 h 1531834"/>
              <a:gd name="connsiteX257" fmla="*/ 6322137 w 9488164"/>
              <a:gd name="connsiteY257" fmla="*/ 345228 h 1531834"/>
              <a:gd name="connsiteX258" fmla="*/ 6221642 w 9488164"/>
              <a:gd name="connsiteY258" fmla="*/ 317305 h 1531834"/>
              <a:gd name="connsiteX259" fmla="*/ 6206484 w 9488164"/>
              <a:gd name="connsiteY259" fmla="*/ 289382 h 1531834"/>
              <a:gd name="connsiteX260" fmla="*/ 6231608 w 9488164"/>
              <a:gd name="connsiteY260" fmla="*/ 272536 h 1531834"/>
              <a:gd name="connsiteX261" fmla="*/ 6332519 w 9488164"/>
              <a:gd name="connsiteY261" fmla="*/ 300690 h 1531834"/>
              <a:gd name="connsiteX262" fmla="*/ 6347468 w 9488164"/>
              <a:gd name="connsiteY262" fmla="*/ 328844 h 1531834"/>
              <a:gd name="connsiteX263" fmla="*/ 6327328 w 9488164"/>
              <a:gd name="connsiteY263" fmla="*/ 345920 h 1531834"/>
              <a:gd name="connsiteX264" fmla="*/ 6125507 w 9488164"/>
              <a:gd name="connsiteY264" fmla="*/ 291229 h 1531834"/>
              <a:gd name="connsiteX265" fmla="*/ 6120731 w 9488164"/>
              <a:gd name="connsiteY265" fmla="*/ 290536 h 1531834"/>
              <a:gd name="connsiteX266" fmla="*/ 6019821 w 9488164"/>
              <a:gd name="connsiteY266" fmla="*/ 265152 h 1531834"/>
              <a:gd name="connsiteX267" fmla="*/ 6004040 w 9488164"/>
              <a:gd name="connsiteY267" fmla="*/ 237690 h 1531834"/>
              <a:gd name="connsiteX268" fmla="*/ 6028749 w 9488164"/>
              <a:gd name="connsiteY268" fmla="*/ 220152 h 1531834"/>
              <a:gd name="connsiteX269" fmla="*/ 6130282 w 9488164"/>
              <a:gd name="connsiteY269" fmla="*/ 245537 h 1531834"/>
              <a:gd name="connsiteX270" fmla="*/ 6145854 w 9488164"/>
              <a:gd name="connsiteY270" fmla="*/ 273229 h 1531834"/>
              <a:gd name="connsiteX271" fmla="*/ 6125507 w 9488164"/>
              <a:gd name="connsiteY271" fmla="*/ 291229 h 1531834"/>
              <a:gd name="connsiteX272" fmla="*/ 3152592 w 9488164"/>
              <a:gd name="connsiteY272" fmla="*/ 289613 h 1531834"/>
              <a:gd name="connsiteX273" fmla="*/ 3132451 w 9488164"/>
              <a:gd name="connsiteY273" fmla="*/ 272306 h 1531834"/>
              <a:gd name="connsiteX274" fmla="*/ 3147401 w 9488164"/>
              <a:gd name="connsiteY274" fmla="*/ 244152 h 1531834"/>
              <a:gd name="connsiteX275" fmla="*/ 3248311 w 9488164"/>
              <a:gd name="connsiteY275" fmla="*/ 215537 h 1531834"/>
              <a:gd name="connsiteX276" fmla="*/ 3273435 w 9488164"/>
              <a:gd name="connsiteY276" fmla="*/ 232383 h 1531834"/>
              <a:gd name="connsiteX277" fmla="*/ 3258278 w 9488164"/>
              <a:gd name="connsiteY277" fmla="*/ 260306 h 1531834"/>
              <a:gd name="connsiteX278" fmla="*/ 3157783 w 9488164"/>
              <a:gd name="connsiteY278" fmla="*/ 288690 h 1531834"/>
              <a:gd name="connsiteX279" fmla="*/ 3152592 w 9488164"/>
              <a:gd name="connsiteY279" fmla="*/ 289613 h 1531834"/>
              <a:gd name="connsiteX280" fmla="*/ 5922855 w 9488164"/>
              <a:gd name="connsiteY280" fmla="*/ 241844 h 1531834"/>
              <a:gd name="connsiteX281" fmla="*/ 5918702 w 9488164"/>
              <a:gd name="connsiteY281" fmla="*/ 241383 h 1531834"/>
              <a:gd name="connsiteX282" fmla="*/ 5817169 w 9488164"/>
              <a:gd name="connsiteY282" fmla="*/ 218768 h 1531834"/>
              <a:gd name="connsiteX283" fmla="*/ 5800766 w 9488164"/>
              <a:gd name="connsiteY283" fmla="*/ 191768 h 1531834"/>
              <a:gd name="connsiteX284" fmla="*/ 5825059 w 9488164"/>
              <a:gd name="connsiteY284" fmla="*/ 173537 h 1531834"/>
              <a:gd name="connsiteX285" fmla="*/ 5927008 w 9488164"/>
              <a:gd name="connsiteY285" fmla="*/ 196152 h 1531834"/>
              <a:gd name="connsiteX286" fmla="*/ 5943203 w 9488164"/>
              <a:gd name="connsiteY286" fmla="*/ 223383 h 1531834"/>
              <a:gd name="connsiteX287" fmla="*/ 5922855 w 9488164"/>
              <a:gd name="connsiteY287" fmla="*/ 241844 h 1531834"/>
              <a:gd name="connsiteX288" fmla="*/ 3354205 w 9488164"/>
              <a:gd name="connsiteY288" fmla="*/ 233537 h 1531834"/>
              <a:gd name="connsiteX289" fmla="*/ 3334065 w 9488164"/>
              <a:gd name="connsiteY289" fmla="*/ 215768 h 1531834"/>
              <a:gd name="connsiteX290" fmla="*/ 3349429 w 9488164"/>
              <a:gd name="connsiteY290" fmla="*/ 187845 h 1531834"/>
              <a:gd name="connsiteX291" fmla="*/ 3450963 w 9488164"/>
              <a:gd name="connsiteY291" fmla="*/ 161537 h 1531834"/>
              <a:gd name="connsiteX292" fmla="*/ 3475879 w 9488164"/>
              <a:gd name="connsiteY292" fmla="*/ 178845 h 1531834"/>
              <a:gd name="connsiteX293" fmla="*/ 3460306 w 9488164"/>
              <a:gd name="connsiteY293" fmla="*/ 206537 h 1531834"/>
              <a:gd name="connsiteX294" fmla="*/ 3359396 w 9488164"/>
              <a:gd name="connsiteY294" fmla="*/ 232614 h 1531834"/>
              <a:gd name="connsiteX295" fmla="*/ 3354205 w 9488164"/>
              <a:gd name="connsiteY295" fmla="*/ 233537 h 1531834"/>
              <a:gd name="connsiteX296" fmla="*/ 5719165 w 9488164"/>
              <a:gd name="connsiteY296" fmla="*/ 197768 h 1531834"/>
              <a:gd name="connsiteX297" fmla="*/ 5715428 w 9488164"/>
              <a:gd name="connsiteY297" fmla="*/ 197306 h 1531834"/>
              <a:gd name="connsiteX298" fmla="*/ 5613479 w 9488164"/>
              <a:gd name="connsiteY298" fmla="*/ 177229 h 1531834"/>
              <a:gd name="connsiteX299" fmla="*/ 5596453 w 9488164"/>
              <a:gd name="connsiteY299" fmla="*/ 150691 h 1531834"/>
              <a:gd name="connsiteX300" fmla="*/ 5620331 w 9488164"/>
              <a:gd name="connsiteY300" fmla="*/ 131768 h 1531834"/>
              <a:gd name="connsiteX301" fmla="*/ 5722695 w 9488164"/>
              <a:gd name="connsiteY301" fmla="*/ 151845 h 1531834"/>
              <a:gd name="connsiteX302" fmla="*/ 5739306 w 9488164"/>
              <a:gd name="connsiteY302" fmla="*/ 178614 h 1531834"/>
              <a:gd name="connsiteX303" fmla="*/ 5719165 w 9488164"/>
              <a:gd name="connsiteY303" fmla="*/ 197768 h 1531834"/>
              <a:gd name="connsiteX304" fmla="*/ 3556857 w 9488164"/>
              <a:gd name="connsiteY304" fmla="*/ 182537 h 1531834"/>
              <a:gd name="connsiteX305" fmla="*/ 3536509 w 9488164"/>
              <a:gd name="connsiteY305" fmla="*/ 164306 h 1531834"/>
              <a:gd name="connsiteX306" fmla="*/ 3552496 w 9488164"/>
              <a:gd name="connsiteY306" fmla="*/ 136845 h 1531834"/>
              <a:gd name="connsiteX307" fmla="*/ 3654445 w 9488164"/>
              <a:gd name="connsiteY307" fmla="*/ 113307 h 1531834"/>
              <a:gd name="connsiteX308" fmla="*/ 3678946 w 9488164"/>
              <a:gd name="connsiteY308" fmla="*/ 131307 h 1531834"/>
              <a:gd name="connsiteX309" fmla="*/ 3662750 w 9488164"/>
              <a:gd name="connsiteY309" fmla="*/ 158537 h 1531834"/>
              <a:gd name="connsiteX310" fmla="*/ 3561217 w 9488164"/>
              <a:gd name="connsiteY310" fmla="*/ 182076 h 1531834"/>
              <a:gd name="connsiteX311" fmla="*/ 3556857 w 9488164"/>
              <a:gd name="connsiteY311" fmla="*/ 182537 h 1531834"/>
              <a:gd name="connsiteX312" fmla="*/ 5514645 w 9488164"/>
              <a:gd name="connsiteY312" fmla="*/ 158999 h 1531834"/>
              <a:gd name="connsiteX313" fmla="*/ 5511323 w 9488164"/>
              <a:gd name="connsiteY313" fmla="*/ 158768 h 1531834"/>
              <a:gd name="connsiteX314" fmla="*/ 5408959 w 9488164"/>
              <a:gd name="connsiteY314" fmla="*/ 141460 h 1531834"/>
              <a:gd name="connsiteX315" fmla="*/ 5391518 w 9488164"/>
              <a:gd name="connsiteY315" fmla="*/ 115384 h 1531834"/>
              <a:gd name="connsiteX316" fmla="*/ 5414980 w 9488164"/>
              <a:gd name="connsiteY316" fmla="*/ 95999 h 1531834"/>
              <a:gd name="connsiteX317" fmla="*/ 5517759 w 9488164"/>
              <a:gd name="connsiteY317" fmla="*/ 113538 h 1531834"/>
              <a:gd name="connsiteX318" fmla="*/ 5534993 w 9488164"/>
              <a:gd name="connsiteY318" fmla="*/ 139845 h 1531834"/>
              <a:gd name="connsiteX319" fmla="*/ 5514645 w 9488164"/>
              <a:gd name="connsiteY319" fmla="*/ 158999 h 1531834"/>
              <a:gd name="connsiteX320" fmla="*/ 3760546 w 9488164"/>
              <a:gd name="connsiteY320" fmla="*/ 136845 h 1531834"/>
              <a:gd name="connsiteX321" fmla="*/ 3740198 w 9488164"/>
              <a:gd name="connsiteY321" fmla="*/ 117922 h 1531834"/>
              <a:gd name="connsiteX322" fmla="*/ 3756809 w 9488164"/>
              <a:gd name="connsiteY322" fmla="*/ 90922 h 1531834"/>
              <a:gd name="connsiteX323" fmla="*/ 3859380 w 9488164"/>
              <a:gd name="connsiteY323" fmla="*/ 70615 h 1531834"/>
              <a:gd name="connsiteX324" fmla="*/ 3883259 w 9488164"/>
              <a:gd name="connsiteY324" fmla="*/ 89538 h 1531834"/>
              <a:gd name="connsiteX325" fmla="*/ 3866232 w 9488164"/>
              <a:gd name="connsiteY325" fmla="*/ 116076 h 1531834"/>
              <a:gd name="connsiteX326" fmla="*/ 3764284 w 9488164"/>
              <a:gd name="connsiteY326" fmla="*/ 136384 h 1531834"/>
              <a:gd name="connsiteX327" fmla="*/ 3760546 w 9488164"/>
              <a:gd name="connsiteY327" fmla="*/ 136845 h 1531834"/>
              <a:gd name="connsiteX328" fmla="*/ 5309294 w 9488164"/>
              <a:gd name="connsiteY328" fmla="*/ 125307 h 1531834"/>
              <a:gd name="connsiteX329" fmla="*/ 5306387 w 9488164"/>
              <a:gd name="connsiteY329" fmla="*/ 125076 h 1531834"/>
              <a:gd name="connsiteX330" fmla="*/ 5203816 w 9488164"/>
              <a:gd name="connsiteY330" fmla="*/ 110076 h 1531834"/>
              <a:gd name="connsiteX331" fmla="*/ 5185752 w 9488164"/>
              <a:gd name="connsiteY331" fmla="*/ 84230 h 1531834"/>
              <a:gd name="connsiteX332" fmla="*/ 5209007 w 9488164"/>
              <a:gd name="connsiteY332" fmla="*/ 64153 h 1531834"/>
              <a:gd name="connsiteX333" fmla="*/ 5312201 w 9488164"/>
              <a:gd name="connsiteY333" fmla="*/ 79153 h 1531834"/>
              <a:gd name="connsiteX334" fmla="*/ 5330058 w 9488164"/>
              <a:gd name="connsiteY334" fmla="*/ 105230 h 1531834"/>
              <a:gd name="connsiteX335" fmla="*/ 5309294 w 9488164"/>
              <a:gd name="connsiteY335" fmla="*/ 125307 h 1531834"/>
              <a:gd name="connsiteX336" fmla="*/ 3965482 w 9488164"/>
              <a:gd name="connsiteY336" fmla="*/ 98307 h 1531834"/>
              <a:gd name="connsiteX337" fmla="*/ 3944926 w 9488164"/>
              <a:gd name="connsiteY337" fmla="*/ 78692 h 1531834"/>
              <a:gd name="connsiteX338" fmla="*/ 3962367 w 9488164"/>
              <a:gd name="connsiteY338" fmla="*/ 52384 h 1531834"/>
              <a:gd name="connsiteX339" fmla="*/ 4065769 w 9488164"/>
              <a:gd name="connsiteY339" fmla="*/ 36000 h 1531834"/>
              <a:gd name="connsiteX340" fmla="*/ 4089024 w 9488164"/>
              <a:gd name="connsiteY340" fmla="*/ 55846 h 1531834"/>
              <a:gd name="connsiteX341" fmla="*/ 4071168 w 9488164"/>
              <a:gd name="connsiteY341" fmla="*/ 81692 h 1531834"/>
              <a:gd name="connsiteX342" fmla="*/ 3968596 w 9488164"/>
              <a:gd name="connsiteY342" fmla="*/ 97845 h 1531834"/>
              <a:gd name="connsiteX343" fmla="*/ 3965482 w 9488164"/>
              <a:gd name="connsiteY343" fmla="*/ 98307 h 1531834"/>
              <a:gd name="connsiteX344" fmla="*/ 5103320 w 9488164"/>
              <a:gd name="connsiteY344" fmla="*/ 96692 h 1531834"/>
              <a:gd name="connsiteX345" fmla="*/ 5100829 w 9488164"/>
              <a:gd name="connsiteY345" fmla="*/ 96461 h 1531834"/>
              <a:gd name="connsiteX346" fmla="*/ 4997842 w 9488164"/>
              <a:gd name="connsiteY346" fmla="*/ 83999 h 1531834"/>
              <a:gd name="connsiteX347" fmla="*/ 4979363 w 9488164"/>
              <a:gd name="connsiteY347" fmla="*/ 58615 h 1531834"/>
              <a:gd name="connsiteX348" fmla="*/ 5002202 w 9488164"/>
              <a:gd name="connsiteY348" fmla="*/ 38077 h 1531834"/>
              <a:gd name="connsiteX349" fmla="*/ 5105604 w 9488164"/>
              <a:gd name="connsiteY349" fmla="*/ 50538 h 1531834"/>
              <a:gd name="connsiteX350" fmla="*/ 5123876 w 9488164"/>
              <a:gd name="connsiteY350" fmla="*/ 76153 h 1531834"/>
              <a:gd name="connsiteX351" fmla="*/ 5103320 w 9488164"/>
              <a:gd name="connsiteY351" fmla="*/ 96692 h 1531834"/>
              <a:gd name="connsiteX352" fmla="*/ 4896931 w 9488164"/>
              <a:gd name="connsiteY352" fmla="*/ 72923 h 1531834"/>
              <a:gd name="connsiteX353" fmla="*/ 4895063 w 9488164"/>
              <a:gd name="connsiteY353" fmla="*/ 72923 h 1531834"/>
              <a:gd name="connsiteX354" fmla="*/ 4791868 w 9488164"/>
              <a:gd name="connsiteY354" fmla="*/ 62769 h 1531834"/>
              <a:gd name="connsiteX355" fmla="*/ 4772973 w 9488164"/>
              <a:gd name="connsiteY355" fmla="*/ 37846 h 1531834"/>
              <a:gd name="connsiteX356" fmla="*/ 4795398 w 9488164"/>
              <a:gd name="connsiteY356" fmla="*/ 16846 h 1531834"/>
              <a:gd name="connsiteX357" fmla="*/ 4899008 w 9488164"/>
              <a:gd name="connsiteY357" fmla="*/ 27000 h 1531834"/>
              <a:gd name="connsiteX358" fmla="*/ 4917695 w 9488164"/>
              <a:gd name="connsiteY358" fmla="*/ 52153 h 1531834"/>
              <a:gd name="connsiteX359" fmla="*/ 4896931 w 9488164"/>
              <a:gd name="connsiteY359" fmla="*/ 72923 h 1531834"/>
              <a:gd name="connsiteX360" fmla="*/ 4171663 w 9488164"/>
              <a:gd name="connsiteY360" fmla="*/ 68307 h 1531834"/>
              <a:gd name="connsiteX361" fmla="*/ 4151107 w 9488164"/>
              <a:gd name="connsiteY361" fmla="*/ 47769 h 1531834"/>
              <a:gd name="connsiteX362" fmla="*/ 4169587 w 9488164"/>
              <a:gd name="connsiteY362" fmla="*/ 22384 h 1531834"/>
              <a:gd name="connsiteX363" fmla="*/ 4273612 w 9488164"/>
              <a:gd name="connsiteY363" fmla="*/ 11308 h 1531834"/>
              <a:gd name="connsiteX364" fmla="*/ 4296036 w 9488164"/>
              <a:gd name="connsiteY364" fmla="*/ 32538 h 1531834"/>
              <a:gd name="connsiteX365" fmla="*/ 4276934 w 9488164"/>
              <a:gd name="connsiteY365" fmla="*/ 57461 h 1531834"/>
              <a:gd name="connsiteX366" fmla="*/ 4173947 w 9488164"/>
              <a:gd name="connsiteY366" fmla="*/ 68307 h 1531834"/>
              <a:gd name="connsiteX367" fmla="*/ 4171663 w 9488164"/>
              <a:gd name="connsiteY367" fmla="*/ 68307 h 1531834"/>
              <a:gd name="connsiteX368" fmla="*/ 4690127 w 9488164"/>
              <a:gd name="connsiteY368" fmla="*/ 53538 h 1531834"/>
              <a:gd name="connsiteX369" fmla="*/ 4688466 w 9488164"/>
              <a:gd name="connsiteY369" fmla="*/ 53538 h 1531834"/>
              <a:gd name="connsiteX370" fmla="*/ 4663135 w 9488164"/>
              <a:gd name="connsiteY370" fmla="*/ 51461 h 1531834"/>
              <a:gd name="connsiteX371" fmla="*/ 4585687 w 9488164"/>
              <a:gd name="connsiteY371" fmla="*/ 47077 h 1531834"/>
              <a:gd name="connsiteX372" fmla="*/ 4565547 w 9488164"/>
              <a:gd name="connsiteY372" fmla="*/ 23308 h 1531834"/>
              <a:gd name="connsiteX373" fmla="*/ 4586310 w 9488164"/>
              <a:gd name="connsiteY373" fmla="*/ 923 h 1531834"/>
              <a:gd name="connsiteX374" fmla="*/ 4586933 w 9488164"/>
              <a:gd name="connsiteY374" fmla="*/ 923 h 1531834"/>
              <a:gd name="connsiteX375" fmla="*/ 4666042 w 9488164"/>
              <a:gd name="connsiteY375" fmla="*/ 5308 h 1531834"/>
              <a:gd name="connsiteX376" fmla="*/ 4691373 w 9488164"/>
              <a:gd name="connsiteY376" fmla="*/ 7385 h 1531834"/>
              <a:gd name="connsiteX377" fmla="*/ 4710476 w 9488164"/>
              <a:gd name="connsiteY377" fmla="*/ 32077 h 1531834"/>
              <a:gd name="connsiteX378" fmla="*/ 4690127 w 9488164"/>
              <a:gd name="connsiteY378" fmla="*/ 53538 h 1531834"/>
              <a:gd name="connsiteX379" fmla="*/ 4378675 w 9488164"/>
              <a:gd name="connsiteY379" fmla="*/ 49846 h 1531834"/>
              <a:gd name="connsiteX380" fmla="*/ 4357912 w 9488164"/>
              <a:gd name="connsiteY380" fmla="*/ 27923 h 1531834"/>
              <a:gd name="connsiteX381" fmla="*/ 4377637 w 9488164"/>
              <a:gd name="connsiteY381" fmla="*/ 3692 h 1531834"/>
              <a:gd name="connsiteX382" fmla="*/ 4482285 w 9488164"/>
              <a:gd name="connsiteY382" fmla="*/ 0 h 1531834"/>
              <a:gd name="connsiteX383" fmla="*/ 4482493 w 9488164"/>
              <a:gd name="connsiteY383" fmla="*/ 0 h 1531834"/>
              <a:gd name="connsiteX384" fmla="*/ 4503256 w 9488164"/>
              <a:gd name="connsiteY384" fmla="*/ 22846 h 1531834"/>
              <a:gd name="connsiteX385" fmla="*/ 4482700 w 9488164"/>
              <a:gd name="connsiteY385" fmla="*/ 46153 h 1531834"/>
              <a:gd name="connsiteX386" fmla="*/ 4379713 w 9488164"/>
              <a:gd name="connsiteY386" fmla="*/ 49846 h 1531834"/>
              <a:gd name="connsiteX387" fmla="*/ 4378675 w 9488164"/>
              <a:gd name="connsiteY387" fmla="*/ 49846 h 153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</a:cxnLst>
            <a:rect l="l" t="t" r="r" b="b"/>
            <a:pathLst>
              <a:path w="9488164" h="1531834">
                <a:moveTo>
                  <a:pt x="20836" y="1531834"/>
                </a:moveTo>
                <a:cubicBezTo>
                  <a:pt x="12946" y="1531834"/>
                  <a:pt x="5264" y="1526757"/>
                  <a:pt x="1734" y="1517988"/>
                </a:cubicBezTo>
                <a:cubicBezTo>
                  <a:pt x="-2834" y="1506450"/>
                  <a:pt x="1942" y="1492604"/>
                  <a:pt x="12323" y="1487527"/>
                </a:cubicBezTo>
                <a:cubicBezTo>
                  <a:pt x="12323" y="1487527"/>
                  <a:pt x="46375" y="1470912"/>
                  <a:pt x="108873" y="1440912"/>
                </a:cubicBezTo>
                <a:cubicBezTo>
                  <a:pt x="119463" y="1435835"/>
                  <a:pt x="131713" y="1441373"/>
                  <a:pt x="136074" y="1452912"/>
                </a:cubicBezTo>
                <a:cubicBezTo>
                  <a:pt x="140642" y="1464681"/>
                  <a:pt x="135658" y="1478065"/>
                  <a:pt x="125277" y="1483142"/>
                </a:cubicBezTo>
                <a:cubicBezTo>
                  <a:pt x="62986" y="1512911"/>
                  <a:pt x="29349" y="1529527"/>
                  <a:pt x="29142" y="1529527"/>
                </a:cubicBezTo>
                <a:cubicBezTo>
                  <a:pt x="26442" y="1531142"/>
                  <a:pt x="23743" y="1531834"/>
                  <a:pt x="20836" y="1531834"/>
                </a:cubicBezTo>
                <a:close/>
                <a:moveTo>
                  <a:pt x="9467388" y="1523065"/>
                </a:moveTo>
                <a:cubicBezTo>
                  <a:pt x="9466350" y="1523065"/>
                  <a:pt x="9465311" y="1523065"/>
                  <a:pt x="9464481" y="1522834"/>
                </a:cubicBezTo>
                <a:cubicBezTo>
                  <a:pt x="9430222" y="1517296"/>
                  <a:pt x="9395546" y="1511065"/>
                  <a:pt x="9361287" y="1504373"/>
                </a:cubicBezTo>
                <a:cubicBezTo>
                  <a:pt x="9350074" y="1502065"/>
                  <a:pt x="9342392" y="1490296"/>
                  <a:pt x="9344468" y="1477604"/>
                </a:cubicBezTo>
                <a:cubicBezTo>
                  <a:pt x="9346337" y="1465142"/>
                  <a:pt x="9357342" y="1456604"/>
                  <a:pt x="9368554" y="1458912"/>
                </a:cubicBezTo>
                <a:cubicBezTo>
                  <a:pt x="9402191" y="1465604"/>
                  <a:pt x="9436450" y="1471604"/>
                  <a:pt x="9470295" y="1477142"/>
                </a:cubicBezTo>
                <a:cubicBezTo>
                  <a:pt x="9481715" y="1478988"/>
                  <a:pt x="9489605" y="1490758"/>
                  <a:pt x="9487944" y="1503219"/>
                </a:cubicBezTo>
                <a:cubicBezTo>
                  <a:pt x="9486490" y="1514757"/>
                  <a:pt x="9477562" y="1523065"/>
                  <a:pt x="9467388" y="1523065"/>
                </a:cubicBezTo>
                <a:close/>
                <a:moveTo>
                  <a:pt x="9263075" y="1482912"/>
                </a:moveTo>
                <a:cubicBezTo>
                  <a:pt x="9261622" y="1482912"/>
                  <a:pt x="9260169" y="1482681"/>
                  <a:pt x="9258715" y="1482450"/>
                </a:cubicBezTo>
                <a:cubicBezTo>
                  <a:pt x="9225078" y="1474604"/>
                  <a:pt x="9190819" y="1466065"/>
                  <a:pt x="9157181" y="1457296"/>
                </a:cubicBezTo>
                <a:cubicBezTo>
                  <a:pt x="9145969" y="1454296"/>
                  <a:pt x="9139117" y="1441835"/>
                  <a:pt x="9141817" y="1429604"/>
                </a:cubicBezTo>
                <a:cubicBezTo>
                  <a:pt x="9144516" y="1417374"/>
                  <a:pt x="9155728" y="1409528"/>
                  <a:pt x="9166733" y="1412527"/>
                </a:cubicBezTo>
                <a:cubicBezTo>
                  <a:pt x="9199954" y="1421297"/>
                  <a:pt x="9233799" y="1429604"/>
                  <a:pt x="9267228" y="1437450"/>
                </a:cubicBezTo>
                <a:cubicBezTo>
                  <a:pt x="9278440" y="1439989"/>
                  <a:pt x="9285707" y="1452219"/>
                  <a:pt x="9283424" y="1464681"/>
                </a:cubicBezTo>
                <a:cubicBezTo>
                  <a:pt x="9281347" y="1475527"/>
                  <a:pt x="9272626" y="1482912"/>
                  <a:pt x="9263075" y="1482912"/>
                </a:cubicBezTo>
                <a:close/>
                <a:moveTo>
                  <a:pt x="213106" y="1439989"/>
                </a:moveTo>
                <a:cubicBezTo>
                  <a:pt x="205008" y="1439989"/>
                  <a:pt x="197326" y="1434681"/>
                  <a:pt x="194004" y="1425912"/>
                </a:cubicBezTo>
                <a:cubicBezTo>
                  <a:pt x="189436" y="1414143"/>
                  <a:pt x="194419" y="1400528"/>
                  <a:pt x="205008" y="1395681"/>
                </a:cubicBezTo>
                <a:cubicBezTo>
                  <a:pt x="234077" y="1382066"/>
                  <a:pt x="266261" y="1366836"/>
                  <a:pt x="301143" y="1350682"/>
                </a:cubicBezTo>
                <a:cubicBezTo>
                  <a:pt x="311733" y="1345836"/>
                  <a:pt x="323776" y="1351374"/>
                  <a:pt x="328343" y="1363143"/>
                </a:cubicBezTo>
                <a:cubicBezTo>
                  <a:pt x="332704" y="1374912"/>
                  <a:pt x="327721" y="1388297"/>
                  <a:pt x="317131" y="1393374"/>
                </a:cubicBezTo>
                <a:cubicBezTo>
                  <a:pt x="282249" y="1409528"/>
                  <a:pt x="250273" y="1424527"/>
                  <a:pt x="221204" y="1438373"/>
                </a:cubicBezTo>
                <a:cubicBezTo>
                  <a:pt x="218505" y="1439296"/>
                  <a:pt x="215805" y="1439989"/>
                  <a:pt x="213106" y="1439989"/>
                </a:cubicBezTo>
                <a:close/>
                <a:moveTo>
                  <a:pt x="9061670" y="1429835"/>
                </a:moveTo>
                <a:cubicBezTo>
                  <a:pt x="9060008" y="1429835"/>
                  <a:pt x="9058140" y="1429604"/>
                  <a:pt x="9056271" y="1429143"/>
                </a:cubicBezTo>
                <a:cubicBezTo>
                  <a:pt x="9022634" y="1419220"/>
                  <a:pt x="8989205" y="1408835"/>
                  <a:pt x="8955776" y="1397989"/>
                </a:cubicBezTo>
                <a:cubicBezTo>
                  <a:pt x="8944771" y="1394528"/>
                  <a:pt x="8938542" y="1381605"/>
                  <a:pt x="8941657" y="1369374"/>
                </a:cubicBezTo>
                <a:cubicBezTo>
                  <a:pt x="8944771" y="1357143"/>
                  <a:pt x="8956399" y="1349989"/>
                  <a:pt x="8967403" y="1353682"/>
                </a:cubicBezTo>
                <a:cubicBezTo>
                  <a:pt x="9000625" y="1364297"/>
                  <a:pt x="9033639" y="1374682"/>
                  <a:pt x="9066861" y="1384374"/>
                </a:cubicBezTo>
                <a:cubicBezTo>
                  <a:pt x="9077865" y="1387605"/>
                  <a:pt x="9084509" y="1400297"/>
                  <a:pt x="9081603" y="1412527"/>
                </a:cubicBezTo>
                <a:cubicBezTo>
                  <a:pt x="9079111" y="1423143"/>
                  <a:pt x="9070805" y="1429835"/>
                  <a:pt x="9061670" y="1429835"/>
                </a:cubicBezTo>
                <a:close/>
                <a:moveTo>
                  <a:pt x="8862132" y="1365451"/>
                </a:moveTo>
                <a:cubicBezTo>
                  <a:pt x="8860056" y="1365451"/>
                  <a:pt x="8857980" y="1365220"/>
                  <a:pt x="8855904" y="1364297"/>
                </a:cubicBezTo>
                <a:cubicBezTo>
                  <a:pt x="8822890" y="1352759"/>
                  <a:pt x="8789875" y="1340759"/>
                  <a:pt x="8756861" y="1328528"/>
                </a:cubicBezTo>
                <a:cubicBezTo>
                  <a:pt x="8746065" y="1324374"/>
                  <a:pt x="8740251" y="1311451"/>
                  <a:pt x="8743780" y="1299221"/>
                </a:cubicBezTo>
                <a:cubicBezTo>
                  <a:pt x="8747518" y="1287221"/>
                  <a:pt x="8759146" y="1280759"/>
                  <a:pt x="8770150" y="1284682"/>
                </a:cubicBezTo>
                <a:cubicBezTo>
                  <a:pt x="8802956" y="1296913"/>
                  <a:pt x="8835555" y="1308913"/>
                  <a:pt x="8868361" y="1320220"/>
                </a:cubicBezTo>
                <a:cubicBezTo>
                  <a:pt x="8879366" y="1324144"/>
                  <a:pt x="8885387" y="1337066"/>
                  <a:pt x="8881858" y="1349066"/>
                </a:cubicBezTo>
                <a:cubicBezTo>
                  <a:pt x="8879159" y="1358989"/>
                  <a:pt x="8871061" y="1365451"/>
                  <a:pt x="8862132" y="1365451"/>
                </a:cubicBezTo>
                <a:close/>
                <a:moveTo>
                  <a:pt x="405168" y="1350451"/>
                </a:moveTo>
                <a:cubicBezTo>
                  <a:pt x="397071" y="1350451"/>
                  <a:pt x="389180" y="1345143"/>
                  <a:pt x="386066" y="1336143"/>
                </a:cubicBezTo>
                <a:cubicBezTo>
                  <a:pt x="381706" y="1324374"/>
                  <a:pt x="386689" y="1310759"/>
                  <a:pt x="397278" y="1305913"/>
                </a:cubicBezTo>
                <a:cubicBezTo>
                  <a:pt x="427801" y="1291836"/>
                  <a:pt x="459984" y="1277067"/>
                  <a:pt x="493621" y="1261836"/>
                </a:cubicBezTo>
                <a:cubicBezTo>
                  <a:pt x="504210" y="1256990"/>
                  <a:pt x="516461" y="1262759"/>
                  <a:pt x="520613" y="1274529"/>
                </a:cubicBezTo>
                <a:cubicBezTo>
                  <a:pt x="524974" y="1286298"/>
                  <a:pt x="519783" y="1299682"/>
                  <a:pt x="509193" y="1304528"/>
                </a:cubicBezTo>
                <a:cubicBezTo>
                  <a:pt x="475557" y="1319759"/>
                  <a:pt x="443581" y="1334528"/>
                  <a:pt x="413058" y="1348605"/>
                </a:cubicBezTo>
                <a:cubicBezTo>
                  <a:pt x="410567" y="1349989"/>
                  <a:pt x="407868" y="1350451"/>
                  <a:pt x="405168" y="1350451"/>
                </a:cubicBezTo>
                <a:close/>
                <a:moveTo>
                  <a:pt x="8665502" y="1291836"/>
                </a:moveTo>
                <a:cubicBezTo>
                  <a:pt x="8663219" y="1291836"/>
                  <a:pt x="8660934" y="1291375"/>
                  <a:pt x="8658651" y="1290451"/>
                </a:cubicBezTo>
                <a:cubicBezTo>
                  <a:pt x="8626052" y="1277529"/>
                  <a:pt x="8593453" y="1264375"/>
                  <a:pt x="8560854" y="1250990"/>
                </a:cubicBezTo>
                <a:cubicBezTo>
                  <a:pt x="8550057" y="1246606"/>
                  <a:pt x="8544659" y="1233221"/>
                  <a:pt x="8548604" y="1221221"/>
                </a:cubicBezTo>
                <a:cubicBezTo>
                  <a:pt x="8552549" y="1209221"/>
                  <a:pt x="8564592" y="1203221"/>
                  <a:pt x="8575389" y="1207606"/>
                </a:cubicBezTo>
                <a:cubicBezTo>
                  <a:pt x="8607988" y="1220991"/>
                  <a:pt x="8640379" y="1234144"/>
                  <a:pt x="8672562" y="1246836"/>
                </a:cubicBezTo>
                <a:cubicBezTo>
                  <a:pt x="8683359" y="1250990"/>
                  <a:pt x="8688965" y="1264375"/>
                  <a:pt x="8685228" y="1276375"/>
                </a:cubicBezTo>
                <a:cubicBezTo>
                  <a:pt x="8682113" y="1286067"/>
                  <a:pt x="8674015" y="1291836"/>
                  <a:pt x="8665502" y="1291836"/>
                </a:cubicBezTo>
                <a:close/>
                <a:moveTo>
                  <a:pt x="597853" y="1262759"/>
                </a:moveTo>
                <a:cubicBezTo>
                  <a:pt x="589548" y="1262759"/>
                  <a:pt x="581866" y="1257221"/>
                  <a:pt x="578543" y="1248452"/>
                </a:cubicBezTo>
                <a:cubicBezTo>
                  <a:pt x="574183" y="1236683"/>
                  <a:pt x="579374" y="1223067"/>
                  <a:pt x="589963" y="1218452"/>
                </a:cubicBezTo>
                <a:cubicBezTo>
                  <a:pt x="621109" y="1204375"/>
                  <a:pt x="653292" y="1190068"/>
                  <a:pt x="686513" y="1175068"/>
                </a:cubicBezTo>
                <a:cubicBezTo>
                  <a:pt x="697103" y="1170452"/>
                  <a:pt x="709146" y="1175991"/>
                  <a:pt x="713506" y="1187760"/>
                </a:cubicBezTo>
                <a:cubicBezTo>
                  <a:pt x="717866" y="1199529"/>
                  <a:pt x="712675" y="1213144"/>
                  <a:pt x="701878" y="1217760"/>
                </a:cubicBezTo>
                <a:cubicBezTo>
                  <a:pt x="668864" y="1232529"/>
                  <a:pt x="636681" y="1246836"/>
                  <a:pt x="605536" y="1260913"/>
                </a:cubicBezTo>
                <a:cubicBezTo>
                  <a:pt x="603044" y="1262298"/>
                  <a:pt x="600345" y="1262759"/>
                  <a:pt x="597853" y="1262759"/>
                </a:cubicBezTo>
                <a:close/>
                <a:moveTo>
                  <a:pt x="8470949" y="1211760"/>
                </a:moveTo>
                <a:cubicBezTo>
                  <a:pt x="8468457" y="1211760"/>
                  <a:pt x="8465966" y="1211298"/>
                  <a:pt x="8463473" y="1210144"/>
                </a:cubicBezTo>
                <a:cubicBezTo>
                  <a:pt x="8431290" y="1196298"/>
                  <a:pt x="8399107" y="1182452"/>
                  <a:pt x="8366716" y="1168145"/>
                </a:cubicBezTo>
                <a:cubicBezTo>
                  <a:pt x="8356127" y="1163529"/>
                  <a:pt x="8350728" y="1150145"/>
                  <a:pt x="8355089" y="1138145"/>
                </a:cubicBezTo>
                <a:cubicBezTo>
                  <a:pt x="8359241" y="1126376"/>
                  <a:pt x="8371284" y="1120607"/>
                  <a:pt x="8382081" y="1125222"/>
                </a:cubicBezTo>
                <a:cubicBezTo>
                  <a:pt x="8414472" y="1139299"/>
                  <a:pt x="8446448" y="1153376"/>
                  <a:pt x="8478631" y="1166991"/>
                </a:cubicBezTo>
                <a:cubicBezTo>
                  <a:pt x="8489428" y="1171606"/>
                  <a:pt x="8494619" y="1184991"/>
                  <a:pt x="8490466" y="1196760"/>
                </a:cubicBezTo>
                <a:cubicBezTo>
                  <a:pt x="8487144" y="1206221"/>
                  <a:pt x="8479254" y="1211760"/>
                  <a:pt x="8470949" y="1211760"/>
                </a:cubicBezTo>
                <a:close/>
                <a:moveTo>
                  <a:pt x="790954" y="1176683"/>
                </a:moveTo>
                <a:cubicBezTo>
                  <a:pt x="782648" y="1176683"/>
                  <a:pt x="774966" y="1171145"/>
                  <a:pt x="771644" y="1162145"/>
                </a:cubicBezTo>
                <a:cubicBezTo>
                  <a:pt x="767491" y="1150376"/>
                  <a:pt x="772682" y="1136991"/>
                  <a:pt x="783271" y="1132145"/>
                </a:cubicBezTo>
                <a:cubicBezTo>
                  <a:pt x="814832" y="1118299"/>
                  <a:pt x="847015" y="1103991"/>
                  <a:pt x="880029" y="1089684"/>
                </a:cubicBezTo>
                <a:cubicBezTo>
                  <a:pt x="890826" y="1085069"/>
                  <a:pt x="902661" y="1090838"/>
                  <a:pt x="907022" y="1102607"/>
                </a:cubicBezTo>
                <a:cubicBezTo>
                  <a:pt x="911174" y="1114376"/>
                  <a:pt x="905983" y="1127760"/>
                  <a:pt x="895394" y="1132607"/>
                </a:cubicBezTo>
                <a:cubicBezTo>
                  <a:pt x="862380" y="1146914"/>
                  <a:pt x="830197" y="1161222"/>
                  <a:pt x="798844" y="1175068"/>
                </a:cubicBezTo>
                <a:cubicBezTo>
                  <a:pt x="796145" y="1175991"/>
                  <a:pt x="793445" y="1176683"/>
                  <a:pt x="790954" y="1176683"/>
                </a:cubicBezTo>
                <a:close/>
                <a:moveTo>
                  <a:pt x="8277849" y="1127068"/>
                </a:moveTo>
                <a:cubicBezTo>
                  <a:pt x="8275149" y="1127068"/>
                  <a:pt x="8272658" y="1126607"/>
                  <a:pt x="8270166" y="1125453"/>
                </a:cubicBezTo>
                <a:cubicBezTo>
                  <a:pt x="8238190" y="1111145"/>
                  <a:pt x="8206215" y="1096607"/>
                  <a:pt x="8174031" y="1082069"/>
                </a:cubicBezTo>
                <a:cubicBezTo>
                  <a:pt x="8163442" y="1077222"/>
                  <a:pt x="8158251" y="1063838"/>
                  <a:pt x="8162611" y="1052069"/>
                </a:cubicBezTo>
                <a:cubicBezTo>
                  <a:pt x="8166971" y="1040300"/>
                  <a:pt x="8179222" y="1034761"/>
                  <a:pt x="8189604" y="1039377"/>
                </a:cubicBezTo>
                <a:cubicBezTo>
                  <a:pt x="8221787" y="1053915"/>
                  <a:pt x="8253763" y="1068453"/>
                  <a:pt x="8285738" y="1082761"/>
                </a:cubicBezTo>
                <a:cubicBezTo>
                  <a:pt x="8296328" y="1087607"/>
                  <a:pt x="8301519" y="1100991"/>
                  <a:pt x="8297159" y="1112761"/>
                </a:cubicBezTo>
                <a:cubicBezTo>
                  <a:pt x="8293836" y="1121761"/>
                  <a:pt x="8286154" y="1127068"/>
                  <a:pt x="8277849" y="1127068"/>
                </a:cubicBezTo>
                <a:close/>
                <a:moveTo>
                  <a:pt x="984469" y="1091992"/>
                </a:moveTo>
                <a:cubicBezTo>
                  <a:pt x="976164" y="1091992"/>
                  <a:pt x="968274" y="1086453"/>
                  <a:pt x="965159" y="1077222"/>
                </a:cubicBezTo>
                <a:cubicBezTo>
                  <a:pt x="961007" y="1065453"/>
                  <a:pt x="966197" y="1052069"/>
                  <a:pt x="976994" y="1047453"/>
                </a:cubicBezTo>
                <a:cubicBezTo>
                  <a:pt x="1008763" y="1033607"/>
                  <a:pt x="1041154" y="1019761"/>
                  <a:pt x="1073960" y="1005685"/>
                </a:cubicBezTo>
                <a:cubicBezTo>
                  <a:pt x="1084757" y="1001069"/>
                  <a:pt x="1096592" y="1007069"/>
                  <a:pt x="1100745" y="1019069"/>
                </a:cubicBezTo>
                <a:cubicBezTo>
                  <a:pt x="1104898" y="1030838"/>
                  <a:pt x="1099499" y="1044223"/>
                  <a:pt x="1088910" y="1048838"/>
                </a:cubicBezTo>
                <a:cubicBezTo>
                  <a:pt x="1056103" y="1062915"/>
                  <a:pt x="1023712" y="1076761"/>
                  <a:pt x="991944" y="1090376"/>
                </a:cubicBezTo>
                <a:cubicBezTo>
                  <a:pt x="989453" y="1091530"/>
                  <a:pt x="986961" y="1091992"/>
                  <a:pt x="984469" y="1091992"/>
                </a:cubicBezTo>
                <a:close/>
                <a:moveTo>
                  <a:pt x="8085787" y="1039838"/>
                </a:moveTo>
                <a:cubicBezTo>
                  <a:pt x="8083087" y="1039838"/>
                  <a:pt x="8080388" y="1039377"/>
                  <a:pt x="8077896" y="1037992"/>
                </a:cubicBezTo>
                <a:lnTo>
                  <a:pt x="7981969" y="993915"/>
                </a:lnTo>
                <a:cubicBezTo>
                  <a:pt x="7971380" y="989069"/>
                  <a:pt x="7966397" y="975454"/>
                  <a:pt x="7970757" y="963685"/>
                </a:cubicBezTo>
                <a:cubicBezTo>
                  <a:pt x="7975117" y="951916"/>
                  <a:pt x="7987367" y="946377"/>
                  <a:pt x="7997957" y="951223"/>
                </a:cubicBezTo>
                <a:lnTo>
                  <a:pt x="8093884" y="995300"/>
                </a:lnTo>
                <a:cubicBezTo>
                  <a:pt x="8104474" y="1000146"/>
                  <a:pt x="8109457" y="1013531"/>
                  <a:pt x="8105097" y="1025530"/>
                </a:cubicBezTo>
                <a:cubicBezTo>
                  <a:pt x="8101774" y="1034530"/>
                  <a:pt x="8093884" y="1039838"/>
                  <a:pt x="8085787" y="1039838"/>
                </a:cubicBezTo>
                <a:close/>
                <a:moveTo>
                  <a:pt x="1178608" y="1009146"/>
                </a:moveTo>
                <a:cubicBezTo>
                  <a:pt x="1170303" y="1009146"/>
                  <a:pt x="1162412" y="1003377"/>
                  <a:pt x="1159298" y="994377"/>
                </a:cubicBezTo>
                <a:cubicBezTo>
                  <a:pt x="1155145" y="982377"/>
                  <a:pt x="1160544" y="969223"/>
                  <a:pt x="1171341" y="964608"/>
                </a:cubicBezTo>
                <a:cubicBezTo>
                  <a:pt x="1203316" y="950993"/>
                  <a:pt x="1235707" y="937377"/>
                  <a:pt x="1268721" y="923762"/>
                </a:cubicBezTo>
                <a:cubicBezTo>
                  <a:pt x="1279518" y="919147"/>
                  <a:pt x="1291354" y="925377"/>
                  <a:pt x="1295506" y="937147"/>
                </a:cubicBezTo>
                <a:cubicBezTo>
                  <a:pt x="1299451" y="949146"/>
                  <a:pt x="1294053" y="962300"/>
                  <a:pt x="1283463" y="966916"/>
                </a:cubicBezTo>
                <a:cubicBezTo>
                  <a:pt x="1250657" y="980531"/>
                  <a:pt x="1218266" y="994377"/>
                  <a:pt x="1186290" y="1007761"/>
                </a:cubicBezTo>
                <a:cubicBezTo>
                  <a:pt x="1183384" y="1008684"/>
                  <a:pt x="1180892" y="1009146"/>
                  <a:pt x="1178608" y="1009146"/>
                </a:cubicBezTo>
                <a:close/>
                <a:moveTo>
                  <a:pt x="7893932" y="951685"/>
                </a:moveTo>
                <a:cubicBezTo>
                  <a:pt x="7891232" y="951685"/>
                  <a:pt x="7888534" y="951223"/>
                  <a:pt x="7886041" y="949839"/>
                </a:cubicBezTo>
                <a:cubicBezTo>
                  <a:pt x="7854273" y="935300"/>
                  <a:pt x="7822298" y="920531"/>
                  <a:pt x="7790114" y="905993"/>
                </a:cubicBezTo>
                <a:cubicBezTo>
                  <a:pt x="7779525" y="901147"/>
                  <a:pt x="7774542" y="887762"/>
                  <a:pt x="7778902" y="875993"/>
                </a:cubicBezTo>
                <a:cubicBezTo>
                  <a:pt x="7783263" y="864224"/>
                  <a:pt x="7795305" y="858455"/>
                  <a:pt x="7805895" y="863301"/>
                </a:cubicBezTo>
                <a:cubicBezTo>
                  <a:pt x="7838078" y="878070"/>
                  <a:pt x="7870054" y="892608"/>
                  <a:pt x="7901822" y="907147"/>
                </a:cubicBezTo>
                <a:cubicBezTo>
                  <a:pt x="7912411" y="911993"/>
                  <a:pt x="7917395" y="925608"/>
                  <a:pt x="7913034" y="937377"/>
                </a:cubicBezTo>
                <a:cubicBezTo>
                  <a:pt x="7909920" y="946377"/>
                  <a:pt x="7902030" y="951685"/>
                  <a:pt x="7893932" y="951685"/>
                </a:cubicBezTo>
                <a:close/>
                <a:moveTo>
                  <a:pt x="1373162" y="927685"/>
                </a:moveTo>
                <a:cubicBezTo>
                  <a:pt x="1364649" y="927685"/>
                  <a:pt x="1356758" y="921916"/>
                  <a:pt x="1353644" y="912685"/>
                </a:cubicBezTo>
                <a:cubicBezTo>
                  <a:pt x="1349699" y="900685"/>
                  <a:pt x="1355097" y="887532"/>
                  <a:pt x="1365894" y="882916"/>
                </a:cubicBezTo>
                <a:cubicBezTo>
                  <a:pt x="1398078" y="869532"/>
                  <a:pt x="1430677" y="856147"/>
                  <a:pt x="1463483" y="842763"/>
                </a:cubicBezTo>
                <a:cubicBezTo>
                  <a:pt x="1474280" y="838378"/>
                  <a:pt x="1486115" y="844609"/>
                  <a:pt x="1490060" y="856378"/>
                </a:cubicBezTo>
                <a:cubicBezTo>
                  <a:pt x="1494005" y="868378"/>
                  <a:pt x="1488399" y="881532"/>
                  <a:pt x="1477810" y="885916"/>
                </a:cubicBezTo>
                <a:cubicBezTo>
                  <a:pt x="1445003" y="899301"/>
                  <a:pt x="1412612" y="912685"/>
                  <a:pt x="1380429" y="925839"/>
                </a:cubicBezTo>
                <a:cubicBezTo>
                  <a:pt x="1377937" y="927224"/>
                  <a:pt x="1375446" y="927685"/>
                  <a:pt x="1373162" y="927685"/>
                </a:cubicBezTo>
                <a:close/>
                <a:moveTo>
                  <a:pt x="7701870" y="864224"/>
                </a:moveTo>
                <a:cubicBezTo>
                  <a:pt x="7699170" y="864224"/>
                  <a:pt x="7696679" y="863763"/>
                  <a:pt x="7693979" y="862609"/>
                </a:cubicBezTo>
                <a:cubicBezTo>
                  <a:pt x="7662211" y="848301"/>
                  <a:pt x="7630236" y="833993"/>
                  <a:pt x="7597845" y="819455"/>
                </a:cubicBezTo>
                <a:cubicBezTo>
                  <a:pt x="7587255" y="814609"/>
                  <a:pt x="7582064" y="801225"/>
                  <a:pt x="7586217" y="789455"/>
                </a:cubicBezTo>
                <a:cubicBezTo>
                  <a:pt x="7590578" y="777686"/>
                  <a:pt x="7602620" y="771917"/>
                  <a:pt x="7613210" y="776532"/>
                </a:cubicBezTo>
                <a:cubicBezTo>
                  <a:pt x="7645601" y="791071"/>
                  <a:pt x="7677784" y="805378"/>
                  <a:pt x="7709552" y="819686"/>
                </a:cubicBezTo>
                <a:cubicBezTo>
                  <a:pt x="7720141" y="824532"/>
                  <a:pt x="7725332" y="837917"/>
                  <a:pt x="7720972" y="849686"/>
                </a:cubicBezTo>
                <a:cubicBezTo>
                  <a:pt x="7717858" y="858916"/>
                  <a:pt x="7710175" y="864224"/>
                  <a:pt x="7701870" y="864224"/>
                </a:cubicBezTo>
                <a:close/>
                <a:moveTo>
                  <a:pt x="1568338" y="848070"/>
                </a:moveTo>
                <a:cubicBezTo>
                  <a:pt x="1559825" y="848070"/>
                  <a:pt x="1551935" y="842301"/>
                  <a:pt x="1548821" y="832840"/>
                </a:cubicBezTo>
                <a:cubicBezTo>
                  <a:pt x="1544876" y="820840"/>
                  <a:pt x="1550482" y="807686"/>
                  <a:pt x="1561279" y="803301"/>
                </a:cubicBezTo>
                <a:cubicBezTo>
                  <a:pt x="1593670" y="790148"/>
                  <a:pt x="1626268" y="777225"/>
                  <a:pt x="1659075" y="764071"/>
                </a:cubicBezTo>
                <a:cubicBezTo>
                  <a:pt x="1669872" y="759686"/>
                  <a:pt x="1681707" y="765917"/>
                  <a:pt x="1685652" y="777917"/>
                </a:cubicBezTo>
                <a:cubicBezTo>
                  <a:pt x="1689597" y="789917"/>
                  <a:pt x="1683783" y="803071"/>
                  <a:pt x="1672986" y="807455"/>
                </a:cubicBezTo>
                <a:cubicBezTo>
                  <a:pt x="1640180" y="820609"/>
                  <a:pt x="1607581" y="833532"/>
                  <a:pt x="1575398" y="846686"/>
                </a:cubicBezTo>
                <a:cubicBezTo>
                  <a:pt x="1572906" y="847609"/>
                  <a:pt x="1570622" y="848070"/>
                  <a:pt x="1568338" y="848070"/>
                </a:cubicBezTo>
                <a:close/>
                <a:moveTo>
                  <a:pt x="7509184" y="778609"/>
                </a:moveTo>
                <a:cubicBezTo>
                  <a:pt x="7506693" y="778609"/>
                  <a:pt x="7503994" y="778148"/>
                  <a:pt x="7501502" y="776994"/>
                </a:cubicBezTo>
                <a:cubicBezTo>
                  <a:pt x="7469526" y="763148"/>
                  <a:pt x="7437551" y="749071"/>
                  <a:pt x="7404952" y="735225"/>
                </a:cubicBezTo>
                <a:cubicBezTo>
                  <a:pt x="7394155" y="730610"/>
                  <a:pt x="7388964" y="717225"/>
                  <a:pt x="7393117" y="705456"/>
                </a:cubicBezTo>
                <a:cubicBezTo>
                  <a:pt x="7397270" y="693456"/>
                  <a:pt x="7409312" y="687687"/>
                  <a:pt x="7419902" y="692302"/>
                </a:cubicBezTo>
                <a:cubicBezTo>
                  <a:pt x="7452501" y="706148"/>
                  <a:pt x="7484684" y="720225"/>
                  <a:pt x="7516660" y="734302"/>
                </a:cubicBezTo>
                <a:cubicBezTo>
                  <a:pt x="7527249" y="738917"/>
                  <a:pt x="7532647" y="752302"/>
                  <a:pt x="7528287" y="764302"/>
                </a:cubicBezTo>
                <a:cubicBezTo>
                  <a:pt x="7525380" y="773071"/>
                  <a:pt x="7517490" y="778609"/>
                  <a:pt x="7509184" y="778609"/>
                </a:cubicBezTo>
                <a:close/>
                <a:moveTo>
                  <a:pt x="1763930" y="770071"/>
                </a:moveTo>
                <a:cubicBezTo>
                  <a:pt x="1755417" y="770071"/>
                  <a:pt x="1747320" y="764071"/>
                  <a:pt x="1744413" y="754610"/>
                </a:cubicBezTo>
                <a:cubicBezTo>
                  <a:pt x="1740675" y="742610"/>
                  <a:pt x="1746281" y="729456"/>
                  <a:pt x="1757078" y="725071"/>
                </a:cubicBezTo>
                <a:cubicBezTo>
                  <a:pt x="1789677" y="712379"/>
                  <a:pt x="1822276" y="699456"/>
                  <a:pt x="1855290" y="686764"/>
                </a:cubicBezTo>
                <a:cubicBezTo>
                  <a:pt x="1866087" y="682610"/>
                  <a:pt x="1877922" y="688841"/>
                  <a:pt x="1881659" y="701071"/>
                </a:cubicBezTo>
                <a:cubicBezTo>
                  <a:pt x="1885397" y="713071"/>
                  <a:pt x="1879790" y="726225"/>
                  <a:pt x="1868786" y="730379"/>
                </a:cubicBezTo>
                <a:cubicBezTo>
                  <a:pt x="1835980" y="743071"/>
                  <a:pt x="1803173" y="755763"/>
                  <a:pt x="1770782" y="768686"/>
                </a:cubicBezTo>
                <a:cubicBezTo>
                  <a:pt x="1768498" y="769609"/>
                  <a:pt x="1766214" y="770071"/>
                  <a:pt x="1763930" y="770071"/>
                </a:cubicBezTo>
                <a:close/>
                <a:moveTo>
                  <a:pt x="7315462" y="695764"/>
                </a:moveTo>
                <a:cubicBezTo>
                  <a:pt x="7312970" y="695764"/>
                  <a:pt x="7310478" y="695302"/>
                  <a:pt x="7308194" y="694379"/>
                </a:cubicBezTo>
                <a:cubicBezTo>
                  <a:pt x="7276218" y="680995"/>
                  <a:pt x="7243827" y="667610"/>
                  <a:pt x="7211021" y="654456"/>
                </a:cubicBezTo>
                <a:cubicBezTo>
                  <a:pt x="7200224" y="650072"/>
                  <a:pt x="7194618" y="636918"/>
                  <a:pt x="7198563" y="624918"/>
                </a:cubicBezTo>
                <a:cubicBezTo>
                  <a:pt x="7202508" y="612918"/>
                  <a:pt x="7214551" y="606918"/>
                  <a:pt x="7225140" y="611072"/>
                </a:cubicBezTo>
                <a:cubicBezTo>
                  <a:pt x="7257946" y="624457"/>
                  <a:pt x="7290337" y="637841"/>
                  <a:pt x="7322521" y="651226"/>
                </a:cubicBezTo>
                <a:cubicBezTo>
                  <a:pt x="7333318" y="655610"/>
                  <a:pt x="7338716" y="668995"/>
                  <a:pt x="7334564" y="680995"/>
                </a:cubicBezTo>
                <a:cubicBezTo>
                  <a:pt x="7331864" y="689995"/>
                  <a:pt x="7323975" y="695764"/>
                  <a:pt x="7315462" y="695764"/>
                </a:cubicBezTo>
                <a:close/>
                <a:moveTo>
                  <a:pt x="1960353" y="694148"/>
                </a:moveTo>
                <a:cubicBezTo>
                  <a:pt x="1951632" y="694148"/>
                  <a:pt x="1943742" y="688148"/>
                  <a:pt x="1940627" y="678687"/>
                </a:cubicBezTo>
                <a:cubicBezTo>
                  <a:pt x="1936890" y="666687"/>
                  <a:pt x="1942704" y="653533"/>
                  <a:pt x="1953501" y="649380"/>
                </a:cubicBezTo>
                <a:cubicBezTo>
                  <a:pt x="1986100" y="636918"/>
                  <a:pt x="2019113" y="624457"/>
                  <a:pt x="2051920" y="611995"/>
                </a:cubicBezTo>
                <a:cubicBezTo>
                  <a:pt x="2062717" y="607841"/>
                  <a:pt x="2074552" y="614303"/>
                  <a:pt x="2078289" y="626534"/>
                </a:cubicBezTo>
                <a:cubicBezTo>
                  <a:pt x="2082027" y="638533"/>
                  <a:pt x="2076213" y="651687"/>
                  <a:pt x="2065208" y="655841"/>
                </a:cubicBezTo>
                <a:cubicBezTo>
                  <a:pt x="2032402" y="668302"/>
                  <a:pt x="1999596" y="680533"/>
                  <a:pt x="1966997" y="692995"/>
                </a:cubicBezTo>
                <a:cubicBezTo>
                  <a:pt x="1964713" y="693687"/>
                  <a:pt x="1962429" y="694148"/>
                  <a:pt x="1960353" y="694148"/>
                </a:cubicBezTo>
                <a:close/>
                <a:moveTo>
                  <a:pt x="2157191" y="620303"/>
                </a:moveTo>
                <a:cubicBezTo>
                  <a:pt x="2148470" y="620303"/>
                  <a:pt x="2140372" y="614303"/>
                  <a:pt x="2137465" y="604611"/>
                </a:cubicBezTo>
                <a:cubicBezTo>
                  <a:pt x="2133935" y="592611"/>
                  <a:pt x="2139749" y="579457"/>
                  <a:pt x="2150546" y="575534"/>
                </a:cubicBezTo>
                <a:cubicBezTo>
                  <a:pt x="2183353" y="563534"/>
                  <a:pt x="2216159" y="551534"/>
                  <a:pt x="2248965" y="539534"/>
                </a:cubicBezTo>
                <a:cubicBezTo>
                  <a:pt x="2259970" y="535611"/>
                  <a:pt x="2271597" y="542303"/>
                  <a:pt x="2275127" y="554303"/>
                </a:cubicBezTo>
                <a:cubicBezTo>
                  <a:pt x="2278657" y="566534"/>
                  <a:pt x="2272636" y="579457"/>
                  <a:pt x="2261839" y="583380"/>
                </a:cubicBezTo>
                <a:cubicBezTo>
                  <a:pt x="2229032" y="595380"/>
                  <a:pt x="2196226" y="607380"/>
                  <a:pt x="2163627" y="619380"/>
                </a:cubicBezTo>
                <a:cubicBezTo>
                  <a:pt x="2161551" y="619841"/>
                  <a:pt x="2159267" y="620303"/>
                  <a:pt x="2157191" y="620303"/>
                </a:cubicBezTo>
                <a:close/>
                <a:moveTo>
                  <a:pt x="7120492" y="616611"/>
                </a:moveTo>
                <a:cubicBezTo>
                  <a:pt x="7118208" y="616611"/>
                  <a:pt x="7115924" y="616149"/>
                  <a:pt x="7113640" y="615226"/>
                </a:cubicBezTo>
                <a:cubicBezTo>
                  <a:pt x="7081457" y="602534"/>
                  <a:pt x="7048859" y="589842"/>
                  <a:pt x="7015845" y="577149"/>
                </a:cubicBezTo>
                <a:cubicBezTo>
                  <a:pt x="7005047" y="572996"/>
                  <a:pt x="6999234" y="559842"/>
                  <a:pt x="7002971" y="547842"/>
                </a:cubicBezTo>
                <a:cubicBezTo>
                  <a:pt x="7006709" y="535842"/>
                  <a:pt x="7018336" y="529381"/>
                  <a:pt x="7029341" y="533534"/>
                </a:cubicBezTo>
                <a:cubicBezTo>
                  <a:pt x="7062355" y="546227"/>
                  <a:pt x="7095161" y="558919"/>
                  <a:pt x="7127552" y="571611"/>
                </a:cubicBezTo>
                <a:cubicBezTo>
                  <a:pt x="7138349" y="575765"/>
                  <a:pt x="7143955" y="589149"/>
                  <a:pt x="7140218" y="601149"/>
                </a:cubicBezTo>
                <a:cubicBezTo>
                  <a:pt x="7137103" y="610611"/>
                  <a:pt x="7129213" y="616611"/>
                  <a:pt x="7120492" y="616611"/>
                </a:cubicBezTo>
                <a:close/>
                <a:moveTo>
                  <a:pt x="2354236" y="548765"/>
                </a:moveTo>
                <a:cubicBezTo>
                  <a:pt x="2345515" y="548765"/>
                  <a:pt x="2337210" y="542534"/>
                  <a:pt x="2334511" y="532611"/>
                </a:cubicBezTo>
                <a:cubicBezTo>
                  <a:pt x="2330981" y="520381"/>
                  <a:pt x="2337002" y="507458"/>
                  <a:pt x="2348007" y="503535"/>
                </a:cubicBezTo>
                <a:cubicBezTo>
                  <a:pt x="2381021" y="491765"/>
                  <a:pt x="2414035" y="480227"/>
                  <a:pt x="2447256" y="468458"/>
                </a:cubicBezTo>
                <a:cubicBezTo>
                  <a:pt x="2458261" y="464766"/>
                  <a:pt x="2469889" y="471458"/>
                  <a:pt x="2473211" y="483458"/>
                </a:cubicBezTo>
                <a:cubicBezTo>
                  <a:pt x="2476533" y="495458"/>
                  <a:pt x="2470512" y="508611"/>
                  <a:pt x="2459714" y="512304"/>
                </a:cubicBezTo>
                <a:cubicBezTo>
                  <a:pt x="2426701" y="523842"/>
                  <a:pt x="2393687" y="535380"/>
                  <a:pt x="2360673" y="547150"/>
                </a:cubicBezTo>
                <a:cubicBezTo>
                  <a:pt x="2358596" y="548303"/>
                  <a:pt x="2356312" y="548765"/>
                  <a:pt x="2354236" y="548765"/>
                </a:cubicBezTo>
                <a:close/>
                <a:moveTo>
                  <a:pt x="6924278" y="541611"/>
                </a:moveTo>
                <a:cubicBezTo>
                  <a:pt x="6922201" y="541611"/>
                  <a:pt x="6919917" y="541150"/>
                  <a:pt x="6917633" y="540457"/>
                </a:cubicBezTo>
                <a:cubicBezTo>
                  <a:pt x="6885242" y="528457"/>
                  <a:pt x="6852436" y="516457"/>
                  <a:pt x="6819215" y="504688"/>
                </a:cubicBezTo>
                <a:cubicBezTo>
                  <a:pt x="6808210" y="500765"/>
                  <a:pt x="6802188" y="487842"/>
                  <a:pt x="6805718" y="475612"/>
                </a:cubicBezTo>
                <a:cubicBezTo>
                  <a:pt x="6809248" y="463381"/>
                  <a:pt x="6820875" y="456689"/>
                  <a:pt x="6831880" y="460612"/>
                </a:cubicBezTo>
                <a:cubicBezTo>
                  <a:pt x="6865102" y="472381"/>
                  <a:pt x="6898115" y="484381"/>
                  <a:pt x="6930714" y="496381"/>
                </a:cubicBezTo>
                <a:cubicBezTo>
                  <a:pt x="6941511" y="500304"/>
                  <a:pt x="6947533" y="513458"/>
                  <a:pt x="6943795" y="525457"/>
                </a:cubicBezTo>
                <a:cubicBezTo>
                  <a:pt x="6941096" y="535380"/>
                  <a:pt x="6932998" y="541611"/>
                  <a:pt x="6924278" y="541611"/>
                </a:cubicBezTo>
                <a:close/>
                <a:moveTo>
                  <a:pt x="2552942" y="479304"/>
                </a:moveTo>
                <a:cubicBezTo>
                  <a:pt x="2544014" y="479304"/>
                  <a:pt x="2535916" y="472842"/>
                  <a:pt x="2533010" y="462919"/>
                </a:cubicBezTo>
                <a:cubicBezTo>
                  <a:pt x="2529687" y="450689"/>
                  <a:pt x="2535709" y="437766"/>
                  <a:pt x="2546713" y="434074"/>
                </a:cubicBezTo>
                <a:cubicBezTo>
                  <a:pt x="2579935" y="422766"/>
                  <a:pt x="2613157" y="411458"/>
                  <a:pt x="2646171" y="400382"/>
                </a:cubicBezTo>
                <a:cubicBezTo>
                  <a:pt x="2657175" y="396689"/>
                  <a:pt x="2668803" y="403612"/>
                  <a:pt x="2672125" y="415843"/>
                </a:cubicBezTo>
                <a:cubicBezTo>
                  <a:pt x="2675447" y="428074"/>
                  <a:pt x="2669218" y="440997"/>
                  <a:pt x="2658213" y="444689"/>
                </a:cubicBezTo>
                <a:cubicBezTo>
                  <a:pt x="2625199" y="455766"/>
                  <a:pt x="2591978" y="466843"/>
                  <a:pt x="2558964" y="478150"/>
                </a:cubicBezTo>
                <a:cubicBezTo>
                  <a:pt x="2556888" y="479073"/>
                  <a:pt x="2554811" y="479304"/>
                  <a:pt x="2552942" y="479304"/>
                </a:cubicBezTo>
                <a:close/>
                <a:moveTo>
                  <a:pt x="6726609" y="471227"/>
                </a:moveTo>
                <a:cubicBezTo>
                  <a:pt x="6724532" y="471227"/>
                  <a:pt x="6722457" y="470996"/>
                  <a:pt x="6720588" y="470304"/>
                </a:cubicBezTo>
                <a:cubicBezTo>
                  <a:pt x="6687781" y="459227"/>
                  <a:pt x="6654768" y="448150"/>
                  <a:pt x="6621339" y="437074"/>
                </a:cubicBezTo>
                <a:cubicBezTo>
                  <a:pt x="6610333" y="433381"/>
                  <a:pt x="6604105" y="420689"/>
                  <a:pt x="6607219" y="408458"/>
                </a:cubicBezTo>
                <a:cubicBezTo>
                  <a:pt x="6610541" y="396228"/>
                  <a:pt x="6621961" y="389305"/>
                  <a:pt x="6632966" y="392766"/>
                </a:cubicBezTo>
                <a:cubicBezTo>
                  <a:pt x="6666603" y="403843"/>
                  <a:pt x="6699617" y="414920"/>
                  <a:pt x="6732631" y="425997"/>
                </a:cubicBezTo>
                <a:cubicBezTo>
                  <a:pt x="6743635" y="429689"/>
                  <a:pt x="6749657" y="442612"/>
                  <a:pt x="6746335" y="454843"/>
                </a:cubicBezTo>
                <a:cubicBezTo>
                  <a:pt x="6743843" y="464766"/>
                  <a:pt x="6735538" y="471227"/>
                  <a:pt x="6726609" y="471227"/>
                </a:cubicBezTo>
                <a:close/>
                <a:moveTo>
                  <a:pt x="2751857" y="412843"/>
                </a:moveTo>
                <a:cubicBezTo>
                  <a:pt x="2742928" y="412843"/>
                  <a:pt x="2734623" y="406381"/>
                  <a:pt x="2731924" y="396228"/>
                </a:cubicBezTo>
                <a:cubicBezTo>
                  <a:pt x="2728602" y="383997"/>
                  <a:pt x="2735038" y="371305"/>
                  <a:pt x="2746043" y="367613"/>
                </a:cubicBezTo>
                <a:cubicBezTo>
                  <a:pt x="2779472" y="356766"/>
                  <a:pt x="2812694" y="345920"/>
                  <a:pt x="2845915" y="335536"/>
                </a:cubicBezTo>
                <a:cubicBezTo>
                  <a:pt x="2856920" y="332074"/>
                  <a:pt x="2868340" y="339228"/>
                  <a:pt x="2871662" y="351459"/>
                </a:cubicBezTo>
                <a:cubicBezTo>
                  <a:pt x="2874776" y="363689"/>
                  <a:pt x="2868340" y="376382"/>
                  <a:pt x="2857335" y="380074"/>
                </a:cubicBezTo>
                <a:cubicBezTo>
                  <a:pt x="2824113" y="390689"/>
                  <a:pt x="2790892" y="401305"/>
                  <a:pt x="2757670" y="412151"/>
                </a:cubicBezTo>
                <a:cubicBezTo>
                  <a:pt x="2755802" y="412612"/>
                  <a:pt x="2753933" y="412843"/>
                  <a:pt x="2751857" y="412843"/>
                </a:cubicBezTo>
                <a:close/>
                <a:moveTo>
                  <a:pt x="6527695" y="405920"/>
                </a:moveTo>
                <a:cubicBezTo>
                  <a:pt x="6525826" y="405920"/>
                  <a:pt x="6523958" y="405689"/>
                  <a:pt x="6522089" y="404997"/>
                </a:cubicBezTo>
                <a:cubicBezTo>
                  <a:pt x="6489075" y="394612"/>
                  <a:pt x="6455854" y="384459"/>
                  <a:pt x="6422216" y="374305"/>
                </a:cubicBezTo>
                <a:cubicBezTo>
                  <a:pt x="6411212" y="371074"/>
                  <a:pt x="6404568" y="358382"/>
                  <a:pt x="6407474" y="345920"/>
                </a:cubicBezTo>
                <a:cubicBezTo>
                  <a:pt x="6410382" y="333690"/>
                  <a:pt x="6421801" y="326305"/>
                  <a:pt x="6433014" y="329536"/>
                </a:cubicBezTo>
                <a:cubicBezTo>
                  <a:pt x="6466858" y="339690"/>
                  <a:pt x="6500287" y="349843"/>
                  <a:pt x="6533301" y="360228"/>
                </a:cubicBezTo>
                <a:cubicBezTo>
                  <a:pt x="6544306" y="363689"/>
                  <a:pt x="6550742" y="376382"/>
                  <a:pt x="6547628" y="388612"/>
                </a:cubicBezTo>
                <a:cubicBezTo>
                  <a:pt x="6544929" y="399458"/>
                  <a:pt x="6536623" y="405920"/>
                  <a:pt x="6527695" y="405920"/>
                </a:cubicBezTo>
                <a:close/>
                <a:moveTo>
                  <a:pt x="2951809" y="349382"/>
                </a:moveTo>
                <a:cubicBezTo>
                  <a:pt x="2942673" y="349382"/>
                  <a:pt x="2934368" y="342690"/>
                  <a:pt x="2931876" y="332536"/>
                </a:cubicBezTo>
                <a:cubicBezTo>
                  <a:pt x="2928762" y="320305"/>
                  <a:pt x="2935198" y="307613"/>
                  <a:pt x="2946410" y="304151"/>
                </a:cubicBezTo>
                <a:cubicBezTo>
                  <a:pt x="2980047" y="293767"/>
                  <a:pt x="3013477" y="283613"/>
                  <a:pt x="3046906" y="273690"/>
                </a:cubicBezTo>
                <a:cubicBezTo>
                  <a:pt x="3058118" y="270459"/>
                  <a:pt x="3069330" y="277613"/>
                  <a:pt x="3072445" y="290075"/>
                </a:cubicBezTo>
                <a:cubicBezTo>
                  <a:pt x="3075559" y="302536"/>
                  <a:pt x="3068915" y="314998"/>
                  <a:pt x="3057703" y="318459"/>
                </a:cubicBezTo>
                <a:cubicBezTo>
                  <a:pt x="3024481" y="328382"/>
                  <a:pt x="2991052" y="338536"/>
                  <a:pt x="2957623" y="348920"/>
                </a:cubicBezTo>
                <a:cubicBezTo>
                  <a:pt x="2955546" y="349151"/>
                  <a:pt x="2953678" y="349382"/>
                  <a:pt x="2951809" y="349382"/>
                </a:cubicBezTo>
                <a:close/>
                <a:moveTo>
                  <a:pt x="6327328" y="345920"/>
                </a:moveTo>
                <a:cubicBezTo>
                  <a:pt x="6325666" y="345920"/>
                  <a:pt x="6323798" y="345690"/>
                  <a:pt x="6322137" y="345228"/>
                </a:cubicBezTo>
                <a:cubicBezTo>
                  <a:pt x="6288915" y="335767"/>
                  <a:pt x="6255486" y="326536"/>
                  <a:pt x="6221642" y="317305"/>
                </a:cubicBezTo>
                <a:cubicBezTo>
                  <a:pt x="6210429" y="314305"/>
                  <a:pt x="6203577" y="301844"/>
                  <a:pt x="6206484" y="289382"/>
                </a:cubicBezTo>
                <a:cubicBezTo>
                  <a:pt x="6209183" y="276921"/>
                  <a:pt x="6220395" y="269306"/>
                  <a:pt x="6231608" y="272536"/>
                </a:cubicBezTo>
                <a:cubicBezTo>
                  <a:pt x="6265660" y="281767"/>
                  <a:pt x="6299297" y="291229"/>
                  <a:pt x="6332519" y="300690"/>
                </a:cubicBezTo>
                <a:cubicBezTo>
                  <a:pt x="6343730" y="303921"/>
                  <a:pt x="6350375" y="316382"/>
                  <a:pt x="6347468" y="328844"/>
                </a:cubicBezTo>
                <a:cubicBezTo>
                  <a:pt x="6344976" y="338997"/>
                  <a:pt x="6336464" y="345920"/>
                  <a:pt x="6327328" y="345920"/>
                </a:cubicBezTo>
                <a:close/>
                <a:moveTo>
                  <a:pt x="6125507" y="291229"/>
                </a:moveTo>
                <a:cubicBezTo>
                  <a:pt x="6123845" y="291229"/>
                  <a:pt x="6122392" y="290998"/>
                  <a:pt x="6120731" y="290536"/>
                </a:cubicBezTo>
                <a:cubicBezTo>
                  <a:pt x="6087509" y="281998"/>
                  <a:pt x="6053665" y="273459"/>
                  <a:pt x="6019821" y="265152"/>
                </a:cubicBezTo>
                <a:cubicBezTo>
                  <a:pt x="6008608" y="262383"/>
                  <a:pt x="6001549" y="250152"/>
                  <a:pt x="6004040" y="237690"/>
                </a:cubicBezTo>
                <a:cubicBezTo>
                  <a:pt x="6006532" y="225229"/>
                  <a:pt x="6017536" y="217383"/>
                  <a:pt x="6028749" y="220152"/>
                </a:cubicBezTo>
                <a:cubicBezTo>
                  <a:pt x="6063008" y="228460"/>
                  <a:pt x="6096645" y="236998"/>
                  <a:pt x="6130282" y="245537"/>
                </a:cubicBezTo>
                <a:cubicBezTo>
                  <a:pt x="6141494" y="248537"/>
                  <a:pt x="6148346" y="260767"/>
                  <a:pt x="6145854" y="273229"/>
                </a:cubicBezTo>
                <a:cubicBezTo>
                  <a:pt x="6143571" y="284075"/>
                  <a:pt x="6135058" y="291229"/>
                  <a:pt x="6125507" y="291229"/>
                </a:cubicBezTo>
                <a:close/>
                <a:moveTo>
                  <a:pt x="3152592" y="289613"/>
                </a:moveTo>
                <a:cubicBezTo>
                  <a:pt x="3143456" y="289613"/>
                  <a:pt x="3134943" y="282690"/>
                  <a:pt x="3132451" y="272306"/>
                </a:cubicBezTo>
                <a:cubicBezTo>
                  <a:pt x="3129544" y="260075"/>
                  <a:pt x="3136188" y="247383"/>
                  <a:pt x="3147401" y="244152"/>
                </a:cubicBezTo>
                <a:cubicBezTo>
                  <a:pt x="3181245" y="234460"/>
                  <a:pt x="3214882" y="224998"/>
                  <a:pt x="3248311" y="215537"/>
                </a:cubicBezTo>
                <a:cubicBezTo>
                  <a:pt x="3259316" y="212537"/>
                  <a:pt x="3270736" y="219921"/>
                  <a:pt x="3273435" y="232383"/>
                </a:cubicBezTo>
                <a:cubicBezTo>
                  <a:pt x="3276134" y="244844"/>
                  <a:pt x="3269490" y="257306"/>
                  <a:pt x="3258278" y="260306"/>
                </a:cubicBezTo>
                <a:cubicBezTo>
                  <a:pt x="3224849" y="269536"/>
                  <a:pt x="3191419" y="278998"/>
                  <a:pt x="3157783" y="288690"/>
                </a:cubicBezTo>
                <a:cubicBezTo>
                  <a:pt x="3155914" y="289382"/>
                  <a:pt x="3154253" y="289613"/>
                  <a:pt x="3152592" y="289613"/>
                </a:cubicBezTo>
                <a:close/>
                <a:moveTo>
                  <a:pt x="5922855" y="241844"/>
                </a:moveTo>
                <a:cubicBezTo>
                  <a:pt x="5921401" y="241844"/>
                  <a:pt x="5920156" y="241614"/>
                  <a:pt x="5918702" y="241383"/>
                </a:cubicBezTo>
                <a:cubicBezTo>
                  <a:pt x="5885273" y="233767"/>
                  <a:pt x="5851429" y="226152"/>
                  <a:pt x="5817169" y="218768"/>
                </a:cubicBezTo>
                <a:cubicBezTo>
                  <a:pt x="5805956" y="216229"/>
                  <a:pt x="5798482" y="204229"/>
                  <a:pt x="5800766" y="191768"/>
                </a:cubicBezTo>
                <a:cubicBezTo>
                  <a:pt x="5803050" y="179306"/>
                  <a:pt x="5813847" y="171229"/>
                  <a:pt x="5825059" y="173537"/>
                </a:cubicBezTo>
                <a:cubicBezTo>
                  <a:pt x="5859319" y="180922"/>
                  <a:pt x="5893371" y="188537"/>
                  <a:pt x="5927008" y="196152"/>
                </a:cubicBezTo>
                <a:cubicBezTo>
                  <a:pt x="5938220" y="198691"/>
                  <a:pt x="5945487" y="210921"/>
                  <a:pt x="5943203" y="223383"/>
                </a:cubicBezTo>
                <a:cubicBezTo>
                  <a:pt x="5941127" y="234460"/>
                  <a:pt x="5932614" y="241844"/>
                  <a:pt x="5922855" y="241844"/>
                </a:cubicBezTo>
                <a:close/>
                <a:moveTo>
                  <a:pt x="3354205" y="233537"/>
                </a:moveTo>
                <a:cubicBezTo>
                  <a:pt x="3344861" y="233537"/>
                  <a:pt x="3336348" y="226383"/>
                  <a:pt x="3334065" y="215768"/>
                </a:cubicBezTo>
                <a:cubicBezTo>
                  <a:pt x="3331365" y="203306"/>
                  <a:pt x="3338217" y="190845"/>
                  <a:pt x="3349429" y="187845"/>
                </a:cubicBezTo>
                <a:cubicBezTo>
                  <a:pt x="3383482" y="178845"/>
                  <a:pt x="3417326" y="170076"/>
                  <a:pt x="3450963" y="161537"/>
                </a:cubicBezTo>
                <a:cubicBezTo>
                  <a:pt x="3462175" y="158768"/>
                  <a:pt x="3473180" y="166614"/>
                  <a:pt x="3475879" y="178845"/>
                </a:cubicBezTo>
                <a:cubicBezTo>
                  <a:pt x="3478371" y="191306"/>
                  <a:pt x="3471519" y="203537"/>
                  <a:pt x="3460306" y="206537"/>
                </a:cubicBezTo>
                <a:cubicBezTo>
                  <a:pt x="3426877" y="215075"/>
                  <a:pt x="3393240" y="223614"/>
                  <a:pt x="3359396" y="232614"/>
                </a:cubicBezTo>
                <a:cubicBezTo>
                  <a:pt x="3357320" y="233306"/>
                  <a:pt x="3355866" y="233537"/>
                  <a:pt x="3354205" y="233537"/>
                </a:cubicBezTo>
                <a:close/>
                <a:moveTo>
                  <a:pt x="5719165" y="197768"/>
                </a:moveTo>
                <a:cubicBezTo>
                  <a:pt x="5717920" y="197768"/>
                  <a:pt x="5716674" y="197768"/>
                  <a:pt x="5715428" y="197306"/>
                </a:cubicBezTo>
                <a:cubicBezTo>
                  <a:pt x="5681791" y="190383"/>
                  <a:pt x="5647739" y="183922"/>
                  <a:pt x="5613479" y="177229"/>
                </a:cubicBezTo>
                <a:cubicBezTo>
                  <a:pt x="5602267" y="175152"/>
                  <a:pt x="5594584" y="163153"/>
                  <a:pt x="5596453" y="150691"/>
                </a:cubicBezTo>
                <a:cubicBezTo>
                  <a:pt x="5598322" y="138230"/>
                  <a:pt x="5609119" y="129691"/>
                  <a:pt x="5620331" y="131768"/>
                </a:cubicBezTo>
                <a:cubicBezTo>
                  <a:pt x="5654798" y="138230"/>
                  <a:pt x="5688851" y="144922"/>
                  <a:pt x="5722695" y="151845"/>
                </a:cubicBezTo>
                <a:cubicBezTo>
                  <a:pt x="5733907" y="154153"/>
                  <a:pt x="5741382" y="166153"/>
                  <a:pt x="5739306" y="178614"/>
                </a:cubicBezTo>
                <a:cubicBezTo>
                  <a:pt x="5737644" y="190152"/>
                  <a:pt x="5728924" y="197768"/>
                  <a:pt x="5719165" y="197768"/>
                </a:cubicBezTo>
                <a:close/>
                <a:moveTo>
                  <a:pt x="3556857" y="182537"/>
                </a:moveTo>
                <a:cubicBezTo>
                  <a:pt x="3547305" y="182537"/>
                  <a:pt x="3538585" y="175152"/>
                  <a:pt x="3536509" y="164306"/>
                </a:cubicBezTo>
                <a:cubicBezTo>
                  <a:pt x="3534017" y="151845"/>
                  <a:pt x="3541284" y="139614"/>
                  <a:pt x="3552496" y="136845"/>
                </a:cubicBezTo>
                <a:cubicBezTo>
                  <a:pt x="3586756" y="128768"/>
                  <a:pt x="3620808" y="120691"/>
                  <a:pt x="3654445" y="113307"/>
                </a:cubicBezTo>
                <a:cubicBezTo>
                  <a:pt x="3665657" y="110768"/>
                  <a:pt x="3676662" y="118845"/>
                  <a:pt x="3678946" y="131307"/>
                </a:cubicBezTo>
                <a:cubicBezTo>
                  <a:pt x="3681230" y="143768"/>
                  <a:pt x="3673963" y="155999"/>
                  <a:pt x="3662750" y="158537"/>
                </a:cubicBezTo>
                <a:cubicBezTo>
                  <a:pt x="3629113" y="166153"/>
                  <a:pt x="3595269" y="173999"/>
                  <a:pt x="3561217" y="182076"/>
                </a:cubicBezTo>
                <a:cubicBezTo>
                  <a:pt x="3559764" y="182306"/>
                  <a:pt x="3558310" y="182537"/>
                  <a:pt x="3556857" y="182537"/>
                </a:cubicBezTo>
                <a:close/>
                <a:moveTo>
                  <a:pt x="5514645" y="158999"/>
                </a:moveTo>
                <a:cubicBezTo>
                  <a:pt x="5513607" y="158999"/>
                  <a:pt x="5512568" y="158999"/>
                  <a:pt x="5511323" y="158768"/>
                </a:cubicBezTo>
                <a:cubicBezTo>
                  <a:pt x="5477478" y="152768"/>
                  <a:pt x="5443426" y="146999"/>
                  <a:pt x="5408959" y="141460"/>
                </a:cubicBezTo>
                <a:cubicBezTo>
                  <a:pt x="5397539" y="139614"/>
                  <a:pt x="5389856" y="127845"/>
                  <a:pt x="5391518" y="115384"/>
                </a:cubicBezTo>
                <a:cubicBezTo>
                  <a:pt x="5393178" y="102692"/>
                  <a:pt x="5403768" y="93922"/>
                  <a:pt x="5414980" y="95999"/>
                </a:cubicBezTo>
                <a:cubicBezTo>
                  <a:pt x="5449655" y="101768"/>
                  <a:pt x="5483915" y="107538"/>
                  <a:pt x="5517759" y="113538"/>
                </a:cubicBezTo>
                <a:cubicBezTo>
                  <a:pt x="5528972" y="115614"/>
                  <a:pt x="5536862" y="127384"/>
                  <a:pt x="5534993" y="139845"/>
                </a:cubicBezTo>
                <a:cubicBezTo>
                  <a:pt x="5533332" y="150922"/>
                  <a:pt x="5524612" y="158999"/>
                  <a:pt x="5514645" y="158999"/>
                </a:cubicBezTo>
                <a:close/>
                <a:moveTo>
                  <a:pt x="3760546" y="136845"/>
                </a:moveTo>
                <a:cubicBezTo>
                  <a:pt x="3750787" y="136845"/>
                  <a:pt x="3742067" y="128999"/>
                  <a:pt x="3740198" y="117922"/>
                </a:cubicBezTo>
                <a:cubicBezTo>
                  <a:pt x="3738122" y="105461"/>
                  <a:pt x="3745597" y="93461"/>
                  <a:pt x="3756809" y="90922"/>
                </a:cubicBezTo>
                <a:cubicBezTo>
                  <a:pt x="3791276" y="83769"/>
                  <a:pt x="3825536" y="77076"/>
                  <a:pt x="3859380" y="70615"/>
                </a:cubicBezTo>
                <a:cubicBezTo>
                  <a:pt x="3870800" y="68538"/>
                  <a:pt x="3881390" y="77076"/>
                  <a:pt x="3883259" y="89538"/>
                </a:cubicBezTo>
                <a:cubicBezTo>
                  <a:pt x="3885127" y="101999"/>
                  <a:pt x="3877652" y="113999"/>
                  <a:pt x="3866232" y="116076"/>
                </a:cubicBezTo>
                <a:cubicBezTo>
                  <a:pt x="3832596" y="122538"/>
                  <a:pt x="3798544" y="129230"/>
                  <a:pt x="3764284" y="136384"/>
                </a:cubicBezTo>
                <a:cubicBezTo>
                  <a:pt x="3763246" y="136845"/>
                  <a:pt x="3761792" y="136845"/>
                  <a:pt x="3760546" y="136845"/>
                </a:cubicBezTo>
                <a:close/>
                <a:moveTo>
                  <a:pt x="5309294" y="125307"/>
                </a:moveTo>
                <a:cubicBezTo>
                  <a:pt x="5308464" y="125307"/>
                  <a:pt x="5307426" y="125307"/>
                  <a:pt x="5306387" y="125076"/>
                </a:cubicBezTo>
                <a:cubicBezTo>
                  <a:pt x="5272543" y="119999"/>
                  <a:pt x="5238283" y="114922"/>
                  <a:pt x="5203816" y="110076"/>
                </a:cubicBezTo>
                <a:cubicBezTo>
                  <a:pt x="5192396" y="108461"/>
                  <a:pt x="5184298" y="96922"/>
                  <a:pt x="5185752" y="84230"/>
                </a:cubicBezTo>
                <a:cubicBezTo>
                  <a:pt x="5187205" y="71538"/>
                  <a:pt x="5197587" y="62769"/>
                  <a:pt x="5209007" y="64153"/>
                </a:cubicBezTo>
                <a:cubicBezTo>
                  <a:pt x="5243681" y="68999"/>
                  <a:pt x="5278149" y="74076"/>
                  <a:pt x="5312201" y="79153"/>
                </a:cubicBezTo>
                <a:cubicBezTo>
                  <a:pt x="5323621" y="80999"/>
                  <a:pt x="5331511" y="92538"/>
                  <a:pt x="5330058" y="105230"/>
                </a:cubicBezTo>
                <a:cubicBezTo>
                  <a:pt x="5328397" y="116999"/>
                  <a:pt x="5319468" y="125307"/>
                  <a:pt x="5309294" y="125307"/>
                </a:cubicBezTo>
                <a:close/>
                <a:moveTo>
                  <a:pt x="3965482" y="98307"/>
                </a:moveTo>
                <a:cubicBezTo>
                  <a:pt x="3955308" y="98307"/>
                  <a:pt x="3946587" y="90230"/>
                  <a:pt x="3944926" y="78692"/>
                </a:cubicBezTo>
                <a:cubicBezTo>
                  <a:pt x="3943265" y="65999"/>
                  <a:pt x="3950947" y="54230"/>
                  <a:pt x="3962367" y="52384"/>
                </a:cubicBezTo>
                <a:cubicBezTo>
                  <a:pt x="3997250" y="46615"/>
                  <a:pt x="4031717" y="41077"/>
                  <a:pt x="4065769" y="36000"/>
                </a:cubicBezTo>
                <a:cubicBezTo>
                  <a:pt x="4076982" y="34154"/>
                  <a:pt x="4087571" y="43154"/>
                  <a:pt x="4089024" y="55846"/>
                </a:cubicBezTo>
                <a:cubicBezTo>
                  <a:pt x="4090478" y="68538"/>
                  <a:pt x="4082588" y="80076"/>
                  <a:pt x="4071168" y="81692"/>
                </a:cubicBezTo>
                <a:cubicBezTo>
                  <a:pt x="4037324" y="86538"/>
                  <a:pt x="4003271" y="92076"/>
                  <a:pt x="3968596" y="97845"/>
                </a:cubicBezTo>
                <a:cubicBezTo>
                  <a:pt x="3967558" y="98076"/>
                  <a:pt x="3966520" y="98307"/>
                  <a:pt x="3965482" y="98307"/>
                </a:cubicBezTo>
                <a:close/>
                <a:moveTo>
                  <a:pt x="5103320" y="96692"/>
                </a:moveTo>
                <a:cubicBezTo>
                  <a:pt x="5102490" y="96692"/>
                  <a:pt x="5101659" y="96692"/>
                  <a:pt x="5100829" y="96461"/>
                </a:cubicBezTo>
                <a:cubicBezTo>
                  <a:pt x="5066777" y="92076"/>
                  <a:pt x="5032517" y="87922"/>
                  <a:pt x="4997842" y="83999"/>
                </a:cubicBezTo>
                <a:cubicBezTo>
                  <a:pt x="4986422" y="82615"/>
                  <a:pt x="4978117" y="71307"/>
                  <a:pt x="4979363" y="58615"/>
                </a:cubicBezTo>
                <a:cubicBezTo>
                  <a:pt x="4980608" y="45923"/>
                  <a:pt x="4990782" y="36692"/>
                  <a:pt x="5002202" y="38077"/>
                </a:cubicBezTo>
                <a:cubicBezTo>
                  <a:pt x="5036877" y="42000"/>
                  <a:pt x="5071345" y="46153"/>
                  <a:pt x="5105604" y="50538"/>
                </a:cubicBezTo>
                <a:cubicBezTo>
                  <a:pt x="5117024" y="51923"/>
                  <a:pt x="5125122" y="63461"/>
                  <a:pt x="5123876" y="76153"/>
                </a:cubicBezTo>
                <a:cubicBezTo>
                  <a:pt x="5122631" y="87922"/>
                  <a:pt x="5113702" y="96692"/>
                  <a:pt x="5103320" y="96692"/>
                </a:cubicBezTo>
                <a:close/>
                <a:moveTo>
                  <a:pt x="4896931" y="72923"/>
                </a:moveTo>
                <a:cubicBezTo>
                  <a:pt x="4896309" y="72923"/>
                  <a:pt x="4895686" y="72923"/>
                  <a:pt x="4895063" y="72923"/>
                </a:cubicBezTo>
                <a:cubicBezTo>
                  <a:pt x="4861011" y="69461"/>
                  <a:pt x="4826543" y="65999"/>
                  <a:pt x="4791868" y="62769"/>
                </a:cubicBezTo>
                <a:cubicBezTo>
                  <a:pt x="4780448" y="61615"/>
                  <a:pt x="4771936" y="50538"/>
                  <a:pt x="4772973" y="37846"/>
                </a:cubicBezTo>
                <a:cubicBezTo>
                  <a:pt x="4774012" y="25154"/>
                  <a:pt x="4783978" y="15461"/>
                  <a:pt x="4795398" y="16846"/>
                </a:cubicBezTo>
                <a:cubicBezTo>
                  <a:pt x="4830281" y="20077"/>
                  <a:pt x="4864748" y="23538"/>
                  <a:pt x="4899008" y="27000"/>
                </a:cubicBezTo>
                <a:cubicBezTo>
                  <a:pt x="4910428" y="28154"/>
                  <a:pt x="4918733" y="39461"/>
                  <a:pt x="4917695" y="52153"/>
                </a:cubicBezTo>
                <a:cubicBezTo>
                  <a:pt x="4916449" y="63923"/>
                  <a:pt x="4907521" y="72923"/>
                  <a:pt x="4896931" y="72923"/>
                </a:cubicBezTo>
                <a:close/>
                <a:moveTo>
                  <a:pt x="4171663" y="68307"/>
                </a:moveTo>
                <a:cubicBezTo>
                  <a:pt x="4161282" y="68307"/>
                  <a:pt x="4152146" y="59538"/>
                  <a:pt x="4151107" y="47769"/>
                </a:cubicBezTo>
                <a:cubicBezTo>
                  <a:pt x="4149862" y="35077"/>
                  <a:pt x="4158167" y="23769"/>
                  <a:pt x="4169587" y="22384"/>
                </a:cubicBezTo>
                <a:cubicBezTo>
                  <a:pt x="4204885" y="18231"/>
                  <a:pt x="4239560" y="14538"/>
                  <a:pt x="4273612" y="11308"/>
                </a:cubicBezTo>
                <a:cubicBezTo>
                  <a:pt x="4285032" y="10385"/>
                  <a:pt x="4294998" y="19846"/>
                  <a:pt x="4296036" y="32538"/>
                </a:cubicBezTo>
                <a:cubicBezTo>
                  <a:pt x="4296867" y="45230"/>
                  <a:pt x="4288354" y="56307"/>
                  <a:pt x="4276934" y="57461"/>
                </a:cubicBezTo>
                <a:cubicBezTo>
                  <a:pt x="4243090" y="60461"/>
                  <a:pt x="4208830" y="64153"/>
                  <a:pt x="4173947" y="68307"/>
                </a:cubicBezTo>
                <a:cubicBezTo>
                  <a:pt x="4173117" y="68307"/>
                  <a:pt x="4172286" y="68307"/>
                  <a:pt x="4171663" y="68307"/>
                </a:cubicBezTo>
                <a:close/>
                <a:moveTo>
                  <a:pt x="4690127" y="53538"/>
                </a:moveTo>
                <a:cubicBezTo>
                  <a:pt x="4689712" y="53538"/>
                  <a:pt x="4689089" y="53538"/>
                  <a:pt x="4688466" y="53538"/>
                </a:cubicBezTo>
                <a:lnTo>
                  <a:pt x="4663135" y="51461"/>
                </a:lnTo>
                <a:cubicBezTo>
                  <a:pt x="4638426" y="49384"/>
                  <a:pt x="4612264" y="48000"/>
                  <a:pt x="4585687" y="47077"/>
                </a:cubicBezTo>
                <a:cubicBezTo>
                  <a:pt x="4574267" y="46615"/>
                  <a:pt x="4565131" y="36000"/>
                  <a:pt x="4565547" y="23308"/>
                </a:cubicBezTo>
                <a:cubicBezTo>
                  <a:pt x="4565962" y="10846"/>
                  <a:pt x="4575098" y="923"/>
                  <a:pt x="4586310" y="923"/>
                </a:cubicBezTo>
                <a:cubicBezTo>
                  <a:pt x="4586518" y="923"/>
                  <a:pt x="4586725" y="923"/>
                  <a:pt x="4586933" y="923"/>
                </a:cubicBezTo>
                <a:cubicBezTo>
                  <a:pt x="4614133" y="1846"/>
                  <a:pt x="4640710" y="3462"/>
                  <a:pt x="4666042" y="5308"/>
                </a:cubicBezTo>
                <a:lnTo>
                  <a:pt x="4691373" y="7385"/>
                </a:lnTo>
                <a:cubicBezTo>
                  <a:pt x="4702793" y="8308"/>
                  <a:pt x="4711306" y="19384"/>
                  <a:pt x="4710476" y="32077"/>
                </a:cubicBezTo>
                <a:cubicBezTo>
                  <a:pt x="4709853" y="44307"/>
                  <a:pt x="4700717" y="53538"/>
                  <a:pt x="4690127" y="53538"/>
                </a:cubicBezTo>
                <a:close/>
                <a:moveTo>
                  <a:pt x="4378675" y="49846"/>
                </a:moveTo>
                <a:cubicBezTo>
                  <a:pt x="4367671" y="49846"/>
                  <a:pt x="4358535" y="40154"/>
                  <a:pt x="4357912" y="27923"/>
                </a:cubicBezTo>
                <a:cubicBezTo>
                  <a:pt x="4357289" y="15231"/>
                  <a:pt x="4366217" y="4385"/>
                  <a:pt x="4377637" y="3692"/>
                </a:cubicBezTo>
                <a:cubicBezTo>
                  <a:pt x="4413142" y="1846"/>
                  <a:pt x="4448441" y="462"/>
                  <a:pt x="4482285" y="0"/>
                </a:cubicBezTo>
                <a:cubicBezTo>
                  <a:pt x="4482285" y="0"/>
                  <a:pt x="4482493" y="0"/>
                  <a:pt x="4482493" y="0"/>
                </a:cubicBezTo>
                <a:cubicBezTo>
                  <a:pt x="4493912" y="0"/>
                  <a:pt x="4503048" y="10154"/>
                  <a:pt x="4503256" y="22846"/>
                </a:cubicBezTo>
                <a:cubicBezTo>
                  <a:pt x="4503464" y="35538"/>
                  <a:pt x="4494328" y="45923"/>
                  <a:pt x="4482700" y="46153"/>
                </a:cubicBezTo>
                <a:cubicBezTo>
                  <a:pt x="4449478" y="46615"/>
                  <a:pt x="4414804" y="47769"/>
                  <a:pt x="4379713" y="49846"/>
                </a:cubicBezTo>
                <a:cubicBezTo>
                  <a:pt x="4379506" y="49846"/>
                  <a:pt x="4379090" y="49846"/>
                  <a:pt x="4378675" y="49846"/>
                </a:cubicBezTo>
                <a:close/>
              </a:path>
            </a:pathLst>
          </a:custGeom>
          <a:solidFill>
            <a:srgbClr val="E2B133"/>
          </a:solidFill>
          <a:ln w="2075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ECECFE9-1AE7-FF1F-91E4-3005BE3AD36D}"/>
              </a:ext>
            </a:extLst>
          </p:cNvPr>
          <p:cNvSpPr txBox="1"/>
          <p:nvPr/>
        </p:nvSpPr>
        <p:spPr>
          <a:xfrm>
            <a:off x="101473" y="0"/>
            <a:ext cx="90332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前後測問卷（基本資料、健保知識、珍惜健保行動）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C533C7E-840C-B514-F7AE-99C8B98BA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" y="599648"/>
            <a:ext cx="4394970" cy="6164052"/>
          </a:xfrm>
          <a:prstGeom prst="rect">
            <a:avLst/>
          </a:prstGeom>
        </p:spPr>
      </p:pic>
      <p:grpSp>
        <p:nvGrpSpPr>
          <p:cNvPr id="107" name="Graphic 241">
            <a:extLst>
              <a:ext uri="{FF2B5EF4-FFF2-40B4-BE49-F238E27FC236}">
                <a16:creationId xmlns:a16="http://schemas.microsoft.com/office/drawing/2014/main" id="{B0F592AB-A457-7D9E-D7C0-2F7F0EE2D259}"/>
              </a:ext>
            </a:extLst>
          </p:cNvPr>
          <p:cNvGrpSpPr/>
          <p:nvPr/>
        </p:nvGrpSpPr>
        <p:grpSpPr>
          <a:xfrm>
            <a:off x="2084805" y="3646398"/>
            <a:ext cx="241992" cy="239150"/>
            <a:chOff x="2434505" y="2932122"/>
            <a:chExt cx="322656" cy="318867"/>
          </a:xfrm>
        </p:grpSpPr>
        <p:sp>
          <p:nvSpPr>
            <p:cNvPr id="108" name="Freeform: Shape 51">
              <a:extLst>
                <a:ext uri="{FF2B5EF4-FFF2-40B4-BE49-F238E27FC236}">
                  <a16:creationId xmlns:a16="http://schemas.microsoft.com/office/drawing/2014/main" id="{2F7C5790-5ADA-D9F1-E940-5E4B3BC8E224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09" name="Freeform: Shape 52">
              <a:extLst>
                <a:ext uri="{FF2B5EF4-FFF2-40B4-BE49-F238E27FC236}">
                  <a16:creationId xmlns:a16="http://schemas.microsoft.com/office/drawing/2014/main" id="{7F66D817-B9CE-9BB4-04EA-5DFBDD046C91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10" name="Graphic 241">
            <a:extLst>
              <a:ext uri="{FF2B5EF4-FFF2-40B4-BE49-F238E27FC236}">
                <a16:creationId xmlns:a16="http://schemas.microsoft.com/office/drawing/2014/main" id="{CD0A52C1-04AA-0A56-C17A-13EBD56425A0}"/>
              </a:ext>
            </a:extLst>
          </p:cNvPr>
          <p:cNvGrpSpPr/>
          <p:nvPr/>
        </p:nvGrpSpPr>
        <p:grpSpPr>
          <a:xfrm rot="1433983">
            <a:off x="3503967" y="5213668"/>
            <a:ext cx="159704" cy="157829"/>
            <a:chOff x="2434505" y="2932122"/>
            <a:chExt cx="322656" cy="318867"/>
          </a:xfrm>
        </p:grpSpPr>
        <p:sp>
          <p:nvSpPr>
            <p:cNvPr id="111" name="Freeform: Shape 141">
              <a:extLst>
                <a:ext uri="{FF2B5EF4-FFF2-40B4-BE49-F238E27FC236}">
                  <a16:creationId xmlns:a16="http://schemas.microsoft.com/office/drawing/2014/main" id="{46955B6B-3A77-51D9-731B-35C8A0632DC8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12" name="Freeform: Shape 142">
              <a:extLst>
                <a:ext uri="{FF2B5EF4-FFF2-40B4-BE49-F238E27FC236}">
                  <a16:creationId xmlns:a16="http://schemas.microsoft.com/office/drawing/2014/main" id="{4EA03F32-73C8-6F39-0074-045217F1596C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13" name="Graphic 241">
            <a:extLst>
              <a:ext uri="{FF2B5EF4-FFF2-40B4-BE49-F238E27FC236}">
                <a16:creationId xmlns:a16="http://schemas.microsoft.com/office/drawing/2014/main" id="{51ABA40B-CA98-7729-BC9F-6745306C7D98}"/>
              </a:ext>
            </a:extLst>
          </p:cNvPr>
          <p:cNvGrpSpPr/>
          <p:nvPr/>
        </p:nvGrpSpPr>
        <p:grpSpPr>
          <a:xfrm rot="1433983">
            <a:off x="562593" y="2460328"/>
            <a:ext cx="159704" cy="157829"/>
            <a:chOff x="2434505" y="2932122"/>
            <a:chExt cx="322656" cy="318867"/>
          </a:xfrm>
        </p:grpSpPr>
        <p:sp>
          <p:nvSpPr>
            <p:cNvPr id="114" name="Freeform: Shape 55">
              <a:extLst>
                <a:ext uri="{FF2B5EF4-FFF2-40B4-BE49-F238E27FC236}">
                  <a16:creationId xmlns:a16="http://schemas.microsoft.com/office/drawing/2014/main" id="{BC2A48F0-EE9C-446C-C541-E3D79B3F77B4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15" name="Freeform: Shape 56">
              <a:extLst>
                <a:ext uri="{FF2B5EF4-FFF2-40B4-BE49-F238E27FC236}">
                  <a16:creationId xmlns:a16="http://schemas.microsoft.com/office/drawing/2014/main" id="{819AA604-040F-A9EA-7436-87A860E8B48E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59871FA5-1816-50E1-BFE8-E64D594D8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782" y="588939"/>
            <a:ext cx="4359936" cy="616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29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5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846DE616-D4E5-0365-AD0C-8B3AAC5FE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20" y="730234"/>
            <a:ext cx="4285922" cy="601111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ECECFE9-1AE7-FF1F-91E4-3005BE3AD36D}"/>
              </a:ext>
            </a:extLst>
          </p:cNvPr>
          <p:cNvSpPr txBox="1"/>
          <p:nvPr/>
        </p:nvSpPr>
        <p:spPr>
          <a:xfrm>
            <a:off x="0" y="27812"/>
            <a:ext cx="48846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後測問卷</a:t>
            </a:r>
            <a:r>
              <a:rPr lang="en-US" altLang="zh-TW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_</a:t>
            </a:r>
            <a:r>
              <a:rPr lang="zh-TW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課程滿意度</a:t>
            </a:r>
            <a:r>
              <a:rPr lang="en-US" altLang="zh-TW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/</a:t>
            </a:r>
            <a:r>
              <a:rPr lang="zh-TW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國小</a:t>
            </a:r>
          </a:p>
        </p:txBody>
      </p:sp>
      <p:pic>
        <p:nvPicPr>
          <p:cNvPr id="4" name="Graphic 4">
            <a:extLst>
              <a:ext uri="{FF2B5EF4-FFF2-40B4-BE49-F238E27FC236}">
                <a16:creationId xmlns:a16="http://schemas.microsoft.com/office/drawing/2014/main" id="{1771F4EE-4F0D-FADF-7345-A0A09C98F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93850">
            <a:off x="341973" y="2776091"/>
            <a:ext cx="3482020" cy="2631299"/>
          </a:xfrm>
          <a:prstGeom prst="rect">
            <a:avLst/>
          </a:prstGeom>
        </p:spPr>
      </p:pic>
      <p:pic>
        <p:nvPicPr>
          <p:cNvPr id="5" name="Graphic 5">
            <a:extLst>
              <a:ext uri="{FF2B5EF4-FFF2-40B4-BE49-F238E27FC236}">
                <a16:creationId xmlns:a16="http://schemas.microsoft.com/office/drawing/2014/main" id="{52FD38B9-AF74-5AAA-1BE2-ABFA48F800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756630">
            <a:off x="2009316" y="5422181"/>
            <a:ext cx="2109312" cy="1001030"/>
          </a:xfrm>
          <a:prstGeom prst="rect">
            <a:avLst/>
          </a:prstGeom>
        </p:spPr>
      </p:pic>
      <p:grpSp>
        <p:nvGrpSpPr>
          <p:cNvPr id="6" name="Graphic 38">
            <a:extLst>
              <a:ext uri="{FF2B5EF4-FFF2-40B4-BE49-F238E27FC236}">
                <a16:creationId xmlns:a16="http://schemas.microsoft.com/office/drawing/2014/main" id="{22CB3113-D891-5027-6FFC-D66B450F8B37}"/>
              </a:ext>
            </a:extLst>
          </p:cNvPr>
          <p:cNvGrpSpPr/>
          <p:nvPr/>
        </p:nvGrpSpPr>
        <p:grpSpPr>
          <a:xfrm>
            <a:off x="3063972" y="1572513"/>
            <a:ext cx="1298068" cy="1041268"/>
            <a:chOff x="923775" y="2325619"/>
            <a:chExt cx="2742747" cy="2200142"/>
          </a:xfrm>
        </p:grpSpPr>
        <p:sp>
          <p:nvSpPr>
            <p:cNvPr id="7" name="Freeform: Shape 23">
              <a:extLst>
                <a:ext uri="{FF2B5EF4-FFF2-40B4-BE49-F238E27FC236}">
                  <a16:creationId xmlns:a16="http://schemas.microsoft.com/office/drawing/2014/main" id="{8308C67B-A267-761F-A057-8FD426A5D0AE}"/>
                </a:ext>
              </a:extLst>
            </p:cNvPr>
            <p:cNvSpPr/>
            <p:nvPr/>
          </p:nvSpPr>
          <p:spPr>
            <a:xfrm>
              <a:off x="1325814" y="2328494"/>
              <a:ext cx="2140371" cy="2140371"/>
            </a:xfrm>
            <a:custGeom>
              <a:avLst/>
              <a:gdLst>
                <a:gd name="connsiteX0" fmla="*/ 2140372 w 2140371"/>
                <a:gd name="connsiteY0" fmla="*/ 1070186 h 2140371"/>
                <a:gd name="connsiteX1" fmla="*/ 1070186 w 2140371"/>
                <a:gd name="connsiteY1" fmla="*/ 2140371 h 2140371"/>
                <a:gd name="connsiteX2" fmla="*/ 0 w 2140371"/>
                <a:gd name="connsiteY2" fmla="*/ 1070186 h 2140371"/>
                <a:gd name="connsiteX3" fmla="*/ 1070186 w 2140371"/>
                <a:gd name="connsiteY3" fmla="*/ 0 h 2140371"/>
                <a:gd name="connsiteX4" fmla="*/ 2140372 w 2140371"/>
                <a:gd name="connsiteY4" fmla="*/ 1070186 h 21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371" h="2140371">
                  <a:moveTo>
                    <a:pt x="2140372" y="1070186"/>
                  </a:moveTo>
                  <a:cubicBezTo>
                    <a:pt x="2140372" y="1661233"/>
                    <a:pt x="1661234" y="2140371"/>
                    <a:pt x="1070186" y="2140371"/>
                  </a:cubicBezTo>
                  <a:cubicBezTo>
                    <a:pt x="479139" y="2140371"/>
                    <a:pt x="0" y="1661233"/>
                    <a:pt x="0" y="1070186"/>
                  </a:cubicBezTo>
                  <a:cubicBezTo>
                    <a:pt x="0" y="479138"/>
                    <a:pt x="479139" y="0"/>
                    <a:pt x="1070186" y="0"/>
                  </a:cubicBezTo>
                  <a:cubicBezTo>
                    <a:pt x="1661234" y="0"/>
                    <a:pt x="2140372" y="479138"/>
                    <a:pt x="2140372" y="1070186"/>
                  </a:cubicBezTo>
                  <a:close/>
                </a:path>
              </a:pathLst>
            </a:custGeom>
            <a:solidFill>
              <a:srgbClr val="8FC8CB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9" name="Graphic 38">
              <a:extLst>
                <a:ext uri="{FF2B5EF4-FFF2-40B4-BE49-F238E27FC236}">
                  <a16:creationId xmlns:a16="http://schemas.microsoft.com/office/drawing/2014/main" id="{FD2D8564-6B76-BC5C-4931-58E3EED3CC2B}"/>
                </a:ext>
              </a:extLst>
            </p:cNvPr>
            <p:cNvGrpSpPr/>
            <p:nvPr/>
          </p:nvGrpSpPr>
          <p:grpSpPr>
            <a:xfrm>
              <a:off x="1359659" y="2325619"/>
              <a:ext cx="2114492" cy="2200142"/>
              <a:chOff x="1359659" y="2325619"/>
              <a:chExt cx="2114492" cy="2200142"/>
            </a:xfrm>
            <a:solidFill>
              <a:srgbClr val="637B36"/>
            </a:solidFill>
          </p:grpSpPr>
          <p:sp>
            <p:nvSpPr>
              <p:cNvPr id="17" name="Freeform: Shape 32">
                <a:extLst>
                  <a:ext uri="{FF2B5EF4-FFF2-40B4-BE49-F238E27FC236}">
                    <a16:creationId xmlns:a16="http://schemas.microsoft.com/office/drawing/2014/main" id="{B36B0560-66B3-50E1-A45C-FE7869C611AB}"/>
                  </a:ext>
                </a:extLst>
              </p:cNvPr>
              <p:cNvSpPr/>
              <p:nvPr/>
            </p:nvSpPr>
            <p:spPr>
              <a:xfrm>
                <a:off x="1359659" y="2325619"/>
                <a:ext cx="1069219" cy="979165"/>
              </a:xfrm>
              <a:custGeom>
                <a:avLst/>
                <a:gdLst>
                  <a:gd name="connsiteX0" fmla="*/ 1036342 w 1069219"/>
                  <a:gd name="connsiteY0" fmla="*/ 2875 h 979165"/>
                  <a:gd name="connsiteX1" fmla="*/ 1036342 w 1069219"/>
                  <a:gd name="connsiteY1" fmla="*/ 307984 h 979165"/>
                  <a:gd name="connsiteX2" fmla="*/ 717992 w 1069219"/>
                  <a:gd name="connsiteY2" fmla="*/ 934610 h 979165"/>
                  <a:gd name="connsiteX3" fmla="*/ 121 w 1069219"/>
                  <a:gd name="connsiteY3" fmla="*/ 804506 h 979165"/>
                  <a:gd name="connsiteX4" fmla="*/ 1036342 w 1069219"/>
                  <a:gd name="connsiteY4" fmla="*/ 2875 h 979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9219" h="979165">
                    <a:moveTo>
                      <a:pt x="1036342" y="2875"/>
                    </a:moveTo>
                    <a:cubicBezTo>
                      <a:pt x="1036342" y="2875"/>
                      <a:pt x="1110317" y="261354"/>
                      <a:pt x="1036342" y="307984"/>
                    </a:cubicBezTo>
                    <a:cubicBezTo>
                      <a:pt x="600553" y="582582"/>
                      <a:pt x="877167" y="797598"/>
                      <a:pt x="717992" y="934610"/>
                    </a:cubicBezTo>
                    <a:cubicBezTo>
                      <a:pt x="558817" y="1071621"/>
                      <a:pt x="394173" y="853439"/>
                      <a:pt x="121" y="804506"/>
                    </a:cubicBezTo>
                    <a:cubicBezTo>
                      <a:pt x="121" y="804506"/>
                      <a:pt x="-33844" y="-55845"/>
                      <a:pt x="1036342" y="2875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8" name="Freeform: Shape 33">
                <a:extLst>
                  <a:ext uri="{FF2B5EF4-FFF2-40B4-BE49-F238E27FC236}">
                    <a16:creationId xmlns:a16="http://schemas.microsoft.com/office/drawing/2014/main" id="{289F3861-46A0-31B3-0653-028B595B1BDC}"/>
                  </a:ext>
                </a:extLst>
              </p:cNvPr>
              <p:cNvSpPr/>
              <p:nvPr/>
            </p:nvSpPr>
            <p:spPr>
              <a:xfrm>
                <a:off x="3008901" y="3028519"/>
                <a:ext cx="465249" cy="667786"/>
              </a:xfrm>
              <a:custGeom>
                <a:avLst/>
                <a:gdLst>
                  <a:gd name="connsiteX0" fmla="*/ 391370 w 465249"/>
                  <a:gd name="connsiteY0" fmla="*/ 0 h 667786"/>
                  <a:gd name="connsiteX1" fmla="*/ 25527 w 465249"/>
                  <a:gd name="connsiteY1" fmla="*/ 132406 h 667786"/>
                  <a:gd name="connsiteX2" fmla="*/ 176642 w 465249"/>
                  <a:gd name="connsiteY2" fmla="*/ 370161 h 667786"/>
                  <a:gd name="connsiteX3" fmla="*/ 414973 w 465249"/>
                  <a:gd name="connsiteY3" fmla="*/ 667787 h 667786"/>
                  <a:gd name="connsiteX4" fmla="*/ 391370 w 465249"/>
                  <a:gd name="connsiteY4" fmla="*/ 0 h 667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5249" h="667786">
                    <a:moveTo>
                      <a:pt x="391370" y="0"/>
                    </a:moveTo>
                    <a:cubicBezTo>
                      <a:pt x="391370" y="0"/>
                      <a:pt x="113030" y="44903"/>
                      <a:pt x="25527" y="132406"/>
                    </a:cubicBezTo>
                    <a:cubicBezTo>
                      <a:pt x="-61977" y="219909"/>
                      <a:pt x="97198" y="265676"/>
                      <a:pt x="176642" y="370161"/>
                    </a:cubicBezTo>
                    <a:cubicBezTo>
                      <a:pt x="256086" y="474647"/>
                      <a:pt x="414973" y="667787"/>
                      <a:pt x="414973" y="667787"/>
                    </a:cubicBezTo>
                    <a:cubicBezTo>
                      <a:pt x="414973" y="667787"/>
                      <a:pt x="542486" y="275750"/>
                      <a:pt x="391370" y="0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" name="Freeform: Shape 34">
                <a:extLst>
                  <a:ext uri="{FF2B5EF4-FFF2-40B4-BE49-F238E27FC236}">
                    <a16:creationId xmlns:a16="http://schemas.microsoft.com/office/drawing/2014/main" id="{FD58DE71-9B51-150B-672F-CB1B44716C3F}"/>
                  </a:ext>
                </a:extLst>
              </p:cNvPr>
              <p:cNvSpPr/>
              <p:nvPr/>
            </p:nvSpPr>
            <p:spPr>
              <a:xfrm>
                <a:off x="1804258" y="3395052"/>
                <a:ext cx="1049681" cy="1130709"/>
              </a:xfrm>
              <a:custGeom>
                <a:avLst/>
                <a:gdLst>
                  <a:gd name="connsiteX0" fmla="*/ 159984 w 1049681"/>
                  <a:gd name="connsiteY0" fmla="*/ 126822 h 1130709"/>
                  <a:gd name="connsiteX1" fmla="*/ 613619 w 1049681"/>
                  <a:gd name="connsiteY1" fmla="*/ 3627 h 1130709"/>
                  <a:gd name="connsiteX2" fmla="*/ 1049407 w 1049681"/>
                  <a:gd name="connsiteY2" fmla="*/ 434235 h 1130709"/>
                  <a:gd name="connsiteX3" fmla="*/ 681261 w 1049681"/>
                  <a:gd name="connsiteY3" fmla="*/ 1070071 h 1130709"/>
                  <a:gd name="connsiteX4" fmla="*/ 190207 w 1049681"/>
                  <a:gd name="connsiteY4" fmla="*/ 1070071 h 1130709"/>
                  <a:gd name="connsiteX5" fmla="*/ 5127 w 1049681"/>
                  <a:gd name="connsiteY5" fmla="*/ 724664 h 1130709"/>
                  <a:gd name="connsiteX6" fmla="*/ 159984 w 1049681"/>
                  <a:gd name="connsiteY6" fmla="*/ 126822 h 1130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681" h="1130709">
                    <a:moveTo>
                      <a:pt x="159984" y="126822"/>
                    </a:moveTo>
                    <a:cubicBezTo>
                      <a:pt x="159984" y="126822"/>
                      <a:pt x="506255" y="-25157"/>
                      <a:pt x="613619" y="3627"/>
                    </a:cubicBezTo>
                    <a:cubicBezTo>
                      <a:pt x="720983" y="32411"/>
                      <a:pt x="1037318" y="376379"/>
                      <a:pt x="1049407" y="434235"/>
                    </a:cubicBezTo>
                    <a:cubicBezTo>
                      <a:pt x="1061209" y="492090"/>
                      <a:pt x="688745" y="931908"/>
                      <a:pt x="681261" y="1070071"/>
                    </a:cubicBezTo>
                    <a:cubicBezTo>
                      <a:pt x="681261" y="1070071"/>
                      <a:pt x="318008" y="1206507"/>
                      <a:pt x="190207" y="1070071"/>
                    </a:cubicBezTo>
                    <a:cubicBezTo>
                      <a:pt x="190207" y="1070071"/>
                      <a:pt x="-36610" y="844118"/>
                      <a:pt x="5127" y="724664"/>
                    </a:cubicBezTo>
                    <a:cubicBezTo>
                      <a:pt x="46575" y="605211"/>
                      <a:pt x="-78635" y="394225"/>
                      <a:pt x="159984" y="126822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" name="Freeform: Shape 35">
                <a:extLst>
                  <a:ext uri="{FF2B5EF4-FFF2-40B4-BE49-F238E27FC236}">
                    <a16:creationId xmlns:a16="http://schemas.microsoft.com/office/drawing/2014/main" id="{7E345D93-F87B-375F-AE2A-E053DAD79B25}"/>
                  </a:ext>
                </a:extLst>
              </p:cNvPr>
              <p:cNvSpPr/>
              <p:nvPr/>
            </p:nvSpPr>
            <p:spPr>
              <a:xfrm>
                <a:off x="1359811" y="3269494"/>
                <a:ext cx="492450" cy="180259"/>
              </a:xfrm>
              <a:custGeom>
                <a:avLst/>
                <a:gdLst>
                  <a:gd name="connsiteX0" fmla="*/ 228513 w 492450"/>
                  <a:gd name="connsiteY0" fmla="*/ 14626 h 180259"/>
                  <a:gd name="connsiteX1" fmla="*/ 485265 w 492450"/>
                  <a:gd name="connsiteY1" fmla="*/ 92918 h 180259"/>
                  <a:gd name="connsiteX2" fmla="*/ 270537 w 492450"/>
                  <a:gd name="connsiteY2" fmla="*/ 175815 h 180259"/>
                  <a:gd name="connsiteX3" fmla="*/ 256 w 492450"/>
                  <a:gd name="connsiteY3" fmla="*/ 14626 h 180259"/>
                  <a:gd name="connsiteX4" fmla="*/ 228513 w 492450"/>
                  <a:gd name="connsiteY4" fmla="*/ 14626 h 18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450" h="180259">
                    <a:moveTo>
                      <a:pt x="228513" y="14626"/>
                    </a:moveTo>
                    <a:cubicBezTo>
                      <a:pt x="228513" y="14626"/>
                      <a:pt x="443241" y="57514"/>
                      <a:pt x="485265" y="92918"/>
                    </a:cubicBezTo>
                    <a:cubicBezTo>
                      <a:pt x="527002" y="128034"/>
                      <a:pt x="377901" y="140123"/>
                      <a:pt x="270537" y="175815"/>
                    </a:cubicBezTo>
                    <a:cubicBezTo>
                      <a:pt x="163173" y="211507"/>
                      <a:pt x="-7515" y="20670"/>
                      <a:pt x="256" y="14626"/>
                    </a:cubicBezTo>
                    <a:cubicBezTo>
                      <a:pt x="8028" y="8581"/>
                      <a:pt x="101576" y="-15022"/>
                      <a:pt x="228513" y="14626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10" name="Freeform: Shape 25">
              <a:extLst>
                <a:ext uri="{FF2B5EF4-FFF2-40B4-BE49-F238E27FC236}">
                  <a16:creationId xmlns:a16="http://schemas.microsoft.com/office/drawing/2014/main" id="{83DDA6DD-B35C-F849-9BBD-20D031154534}"/>
                </a:ext>
              </a:extLst>
            </p:cNvPr>
            <p:cNvSpPr/>
            <p:nvPr/>
          </p:nvSpPr>
          <p:spPr>
            <a:xfrm>
              <a:off x="1325527" y="2574884"/>
              <a:ext cx="1950110" cy="1893981"/>
            </a:xfrm>
            <a:custGeom>
              <a:avLst/>
              <a:gdLst>
                <a:gd name="connsiteX0" fmla="*/ 197170 w 1950110"/>
                <a:gd name="connsiteY0" fmla="*/ 608780 h 1893981"/>
                <a:gd name="connsiteX1" fmla="*/ 387144 w 1950110"/>
                <a:gd name="connsiteY1" fmla="*/ 0 h 1893981"/>
                <a:gd name="connsiteX2" fmla="*/ 0 w 1950110"/>
                <a:gd name="connsiteY2" fmla="*/ 823795 h 1893981"/>
                <a:gd name="connsiteX3" fmla="*/ 1070186 w 1950110"/>
                <a:gd name="connsiteY3" fmla="*/ 1893981 h 1893981"/>
                <a:gd name="connsiteX4" fmla="*/ 1950110 w 1950110"/>
                <a:gd name="connsiteY4" fmla="*/ 1432863 h 1893981"/>
                <a:gd name="connsiteX5" fmla="*/ 1267068 w 1950110"/>
                <a:gd name="connsiteY5" fmla="*/ 1679253 h 1893981"/>
                <a:gd name="connsiteX6" fmla="*/ 197170 w 1950110"/>
                <a:gd name="connsiteY6" fmla="*/ 608780 h 189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110" h="1893981">
                  <a:moveTo>
                    <a:pt x="197170" y="608780"/>
                  </a:moveTo>
                  <a:cubicBezTo>
                    <a:pt x="197170" y="382538"/>
                    <a:pt x="267403" y="172703"/>
                    <a:pt x="387144" y="0"/>
                  </a:cubicBezTo>
                  <a:cubicBezTo>
                    <a:pt x="150828" y="196306"/>
                    <a:pt x="0" y="492493"/>
                    <a:pt x="0" y="823795"/>
                  </a:cubicBezTo>
                  <a:cubicBezTo>
                    <a:pt x="0" y="1414729"/>
                    <a:pt x="479252" y="1893981"/>
                    <a:pt x="1070186" y="1893981"/>
                  </a:cubicBezTo>
                  <a:cubicBezTo>
                    <a:pt x="1434878" y="1893981"/>
                    <a:pt x="1756970" y="1711491"/>
                    <a:pt x="1950110" y="1432863"/>
                  </a:cubicBezTo>
                  <a:cubicBezTo>
                    <a:pt x="1764742" y="1586857"/>
                    <a:pt x="1526699" y="1679253"/>
                    <a:pt x="1267068" y="1679253"/>
                  </a:cubicBezTo>
                  <a:cubicBezTo>
                    <a:pt x="676422" y="1678965"/>
                    <a:pt x="197170" y="1200001"/>
                    <a:pt x="197170" y="608780"/>
                  </a:cubicBezTo>
                  <a:close/>
                </a:path>
              </a:pathLst>
            </a:custGeom>
            <a:solidFill>
              <a:srgbClr val="395D6B">
                <a:alpha val="50000"/>
              </a:srgbClr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1" name="Freeform: Shape 26">
              <a:extLst>
                <a:ext uri="{FF2B5EF4-FFF2-40B4-BE49-F238E27FC236}">
                  <a16:creationId xmlns:a16="http://schemas.microsoft.com/office/drawing/2014/main" id="{41D45C09-C445-87A2-4885-AB4F02E4BA04}"/>
                </a:ext>
              </a:extLst>
            </p:cNvPr>
            <p:cNvSpPr/>
            <p:nvPr/>
          </p:nvSpPr>
          <p:spPr>
            <a:xfrm>
              <a:off x="1516076" y="2328494"/>
              <a:ext cx="1950398" cy="1893693"/>
            </a:xfrm>
            <a:custGeom>
              <a:avLst/>
              <a:gdLst>
                <a:gd name="connsiteX0" fmla="*/ 1753228 w 1950398"/>
                <a:gd name="connsiteY0" fmla="*/ 1284914 h 1893693"/>
                <a:gd name="connsiteX1" fmla="*/ 1563255 w 1950398"/>
                <a:gd name="connsiteY1" fmla="*/ 1893693 h 1893693"/>
                <a:gd name="connsiteX2" fmla="*/ 1950398 w 1950398"/>
                <a:gd name="connsiteY2" fmla="*/ 1069898 h 1893693"/>
                <a:gd name="connsiteX3" fmla="*/ 879924 w 1950398"/>
                <a:gd name="connsiteY3" fmla="*/ 0 h 1893693"/>
                <a:gd name="connsiteX4" fmla="*/ 0 w 1950398"/>
                <a:gd name="connsiteY4" fmla="*/ 461118 h 1893693"/>
                <a:gd name="connsiteX5" fmla="*/ 683042 w 1950398"/>
                <a:gd name="connsiteY5" fmla="*/ 214728 h 1893693"/>
                <a:gd name="connsiteX6" fmla="*/ 1753228 w 1950398"/>
                <a:gd name="connsiteY6" fmla="*/ 1284914 h 18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398" h="1893693">
                  <a:moveTo>
                    <a:pt x="1753228" y="1284914"/>
                  </a:moveTo>
                  <a:cubicBezTo>
                    <a:pt x="1753228" y="1511155"/>
                    <a:pt x="1682996" y="1720990"/>
                    <a:pt x="1563255" y="1893693"/>
                  </a:cubicBezTo>
                  <a:cubicBezTo>
                    <a:pt x="1799571" y="1697387"/>
                    <a:pt x="1950398" y="1401201"/>
                    <a:pt x="1950398" y="1069898"/>
                  </a:cubicBezTo>
                  <a:cubicBezTo>
                    <a:pt x="1950110" y="479252"/>
                    <a:pt x="1470858" y="0"/>
                    <a:pt x="879924" y="0"/>
                  </a:cubicBezTo>
                  <a:cubicBezTo>
                    <a:pt x="515232" y="0"/>
                    <a:pt x="193140" y="182490"/>
                    <a:pt x="0" y="461118"/>
                  </a:cubicBezTo>
                  <a:cubicBezTo>
                    <a:pt x="185368" y="307124"/>
                    <a:pt x="423411" y="214728"/>
                    <a:pt x="683042" y="214728"/>
                  </a:cubicBezTo>
                  <a:cubicBezTo>
                    <a:pt x="1273976" y="214728"/>
                    <a:pt x="1753228" y="693980"/>
                    <a:pt x="1753228" y="1284914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2" name="Freeform: Shape 27">
              <a:extLst>
                <a:ext uri="{FF2B5EF4-FFF2-40B4-BE49-F238E27FC236}">
                  <a16:creationId xmlns:a16="http://schemas.microsoft.com/office/drawing/2014/main" id="{4A839CE6-259B-0CBE-F683-A32198CF088C}"/>
                </a:ext>
              </a:extLst>
            </p:cNvPr>
            <p:cNvSpPr/>
            <p:nvPr/>
          </p:nvSpPr>
          <p:spPr>
            <a:xfrm>
              <a:off x="923775" y="357771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8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19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8" y="123771"/>
                  </a:cubicBezTo>
                  <a:cubicBezTo>
                    <a:pt x="419598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19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178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3" name="Freeform: Shape 28">
              <a:extLst>
                <a:ext uri="{FF2B5EF4-FFF2-40B4-BE49-F238E27FC236}">
                  <a16:creationId xmlns:a16="http://schemas.microsoft.com/office/drawing/2014/main" id="{54FA0295-06D8-0218-1DA4-8783C0ADFFDA}"/>
                </a:ext>
              </a:extLst>
            </p:cNvPr>
            <p:cNvSpPr/>
            <p:nvPr/>
          </p:nvSpPr>
          <p:spPr>
            <a:xfrm>
              <a:off x="1818667" y="2446508"/>
              <a:ext cx="535021" cy="291868"/>
            </a:xfrm>
            <a:custGeom>
              <a:avLst/>
              <a:gdLst>
                <a:gd name="connsiteX0" fmla="*/ 535021 w 535021"/>
                <a:gd name="connsiteY0" fmla="*/ 205517 h 291868"/>
                <a:gd name="connsiteX1" fmla="*/ 448669 w 535021"/>
                <a:gd name="connsiteY1" fmla="*/ 119165 h 291868"/>
                <a:gd name="connsiteX2" fmla="*/ 419885 w 535021"/>
                <a:gd name="connsiteY2" fmla="*/ 124059 h 291868"/>
                <a:gd name="connsiteX3" fmla="*/ 420173 w 535021"/>
                <a:gd name="connsiteY3" fmla="*/ 119165 h 291868"/>
                <a:gd name="connsiteX4" fmla="*/ 333821 w 535021"/>
                <a:gd name="connsiteY4" fmla="*/ 32814 h 291868"/>
                <a:gd name="connsiteX5" fmla="*/ 275102 w 535021"/>
                <a:gd name="connsiteY5" fmla="*/ 55841 h 291868"/>
                <a:gd name="connsiteX6" fmla="*/ 194220 w 535021"/>
                <a:gd name="connsiteY6" fmla="*/ 0 h 291868"/>
                <a:gd name="connsiteX7" fmla="*/ 107868 w 535021"/>
                <a:gd name="connsiteY7" fmla="*/ 86352 h 291868"/>
                <a:gd name="connsiteX8" fmla="*/ 116791 w 535021"/>
                <a:gd name="connsiteY8" fmla="*/ 124347 h 291868"/>
                <a:gd name="connsiteX9" fmla="*/ 25258 w 535021"/>
                <a:gd name="connsiteY9" fmla="*/ 144207 h 291868"/>
                <a:gd name="connsiteX10" fmla="*/ 25258 w 535021"/>
                <a:gd name="connsiteY10" fmla="*/ 266539 h 291868"/>
                <a:gd name="connsiteX11" fmla="*/ 86280 w 535021"/>
                <a:gd name="connsiteY11" fmla="*/ 291869 h 291868"/>
                <a:gd name="connsiteX12" fmla="*/ 452987 w 535021"/>
                <a:gd name="connsiteY12" fmla="*/ 291869 h 291868"/>
                <a:gd name="connsiteX13" fmla="*/ 452987 w 535021"/>
                <a:gd name="connsiteY13" fmla="*/ 291581 h 291868"/>
                <a:gd name="connsiteX14" fmla="*/ 535021 w 535021"/>
                <a:gd name="connsiteY14" fmla="*/ 205517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5021" h="291868">
                  <a:moveTo>
                    <a:pt x="535021" y="205517"/>
                  </a:moveTo>
                  <a:cubicBezTo>
                    <a:pt x="535021" y="157736"/>
                    <a:pt x="496163" y="119165"/>
                    <a:pt x="448669" y="119165"/>
                  </a:cubicBezTo>
                  <a:cubicBezTo>
                    <a:pt x="438595" y="119165"/>
                    <a:pt x="429096" y="120892"/>
                    <a:pt x="419885" y="124059"/>
                  </a:cubicBezTo>
                  <a:cubicBezTo>
                    <a:pt x="419885" y="122332"/>
                    <a:pt x="420173" y="120892"/>
                    <a:pt x="420173" y="119165"/>
                  </a:cubicBezTo>
                  <a:cubicBezTo>
                    <a:pt x="420173" y="71384"/>
                    <a:pt x="381315" y="32814"/>
                    <a:pt x="333821" y="32814"/>
                  </a:cubicBezTo>
                  <a:cubicBezTo>
                    <a:pt x="311082" y="32814"/>
                    <a:pt x="290646" y="41737"/>
                    <a:pt x="275102" y="55841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7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2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5" y="289278"/>
                    <a:pt x="535021" y="251571"/>
                    <a:pt x="535021" y="205517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4" name="Freeform: Shape 29">
              <a:extLst>
                <a:ext uri="{FF2B5EF4-FFF2-40B4-BE49-F238E27FC236}">
                  <a16:creationId xmlns:a16="http://schemas.microsoft.com/office/drawing/2014/main" id="{4767E14E-26C8-5343-62A7-DE4E8C942824}"/>
                </a:ext>
              </a:extLst>
            </p:cNvPr>
            <p:cNvSpPr/>
            <p:nvPr/>
          </p:nvSpPr>
          <p:spPr>
            <a:xfrm>
              <a:off x="3131789" y="357771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7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7" y="123771"/>
                  </a:cubicBezTo>
                  <a:cubicBezTo>
                    <a:pt x="419597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6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5" name="Freeform: Shape 30">
              <a:extLst>
                <a:ext uri="{FF2B5EF4-FFF2-40B4-BE49-F238E27FC236}">
                  <a16:creationId xmlns:a16="http://schemas.microsoft.com/office/drawing/2014/main" id="{C435431F-D44B-B8E5-8ADE-EF441C380DAF}"/>
                </a:ext>
              </a:extLst>
            </p:cNvPr>
            <p:cNvSpPr/>
            <p:nvPr/>
          </p:nvSpPr>
          <p:spPr>
            <a:xfrm>
              <a:off x="2284391" y="4076541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7 h 291868"/>
                <a:gd name="connsiteX2" fmla="*/ 419598 w 534733"/>
                <a:gd name="connsiteY2" fmla="*/ 123771 h 291868"/>
                <a:gd name="connsiteX3" fmla="*/ 419885 w 534733"/>
                <a:gd name="connsiteY3" fmla="*/ 118877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7"/>
                    <a:pt x="448381" y="118877"/>
                  </a:cubicBezTo>
                  <a:cubicBezTo>
                    <a:pt x="438307" y="118877"/>
                    <a:pt x="428808" y="120604"/>
                    <a:pt x="419598" y="123771"/>
                  </a:cubicBezTo>
                  <a:cubicBezTo>
                    <a:pt x="419598" y="122044"/>
                    <a:pt x="419885" y="120604"/>
                    <a:pt x="419885" y="118877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178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" name="Freeform: Shape 31">
              <a:extLst>
                <a:ext uri="{FF2B5EF4-FFF2-40B4-BE49-F238E27FC236}">
                  <a16:creationId xmlns:a16="http://schemas.microsoft.com/office/drawing/2014/main" id="{8672558F-625F-333C-105E-37357C6E1534}"/>
                </a:ext>
              </a:extLst>
            </p:cNvPr>
            <p:cNvSpPr/>
            <p:nvPr/>
          </p:nvSpPr>
          <p:spPr>
            <a:xfrm>
              <a:off x="2786382" y="266670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7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7" y="123771"/>
                  </a:cubicBezTo>
                  <a:cubicBezTo>
                    <a:pt x="419597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2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6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21" name="Graphic 241">
            <a:extLst>
              <a:ext uri="{FF2B5EF4-FFF2-40B4-BE49-F238E27FC236}">
                <a16:creationId xmlns:a16="http://schemas.microsoft.com/office/drawing/2014/main" id="{976DFC17-41CF-CEF4-F8AE-2343AEF40FA4}"/>
              </a:ext>
            </a:extLst>
          </p:cNvPr>
          <p:cNvGrpSpPr/>
          <p:nvPr/>
        </p:nvGrpSpPr>
        <p:grpSpPr>
          <a:xfrm>
            <a:off x="634226" y="1747604"/>
            <a:ext cx="241992" cy="239150"/>
            <a:chOff x="2434505" y="2932122"/>
            <a:chExt cx="322656" cy="318867"/>
          </a:xfrm>
        </p:grpSpPr>
        <p:sp>
          <p:nvSpPr>
            <p:cNvPr id="22" name="Freeform: Shape 66">
              <a:extLst>
                <a:ext uri="{FF2B5EF4-FFF2-40B4-BE49-F238E27FC236}">
                  <a16:creationId xmlns:a16="http://schemas.microsoft.com/office/drawing/2014/main" id="{E5BEB473-C559-DFC9-157E-CBA424E7E0C2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3" name="Freeform: Shape 67">
              <a:extLst>
                <a:ext uri="{FF2B5EF4-FFF2-40B4-BE49-F238E27FC236}">
                  <a16:creationId xmlns:a16="http://schemas.microsoft.com/office/drawing/2014/main" id="{EDF38638-5A32-732A-CEB9-EED35938ABD3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24" name="Graphic 241">
            <a:extLst>
              <a:ext uri="{FF2B5EF4-FFF2-40B4-BE49-F238E27FC236}">
                <a16:creationId xmlns:a16="http://schemas.microsoft.com/office/drawing/2014/main" id="{10A2E022-F1EE-F776-AD78-2C0DBC685B17}"/>
              </a:ext>
            </a:extLst>
          </p:cNvPr>
          <p:cNvGrpSpPr/>
          <p:nvPr/>
        </p:nvGrpSpPr>
        <p:grpSpPr>
          <a:xfrm>
            <a:off x="3627283" y="4917771"/>
            <a:ext cx="241992" cy="239150"/>
            <a:chOff x="2434505" y="2932122"/>
            <a:chExt cx="322656" cy="318867"/>
          </a:xfrm>
        </p:grpSpPr>
        <p:sp>
          <p:nvSpPr>
            <p:cNvPr id="25" name="Freeform: Shape 66">
              <a:extLst>
                <a:ext uri="{FF2B5EF4-FFF2-40B4-BE49-F238E27FC236}">
                  <a16:creationId xmlns:a16="http://schemas.microsoft.com/office/drawing/2014/main" id="{FEB8E749-B5B7-750A-1758-7C3E05BE82F5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6" name="Freeform: Shape 67">
              <a:extLst>
                <a:ext uri="{FF2B5EF4-FFF2-40B4-BE49-F238E27FC236}">
                  <a16:creationId xmlns:a16="http://schemas.microsoft.com/office/drawing/2014/main" id="{F98403C0-B234-8955-7BED-3FAC76DCC7A2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27" name="Graphic 241">
            <a:extLst>
              <a:ext uri="{FF2B5EF4-FFF2-40B4-BE49-F238E27FC236}">
                <a16:creationId xmlns:a16="http://schemas.microsoft.com/office/drawing/2014/main" id="{BC5E13C4-ABE5-726B-22D6-02BF1D76690C}"/>
              </a:ext>
            </a:extLst>
          </p:cNvPr>
          <p:cNvGrpSpPr/>
          <p:nvPr/>
        </p:nvGrpSpPr>
        <p:grpSpPr>
          <a:xfrm>
            <a:off x="634226" y="5683546"/>
            <a:ext cx="241992" cy="239150"/>
            <a:chOff x="2434505" y="2932122"/>
            <a:chExt cx="322656" cy="318867"/>
          </a:xfrm>
        </p:grpSpPr>
        <p:sp>
          <p:nvSpPr>
            <p:cNvPr id="28" name="Freeform: Shape 66">
              <a:extLst>
                <a:ext uri="{FF2B5EF4-FFF2-40B4-BE49-F238E27FC236}">
                  <a16:creationId xmlns:a16="http://schemas.microsoft.com/office/drawing/2014/main" id="{E9DFE75E-7614-2AFA-9888-13E2657697B0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9" name="Freeform: Shape 67">
              <a:extLst>
                <a:ext uri="{FF2B5EF4-FFF2-40B4-BE49-F238E27FC236}">
                  <a16:creationId xmlns:a16="http://schemas.microsoft.com/office/drawing/2014/main" id="{A50B1EB6-9E7F-4118-8DC3-24D2991DDE51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</p:spTree>
    <p:extLst>
      <p:ext uri="{BB962C8B-B14F-4D97-AF65-F5344CB8AC3E}">
        <p14:creationId xmlns:p14="http://schemas.microsoft.com/office/powerpoint/2010/main" val="2856899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raphic 47">
            <a:extLst>
              <a:ext uri="{FF2B5EF4-FFF2-40B4-BE49-F238E27FC236}">
                <a16:creationId xmlns:a16="http://schemas.microsoft.com/office/drawing/2014/main" id="{F1B2B77D-ABCB-4740-A0F4-4C76EE6C333A}"/>
              </a:ext>
            </a:extLst>
          </p:cNvPr>
          <p:cNvSpPr/>
          <p:nvPr/>
        </p:nvSpPr>
        <p:spPr>
          <a:xfrm rot="1658058">
            <a:off x="-1631341" y="3541949"/>
            <a:ext cx="7116123" cy="1148876"/>
          </a:xfrm>
          <a:custGeom>
            <a:avLst/>
            <a:gdLst>
              <a:gd name="connsiteX0" fmla="*/ 20836 w 9488164"/>
              <a:gd name="connsiteY0" fmla="*/ 1531834 h 1531834"/>
              <a:gd name="connsiteX1" fmla="*/ 1734 w 9488164"/>
              <a:gd name="connsiteY1" fmla="*/ 1517988 h 1531834"/>
              <a:gd name="connsiteX2" fmla="*/ 12323 w 9488164"/>
              <a:gd name="connsiteY2" fmla="*/ 1487527 h 1531834"/>
              <a:gd name="connsiteX3" fmla="*/ 108873 w 9488164"/>
              <a:gd name="connsiteY3" fmla="*/ 1440912 h 1531834"/>
              <a:gd name="connsiteX4" fmla="*/ 136074 w 9488164"/>
              <a:gd name="connsiteY4" fmla="*/ 1452912 h 1531834"/>
              <a:gd name="connsiteX5" fmla="*/ 125277 w 9488164"/>
              <a:gd name="connsiteY5" fmla="*/ 1483142 h 1531834"/>
              <a:gd name="connsiteX6" fmla="*/ 29142 w 9488164"/>
              <a:gd name="connsiteY6" fmla="*/ 1529527 h 1531834"/>
              <a:gd name="connsiteX7" fmla="*/ 20836 w 9488164"/>
              <a:gd name="connsiteY7" fmla="*/ 1531834 h 1531834"/>
              <a:gd name="connsiteX8" fmla="*/ 9467388 w 9488164"/>
              <a:gd name="connsiteY8" fmla="*/ 1523065 h 1531834"/>
              <a:gd name="connsiteX9" fmla="*/ 9464481 w 9488164"/>
              <a:gd name="connsiteY9" fmla="*/ 1522834 h 1531834"/>
              <a:gd name="connsiteX10" fmla="*/ 9361287 w 9488164"/>
              <a:gd name="connsiteY10" fmla="*/ 1504373 h 1531834"/>
              <a:gd name="connsiteX11" fmla="*/ 9344468 w 9488164"/>
              <a:gd name="connsiteY11" fmla="*/ 1477604 h 1531834"/>
              <a:gd name="connsiteX12" fmla="*/ 9368554 w 9488164"/>
              <a:gd name="connsiteY12" fmla="*/ 1458912 h 1531834"/>
              <a:gd name="connsiteX13" fmla="*/ 9470295 w 9488164"/>
              <a:gd name="connsiteY13" fmla="*/ 1477142 h 1531834"/>
              <a:gd name="connsiteX14" fmla="*/ 9487944 w 9488164"/>
              <a:gd name="connsiteY14" fmla="*/ 1503219 h 1531834"/>
              <a:gd name="connsiteX15" fmla="*/ 9467388 w 9488164"/>
              <a:gd name="connsiteY15" fmla="*/ 1523065 h 1531834"/>
              <a:gd name="connsiteX16" fmla="*/ 9263075 w 9488164"/>
              <a:gd name="connsiteY16" fmla="*/ 1482912 h 1531834"/>
              <a:gd name="connsiteX17" fmla="*/ 9258715 w 9488164"/>
              <a:gd name="connsiteY17" fmla="*/ 1482450 h 1531834"/>
              <a:gd name="connsiteX18" fmla="*/ 9157181 w 9488164"/>
              <a:gd name="connsiteY18" fmla="*/ 1457296 h 1531834"/>
              <a:gd name="connsiteX19" fmla="*/ 9141817 w 9488164"/>
              <a:gd name="connsiteY19" fmla="*/ 1429604 h 1531834"/>
              <a:gd name="connsiteX20" fmla="*/ 9166733 w 9488164"/>
              <a:gd name="connsiteY20" fmla="*/ 1412527 h 1531834"/>
              <a:gd name="connsiteX21" fmla="*/ 9267228 w 9488164"/>
              <a:gd name="connsiteY21" fmla="*/ 1437450 h 1531834"/>
              <a:gd name="connsiteX22" fmla="*/ 9283424 w 9488164"/>
              <a:gd name="connsiteY22" fmla="*/ 1464681 h 1531834"/>
              <a:gd name="connsiteX23" fmla="*/ 9263075 w 9488164"/>
              <a:gd name="connsiteY23" fmla="*/ 1482912 h 1531834"/>
              <a:gd name="connsiteX24" fmla="*/ 213106 w 9488164"/>
              <a:gd name="connsiteY24" fmla="*/ 1439989 h 1531834"/>
              <a:gd name="connsiteX25" fmla="*/ 194004 w 9488164"/>
              <a:gd name="connsiteY25" fmla="*/ 1425912 h 1531834"/>
              <a:gd name="connsiteX26" fmla="*/ 205008 w 9488164"/>
              <a:gd name="connsiteY26" fmla="*/ 1395681 h 1531834"/>
              <a:gd name="connsiteX27" fmla="*/ 301143 w 9488164"/>
              <a:gd name="connsiteY27" fmla="*/ 1350682 h 1531834"/>
              <a:gd name="connsiteX28" fmla="*/ 328343 w 9488164"/>
              <a:gd name="connsiteY28" fmla="*/ 1363143 h 1531834"/>
              <a:gd name="connsiteX29" fmla="*/ 317131 w 9488164"/>
              <a:gd name="connsiteY29" fmla="*/ 1393374 h 1531834"/>
              <a:gd name="connsiteX30" fmla="*/ 221204 w 9488164"/>
              <a:gd name="connsiteY30" fmla="*/ 1438373 h 1531834"/>
              <a:gd name="connsiteX31" fmla="*/ 213106 w 9488164"/>
              <a:gd name="connsiteY31" fmla="*/ 1439989 h 1531834"/>
              <a:gd name="connsiteX32" fmla="*/ 9061670 w 9488164"/>
              <a:gd name="connsiteY32" fmla="*/ 1429835 h 1531834"/>
              <a:gd name="connsiteX33" fmla="*/ 9056271 w 9488164"/>
              <a:gd name="connsiteY33" fmla="*/ 1429143 h 1531834"/>
              <a:gd name="connsiteX34" fmla="*/ 8955776 w 9488164"/>
              <a:gd name="connsiteY34" fmla="*/ 1397989 h 1531834"/>
              <a:gd name="connsiteX35" fmla="*/ 8941657 w 9488164"/>
              <a:gd name="connsiteY35" fmla="*/ 1369374 h 1531834"/>
              <a:gd name="connsiteX36" fmla="*/ 8967403 w 9488164"/>
              <a:gd name="connsiteY36" fmla="*/ 1353682 h 1531834"/>
              <a:gd name="connsiteX37" fmla="*/ 9066861 w 9488164"/>
              <a:gd name="connsiteY37" fmla="*/ 1384374 h 1531834"/>
              <a:gd name="connsiteX38" fmla="*/ 9081603 w 9488164"/>
              <a:gd name="connsiteY38" fmla="*/ 1412527 h 1531834"/>
              <a:gd name="connsiteX39" fmla="*/ 9061670 w 9488164"/>
              <a:gd name="connsiteY39" fmla="*/ 1429835 h 1531834"/>
              <a:gd name="connsiteX40" fmla="*/ 8862132 w 9488164"/>
              <a:gd name="connsiteY40" fmla="*/ 1365451 h 1531834"/>
              <a:gd name="connsiteX41" fmla="*/ 8855904 w 9488164"/>
              <a:gd name="connsiteY41" fmla="*/ 1364297 h 1531834"/>
              <a:gd name="connsiteX42" fmla="*/ 8756861 w 9488164"/>
              <a:gd name="connsiteY42" fmla="*/ 1328528 h 1531834"/>
              <a:gd name="connsiteX43" fmla="*/ 8743780 w 9488164"/>
              <a:gd name="connsiteY43" fmla="*/ 1299221 h 1531834"/>
              <a:gd name="connsiteX44" fmla="*/ 8770150 w 9488164"/>
              <a:gd name="connsiteY44" fmla="*/ 1284682 h 1531834"/>
              <a:gd name="connsiteX45" fmla="*/ 8868361 w 9488164"/>
              <a:gd name="connsiteY45" fmla="*/ 1320220 h 1531834"/>
              <a:gd name="connsiteX46" fmla="*/ 8881858 w 9488164"/>
              <a:gd name="connsiteY46" fmla="*/ 1349066 h 1531834"/>
              <a:gd name="connsiteX47" fmla="*/ 8862132 w 9488164"/>
              <a:gd name="connsiteY47" fmla="*/ 1365451 h 1531834"/>
              <a:gd name="connsiteX48" fmla="*/ 405168 w 9488164"/>
              <a:gd name="connsiteY48" fmla="*/ 1350451 h 1531834"/>
              <a:gd name="connsiteX49" fmla="*/ 386066 w 9488164"/>
              <a:gd name="connsiteY49" fmla="*/ 1336143 h 1531834"/>
              <a:gd name="connsiteX50" fmla="*/ 397278 w 9488164"/>
              <a:gd name="connsiteY50" fmla="*/ 1305913 h 1531834"/>
              <a:gd name="connsiteX51" fmla="*/ 493621 w 9488164"/>
              <a:gd name="connsiteY51" fmla="*/ 1261836 h 1531834"/>
              <a:gd name="connsiteX52" fmla="*/ 520613 w 9488164"/>
              <a:gd name="connsiteY52" fmla="*/ 1274529 h 1531834"/>
              <a:gd name="connsiteX53" fmla="*/ 509193 w 9488164"/>
              <a:gd name="connsiteY53" fmla="*/ 1304528 h 1531834"/>
              <a:gd name="connsiteX54" fmla="*/ 413058 w 9488164"/>
              <a:gd name="connsiteY54" fmla="*/ 1348605 h 1531834"/>
              <a:gd name="connsiteX55" fmla="*/ 405168 w 9488164"/>
              <a:gd name="connsiteY55" fmla="*/ 1350451 h 1531834"/>
              <a:gd name="connsiteX56" fmla="*/ 8665502 w 9488164"/>
              <a:gd name="connsiteY56" fmla="*/ 1291836 h 1531834"/>
              <a:gd name="connsiteX57" fmla="*/ 8658651 w 9488164"/>
              <a:gd name="connsiteY57" fmla="*/ 1290451 h 1531834"/>
              <a:gd name="connsiteX58" fmla="*/ 8560854 w 9488164"/>
              <a:gd name="connsiteY58" fmla="*/ 1250990 h 1531834"/>
              <a:gd name="connsiteX59" fmla="*/ 8548604 w 9488164"/>
              <a:gd name="connsiteY59" fmla="*/ 1221221 h 1531834"/>
              <a:gd name="connsiteX60" fmla="*/ 8575389 w 9488164"/>
              <a:gd name="connsiteY60" fmla="*/ 1207606 h 1531834"/>
              <a:gd name="connsiteX61" fmla="*/ 8672562 w 9488164"/>
              <a:gd name="connsiteY61" fmla="*/ 1246836 h 1531834"/>
              <a:gd name="connsiteX62" fmla="*/ 8685228 w 9488164"/>
              <a:gd name="connsiteY62" fmla="*/ 1276375 h 1531834"/>
              <a:gd name="connsiteX63" fmla="*/ 8665502 w 9488164"/>
              <a:gd name="connsiteY63" fmla="*/ 1291836 h 1531834"/>
              <a:gd name="connsiteX64" fmla="*/ 597853 w 9488164"/>
              <a:gd name="connsiteY64" fmla="*/ 1262759 h 1531834"/>
              <a:gd name="connsiteX65" fmla="*/ 578543 w 9488164"/>
              <a:gd name="connsiteY65" fmla="*/ 1248452 h 1531834"/>
              <a:gd name="connsiteX66" fmla="*/ 589963 w 9488164"/>
              <a:gd name="connsiteY66" fmla="*/ 1218452 h 1531834"/>
              <a:gd name="connsiteX67" fmla="*/ 686513 w 9488164"/>
              <a:gd name="connsiteY67" fmla="*/ 1175068 h 1531834"/>
              <a:gd name="connsiteX68" fmla="*/ 713506 w 9488164"/>
              <a:gd name="connsiteY68" fmla="*/ 1187760 h 1531834"/>
              <a:gd name="connsiteX69" fmla="*/ 701878 w 9488164"/>
              <a:gd name="connsiteY69" fmla="*/ 1217760 h 1531834"/>
              <a:gd name="connsiteX70" fmla="*/ 605536 w 9488164"/>
              <a:gd name="connsiteY70" fmla="*/ 1260913 h 1531834"/>
              <a:gd name="connsiteX71" fmla="*/ 597853 w 9488164"/>
              <a:gd name="connsiteY71" fmla="*/ 1262759 h 1531834"/>
              <a:gd name="connsiteX72" fmla="*/ 8470949 w 9488164"/>
              <a:gd name="connsiteY72" fmla="*/ 1211760 h 1531834"/>
              <a:gd name="connsiteX73" fmla="*/ 8463473 w 9488164"/>
              <a:gd name="connsiteY73" fmla="*/ 1210144 h 1531834"/>
              <a:gd name="connsiteX74" fmla="*/ 8366716 w 9488164"/>
              <a:gd name="connsiteY74" fmla="*/ 1168145 h 1531834"/>
              <a:gd name="connsiteX75" fmla="*/ 8355089 w 9488164"/>
              <a:gd name="connsiteY75" fmla="*/ 1138145 h 1531834"/>
              <a:gd name="connsiteX76" fmla="*/ 8382081 w 9488164"/>
              <a:gd name="connsiteY76" fmla="*/ 1125222 h 1531834"/>
              <a:gd name="connsiteX77" fmla="*/ 8478631 w 9488164"/>
              <a:gd name="connsiteY77" fmla="*/ 1166991 h 1531834"/>
              <a:gd name="connsiteX78" fmla="*/ 8490466 w 9488164"/>
              <a:gd name="connsiteY78" fmla="*/ 1196760 h 1531834"/>
              <a:gd name="connsiteX79" fmla="*/ 8470949 w 9488164"/>
              <a:gd name="connsiteY79" fmla="*/ 1211760 h 1531834"/>
              <a:gd name="connsiteX80" fmla="*/ 790954 w 9488164"/>
              <a:gd name="connsiteY80" fmla="*/ 1176683 h 1531834"/>
              <a:gd name="connsiteX81" fmla="*/ 771644 w 9488164"/>
              <a:gd name="connsiteY81" fmla="*/ 1162145 h 1531834"/>
              <a:gd name="connsiteX82" fmla="*/ 783271 w 9488164"/>
              <a:gd name="connsiteY82" fmla="*/ 1132145 h 1531834"/>
              <a:gd name="connsiteX83" fmla="*/ 880029 w 9488164"/>
              <a:gd name="connsiteY83" fmla="*/ 1089684 h 1531834"/>
              <a:gd name="connsiteX84" fmla="*/ 907022 w 9488164"/>
              <a:gd name="connsiteY84" fmla="*/ 1102607 h 1531834"/>
              <a:gd name="connsiteX85" fmla="*/ 895394 w 9488164"/>
              <a:gd name="connsiteY85" fmla="*/ 1132607 h 1531834"/>
              <a:gd name="connsiteX86" fmla="*/ 798844 w 9488164"/>
              <a:gd name="connsiteY86" fmla="*/ 1175068 h 1531834"/>
              <a:gd name="connsiteX87" fmla="*/ 790954 w 9488164"/>
              <a:gd name="connsiteY87" fmla="*/ 1176683 h 1531834"/>
              <a:gd name="connsiteX88" fmla="*/ 8277849 w 9488164"/>
              <a:gd name="connsiteY88" fmla="*/ 1127068 h 1531834"/>
              <a:gd name="connsiteX89" fmla="*/ 8270166 w 9488164"/>
              <a:gd name="connsiteY89" fmla="*/ 1125453 h 1531834"/>
              <a:gd name="connsiteX90" fmla="*/ 8174031 w 9488164"/>
              <a:gd name="connsiteY90" fmla="*/ 1082069 h 1531834"/>
              <a:gd name="connsiteX91" fmla="*/ 8162611 w 9488164"/>
              <a:gd name="connsiteY91" fmla="*/ 1052069 h 1531834"/>
              <a:gd name="connsiteX92" fmla="*/ 8189604 w 9488164"/>
              <a:gd name="connsiteY92" fmla="*/ 1039377 h 1531834"/>
              <a:gd name="connsiteX93" fmla="*/ 8285738 w 9488164"/>
              <a:gd name="connsiteY93" fmla="*/ 1082761 h 1531834"/>
              <a:gd name="connsiteX94" fmla="*/ 8297159 w 9488164"/>
              <a:gd name="connsiteY94" fmla="*/ 1112761 h 1531834"/>
              <a:gd name="connsiteX95" fmla="*/ 8277849 w 9488164"/>
              <a:gd name="connsiteY95" fmla="*/ 1127068 h 1531834"/>
              <a:gd name="connsiteX96" fmla="*/ 984469 w 9488164"/>
              <a:gd name="connsiteY96" fmla="*/ 1091992 h 1531834"/>
              <a:gd name="connsiteX97" fmla="*/ 965159 w 9488164"/>
              <a:gd name="connsiteY97" fmla="*/ 1077222 h 1531834"/>
              <a:gd name="connsiteX98" fmla="*/ 976994 w 9488164"/>
              <a:gd name="connsiteY98" fmla="*/ 1047453 h 1531834"/>
              <a:gd name="connsiteX99" fmla="*/ 1073960 w 9488164"/>
              <a:gd name="connsiteY99" fmla="*/ 1005685 h 1531834"/>
              <a:gd name="connsiteX100" fmla="*/ 1100745 w 9488164"/>
              <a:gd name="connsiteY100" fmla="*/ 1019069 h 1531834"/>
              <a:gd name="connsiteX101" fmla="*/ 1088910 w 9488164"/>
              <a:gd name="connsiteY101" fmla="*/ 1048838 h 1531834"/>
              <a:gd name="connsiteX102" fmla="*/ 991944 w 9488164"/>
              <a:gd name="connsiteY102" fmla="*/ 1090376 h 1531834"/>
              <a:gd name="connsiteX103" fmla="*/ 984469 w 9488164"/>
              <a:gd name="connsiteY103" fmla="*/ 1091992 h 1531834"/>
              <a:gd name="connsiteX104" fmla="*/ 8085787 w 9488164"/>
              <a:gd name="connsiteY104" fmla="*/ 1039838 h 1531834"/>
              <a:gd name="connsiteX105" fmla="*/ 8077896 w 9488164"/>
              <a:gd name="connsiteY105" fmla="*/ 1037992 h 1531834"/>
              <a:gd name="connsiteX106" fmla="*/ 7981969 w 9488164"/>
              <a:gd name="connsiteY106" fmla="*/ 993915 h 1531834"/>
              <a:gd name="connsiteX107" fmla="*/ 7970757 w 9488164"/>
              <a:gd name="connsiteY107" fmla="*/ 963685 h 1531834"/>
              <a:gd name="connsiteX108" fmla="*/ 7997957 w 9488164"/>
              <a:gd name="connsiteY108" fmla="*/ 951223 h 1531834"/>
              <a:gd name="connsiteX109" fmla="*/ 8093884 w 9488164"/>
              <a:gd name="connsiteY109" fmla="*/ 995300 h 1531834"/>
              <a:gd name="connsiteX110" fmla="*/ 8105097 w 9488164"/>
              <a:gd name="connsiteY110" fmla="*/ 1025530 h 1531834"/>
              <a:gd name="connsiteX111" fmla="*/ 8085787 w 9488164"/>
              <a:gd name="connsiteY111" fmla="*/ 1039838 h 1531834"/>
              <a:gd name="connsiteX112" fmla="*/ 1178608 w 9488164"/>
              <a:gd name="connsiteY112" fmla="*/ 1009146 h 1531834"/>
              <a:gd name="connsiteX113" fmla="*/ 1159298 w 9488164"/>
              <a:gd name="connsiteY113" fmla="*/ 994377 h 1531834"/>
              <a:gd name="connsiteX114" fmla="*/ 1171341 w 9488164"/>
              <a:gd name="connsiteY114" fmla="*/ 964608 h 1531834"/>
              <a:gd name="connsiteX115" fmla="*/ 1268721 w 9488164"/>
              <a:gd name="connsiteY115" fmla="*/ 923762 h 1531834"/>
              <a:gd name="connsiteX116" fmla="*/ 1295506 w 9488164"/>
              <a:gd name="connsiteY116" fmla="*/ 937147 h 1531834"/>
              <a:gd name="connsiteX117" fmla="*/ 1283463 w 9488164"/>
              <a:gd name="connsiteY117" fmla="*/ 966916 h 1531834"/>
              <a:gd name="connsiteX118" fmla="*/ 1186290 w 9488164"/>
              <a:gd name="connsiteY118" fmla="*/ 1007761 h 1531834"/>
              <a:gd name="connsiteX119" fmla="*/ 1178608 w 9488164"/>
              <a:gd name="connsiteY119" fmla="*/ 1009146 h 1531834"/>
              <a:gd name="connsiteX120" fmla="*/ 7893932 w 9488164"/>
              <a:gd name="connsiteY120" fmla="*/ 951685 h 1531834"/>
              <a:gd name="connsiteX121" fmla="*/ 7886041 w 9488164"/>
              <a:gd name="connsiteY121" fmla="*/ 949839 h 1531834"/>
              <a:gd name="connsiteX122" fmla="*/ 7790114 w 9488164"/>
              <a:gd name="connsiteY122" fmla="*/ 905993 h 1531834"/>
              <a:gd name="connsiteX123" fmla="*/ 7778902 w 9488164"/>
              <a:gd name="connsiteY123" fmla="*/ 875993 h 1531834"/>
              <a:gd name="connsiteX124" fmla="*/ 7805895 w 9488164"/>
              <a:gd name="connsiteY124" fmla="*/ 863301 h 1531834"/>
              <a:gd name="connsiteX125" fmla="*/ 7901822 w 9488164"/>
              <a:gd name="connsiteY125" fmla="*/ 907147 h 1531834"/>
              <a:gd name="connsiteX126" fmla="*/ 7913034 w 9488164"/>
              <a:gd name="connsiteY126" fmla="*/ 937377 h 1531834"/>
              <a:gd name="connsiteX127" fmla="*/ 7893932 w 9488164"/>
              <a:gd name="connsiteY127" fmla="*/ 951685 h 1531834"/>
              <a:gd name="connsiteX128" fmla="*/ 1373162 w 9488164"/>
              <a:gd name="connsiteY128" fmla="*/ 927685 h 1531834"/>
              <a:gd name="connsiteX129" fmla="*/ 1353644 w 9488164"/>
              <a:gd name="connsiteY129" fmla="*/ 912685 h 1531834"/>
              <a:gd name="connsiteX130" fmla="*/ 1365894 w 9488164"/>
              <a:gd name="connsiteY130" fmla="*/ 882916 h 1531834"/>
              <a:gd name="connsiteX131" fmla="*/ 1463483 w 9488164"/>
              <a:gd name="connsiteY131" fmla="*/ 842763 h 1531834"/>
              <a:gd name="connsiteX132" fmla="*/ 1490060 w 9488164"/>
              <a:gd name="connsiteY132" fmla="*/ 856378 h 1531834"/>
              <a:gd name="connsiteX133" fmla="*/ 1477810 w 9488164"/>
              <a:gd name="connsiteY133" fmla="*/ 885916 h 1531834"/>
              <a:gd name="connsiteX134" fmla="*/ 1380429 w 9488164"/>
              <a:gd name="connsiteY134" fmla="*/ 925839 h 1531834"/>
              <a:gd name="connsiteX135" fmla="*/ 1373162 w 9488164"/>
              <a:gd name="connsiteY135" fmla="*/ 927685 h 1531834"/>
              <a:gd name="connsiteX136" fmla="*/ 7701870 w 9488164"/>
              <a:gd name="connsiteY136" fmla="*/ 864224 h 1531834"/>
              <a:gd name="connsiteX137" fmla="*/ 7693979 w 9488164"/>
              <a:gd name="connsiteY137" fmla="*/ 862609 h 1531834"/>
              <a:gd name="connsiteX138" fmla="*/ 7597845 w 9488164"/>
              <a:gd name="connsiteY138" fmla="*/ 819455 h 1531834"/>
              <a:gd name="connsiteX139" fmla="*/ 7586217 w 9488164"/>
              <a:gd name="connsiteY139" fmla="*/ 789455 h 1531834"/>
              <a:gd name="connsiteX140" fmla="*/ 7613210 w 9488164"/>
              <a:gd name="connsiteY140" fmla="*/ 776532 h 1531834"/>
              <a:gd name="connsiteX141" fmla="*/ 7709552 w 9488164"/>
              <a:gd name="connsiteY141" fmla="*/ 819686 h 1531834"/>
              <a:gd name="connsiteX142" fmla="*/ 7720972 w 9488164"/>
              <a:gd name="connsiteY142" fmla="*/ 849686 h 1531834"/>
              <a:gd name="connsiteX143" fmla="*/ 7701870 w 9488164"/>
              <a:gd name="connsiteY143" fmla="*/ 864224 h 1531834"/>
              <a:gd name="connsiteX144" fmla="*/ 1568338 w 9488164"/>
              <a:gd name="connsiteY144" fmla="*/ 848070 h 1531834"/>
              <a:gd name="connsiteX145" fmla="*/ 1548821 w 9488164"/>
              <a:gd name="connsiteY145" fmla="*/ 832840 h 1531834"/>
              <a:gd name="connsiteX146" fmla="*/ 1561279 w 9488164"/>
              <a:gd name="connsiteY146" fmla="*/ 803301 h 1531834"/>
              <a:gd name="connsiteX147" fmla="*/ 1659075 w 9488164"/>
              <a:gd name="connsiteY147" fmla="*/ 764071 h 1531834"/>
              <a:gd name="connsiteX148" fmla="*/ 1685652 w 9488164"/>
              <a:gd name="connsiteY148" fmla="*/ 777917 h 1531834"/>
              <a:gd name="connsiteX149" fmla="*/ 1672986 w 9488164"/>
              <a:gd name="connsiteY149" fmla="*/ 807455 h 1531834"/>
              <a:gd name="connsiteX150" fmla="*/ 1575398 w 9488164"/>
              <a:gd name="connsiteY150" fmla="*/ 846686 h 1531834"/>
              <a:gd name="connsiteX151" fmla="*/ 1568338 w 9488164"/>
              <a:gd name="connsiteY151" fmla="*/ 848070 h 1531834"/>
              <a:gd name="connsiteX152" fmla="*/ 7509184 w 9488164"/>
              <a:gd name="connsiteY152" fmla="*/ 778609 h 1531834"/>
              <a:gd name="connsiteX153" fmla="*/ 7501502 w 9488164"/>
              <a:gd name="connsiteY153" fmla="*/ 776994 h 1531834"/>
              <a:gd name="connsiteX154" fmla="*/ 7404952 w 9488164"/>
              <a:gd name="connsiteY154" fmla="*/ 735225 h 1531834"/>
              <a:gd name="connsiteX155" fmla="*/ 7393117 w 9488164"/>
              <a:gd name="connsiteY155" fmla="*/ 705456 h 1531834"/>
              <a:gd name="connsiteX156" fmla="*/ 7419902 w 9488164"/>
              <a:gd name="connsiteY156" fmla="*/ 692302 h 1531834"/>
              <a:gd name="connsiteX157" fmla="*/ 7516660 w 9488164"/>
              <a:gd name="connsiteY157" fmla="*/ 734302 h 1531834"/>
              <a:gd name="connsiteX158" fmla="*/ 7528287 w 9488164"/>
              <a:gd name="connsiteY158" fmla="*/ 764302 h 1531834"/>
              <a:gd name="connsiteX159" fmla="*/ 7509184 w 9488164"/>
              <a:gd name="connsiteY159" fmla="*/ 778609 h 1531834"/>
              <a:gd name="connsiteX160" fmla="*/ 1763930 w 9488164"/>
              <a:gd name="connsiteY160" fmla="*/ 770071 h 1531834"/>
              <a:gd name="connsiteX161" fmla="*/ 1744413 w 9488164"/>
              <a:gd name="connsiteY161" fmla="*/ 754610 h 1531834"/>
              <a:gd name="connsiteX162" fmla="*/ 1757078 w 9488164"/>
              <a:gd name="connsiteY162" fmla="*/ 725071 h 1531834"/>
              <a:gd name="connsiteX163" fmla="*/ 1855290 w 9488164"/>
              <a:gd name="connsiteY163" fmla="*/ 686764 h 1531834"/>
              <a:gd name="connsiteX164" fmla="*/ 1881659 w 9488164"/>
              <a:gd name="connsiteY164" fmla="*/ 701071 h 1531834"/>
              <a:gd name="connsiteX165" fmla="*/ 1868786 w 9488164"/>
              <a:gd name="connsiteY165" fmla="*/ 730379 h 1531834"/>
              <a:gd name="connsiteX166" fmla="*/ 1770782 w 9488164"/>
              <a:gd name="connsiteY166" fmla="*/ 768686 h 1531834"/>
              <a:gd name="connsiteX167" fmla="*/ 1763930 w 9488164"/>
              <a:gd name="connsiteY167" fmla="*/ 770071 h 1531834"/>
              <a:gd name="connsiteX168" fmla="*/ 7315462 w 9488164"/>
              <a:gd name="connsiteY168" fmla="*/ 695764 h 1531834"/>
              <a:gd name="connsiteX169" fmla="*/ 7308194 w 9488164"/>
              <a:gd name="connsiteY169" fmla="*/ 694379 h 1531834"/>
              <a:gd name="connsiteX170" fmla="*/ 7211021 w 9488164"/>
              <a:gd name="connsiteY170" fmla="*/ 654456 h 1531834"/>
              <a:gd name="connsiteX171" fmla="*/ 7198563 w 9488164"/>
              <a:gd name="connsiteY171" fmla="*/ 624918 h 1531834"/>
              <a:gd name="connsiteX172" fmla="*/ 7225140 w 9488164"/>
              <a:gd name="connsiteY172" fmla="*/ 611072 h 1531834"/>
              <a:gd name="connsiteX173" fmla="*/ 7322521 w 9488164"/>
              <a:gd name="connsiteY173" fmla="*/ 651226 h 1531834"/>
              <a:gd name="connsiteX174" fmla="*/ 7334564 w 9488164"/>
              <a:gd name="connsiteY174" fmla="*/ 680995 h 1531834"/>
              <a:gd name="connsiteX175" fmla="*/ 7315462 w 9488164"/>
              <a:gd name="connsiteY175" fmla="*/ 695764 h 1531834"/>
              <a:gd name="connsiteX176" fmla="*/ 1960353 w 9488164"/>
              <a:gd name="connsiteY176" fmla="*/ 694148 h 1531834"/>
              <a:gd name="connsiteX177" fmla="*/ 1940627 w 9488164"/>
              <a:gd name="connsiteY177" fmla="*/ 678687 h 1531834"/>
              <a:gd name="connsiteX178" fmla="*/ 1953501 w 9488164"/>
              <a:gd name="connsiteY178" fmla="*/ 649380 h 1531834"/>
              <a:gd name="connsiteX179" fmla="*/ 2051920 w 9488164"/>
              <a:gd name="connsiteY179" fmla="*/ 611995 h 1531834"/>
              <a:gd name="connsiteX180" fmla="*/ 2078289 w 9488164"/>
              <a:gd name="connsiteY180" fmla="*/ 626534 h 1531834"/>
              <a:gd name="connsiteX181" fmla="*/ 2065208 w 9488164"/>
              <a:gd name="connsiteY181" fmla="*/ 655841 h 1531834"/>
              <a:gd name="connsiteX182" fmla="*/ 1966997 w 9488164"/>
              <a:gd name="connsiteY182" fmla="*/ 692995 h 1531834"/>
              <a:gd name="connsiteX183" fmla="*/ 1960353 w 9488164"/>
              <a:gd name="connsiteY183" fmla="*/ 694148 h 1531834"/>
              <a:gd name="connsiteX184" fmla="*/ 2157191 w 9488164"/>
              <a:gd name="connsiteY184" fmla="*/ 620303 h 1531834"/>
              <a:gd name="connsiteX185" fmla="*/ 2137465 w 9488164"/>
              <a:gd name="connsiteY185" fmla="*/ 604611 h 1531834"/>
              <a:gd name="connsiteX186" fmla="*/ 2150546 w 9488164"/>
              <a:gd name="connsiteY186" fmla="*/ 575534 h 1531834"/>
              <a:gd name="connsiteX187" fmla="*/ 2248965 w 9488164"/>
              <a:gd name="connsiteY187" fmla="*/ 539534 h 1531834"/>
              <a:gd name="connsiteX188" fmla="*/ 2275127 w 9488164"/>
              <a:gd name="connsiteY188" fmla="*/ 554303 h 1531834"/>
              <a:gd name="connsiteX189" fmla="*/ 2261839 w 9488164"/>
              <a:gd name="connsiteY189" fmla="*/ 583380 h 1531834"/>
              <a:gd name="connsiteX190" fmla="*/ 2163627 w 9488164"/>
              <a:gd name="connsiteY190" fmla="*/ 619380 h 1531834"/>
              <a:gd name="connsiteX191" fmla="*/ 2157191 w 9488164"/>
              <a:gd name="connsiteY191" fmla="*/ 620303 h 1531834"/>
              <a:gd name="connsiteX192" fmla="*/ 7120492 w 9488164"/>
              <a:gd name="connsiteY192" fmla="*/ 616611 h 1531834"/>
              <a:gd name="connsiteX193" fmla="*/ 7113640 w 9488164"/>
              <a:gd name="connsiteY193" fmla="*/ 615226 h 1531834"/>
              <a:gd name="connsiteX194" fmla="*/ 7015845 w 9488164"/>
              <a:gd name="connsiteY194" fmla="*/ 577149 h 1531834"/>
              <a:gd name="connsiteX195" fmla="*/ 7002971 w 9488164"/>
              <a:gd name="connsiteY195" fmla="*/ 547842 h 1531834"/>
              <a:gd name="connsiteX196" fmla="*/ 7029341 w 9488164"/>
              <a:gd name="connsiteY196" fmla="*/ 533534 h 1531834"/>
              <a:gd name="connsiteX197" fmla="*/ 7127552 w 9488164"/>
              <a:gd name="connsiteY197" fmla="*/ 571611 h 1531834"/>
              <a:gd name="connsiteX198" fmla="*/ 7140218 w 9488164"/>
              <a:gd name="connsiteY198" fmla="*/ 601149 h 1531834"/>
              <a:gd name="connsiteX199" fmla="*/ 7120492 w 9488164"/>
              <a:gd name="connsiteY199" fmla="*/ 616611 h 1531834"/>
              <a:gd name="connsiteX200" fmla="*/ 2354236 w 9488164"/>
              <a:gd name="connsiteY200" fmla="*/ 548765 h 1531834"/>
              <a:gd name="connsiteX201" fmla="*/ 2334511 w 9488164"/>
              <a:gd name="connsiteY201" fmla="*/ 532611 h 1531834"/>
              <a:gd name="connsiteX202" fmla="*/ 2348007 w 9488164"/>
              <a:gd name="connsiteY202" fmla="*/ 503535 h 1531834"/>
              <a:gd name="connsiteX203" fmla="*/ 2447256 w 9488164"/>
              <a:gd name="connsiteY203" fmla="*/ 468458 h 1531834"/>
              <a:gd name="connsiteX204" fmla="*/ 2473211 w 9488164"/>
              <a:gd name="connsiteY204" fmla="*/ 483458 h 1531834"/>
              <a:gd name="connsiteX205" fmla="*/ 2459714 w 9488164"/>
              <a:gd name="connsiteY205" fmla="*/ 512304 h 1531834"/>
              <a:gd name="connsiteX206" fmla="*/ 2360673 w 9488164"/>
              <a:gd name="connsiteY206" fmla="*/ 547150 h 1531834"/>
              <a:gd name="connsiteX207" fmla="*/ 2354236 w 9488164"/>
              <a:gd name="connsiteY207" fmla="*/ 548765 h 1531834"/>
              <a:gd name="connsiteX208" fmla="*/ 6924278 w 9488164"/>
              <a:gd name="connsiteY208" fmla="*/ 541611 h 1531834"/>
              <a:gd name="connsiteX209" fmla="*/ 6917633 w 9488164"/>
              <a:gd name="connsiteY209" fmla="*/ 540457 h 1531834"/>
              <a:gd name="connsiteX210" fmla="*/ 6819215 w 9488164"/>
              <a:gd name="connsiteY210" fmla="*/ 504688 h 1531834"/>
              <a:gd name="connsiteX211" fmla="*/ 6805718 w 9488164"/>
              <a:gd name="connsiteY211" fmla="*/ 475612 h 1531834"/>
              <a:gd name="connsiteX212" fmla="*/ 6831880 w 9488164"/>
              <a:gd name="connsiteY212" fmla="*/ 460612 h 1531834"/>
              <a:gd name="connsiteX213" fmla="*/ 6930714 w 9488164"/>
              <a:gd name="connsiteY213" fmla="*/ 496381 h 1531834"/>
              <a:gd name="connsiteX214" fmla="*/ 6943795 w 9488164"/>
              <a:gd name="connsiteY214" fmla="*/ 525457 h 1531834"/>
              <a:gd name="connsiteX215" fmla="*/ 6924278 w 9488164"/>
              <a:gd name="connsiteY215" fmla="*/ 541611 h 1531834"/>
              <a:gd name="connsiteX216" fmla="*/ 2552942 w 9488164"/>
              <a:gd name="connsiteY216" fmla="*/ 479304 h 1531834"/>
              <a:gd name="connsiteX217" fmla="*/ 2533010 w 9488164"/>
              <a:gd name="connsiteY217" fmla="*/ 462919 h 1531834"/>
              <a:gd name="connsiteX218" fmla="*/ 2546713 w 9488164"/>
              <a:gd name="connsiteY218" fmla="*/ 434074 h 1531834"/>
              <a:gd name="connsiteX219" fmla="*/ 2646171 w 9488164"/>
              <a:gd name="connsiteY219" fmla="*/ 400382 h 1531834"/>
              <a:gd name="connsiteX220" fmla="*/ 2672125 w 9488164"/>
              <a:gd name="connsiteY220" fmla="*/ 415843 h 1531834"/>
              <a:gd name="connsiteX221" fmla="*/ 2658213 w 9488164"/>
              <a:gd name="connsiteY221" fmla="*/ 444689 h 1531834"/>
              <a:gd name="connsiteX222" fmla="*/ 2558964 w 9488164"/>
              <a:gd name="connsiteY222" fmla="*/ 478150 h 1531834"/>
              <a:gd name="connsiteX223" fmla="*/ 2552942 w 9488164"/>
              <a:gd name="connsiteY223" fmla="*/ 479304 h 1531834"/>
              <a:gd name="connsiteX224" fmla="*/ 6726609 w 9488164"/>
              <a:gd name="connsiteY224" fmla="*/ 471227 h 1531834"/>
              <a:gd name="connsiteX225" fmla="*/ 6720588 w 9488164"/>
              <a:gd name="connsiteY225" fmla="*/ 470304 h 1531834"/>
              <a:gd name="connsiteX226" fmla="*/ 6621339 w 9488164"/>
              <a:gd name="connsiteY226" fmla="*/ 437074 h 1531834"/>
              <a:gd name="connsiteX227" fmla="*/ 6607219 w 9488164"/>
              <a:gd name="connsiteY227" fmla="*/ 408458 h 1531834"/>
              <a:gd name="connsiteX228" fmla="*/ 6632966 w 9488164"/>
              <a:gd name="connsiteY228" fmla="*/ 392766 h 1531834"/>
              <a:gd name="connsiteX229" fmla="*/ 6732631 w 9488164"/>
              <a:gd name="connsiteY229" fmla="*/ 425997 h 1531834"/>
              <a:gd name="connsiteX230" fmla="*/ 6746335 w 9488164"/>
              <a:gd name="connsiteY230" fmla="*/ 454843 h 1531834"/>
              <a:gd name="connsiteX231" fmla="*/ 6726609 w 9488164"/>
              <a:gd name="connsiteY231" fmla="*/ 471227 h 1531834"/>
              <a:gd name="connsiteX232" fmla="*/ 2751857 w 9488164"/>
              <a:gd name="connsiteY232" fmla="*/ 412843 h 1531834"/>
              <a:gd name="connsiteX233" fmla="*/ 2731924 w 9488164"/>
              <a:gd name="connsiteY233" fmla="*/ 396228 h 1531834"/>
              <a:gd name="connsiteX234" fmla="*/ 2746043 w 9488164"/>
              <a:gd name="connsiteY234" fmla="*/ 367613 h 1531834"/>
              <a:gd name="connsiteX235" fmla="*/ 2845915 w 9488164"/>
              <a:gd name="connsiteY235" fmla="*/ 335536 h 1531834"/>
              <a:gd name="connsiteX236" fmla="*/ 2871662 w 9488164"/>
              <a:gd name="connsiteY236" fmla="*/ 351459 h 1531834"/>
              <a:gd name="connsiteX237" fmla="*/ 2857335 w 9488164"/>
              <a:gd name="connsiteY237" fmla="*/ 380074 h 1531834"/>
              <a:gd name="connsiteX238" fmla="*/ 2757670 w 9488164"/>
              <a:gd name="connsiteY238" fmla="*/ 412151 h 1531834"/>
              <a:gd name="connsiteX239" fmla="*/ 2751857 w 9488164"/>
              <a:gd name="connsiteY239" fmla="*/ 412843 h 1531834"/>
              <a:gd name="connsiteX240" fmla="*/ 6527695 w 9488164"/>
              <a:gd name="connsiteY240" fmla="*/ 405920 h 1531834"/>
              <a:gd name="connsiteX241" fmla="*/ 6522089 w 9488164"/>
              <a:gd name="connsiteY241" fmla="*/ 404997 h 1531834"/>
              <a:gd name="connsiteX242" fmla="*/ 6422216 w 9488164"/>
              <a:gd name="connsiteY242" fmla="*/ 374305 h 1531834"/>
              <a:gd name="connsiteX243" fmla="*/ 6407474 w 9488164"/>
              <a:gd name="connsiteY243" fmla="*/ 345920 h 1531834"/>
              <a:gd name="connsiteX244" fmla="*/ 6433014 w 9488164"/>
              <a:gd name="connsiteY244" fmla="*/ 329536 h 1531834"/>
              <a:gd name="connsiteX245" fmla="*/ 6533301 w 9488164"/>
              <a:gd name="connsiteY245" fmla="*/ 360228 h 1531834"/>
              <a:gd name="connsiteX246" fmla="*/ 6547628 w 9488164"/>
              <a:gd name="connsiteY246" fmla="*/ 388612 h 1531834"/>
              <a:gd name="connsiteX247" fmla="*/ 6527695 w 9488164"/>
              <a:gd name="connsiteY247" fmla="*/ 405920 h 1531834"/>
              <a:gd name="connsiteX248" fmla="*/ 2951809 w 9488164"/>
              <a:gd name="connsiteY248" fmla="*/ 349382 h 1531834"/>
              <a:gd name="connsiteX249" fmla="*/ 2931876 w 9488164"/>
              <a:gd name="connsiteY249" fmla="*/ 332536 h 1531834"/>
              <a:gd name="connsiteX250" fmla="*/ 2946410 w 9488164"/>
              <a:gd name="connsiteY250" fmla="*/ 304151 h 1531834"/>
              <a:gd name="connsiteX251" fmla="*/ 3046906 w 9488164"/>
              <a:gd name="connsiteY251" fmla="*/ 273690 h 1531834"/>
              <a:gd name="connsiteX252" fmla="*/ 3072445 w 9488164"/>
              <a:gd name="connsiteY252" fmla="*/ 290075 h 1531834"/>
              <a:gd name="connsiteX253" fmla="*/ 3057703 w 9488164"/>
              <a:gd name="connsiteY253" fmla="*/ 318459 h 1531834"/>
              <a:gd name="connsiteX254" fmla="*/ 2957623 w 9488164"/>
              <a:gd name="connsiteY254" fmla="*/ 348920 h 1531834"/>
              <a:gd name="connsiteX255" fmla="*/ 2951809 w 9488164"/>
              <a:gd name="connsiteY255" fmla="*/ 349382 h 1531834"/>
              <a:gd name="connsiteX256" fmla="*/ 6327328 w 9488164"/>
              <a:gd name="connsiteY256" fmla="*/ 345920 h 1531834"/>
              <a:gd name="connsiteX257" fmla="*/ 6322137 w 9488164"/>
              <a:gd name="connsiteY257" fmla="*/ 345228 h 1531834"/>
              <a:gd name="connsiteX258" fmla="*/ 6221642 w 9488164"/>
              <a:gd name="connsiteY258" fmla="*/ 317305 h 1531834"/>
              <a:gd name="connsiteX259" fmla="*/ 6206484 w 9488164"/>
              <a:gd name="connsiteY259" fmla="*/ 289382 h 1531834"/>
              <a:gd name="connsiteX260" fmla="*/ 6231608 w 9488164"/>
              <a:gd name="connsiteY260" fmla="*/ 272536 h 1531834"/>
              <a:gd name="connsiteX261" fmla="*/ 6332519 w 9488164"/>
              <a:gd name="connsiteY261" fmla="*/ 300690 h 1531834"/>
              <a:gd name="connsiteX262" fmla="*/ 6347468 w 9488164"/>
              <a:gd name="connsiteY262" fmla="*/ 328844 h 1531834"/>
              <a:gd name="connsiteX263" fmla="*/ 6327328 w 9488164"/>
              <a:gd name="connsiteY263" fmla="*/ 345920 h 1531834"/>
              <a:gd name="connsiteX264" fmla="*/ 6125507 w 9488164"/>
              <a:gd name="connsiteY264" fmla="*/ 291229 h 1531834"/>
              <a:gd name="connsiteX265" fmla="*/ 6120731 w 9488164"/>
              <a:gd name="connsiteY265" fmla="*/ 290536 h 1531834"/>
              <a:gd name="connsiteX266" fmla="*/ 6019821 w 9488164"/>
              <a:gd name="connsiteY266" fmla="*/ 265152 h 1531834"/>
              <a:gd name="connsiteX267" fmla="*/ 6004040 w 9488164"/>
              <a:gd name="connsiteY267" fmla="*/ 237690 h 1531834"/>
              <a:gd name="connsiteX268" fmla="*/ 6028749 w 9488164"/>
              <a:gd name="connsiteY268" fmla="*/ 220152 h 1531834"/>
              <a:gd name="connsiteX269" fmla="*/ 6130282 w 9488164"/>
              <a:gd name="connsiteY269" fmla="*/ 245537 h 1531834"/>
              <a:gd name="connsiteX270" fmla="*/ 6145854 w 9488164"/>
              <a:gd name="connsiteY270" fmla="*/ 273229 h 1531834"/>
              <a:gd name="connsiteX271" fmla="*/ 6125507 w 9488164"/>
              <a:gd name="connsiteY271" fmla="*/ 291229 h 1531834"/>
              <a:gd name="connsiteX272" fmla="*/ 3152592 w 9488164"/>
              <a:gd name="connsiteY272" fmla="*/ 289613 h 1531834"/>
              <a:gd name="connsiteX273" fmla="*/ 3132451 w 9488164"/>
              <a:gd name="connsiteY273" fmla="*/ 272306 h 1531834"/>
              <a:gd name="connsiteX274" fmla="*/ 3147401 w 9488164"/>
              <a:gd name="connsiteY274" fmla="*/ 244152 h 1531834"/>
              <a:gd name="connsiteX275" fmla="*/ 3248311 w 9488164"/>
              <a:gd name="connsiteY275" fmla="*/ 215537 h 1531834"/>
              <a:gd name="connsiteX276" fmla="*/ 3273435 w 9488164"/>
              <a:gd name="connsiteY276" fmla="*/ 232383 h 1531834"/>
              <a:gd name="connsiteX277" fmla="*/ 3258278 w 9488164"/>
              <a:gd name="connsiteY277" fmla="*/ 260306 h 1531834"/>
              <a:gd name="connsiteX278" fmla="*/ 3157783 w 9488164"/>
              <a:gd name="connsiteY278" fmla="*/ 288690 h 1531834"/>
              <a:gd name="connsiteX279" fmla="*/ 3152592 w 9488164"/>
              <a:gd name="connsiteY279" fmla="*/ 289613 h 1531834"/>
              <a:gd name="connsiteX280" fmla="*/ 5922855 w 9488164"/>
              <a:gd name="connsiteY280" fmla="*/ 241844 h 1531834"/>
              <a:gd name="connsiteX281" fmla="*/ 5918702 w 9488164"/>
              <a:gd name="connsiteY281" fmla="*/ 241383 h 1531834"/>
              <a:gd name="connsiteX282" fmla="*/ 5817169 w 9488164"/>
              <a:gd name="connsiteY282" fmla="*/ 218768 h 1531834"/>
              <a:gd name="connsiteX283" fmla="*/ 5800766 w 9488164"/>
              <a:gd name="connsiteY283" fmla="*/ 191768 h 1531834"/>
              <a:gd name="connsiteX284" fmla="*/ 5825059 w 9488164"/>
              <a:gd name="connsiteY284" fmla="*/ 173537 h 1531834"/>
              <a:gd name="connsiteX285" fmla="*/ 5927008 w 9488164"/>
              <a:gd name="connsiteY285" fmla="*/ 196152 h 1531834"/>
              <a:gd name="connsiteX286" fmla="*/ 5943203 w 9488164"/>
              <a:gd name="connsiteY286" fmla="*/ 223383 h 1531834"/>
              <a:gd name="connsiteX287" fmla="*/ 5922855 w 9488164"/>
              <a:gd name="connsiteY287" fmla="*/ 241844 h 1531834"/>
              <a:gd name="connsiteX288" fmla="*/ 3354205 w 9488164"/>
              <a:gd name="connsiteY288" fmla="*/ 233537 h 1531834"/>
              <a:gd name="connsiteX289" fmla="*/ 3334065 w 9488164"/>
              <a:gd name="connsiteY289" fmla="*/ 215768 h 1531834"/>
              <a:gd name="connsiteX290" fmla="*/ 3349429 w 9488164"/>
              <a:gd name="connsiteY290" fmla="*/ 187845 h 1531834"/>
              <a:gd name="connsiteX291" fmla="*/ 3450963 w 9488164"/>
              <a:gd name="connsiteY291" fmla="*/ 161537 h 1531834"/>
              <a:gd name="connsiteX292" fmla="*/ 3475879 w 9488164"/>
              <a:gd name="connsiteY292" fmla="*/ 178845 h 1531834"/>
              <a:gd name="connsiteX293" fmla="*/ 3460306 w 9488164"/>
              <a:gd name="connsiteY293" fmla="*/ 206537 h 1531834"/>
              <a:gd name="connsiteX294" fmla="*/ 3359396 w 9488164"/>
              <a:gd name="connsiteY294" fmla="*/ 232614 h 1531834"/>
              <a:gd name="connsiteX295" fmla="*/ 3354205 w 9488164"/>
              <a:gd name="connsiteY295" fmla="*/ 233537 h 1531834"/>
              <a:gd name="connsiteX296" fmla="*/ 5719165 w 9488164"/>
              <a:gd name="connsiteY296" fmla="*/ 197768 h 1531834"/>
              <a:gd name="connsiteX297" fmla="*/ 5715428 w 9488164"/>
              <a:gd name="connsiteY297" fmla="*/ 197306 h 1531834"/>
              <a:gd name="connsiteX298" fmla="*/ 5613479 w 9488164"/>
              <a:gd name="connsiteY298" fmla="*/ 177229 h 1531834"/>
              <a:gd name="connsiteX299" fmla="*/ 5596453 w 9488164"/>
              <a:gd name="connsiteY299" fmla="*/ 150691 h 1531834"/>
              <a:gd name="connsiteX300" fmla="*/ 5620331 w 9488164"/>
              <a:gd name="connsiteY300" fmla="*/ 131768 h 1531834"/>
              <a:gd name="connsiteX301" fmla="*/ 5722695 w 9488164"/>
              <a:gd name="connsiteY301" fmla="*/ 151845 h 1531834"/>
              <a:gd name="connsiteX302" fmla="*/ 5739306 w 9488164"/>
              <a:gd name="connsiteY302" fmla="*/ 178614 h 1531834"/>
              <a:gd name="connsiteX303" fmla="*/ 5719165 w 9488164"/>
              <a:gd name="connsiteY303" fmla="*/ 197768 h 1531834"/>
              <a:gd name="connsiteX304" fmla="*/ 3556857 w 9488164"/>
              <a:gd name="connsiteY304" fmla="*/ 182537 h 1531834"/>
              <a:gd name="connsiteX305" fmla="*/ 3536509 w 9488164"/>
              <a:gd name="connsiteY305" fmla="*/ 164306 h 1531834"/>
              <a:gd name="connsiteX306" fmla="*/ 3552496 w 9488164"/>
              <a:gd name="connsiteY306" fmla="*/ 136845 h 1531834"/>
              <a:gd name="connsiteX307" fmla="*/ 3654445 w 9488164"/>
              <a:gd name="connsiteY307" fmla="*/ 113307 h 1531834"/>
              <a:gd name="connsiteX308" fmla="*/ 3678946 w 9488164"/>
              <a:gd name="connsiteY308" fmla="*/ 131307 h 1531834"/>
              <a:gd name="connsiteX309" fmla="*/ 3662750 w 9488164"/>
              <a:gd name="connsiteY309" fmla="*/ 158537 h 1531834"/>
              <a:gd name="connsiteX310" fmla="*/ 3561217 w 9488164"/>
              <a:gd name="connsiteY310" fmla="*/ 182076 h 1531834"/>
              <a:gd name="connsiteX311" fmla="*/ 3556857 w 9488164"/>
              <a:gd name="connsiteY311" fmla="*/ 182537 h 1531834"/>
              <a:gd name="connsiteX312" fmla="*/ 5514645 w 9488164"/>
              <a:gd name="connsiteY312" fmla="*/ 158999 h 1531834"/>
              <a:gd name="connsiteX313" fmla="*/ 5511323 w 9488164"/>
              <a:gd name="connsiteY313" fmla="*/ 158768 h 1531834"/>
              <a:gd name="connsiteX314" fmla="*/ 5408959 w 9488164"/>
              <a:gd name="connsiteY314" fmla="*/ 141460 h 1531834"/>
              <a:gd name="connsiteX315" fmla="*/ 5391518 w 9488164"/>
              <a:gd name="connsiteY315" fmla="*/ 115384 h 1531834"/>
              <a:gd name="connsiteX316" fmla="*/ 5414980 w 9488164"/>
              <a:gd name="connsiteY316" fmla="*/ 95999 h 1531834"/>
              <a:gd name="connsiteX317" fmla="*/ 5517759 w 9488164"/>
              <a:gd name="connsiteY317" fmla="*/ 113538 h 1531834"/>
              <a:gd name="connsiteX318" fmla="*/ 5534993 w 9488164"/>
              <a:gd name="connsiteY318" fmla="*/ 139845 h 1531834"/>
              <a:gd name="connsiteX319" fmla="*/ 5514645 w 9488164"/>
              <a:gd name="connsiteY319" fmla="*/ 158999 h 1531834"/>
              <a:gd name="connsiteX320" fmla="*/ 3760546 w 9488164"/>
              <a:gd name="connsiteY320" fmla="*/ 136845 h 1531834"/>
              <a:gd name="connsiteX321" fmla="*/ 3740198 w 9488164"/>
              <a:gd name="connsiteY321" fmla="*/ 117922 h 1531834"/>
              <a:gd name="connsiteX322" fmla="*/ 3756809 w 9488164"/>
              <a:gd name="connsiteY322" fmla="*/ 90922 h 1531834"/>
              <a:gd name="connsiteX323" fmla="*/ 3859380 w 9488164"/>
              <a:gd name="connsiteY323" fmla="*/ 70615 h 1531834"/>
              <a:gd name="connsiteX324" fmla="*/ 3883259 w 9488164"/>
              <a:gd name="connsiteY324" fmla="*/ 89538 h 1531834"/>
              <a:gd name="connsiteX325" fmla="*/ 3866232 w 9488164"/>
              <a:gd name="connsiteY325" fmla="*/ 116076 h 1531834"/>
              <a:gd name="connsiteX326" fmla="*/ 3764284 w 9488164"/>
              <a:gd name="connsiteY326" fmla="*/ 136384 h 1531834"/>
              <a:gd name="connsiteX327" fmla="*/ 3760546 w 9488164"/>
              <a:gd name="connsiteY327" fmla="*/ 136845 h 1531834"/>
              <a:gd name="connsiteX328" fmla="*/ 5309294 w 9488164"/>
              <a:gd name="connsiteY328" fmla="*/ 125307 h 1531834"/>
              <a:gd name="connsiteX329" fmla="*/ 5306387 w 9488164"/>
              <a:gd name="connsiteY329" fmla="*/ 125076 h 1531834"/>
              <a:gd name="connsiteX330" fmla="*/ 5203816 w 9488164"/>
              <a:gd name="connsiteY330" fmla="*/ 110076 h 1531834"/>
              <a:gd name="connsiteX331" fmla="*/ 5185752 w 9488164"/>
              <a:gd name="connsiteY331" fmla="*/ 84230 h 1531834"/>
              <a:gd name="connsiteX332" fmla="*/ 5209007 w 9488164"/>
              <a:gd name="connsiteY332" fmla="*/ 64153 h 1531834"/>
              <a:gd name="connsiteX333" fmla="*/ 5312201 w 9488164"/>
              <a:gd name="connsiteY333" fmla="*/ 79153 h 1531834"/>
              <a:gd name="connsiteX334" fmla="*/ 5330058 w 9488164"/>
              <a:gd name="connsiteY334" fmla="*/ 105230 h 1531834"/>
              <a:gd name="connsiteX335" fmla="*/ 5309294 w 9488164"/>
              <a:gd name="connsiteY335" fmla="*/ 125307 h 1531834"/>
              <a:gd name="connsiteX336" fmla="*/ 3965482 w 9488164"/>
              <a:gd name="connsiteY336" fmla="*/ 98307 h 1531834"/>
              <a:gd name="connsiteX337" fmla="*/ 3944926 w 9488164"/>
              <a:gd name="connsiteY337" fmla="*/ 78692 h 1531834"/>
              <a:gd name="connsiteX338" fmla="*/ 3962367 w 9488164"/>
              <a:gd name="connsiteY338" fmla="*/ 52384 h 1531834"/>
              <a:gd name="connsiteX339" fmla="*/ 4065769 w 9488164"/>
              <a:gd name="connsiteY339" fmla="*/ 36000 h 1531834"/>
              <a:gd name="connsiteX340" fmla="*/ 4089024 w 9488164"/>
              <a:gd name="connsiteY340" fmla="*/ 55846 h 1531834"/>
              <a:gd name="connsiteX341" fmla="*/ 4071168 w 9488164"/>
              <a:gd name="connsiteY341" fmla="*/ 81692 h 1531834"/>
              <a:gd name="connsiteX342" fmla="*/ 3968596 w 9488164"/>
              <a:gd name="connsiteY342" fmla="*/ 97845 h 1531834"/>
              <a:gd name="connsiteX343" fmla="*/ 3965482 w 9488164"/>
              <a:gd name="connsiteY343" fmla="*/ 98307 h 1531834"/>
              <a:gd name="connsiteX344" fmla="*/ 5103320 w 9488164"/>
              <a:gd name="connsiteY344" fmla="*/ 96692 h 1531834"/>
              <a:gd name="connsiteX345" fmla="*/ 5100829 w 9488164"/>
              <a:gd name="connsiteY345" fmla="*/ 96461 h 1531834"/>
              <a:gd name="connsiteX346" fmla="*/ 4997842 w 9488164"/>
              <a:gd name="connsiteY346" fmla="*/ 83999 h 1531834"/>
              <a:gd name="connsiteX347" fmla="*/ 4979363 w 9488164"/>
              <a:gd name="connsiteY347" fmla="*/ 58615 h 1531834"/>
              <a:gd name="connsiteX348" fmla="*/ 5002202 w 9488164"/>
              <a:gd name="connsiteY348" fmla="*/ 38077 h 1531834"/>
              <a:gd name="connsiteX349" fmla="*/ 5105604 w 9488164"/>
              <a:gd name="connsiteY349" fmla="*/ 50538 h 1531834"/>
              <a:gd name="connsiteX350" fmla="*/ 5123876 w 9488164"/>
              <a:gd name="connsiteY350" fmla="*/ 76153 h 1531834"/>
              <a:gd name="connsiteX351" fmla="*/ 5103320 w 9488164"/>
              <a:gd name="connsiteY351" fmla="*/ 96692 h 1531834"/>
              <a:gd name="connsiteX352" fmla="*/ 4896931 w 9488164"/>
              <a:gd name="connsiteY352" fmla="*/ 72923 h 1531834"/>
              <a:gd name="connsiteX353" fmla="*/ 4895063 w 9488164"/>
              <a:gd name="connsiteY353" fmla="*/ 72923 h 1531834"/>
              <a:gd name="connsiteX354" fmla="*/ 4791868 w 9488164"/>
              <a:gd name="connsiteY354" fmla="*/ 62769 h 1531834"/>
              <a:gd name="connsiteX355" fmla="*/ 4772973 w 9488164"/>
              <a:gd name="connsiteY355" fmla="*/ 37846 h 1531834"/>
              <a:gd name="connsiteX356" fmla="*/ 4795398 w 9488164"/>
              <a:gd name="connsiteY356" fmla="*/ 16846 h 1531834"/>
              <a:gd name="connsiteX357" fmla="*/ 4899008 w 9488164"/>
              <a:gd name="connsiteY357" fmla="*/ 27000 h 1531834"/>
              <a:gd name="connsiteX358" fmla="*/ 4917695 w 9488164"/>
              <a:gd name="connsiteY358" fmla="*/ 52153 h 1531834"/>
              <a:gd name="connsiteX359" fmla="*/ 4896931 w 9488164"/>
              <a:gd name="connsiteY359" fmla="*/ 72923 h 1531834"/>
              <a:gd name="connsiteX360" fmla="*/ 4171663 w 9488164"/>
              <a:gd name="connsiteY360" fmla="*/ 68307 h 1531834"/>
              <a:gd name="connsiteX361" fmla="*/ 4151107 w 9488164"/>
              <a:gd name="connsiteY361" fmla="*/ 47769 h 1531834"/>
              <a:gd name="connsiteX362" fmla="*/ 4169587 w 9488164"/>
              <a:gd name="connsiteY362" fmla="*/ 22384 h 1531834"/>
              <a:gd name="connsiteX363" fmla="*/ 4273612 w 9488164"/>
              <a:gd name="connsiteY363" fmla="*/ 11308 h 1531834"/>
              <a:gd name="connsiteX364" fmla="*/ 4296036 w 9488164"/>
              <a:gd name="connsiteY364" fmla="*/ 32538 h 1531834"/>
              <a:gd name="connsiteX365" fmla="*/ 4276934 w 9488164"/>
              <a:gd name="connsiteY365" fmla="*/ 57461 h 1531834"/>
              <a:gd name="connsiteX366" fmla="*/ 4173947 w 9488164"/>
              <a:gd name="connsiteY366" fmla="*/ 68307 h 1531834"/>
              <a:gd name="connsiteX367" fmla="*/ 4171663 w 9488164"/>
              <a:gd name="connsiteY367" fmla="*/ 68307 h 1531834"/>
              <a:gd name="connsiteX368" fmla="*/ 4690127 w 9488164"/>
              <a:gd name="connsiteY368" fmla="*/ 53538 h 1531834"/>
              <a:gd name="connsiteX369" fmla="*/ 4688466 w 9488164"/>
              <a:gd name="connsiteY369" fmla="*/ 53538 h 1531834"/>
              <a:gd name="connsiteX370" fmla="*/ 4663135 w 9488164"/>
              <a:gd name="connsiteY370" fmla="*/ 51461 h 1531834"/>
              <a:gd name="connsiteX371" fmla="*/ 4585687 w 9488164"/>
              <a:gd name="connsiteY371" fmla="*/ 47077 h 1531834"/>
              <a:gd name="connsiteX372" fmla="*/ 4565547 w 9488164"/>
              <a:gd name="connsiteY372" fmla="*/ 23308 h 1531834"/>
              <a:gd name="connsiteX373" fmla="*/ 4586310 w 9488164"/>
              <a:gd name="connsiteY373" fmla="*/ 923 h 1531834"/>
              <a:gd name="connsiteX374" fmla="*/ 4586933 w 9488164"/>
              <a:gd name="connsiteY374" fmla="*/ 923 h 1531834"/>
              <a:gd name="connsiteX375" fmla="*/ 4666042 w 9488164"/>
              <a:gd name="connsiteY375" fmla="*/ 5308 h 1531834"/>
              <a:gd name="connsiteX376" fmla="*/ 4691373 w 9488164"/>
              <a:gd name="connsiteY376" fmla="*/ 7385 h 1531834"/>
              <a:gd name="connsiteX377" fmla="*/ 4710476 w 9488164"/>
              <a:gd name="connsiteY377" fmla="*/ 32077 h 1531834"/>
              <a:gd name="connsiteX378" fmla="*/ 4690127 w 9488164"/>
              <a:gd name="connsiteY378" fmla="*/ 53538 h 1531834"/>
              <a:gd name="connsiteX379" fmla="*/ 4378675 w 9488164"/>
              <a:gd name="connsiteY379" fmla="*/ 49846 h 1531834"/>
              <a:gd name="connsiteX380" fmla="*/ 4357912 w 9488164"/>
              <a:gd name="connsiteY380" fmla="*/ 27923 h 1531834"/>
              <a:gd name="connsiteX381" fmla="*/ 4377637 w 9488164"/>
              <a:gd name="connsiteY381" fmla="*/ 3692 h 1531834"/>
              <a:gd name="connsiteX382" fmla="*/ 4482285 w 9488164"/>
              <a:gd name="connsiteY382" fmla="*/ 0 h 1531834"/>
              <a:gd name="connsiteX383" fmla="*/ 4482493 w 9488164"/>
              <a:gd name="connsiteY383" fmla="*/ 0 h 1531834"/>
              <a:gd name="connsiteX384" fmla="*/ 4503256 w 9488164"/>
              <a:gd name="connsiteY384" fmla="*/ 22846 h 1531834"/>
              <a:gd name="connsiteX385" fmla="*/ 4482700 w 9488164"/>
              <a:gd name="connsiteY385" fmla="*/ 46153 h 1531834"/>
              <a:gd name="connsiteX386" fmla="*/ 4379713 w 9488164"/>
              <a:gd name="connsiteY386" fmla="*/ 49846 h 1531834"/>
              <a:gd name="connsiteX387" fmla="*/ 4378675 w 9488164"/>
              <a:gd name="connsiteY387" fmla="*/ 49846 h 153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</a:cxnLst>
            <a:rect l="l" t="t" r="r" b="b"/>
            <a:pathLst>
              <a:path w="9488164" h="1531834">
                <a:moveTo>
                  <a:pt x="20836" y="1531834"/>
                </a:moveTo>
                <a:cubicBezTo>
                  <a:pt x="12946" y="1531834"/>
                  <a:pt x="5264" y="1526757"/>
                  <a:pt x="1734" y="1517988"/>
                </a:cubicBezTo>
                <a:cubicBezTo>
                  <a:pt x="-2834" y="1506450"/>
                  <a:pt x="1942" y="1492604"/>
                  <a:pt x="12323" y="1487527"/>
                </a:cubicBezTo>
                <a:cubicBezTo>
                  <a:pt x="12323" y="1487527"/>
                  <a:pt x="46375" y="1470912"/>
                  <a:pt x="108873" y="1440912"/>
                </a:cubicBezTo>
                <a:cubicBezTo>
                  <a:pt x="119463" y="1435835"/>
                  <a:pt x="131713" y="1441373"/>
                  <a:pt x="136074" y="1452912"/>
                </a:cubicBezTo>
                <a:cubicBezTo>
                  <a:pt x="140642" y="1464681"/>
                  <a:pt x="135658" y="1478065"/>
                  <a:pt x="125277" y="1483142"/>
                </a:cubicBezTo>
                <a:cubicBezTo>
                  <a:pt x="62986" y="1512911"/>
                  <a:pt x="29349" y="1529527"/>
                  <a:pt x="29142" y="1529527"/>
                </a:cubicBezTo>
                <a:cubicBezTo>
                  <a:pt x="26442" y="1531142"/>
                  <a:pt x="23743" y="1531834"/>
                  <a:pt x="20836" y="1531834"/>
                </a:cubicBezTo>
                <a:close/>
                <a:moveTo>
                  <a:pt x="9467388" y="1523065"/>
                </a:moveTo>
                <a:cubicBezTo>
                  <a:pt x="9466350" y="1523065"/>
                  <a:pt x="9465311" y="1523065"/>
                  <a:pt x="9464481" y="1522834"/>
                </a:cubicBezTo>
                <a:cubicBezTo>
                  <a:pt x="9430222" y="1517296"/>
                  <a:pt x="9395546" y="1511065"/>
                  <a:pt x="9361287" y="1504373"/>
                </a:cubicBezTo>
                <a:cubicBezTo>
                  <a:pt x="9350074" y="1502065"/>
                  <a:pt x="9342392" y="1490296"/>
                  <a:pt x="9344468" y="1477604"/>
                </a:cubicBezTo>
                <a:cubicBezTo>
                  <a:pt x="9346337" y="1465142"/>
                  <a:pt x="9357342" y="1456604"/>
                  <a:pt x="9368554" y="1458912"/>
                </a:cubicBezTo>
                <a:cubicBezTo>
                  <a:pt x="9402191" y="1465604"/>
                  <a:pt x="9436450" y="1471604"/>
                  <a:pt x="9470295" y="1477142"/>
                </a:cubicBezTo>
                <a:cubicBezTo>
                  <a:pt x="9481715" y="1478988"/>
                  <a:pt x="9489605" y="1490758"/>
                  <a:pt x="9487944" y="1503219"/>
                </a:cubicBezTo>
                <a:cubicBezTo>
                  <a:pt x="9486490" y="1514757"/>
                  <a:pt x="9477562" y="1523065"/>
                  <a:pt x="9467388" y="1523065"/>
                </a:cubicBezTo>
                <a:close/>
                <a:moveTo>
                  <a:pt x="9263075" y="1482912"/>
                </a:moveTo>
                <a:cubicBezTo>
                  <a:pt x="9261622" y="1482912"/>
                  <a:pt x="9260169" y="1482681"/>
                  <a:pt x="9258715" y="1482450"/>
                </a:cubicBezTo>
                <a:cubicBezTo>
                  <a:pt x="9225078" y="1474604"/>
                  <a:pt x="9190819" y="1466065"/>
                  <a:pt x="9157181" y="1457296"/>
                </a:cubicBezTo>
                <a:cubicBezTo>
                  <a:pt x="9145969" y="1454296"/>
                  <a:pt x="9139117" y="1441835"/>
                  <a:pt x="9141817" y="1429604"/>
                </a:cubicBezTo>
                <a:cubicBezTo>
                  <a:pt x="9144516" y="1417374"/>
                  <a:pt x="9155728" y="1409528"/>
                  <a:pt x="9166733" y="1412527"/>
                </a:cubicBezTo>
                <a:cubicBezTo>
                  <a:pt x="9199954" y="1421297"/>
                  <a:pt x="9233799" y="1429604"/>
                  <a:pt x="9267228" y="1437450"/>
                </a:cubicBezTo>
                <a:cubicBezTo>
                  <a:pt x="9278440" y="1439989"/>
                  <a:pt x="9285707" y="1452219"/>
                  <a:pt x="9283424" y="1464681"/>
                </a:cubicBezTo>
                <a:cubicBezTo>
                  <a:pt x="9281347" y="1475527"/>
                  <a:pt x="9272626" y="1482912"/>
                  <a:pt x="9263075" y="1482912"/>
                </a:cubicBezTo>
                <a:close/>
                <a:moveTo>
                  <a:pt x="213106" y="1439989"/>
                </a:moveTo>
                <a:cubicBezTo>
                  <a:pt x="205008" y="1439989"/>
                  <a:pt x="197326" y="1434681"/>
                  <a:pt x="194004" y="1425912"/>
                </a:cubicBezTo>
                <a:cubicBezTo>
                  <a:pt x="189436" y="1414143"/>
                  <a:pt x="194419" y="1400528"/>
                  <a:pt x="205008" y="1395681"/>
                </a:cubicBezTo>
                <a:cubicBezTo>
                  <a:pt x="234077" y="1382066"/>
                  <a:pt x="266261" y="1366836"/>
                  <a:pt x="301143" y="1350682"/>
                </a:cubicBezTo>
                <a:cubicBezTo>
                  <a:pt x="311733" y="1345836"/>
                  <a:pt x="323776" y="1351374"/>
                  <a:pt x="328343" y="1363143"/>
                </a:cubicBezTo>
                <a:cubicBezTo>
                  <a:pt x="332704" y="1374912"/>
                  <a:pt x="327721" y="1388297"/>
                  <a:pt x="317131" y="1393374"/>
                </a:cubicBezTo>
                <a:cubicBezTo>
                  <a:pt x="282249" y="1409528"/>
                  <a:pt x="250273" y="1424527"/>
                  <a:pt x="221204" y="1438373"/>
                </a:cubicBezTo>
                <a:cubicBezTo>
                  <a:pt x="218505" y="1439296"/>
                  <a:pt x="215805" y="1439989"/>
                  <a:pt x="213106" y="1439989"/>
                </a:cubicBezTo>
                <a:close/>
                <a:moveTo>
                  <a:pt x="9061670" y="1429835"/>
                </a:moveTo>
                <a:cubicBezTo>
                  <a:pt x="9060008" y="1429835"/>
                  <a:pt x="9058140" y="1429604"/>
                  <a:pt x="9056271" y="1429143"/>
                </a:cubicBezTo>
                <a:cubicBezTo>
                  <a:pt x="9022634" y="1419220"/>
                  <a:pt x="8989205" y="1408835"/>
                  <a:pt x="8955776" y="1397989"/>
                </a:cubicBezTo>
                <a:cubicBezTo>
                  <a:pt x="8944771" y="1394528"/>
                  <a:pt x="8938542" y="1381605"/>
                  <a:pt x="8941657" y="1369374"/>
                </a:cubicBezTo>
                <a:cubicBezTo>
                  <a:pt x="8944771" y="1357143"/>
                  <a:pt x="8956399" y="1349989"/>
                  <a:pt x="8967403" y="1353682"/>
                </a:cubicBezTo>
                <a:cubicBezTo>
                  <a:pt x="9000625" y="1364297"/>
                  <a:pt x="9033639" y="1374682"/>
                  <a:pt x="9066861" y="1384374"/>
                </a:cubicBezTo>
                <a:cubicBezTo>
                  <a:pt x="9077865" y="1387605"/>
                  <a:pt x="9084509" y="1400297"/>
                  <a:pt x="9081603" y="1412527"/>
                </a:cubicBezTo>
                <a:cubicBezTo>
                  <a:pt x="9079111" y="1423143"/>
                  <a:pt x="9070805" y="1429835"/>
                  <a:pt x="9061670" y="1429835"/>
                </a:cubicBezTo>
                <a:close/>
                <a:moveTo>
                  <a:pt x="8862132" y="1365451"/>
                </a:moveTo>
                <a:cubicBezTo>
                  <a:pt x="8860056" y="1365451"/>
                  <a:pt x="8857980" y="1365220"/>
                  <a:pt x="8855904" y="1364297"/>
                </a:cubicBezTo>
                <a:cubicBezTo>
                  <a:pt x="8822890" y="1352759"/>
                  <a:pt x="8789875" y="1340759"/>
                  <a:pt x="8756861" y="1328528"/>
                </a:cubicBezTo>
                <a:cubicBezTo>
                  <a:pt x="8746065" y="1324374"/>
                  <a:pt x="8740251" y="1311451"/>
                  <a:pt x="8743780" y="1299221"/>
                </a:cubicBezTo>
                <a:cubicBezTo>
                  <a:pt x="8747518" y="1287221"/>
                  <a:pt x="8759146" y="1280759"/>
                  <a:pt x="8770150" y="1284682"/>
                </a:cubicBezTo>
                <a:cubicBezTo>
                  <a:pt x="8802956" y="1296913"/>
                  <a:pt x="8835555" y="1308913"/>
                  <a:pt x="8868361" y="1320220"/>
                </a:cubicBezTo>
                <a:cubicBezTo>
                  <a:pt x="8879366" y="1324144"/>
                  <a:pt x="8885387" y="1337066"/>
                  <a:pt x="8881858" y="1349066"/>
                </a:cubicBezTo>
                <a:cubicBezTo>
                  <a:pt x="8879159" y="1358989"/>
                  <a:pt x="8871061" y="1365451"/>
                  <a:pt x="8862132" y="1365451"/>
                </a:cubicBezTo>
                <a:close/>
                <a:moveTo>
                  <a:pt x="405168" y="1350451"/>
                </a:moveTo>
                <a:cubicBezTo>
                  <a:pt x="397071" y="1350451"/>
                  <a:pt x="389180" y="1345143"/>
                  <a:pt x="386066" y="1336143"/>
                </a:cubicBezTo>
                <a:cubicBezTo>
                  <a:pt x="381706" y="1324374"/>
                  <a:pt x="386689" y="1310759"/>
                  <a:pt x="397278" y="1305913"/>
                </a:cubicBezTo>
                <a:cubicBezTo>
                  <a:pt x="427801" y="1291836"/>
                  <a:pt x="459984" y="1277067"/>
                  <a:pt x="493621" y="1261836"/>
                </a:cubicBezTo>
                <a:cubicBezTo>
                  <a:pt x="504210" y="1256990"/>
                  <a:pt x="516461" y="1262759"/>
                  <a:pt x="520613" y="1274529"/>
                </a:cubicBezTo>
                <a:cubicBezTo>
                  <a:pt x="524974" y="1286298"/>
                  <a:pt x="519783" y="1299682"/>
                  <a:pt x="509193" y="1304528"/>
                </a:cubicBezTo>
                <a:cubicBezTo>
                  <a:pt x="475557" y="1319759"/>
                  <a:pt x="443581" y="1334528"/>
                  <a:pt x="413058" y="1348605"/>
                </a:cubicBezTo>
                <a:cubicBezTo>
                  <a:pt x="410567" y="1349989"/>
                  <a:pt x="407868" y="1350451"/>
                  <a:pt x="405168" y="1350451"/>
                </a:cubicBezTo>
                <a:close/>
                <a:moveTo>
                  <a:pt x="8665502" y="1291836"/>
                </a:moveTo>
                <a:cubicBezTo>
                  <a:pt x="8663219" y="1291836"/>
                  <a:pt x="8660934" y="1291375"/>
                  <a:pt x="8658651" y="1290451"/>
                </a:cubicBezTo>
                <a:cubicBezTo>
                  <a:pt x="8626052" y="1277529"/>
                  <a:pt x="8593453" y="1264375"/>
                  <a:pt x="8560854" y="1250990"/>
                </a:cubicBezTo>
                <a:cubicBezTo>
                  <a:pt x="8550057" y="1246606"/>
                  <a:pt x="8544659" y="1233221"/>
                  <a:pt x="8548604" y="1221221"/>
                </a:cubicBezTo>
                <a:cubicBezTo>
                  <a:pt x="8552549" y="1209221"/>
                  <a:pt x="8564592" y="1203221"/>
                  <a:pt x="8575389" y="1207606"/>
                </a:cubicBezTo>
                <a:cubicBezTo>
                  <a:pt x="8607988" y="1220991"/>
                  <a:pt x="8640379" y="1234144"/>
                  <a:pt x="8672562" y="1246836"/>
                </a:cubicBezTo>
                <a:cubicBezTo>
                  <a:pt x="8683359" y="1250990"/>
                  <a:pt x="8688965" y="1264375"/>
                  <a:pt x="8685228" y="1276375"/>
                </a:cubicBezTo>
                <a:cubicBezTo>
                  <a:pt x="8682113" y="1286067"/>
                  <a:pt x="8674015" y="1291836"/>
                  <a:pt x="8665502" y="1291836"/>
                </a:cubicBezTo>
                <a:close/>
                <a:moveTo>
                  <a:pt x="597853" y="1262759"/>
                </a:moveTo>
                <a:cubicBezTo>
                  <a:pt x="589548" y="1262759"/>
                  <a:pt x="581866" y="1257221"/>
                  <a:pt x="578543" y="1248452"/>
                </a:cubicBezTo>
                <a:cubicBezTo>
                  <a:pt x="574183" y="1236683"/>
                  <a:pt x="579374" y="1223067"/>
                  <a:pt x="589963" y="1218452"/>
                </a:cubicBezTo>
                <a:cubicBezTo>
                  <a:pt x="621109" y="1204375"/>
                  <a:pt x="653292" y="1190068"/>
                  <a:pt x="686513" y="1175068"/>
                </a:cubicBezTo>
                <a:cubicBezTo>
                  <a:pt x="697103" y="1170452"/>
                  <a:pt x="709146" y="1175991"/>
                  <a:pt x="713506" y="1187760"/>
                </a:cubicBezTo>
                <a:cubicBezTo>
                  <a:pt x="717866" y="1199529"/>
                  <a:pt x="712675" y="1213144"/>
                  <a:pt x="701878" y="1217760"/>
                </a:cubicBezTo>
                <a:cubicBezTo>
                  <a:pt x="668864" y="1232529"/>
                  <a:pt x="636681" y="1246836"/>
                  <a:pt x="605536" y="1260913"/>
                </a:cubicBezTo>
                <a:cubicBezTo>
                  <a:pt x="603044" y="1262298"/>
                  <a:pt x="600345" y="1262759"/>
                  <a:pt x="597853" y="1262759"/>
                </a:cubicBezTo>
                <a:close/>
                <a:moveTo>
                  <a:pt x="8470949" y="1211760"/>
                </a:moveTo>
                <a:cubicBezTo>
                  <a:pt x="8468457" y="1211760"/>
                  <a:pt x="8465966" y="1211298"/>
                  <a:pt x="8463473" y="1210144"/>
                </a:cubicBezTo>
                <a:cubicBezTo>
                  <a:pt x="8431290" y="1196298"/>
                  <a:pt x="8399107" y="1182452"/>
                  <a:pt x="8366716" y="1168145"/>
                </a:cubicBezTo>
                <a:cubicBezTo>
                  <a:pt x="8356127" y="1163529"/>
                  <a:pt x="8350728" y="1150145"/>
                  <a:pt x="8355089" y="1138145"/>
                </a:cubicBezTo>
                <a:cubicBezTo>
                  <a:pt x="8359241" y="1126376"/>
                  <a:pt x="8371284" y="1120607"/>
                  <a:pt x="8382081" y="1125222"/>
                </a:cubicBezTo>
                <a:cubicBezTo>
                  <a:pt x="8414472" y="1139299"/>
                  <a:pt x="8446448" y="1153376"/>
                  <a:pt x="8478631" y="1166991"/>
                </a:cubicBezTo>
                <a:cubicBezTo>
                  <a:pt x="8489428" y="1171606"/>
                  <a:pt x="8494619" y="1184991"/>
                  <a:pt x="8490466" y="1196760"/>
                </a:cubicBezTo>
                <a:cubicBezTo>
                  <a:pt x="8487144" y="1206221"/>
                  <a:pt x="8479254" y="1211760"/>
                  <a:pt x="8470949" y="1211760"/>
                </a:cubicBezTo>
                <a:close/>
                <a:moveTo>
                  <a:pt x="790954" y="1176683"/>
                </a:moveTo>
                <a:cubicBezTo>
                  <a:pt x="782648" y="1176683"/>
                  <a:pt x="774966" y="1171145"/>
                  <a:pt x="771644" y="1162145"/>
                </a:cubicBezTo>
                <a:cubicBezTo>
                  <a:pt x="767491" y="1150376"/>
                  <a:pt x="772682" y="1136991"/>
                  <a:pt x="783271" y="1132145"/>
                </a:cubicBezTo>
                <a:cubicBezTo>
                  <a:pt x="814832" y="1118299"/>
                  <a:pt x="847015" y="1103991"/>
                  <a:pt x="880029" y="1089684"/>
                </a:cubicBezTo>
                <a:cubicBezTo>
                  <a:pt x="890826" y="1085069"/>
                  <a:pt x="902661" y="1090838"/>
                  <a:pt x="907022" y="1102607"/>
                </a:cubicBezTo>
                <a:cubicBezTo>
                  <a:pt x="911174" y="1114376"/>
                  <a:pt x="905983" y="1127760"/>
                  <a:pt x="895394" y="1132607"/>
                </a:cubicBezTo>
                <a:cubicBezTo>
                  <a:pt x="862380" y="1146914"/>
                  <a:pt x="830197" y="1161222"/>
                  <a:pt x="798844" y="1175068"/>
                </a:cubicBezTo>
                <a:cubicBezTo>
                  <a:pt x="796145" y="1175991"/>
                  <a:pt x="793445" y="1176683"/>
                  <a:pt x="790954" y="1176683"/>
                </a:cubicBezTo>
                <a:close/>
                <a:moveTo>
                  <a:pt x="8277849" y="1127068"/>
                </a:moveTo>
                <a:cubicBezTo>
                  <a:pt x="8275149" y="1127068"/>
                  <a:pt x="8272658" y="1126607"/>
                  <a:pt x="8270166" y="1125453"/>
                </a:cubicBezTo>
                <a:cubicBezTo>
                  <a:pt x="8238190" y="1111145"/>
                  <a:pt x="8206215" y="1096607"/>
                  <a:pt x="8174031" y="1082069"/>
                </a:cubicBezTo>
                <a:cubicBezTo>
                  <a:pt x="8163442" y="1077222"/>
                  <a:pt x="8158251" y="1063838"/>
                  <a:pt x="8162611" y="1052069"/>
                </a:cubicBezTo>
                <a:cubicBezTo>
                  <a:pt x="8166971" y="1040300"/>
                  <a:pt x="8179222" y="1034761"/>
                  <a:pt x="8189604" y="1039377"/>
                </a:cubicBezTo>
                <a:cubicBezTo>
                  <a:pt x="8221787" y="1053915"/>
                  <a:pt x="8253763" y="1068453"/>
                  <a:pt x="8285738" y="1082761"/>
                </a:cubicBezTo>
                <a:cubicBezTo>
                  <a:pt x="8296328" y="1087607"/>
                  <a:pt x="8301519" y="1100991"/>
                  <a:pt x="8297159" y="1112761"/>
                </a:cubicBezTo>
                <a:cubicBezTo>
                  <a:pt x="8293836" y="1121761"/>
                  <a:pt x="8286154" y="1127068"/>
                  <a:pt x="8277849" y="1127068"/>
                </a:cubicBezTo>
                <a:close/>
                <a:moveTo>
                  <a:pt x="984469" y="1091992"/>
                </a:moveTo>
                <a:cubicBezTo>
                  <a:pt x="976164" y="1091992"/>
                  <a:pt x="968274" y="1086453"/>
                  <a:pt x="965159" y="1077222"/>
                </a:cubicBezTo>
                <a:cubicBezTo>
                  <a:pt x="961007" y="1065453"/>
                  <a:pt x="966197" y="1052069"/>
                  <a:pt x="976994" y="1047453"/>
                </a:cubicBezTo>
                <a:cubicBezTo>
                  <a:pt x="1008763" y="1033607"/>
                  <a:pt x="1041154" y="1019761"/>
                  <a:pt x="1073960" y="1005685"/>
                </a:cubicBezTo>
                <a:cubicBezTo>
                  <a:pt x="1084757" y="1001069"/>
                  <a:pt x="1096592" y="1007069"/>
                  <a:pt x="1100745" y="1019069"/>
                </a:cubicBezTo>
                <a:cubicBezTo>
                  <a:pt x="1104898" y="1030838"/>
                  <a:pt x="1099499" y="1044223"/>
                  <a:pt x="1088910" y="1048838"/>
                </a:cubicBezTo>
                <a:cubicBezTo>
                  <a:pt x="1056103" y="1062915"/>
                  <a:pt x="1023712" y="1076761"/>
                  <a:pt x="991944" y="1090376"/>
                </a:cubicBezTo>
                <a:cubicBezTo>
                  <a:pt x="989453" y="1091530"/>
                  <a:pt x="986961" y="1091992"/>
                  <a:pt x="984469" y="1091992"/>
                </a:cubicBezTo>
                <a:close/>
                <a:moveTo>
                  <a:pt x="8085787" y="1039838"/>
                </a:moveTo>
                <a:cubicBezTo>
                  <a:pt x="8083087" y="1039838"/>
                  <a:pt x="8080388" y="1039377"/>
                  <a:pt x="8077896" y="1037992"/>
                </a:cubicBezTo>
                <a:lnTo>
                  <a:pt x="7981969" y="993915"/>
                </a:lnTo>
                <a:cubicBezTo>
                  <a:pt x="7971380" y="989069"/>
                  <a:pt x="7966397" y="975454"/>
                  <a:pt x="7970757" y="963685"/>
                </a:cubicBezTo>
                <a:cubicBezTo>
                  <a:pt x="7975117" y="951916"/>
                  <a:pt x="7987367" y="946377"/>
                  <a:pt x="7997957" y="951223"/>
                </a:cubicBezTo>
                <a:lnTo>
                  <a:pt x="8093884" y="995300"/>
                </a:lnTo>
                <a:cubicBezTo>
                  <a:pt x="8104474" y="1000146"/>
                  <a:pt x="8109457" y="1013531"/>
                  <a:pt x="8105097" y="1025530"/>
                </a:cubicBezTo>
                <a:cubicBezTo>
                  <a:pt x="8101774" y="1034530"/>
                  <a:pt x="8093884" y="1039838"/>
                  <a:pt x="8085787" y="1039838"/>
                </a:cubicBezTo>
                <a:close/>
                <a:moveTo>
                  <a:pt x="1178608" y="1009146"/>
                </a:moveTo>
                <a:cubicBezTo>
                  <a:pt x="1170303" y="1009146"/>
                  <a:pt x="1162412" y="1003377"/>
                  <a:pt x="1159298" y="994377"/>
                </a:cubicBezTo>
                <a:cubicBezTo>
                  <a:pt x="1155145" y="982377"/>
                  <a:pt x="1160544" y="969223"/>
                  <a:pt x="1171341" y="964608"/>
                </a:cubicBezTo>
                <a:cubicBezTo>
                  <a:pt x="1203316" y="950993"/>
                  <a:pt x="1235707" y="937377"/>
                  <a:pt x="1268721" y="923762"/>
                </a:cubicBezTo>
                <a:cubicBezTo>
                  <a:pt x="1279518" y="919147"/>
                  <a:pt x="1291354" y="925377"/>
                  <a:pt x="1295506" y="937147"/>
                </a:cubicBezTo>
                <a:cubicBezTo>
                  <a:pt x="1299451" y="949146"/>
                  <a:pt x="1294053" y="962300"/>
                  <a:pt x="1283463" y="966916"/>
                </a:cubicBezTo>
                <a:cubicBezTo>
                  <a:pt x="1250657" y="980531"/>
                  <a:pt x="1218266" y="994377"/>
                  <a:pt x="1186290" y="1007761"/>
                </a:cubicBezTo>
                <a:cubicBezTo>
                  <a:pt x="1183384" y="1008684"/>
                  <a:pt x="1180892" y="1009146"/>
                  <a:pt x="1178608" y="1009146"/>
                </a:cubicBezTo>
                <a:close/>
                <a:moveTo>
                  <a:pt x="7893932" y="951685"/>
                </a:moveTo>
                <a:cubicBezTo>
                  <a:pt x="7891232" y="951685"/>
                  <a:pt x="7888534" y="951223"/>
                  <a:pt x="7886041" y="949839"/>
                </a:cubicBezTo>
                <a:cubicBezTo>
                  <a:pt x="7854273" y="935300"/>
                  <a:pt x="7822298" y="920531"/>
                  <a:pt x="7790114" y="905993"/>
                </a:cubicBezTo>
                <a:cubicBezTo>
                  <a:pt x="7779525" y="901147"/>
                  <a:pt x="7774542" y="887762"/>
                  <a:pt x="7778902" y="875993"/>
                </a:cubicBezTo>
                <a:cubicBezTo>
                  <a:pt x="7783263" y="864224"/>
                  <a:pt x="7795305" y="858455"/>
                  <a:pt x="7805895" y="863301"/>
                </a:cubicBezTo>
                <a:cubicBezTo>
                  <a:pt x="7838078" y="878070"/>
                  <a:pt x="7870054" y="892608"/>
                  <a:pt x="7901822" y="907147"/>
                </a:cubicBezTo>
                <a:cubicBezTo>
                  <a:pt x="7912411" y="911993"/>
                  <a:pt x="7917395" y="925608"/>
                  <a:pt x="7913034" y="937377"/>
                </a:cubicBezTo>
                <a:cubicBezTo>
                  <a:pt x="7909920" y="946377"/>
                  <a:pt x="7902030" y="951685"/>
                  <a:pt x="7893932" y="951685"/>
                </a:cubicBezTo>
                <a:close/>
                <a:moveTo>
                  <a:pt x="1373162" y="927685"/>
                </a:moveTo>
                <a:cubicBezTo>
                  <a:pt x="1364649" y="927685"/>
                  <a:pt x="1356758" y="921916"/>
                  <a:pt x="1353644" y="912685"/>
                </a:cubicBezTo>
                <a:cubicBezTo>
                  <a:pt x="1349699" y="900685"/>
                  <a:pt x="1355097" y="887532"/>
                  <a:pt x="1365894" y="882916"/>
                </a:cubicBezTo>
                <a:cubicBezTo>
                  <a:pt x="1398078" y="869532"/>
                  <a:pt x="1430677" y="856147"/>
                  <a:pt x="1463483" y="842763"/>
                </a:cubicBezTo>
                <a:cubicBezTo>
                  <a:pt x="1474280" y="838378"/>
                  <a:pt x="1486115" y="844609"/>
                  <a:pt x="1490060" y="856378"/>
                </a:cubicBezTo>
                <a:cubicBezTo>
                  <a:pt x="1494005" y="868378"/>
                  <a:pt x="1488399" y="881532"/>
                  <a:pt x="1477810" y="885916"/>
                </a:cubicBezTo>
                <a:cubicBezTo>
                  <a:pt x="1445003" y="899301"/>
                  <a:pt x="1412612" y="912685"/>
                  <a:pt x="1380429" y="925839"/>
                </a:cubicBezTo>
                <a:cubicBezTo>
                  <a:pt x="1377937" y="927224"/>
                  <a:pt x="1375446" y="927685"/>
                  <a:pt x="1373162" y="927685"/>
                </a:cubicBezTo>
                <a:close/>
                <a:moveTo>
                  <a:pt x="7701870" y="864224"/>
                </a:moveTo>
                <a:cubicBezTo>
                  <a:pt x="7699170" y="864224"/>
                  <a:pt x="7696679" y="863763"/>
                  <a:pt x="7693979" y="862609"/>
                </a:cubicBezTo>
                <a:cubicBezTo>
                  <a:pt x="7662211" y="848301"/>
                  <a:pt x="7630236" y="833993"/>
                  <a:pt x="7597845" y="819455"/>
                </a:cubicBezTo>
                <a:cubicBezTo>
                  <a:pt x="7587255" y="814609"/>
                  <a:pt x="7582064" y="801225"/>
                  <a:pt x="7586217" y="789455"/>
                </a:cubicBezTo>
                <a:cubicBezTo>
                  <a:pt x="7590578" y="777686"/>
                  <a:pt x="7602620" y="771917"/>
                  <a:pt x="7613210" y="776532"/>
                </a:cubicBezTo>
                <a:cubicBezTo>
                  <a:pt x="7645601" y="791071"/>
                  <a:pt x="7677784" y="805378"/>
                  <a:pt x="7709552" y="819686"/>
                </a:cubicBezTo>
                <a:cubicBezTo>
                  <a:pt x="7720141" y="824532"/>
                  <a:pt x="7725332" y="837917"/>
                  <a:pt x="7720972" y="849686"/>
                </a:cubicBezTo>
                <a:cubicBezTo>
                  <a:pt x="7717858" y="858916"/>
                  <a:pt x="7710175" y="864224"/>
                  <a:pt x="7701870" y="864224"/>
                </a:cubicBezTo>
                <a:close/>
                <a:moveTo>
                  <a:pt x="1568338" y="848070"/>
                </a:moveTo>
                <a:cubicBezTo>
                  <a:pt x="1559825" y="848070"/>
                  <a:pt x="1551935" y="842301"/>
                  <a:pt x="1548821" y="832840"/>
                </a:cubicBezTo>
                <a:cubicBezTo>
                  <a:pt x="1544876" y="820840"/>
                  <a:pt x="1550482" y="807686"/>
                  <a:pt x="1561279" y="803301"/>
                </a:cubicBezTo>
                <a:cubicBezTo>
                  <a:pt x="1593670" y="790148"/>
                  <a:pt x="1626268" y="777225"/>
                  <a:pt x="1659075" y="764071"/>
                </a:cubicBezTo>
                <a:cubicBezTo>
                  <a:pt x="1669872" y="759686"/>
                  <a:pt x="1681707" y="765917"/>
                  <a:pt x="1685652" y="777917"/>
                </a:cubicBezTo>
                <a:cubicBezTo>
                  <a:pt x="1689597" y="789917"/>
                  <a:pt x="1683783" y="803071"/>
                  <a:pt x="1672986" y="807455"/>
                </a:cubicBezTo>
                <a:cubicBezTo>
                  <a:pt x="1640180" y="820609"/>
                  <a:pt x="1607581" y="833532"/>
                  <a:pt x="1575398" y="846686"/>
                </a:cubicBezTo>
                <a:cubicBezTo>
                  <a:pt x="1572906" y="847609"/>
                  <a:pt x="1570622" y="848070"/>
                  <a:pt x="1568338" y="848070"/>
                </a:cubicBezTo>
                <a:close/>
                <a:moveTo>
                  <a:pt x="7509184" y="778609"/>
                </a:moveTo>
                <a:cubicBezTo>
                  <a:pt x="7506693" y="778609"/>
                  <a:pt x="7503994" y="778148"/>
                  <a:pt x="7501502" y="776994"/>
                </a:cubicBezTo>
                <a:cubicBezTo>
                  <a:pt x="7469526" y="763148"/>
                  <a:pt x="7437551" y="749071"/>
                  <a:pt x="7404952" y="735225"/>
                </a:cubicBezTo>
                <a:cubicBezTo>
                  <a:pt x="7394155" y="730610"/>
                  <a:pt x="7388964" y="717225"/>
                  <a:pt x="7393117" y="705456"/>
                </a:cubicBezTo>
                <a:cubicBezTo>
                  <a:pt x="7397270" y="693456"/>
                  <a:pt x="7409312" y="687687"/>
                  <a:pt x="7419902" y="692302"/>
                </a:cubicBezTo>
                <a:cubicBezTo>
                  <a:pt x="7452501" y="706148"/>
                  <a:pt x="7484684" y="720225"/>
                  <a:pt x="7516660" y="734302"/>
                </a:cubicBezTo>
                <a:cubicBezTo>
                  <a:pt x="7527249" y="738917"/>
                  <a:pt x="7532647" y="752302"/>
                  <a:pt x="7528287" y="764302"/>
                </a:cubicBezTo>
                <a:cubicBezTo>
                  <a:pt x="7525380" y="773071"/>
                  <a:pt x="7517490" y="778609"/>
                  <a:pt x="7509184" y="778609"/>
                </a:cubicBezTo>
                <a:close/>
                <a:moveTo>
                  <a:pt x="1763930" y="770071"/>
                </a:moveTo>
                <a:cubicBezTo>
                  <a:pt x="1755417" y="770071"/>
                  <a:pt x="1747320" y="764071"/>
                  <a:pt x="1744413" y="754610"/>
                </a:cubicBezTo>
                <a:cubicBezTo>
                  <a:pt x="1740675" y="742610"/>
                  <a:pt x="1746281" y="729456"/>
                  <a:pt x="1757078" y="725071"/>
                </a:cubicBezTo>
                <a:cubicBezTo>
                  <a:pt x="1789677" y="712379"/>
                  <a:pt x="1822276" y="699456"/>
                  <a:pt x="1855290" y="686764"/>
                </a:cubicBezTo>
                <a:cubicBezTo>
                  <a:pt x="1866087" y="682610"/>
                  <a:pt x="1877922" y="688841"/>
                  <a:pt x="1881659" y="701071"/>
                </a:cubicBezTo>
                <a:cubicBezTo>
                  <a:pt x="1885397" y="713071"/>
                  <a:pt x="1879790" y="726225"/>
                  <a:pt x="1868786" y="730379"/>
                </a:cubicBezTo>
                <a:cubicBezTo>
                  <a:pt x="1835980" y="743071"/>
                  <a:pt x="1803173" y="755763"/>
                  <a:pt x="1770782" y="768686"/>
                </a:cubicBezTo>
                <a:cubicBezTo>
                  <a:pt x="1768498" y="769609"/>
                  <a:pt x="1766214" y="770071"/>
                  <a:pt x="1763930" y="770071"/>
                </a:cubicBezTo>
                <a:close/>
                <a:moveTo>
                  <a:pt x="7315462" y="695764"/>
                </a:moveTo>
                <a:cubicBezTo>
                  <a:pt x="7312970" y="695764"/>
                  <a:pt x="7310478" y="695302"/>
                  <a:pt x="7308194" y="694379"/>
                </a:cubicBezTo>
                <a:cubicBezTo>
                  <a:pt x="7276218" y="680995"/>
                  <a:pt x="7243827" y="667610"/>
                  <a:pt x="7211021" y="654456"/>
                </a:cubicBezTo>
                <a:cubicBezTo>
                  <a:pt x="7200224" y="650072"/>
                  <a:pt x="7194618" y="636918"/>
                  <a:pt x="7198563" y="624918"/>
                </a:cubicBezTo>
                <a:cubicBezTo>
                  <a:pt x="7202508" y="612918"/>
                  <a:pt x="7214551" y="606918"/>
                  <a:pt x="7225140" y="611072"/>
                </a:cubicBezTo>
                <a:cubicBezTo>
                  <a:pt x="7257946" y="624457"/>
                  <a:pt x="7290337" y="637841"/>
                  <a:pt x="7322521" y="651226"/>
                </a:cubicBezTo>
                <a:cubicBezTo>
                  <a:pt x="7333318" y="655610"/>
                  <a:pt x="7338716" y="668995"/>
                  <a:pt x="7334564" y="680995"/>
                </a:cubicBezTo>
                <a:cubicBezTo>
                  <a:pt x="7331864" y="689995"/>
                  <a:pt x="7323975" y="695764"/>
                  <a:pt x="7315462" y="695764"/>
                </a:cubicBezTo>
                <a:close/>
                <a:moveTo>
                  <a:pt x="1960353" y="694148"/>
                </a:moveTo>
                <a:cubicBezTo>
                  <a:pt x="1951632" y="694148"/>
                  <a:pt x="1943742" y="688148"/>
                  <a:pt x="1940627" y="678687"/>
                </a:cubicBezTo>
                <a:cubicBezTo>
                  <a:pt x="1936890" y="666687"/>
                  <a:pt x="1942704" y="653533"/>
                  <a:pt x="1953501" y="649380"/>
                </a:cubicBezTo>
                <a:cubicBezTo>
                  <a:pt x="1986100" y="636918"/>
                  <a:pt x="2019113" y="624457"/>
                  <a:pt x="2051920" y="611995"/>
                </a:cubicBezTo>
                <a:cubicBezTo>
                  <a:pt x="2062717" y="607841"/>
                  <a:pt x="2074552" y="614303"/>
                  <a:pt x="2078289" y="626534"/>
                </a:cubicBezTo>
                <a:cubicBezTo>
                  <a:pt x="2082027" y="638533"/>
                  <a:pt x="2076213" y="651687"/>
                  <a:pt x="2065208" y="655841"/>
                </a:cubicBezTo>
                <a:cubicBezTo>
                  <a:pt x="2032402" y="668302"/>
                  <a:pt x="1999596" y="680533"/>
                  <a:pt x="1966997" y="692995"/>
                </a:cubicBezTo>
                <a:cubicBezTo>
                  <a:pt x="1964713" y="693687"/>
                  <a:pt x="1962429" y="694148"/>
                  <a:pt x="1960353" y="694148"/>
                </a:cubicBezTo>
                <a:close/>
                <a:moveTo>
                  <a:pt x="2157191" y="620303"/>
                </a:moveTo>
                <a:cubicBezTo>
                  <a:pt x="2148470" y="620303"/>
                  <a:pt x="2140372" y="614303"/>
                  <a:pt x="2137465" y="604611"/>
                </a:cubicBezTo>
                <a:cubicBezTo>
                  <a:pt x="2133935" y="592611"/>
                  <a:pt x="2139749" y="579457"/>
                  <a:pt x="2150546" y="575534"/>
                </a:cubicBezTo>
                <a:cubicBezTo>
                  <a:pt x="2183353" y="563534"/>
                  <a:pt x="2216159" y="551534"/>
                  <a:pt x="2248965" y="539534"/>
                </a:cubicBezTo>
                <a:cubicBezTo>
                  <a:pt x="2259970" y="535611"/>
                  <a:pt x="2271597" y="542303"/>
                  <a:pt x="2275127" y="554303"/>
                </a:cubicBezTo>
                <a:cubicBezTo>
                  <a:pt x="2278657" y="566534"/>
                  <a:pt x="2272636" y="579457"/>
                  <a:pt x="2261839" y="583380"/>
                </a:cubicBezTo>
                <a:cubicBezTo>
                  <a:pt x="2229032" y="595380"/>
                  <a:pt x="2196226" y="607380"/>
                  <a:pt x="2163627" y="619380"/>
                </a:cubicBezTo>
                <a:cubicBezTo>
                  <a:pt x="2161551" y="619841"/>
                  <a:pt x="2159267" y="620303"/>
                  <a:pt x="2157191" y="620303"/>
                </a:cubicBezTo>
                <a:close/>
                <a:moveTo>
                  <a:pt x="7120492" y="616611"/>
                </a:moveTo>
                <a:cubicBezTo>
                  <a:pt x="7118208" y="616611"/>
                  <a:pt x="7115924" y="616149"/>
                  <a:pt x="7113640" y="615226"/>
                </a:cubicBezTo>
                <a:cubicBezTo>
                  <a:pt x="7081457" y="602534"/>
                  <a:pt x="7048859" y="589842"/>
                  <a:pt x="7015845" y="577149"/>
                </a:cubicBezTo>
                <a:cubicBezTo>
                  <a:pt x="7005047" y="572996"/>
                  <a:pt x="6999234" y="559842"/>
                  <a:pt x="7002971" y="547842"/>
                </a:cubicBezTo>
                <a:cubicBezTo>
                  <a:pt x="7006709" y="535842"/>
                  <a:pt x="7018336" y="529381"/>
                  <a:pt x="7029341" y="533534"/>
                </a:cubicBezTo>
                <a:cubicBezTo>
                  <a:pt x="7062355" y="546227"/>
                  <a:pt x="7095161" y="558919"/>
                  <a:pt x="7127552" y="571611"/>
                </a:cubicBezTo>
                <a:cubicBezTo>
                  <a:pt x="7138349" y="575765"/>
                  <a:pt x="7143955" y="589149"/>
                  <a:pt x="7140218" y="601149"/>
                </a:cubicBezTo>
                <a:cubicBezTo>
                  <a:pt x="7137103" y="610611"/>
                  <a:pt x="7129213" y="616611"/>
                  <a:pt x="7120492" y="616611"/>
                </a:cubicBezTo>
                <a:close/>
                <a:moveTo>
                  <a:pt x="2354236" y="548765"/>
                </a:moveTo>
                <a:cubicBezTo>
                  <a:pt x="2345515" y="548765"/>
                  <a:pt x="2337210" y="542534"/>
                  <a:pt x="2334511" y="532611"/>
                </a:cubicBezTo>
                <a:cubicBezTo>
                  <a:pt x="2330981" y="520381"/>
                  <a:pt x="2337002" y="507458"/>
                  <a:pt x="2348007" y="503535"/>
                </a:cubicBezTo>
                <a:cubicBezTo>
                  <a:pt x="2381021" y="491765"/>
                  <a:pt x="2414035" y="480227"/>
                  <a:pt x="2447256" y="468458"/>
                </a:cubicBezTo>
                <a:cubicBezTo>
                  <a:pt x="2458261" y="464766"/>
                  <a:pt x="2469889" y="471458"/>
                  <a:pt x="2473211" y="483458"/>
                </a:cubicBezTo>
                <a:cubicBezTo>
                  <a:pt x="2476533" y="495458"/>
                  <a:pt x="2470512" y="508611"/>
                  <a:pt x="2459714" y="512304"/>
                </a:cubicBezTo>
                <a:cubicBezTo>
                  <a:pt x="2426701" y="523842"/>
                  <a:pt x="2393687" y="535380"/>
                  <a:pt x="2360673" y="547150"/>
                </a:cubicBezTo>
                <a:cubicBezTo>
                  <a:pt x="2358596" y="548303"/>
                  <a:pt x="2356312" y="548765"/>
                  <a:pt x="2354236" y="548765"/>
                </a:cubicBezTo>
                <a:close/>
                <a:moveTo>
                  <a:pt x="6924278" y="541611"/>
                </a:moveTo>
                <a:cubicBezTo>
                  <a:pt x="6922201" y="541611"/>
                  <a:pt x="6919917" y="541150"/>
                  <a:pt x="6917633" y="540457"/>
                </a:cubicBezTo>
                <a:cubicBezTo>
                  <a:pt x="6885242" y="528457"/>
                  <a:pt x="6852436" y="516457"/>
                  <a:pt x="6819215" y="504688"/>
                </a:cubicBezTo>
                <a:cubicBezTo>
                  <a:pt x="6808210" y="500765"/>
                  <a:pt x="6802188" y="487842"/>
                  <a:pt x="6805718" y="475612"/>
                </a:cubicBezTo>
                <a:cubicBezTo>
                  <a:pt x="6809248" y="463381"/>
                  <a:pt x="6820875" y="456689"/>
                  <a:pt x="6831880" y="460612"/>
                </a:cubicBezTo>
                <a:cubicBezTo>
                  <a:pt x="6865102" y="472381"/>
                  <a:pt x="6898115" y="484381"/>
                  <a:pt x="6930714" y="496381"/>
                </a:cubicBezTo>
                <a:cubicBezTo>
                  <a:pt x="6941511" y="500304"/>
                  <a:pt x="6947533" y="513458"/>
                  <a:pt x="6943795" y="525457"/>
                </a:cubicBezTo>
                <a:cubicBezTo>
                  <a:pt x="6941096" y="535380"/>
                  <a:pt x="6932998" y="541611"/>
                  <a:pt x="6924278" y="541611"/>
                </a:cubicBezTo>
                <a:close/>
                <a:moveTo>
                  <a:pt x="2552942" y="479304"/>
                </a:moveTo>
                <a:cubicBezTo>
                  <a:pt x="2544014" y="479304"/>
                  <a:pt x="2535916" y="472842"/>
                  <a:pt x="2533010" y="462919"/>
                </a:cubicBezTo>
                <a:cubicBezTo>
                  <a:pt x="2529687" y="450689"/>
                  <a:pt x="2535709" y="437766"/>
                  <a:pt x="2546713" y="434074"/>
                </a:cubicBezTo>
                <a:cubicBezTo>
                  <a:pt x="2579935" y="422766"/>
                  <a:pt x="2613157" y="411458"/>
                  <a:pt x="2646171" y="400382"/>
                </a:cubicBezTo>
                <a:cubicBezTo>
                  <a:pt x="2657175" y="396689"/>
                  <a:pt x="2668803" y="403612"/>
                  <a:pt x="2672125" y="415843"/>
                </a:cubicBezTo>
                <a:cubicBezTo>
                  <a:pt x="2675447" y="428074"/>
                  <a:pt x="2669218" y="440997"/>
                  <a:pt x="2658213" y="444689"/>
                </a:cubicBezTo>
                <a:cubicBezTo>
                  <a:pt x="2625199" y="455766"/>
                  <a:pt x="2591978" y="466843"/>
                  <a:pt x="2558964" y="478150"/>
                </a:cubicBezTo>
                <a:cubicBezTo>
                  <a:pt x="2556888" y="479073"/>
                  <a:pt x="2554811" y="479304"/>
                  <a:pt x="2552942" y="479304"/>
                </a:cubicBezTo>
                <a:close/>
                <a:moveTo>
                  <a:pt x="6726609" y="471227"/>
                </a:moveTo>
                <a:cubicBezTo>
                  <a:pt x="6724532" y="471227"/>
                  <a:pt x="6722457" y="470996"/>
                  <a:pt x="6720588" y="470304"/>
                </a:cubicBezTo>
                <a:cubicBezTo>
                  <a:pt x="6687781" y="459227"/>
                  <a:pt x="6654768" y="448150"/>
                  <a:pt x="6621339" y="437074"/>
                </a:cubicBezTo>
                <a:cubicBezTo>
                  <a:pt x="6610333" y="433381"/>
                  <a:pt x="6604105" y="420689"/>
                  <a:pt x="6607219" y="408458"/>
                </a:cubicBezTo>
                <a:cubicBezTo>
                  <a:pt x="6610541" y="396228"/>
                  <a:pt x="6621961" y="389305"/>
                  <a:pt x="6632966" y="392766"/>
                </a:cubicBezTo>
                <a:cubicBezTo>
                  <a:pt x="6666603" y="403843"/>
                  <a:pt x="6699617" y="414920"/>
                  <a:pt x="6732631" y="425997"/>
                </a:cubicBezTo>
                <a:cubicBezTo>
                  <a:pt x="6743635" y="429689"/>
                  <a:pt x="6749657" y="442612"/>
                  <a:pt x="6746335" y="454843"/>
                </a:cubicBezTo>
                <a:cubicBezTo>
                  <a:pt x="6743843" y="464766"/>
                  <a:pt x="6735538" y="471227"/>
                  <a:pt x="6726609" y="471227"/>
                </a:cubicBezTo>
                <a:close/>
                <a:moveTo>
                  <a:pt x="2751857" y="412843"/>
                </a:moveTo>
                <a:cubicBezTo>
                  <a:pt x="2742928" y="412843"/>
                  <a:pt x="2734623" y="406381"/>
                  <a:pt x="2731924" y="396228"/>
                </a:cubicBezTo>
                <a:cubicBezTo>
                  <a:pt x="2728602" y="383997"/>
                  <a:pt x="2735038" y="371305"/>
                  <a:pt x="2746043" y="367613"/>
                </a:cubicBezTo>
                <a:cubicBezTo>
                  <a:pt x="2779472" y="356766"/>
                  <a:pt x="2812694" y="345920"/>
                  <a:pt x="2845915" y="335536"/>
                </a:cubicBezTo>
                <a:cubicBezTo>
                  <a:pt x="2856920" y="332074"/>
                  <a:pt x="2868340" y="339228"/>
                  <a:pt x="2871662" y="351459"/>
                </a:cubicBezTo>
                <a:cubicBezTo>
                  <a:pt x="2874776" y="363689"/>
                  <a:pt x="2868340" y="376382"/>
                  <a:pt x="2857335" y="380074"/>
                </a:cubicBezTo>
                <a:cubicBezTo>
                  <a:pt x="2824113" y="390689"/>
                  <a:pt x="2790892" y="401305"/>
                  <a:pt x="2757670" y="412151"/>
                </a:cubicBezTo>
                <a:cubicBezTo>
                  <a:pt x="2755802" y="412612"/>
                  <a:pt x="2753933" y="412843"/>
                  <a:pt x="2751857" y="412843"/>
                </a:cubicBezTo>
                <a:close/>
                <a:moveTo>
                  <a:pt x="6527695" y="405920"/>
                </a:moveTo>
                <a:cubicBezTo>
                  <a:pt x="6525826" y="405920"/>
                  <a:pt x="6523958" y="405689"/>
                  <a:pt x="6522089" y="404997"/>
                </a:cubicBezTo>
                <a:cubicBezTo>
                  <a:pt x="6489075" y="394612"/>
                  <a:pt x="6455854" y="384459"/>
                  <a:pt x="6422216" y="374305"/>
                </a:cubicBezTo>
                <a:cubicBezTo>
                  <a:pt x="6411212" y="371074"/>
                  <a:pt x="6404568" y="358382"/>
                  <a:pt x="6407474" y="345920"/>
                </a:cubicBezTo>
                <a:cubicBezTo>
                  <a:pt x="6410382" y="333690"/>
                  <a:pt x="6421801" y="326305"/>
                  <a:pt x="6433014" y="329536"/>
                </a:cubicBezTo>
                <a:cubicBezTo>
                  <a:pt x="6466858" y="339690"/>
                  <a:pt x="6500287" y="349843"/>
                  <a:pt x="6533301" y="360228"/>
                </a:cubicBezTo>
                <a:cubicBezTo>
                  <a:pt x="6544306" y="363689"/>
                  <a:pt x="6550742" y="376382"/>
                  <a:pt x="6547628" y="388612"/>
                </a:cubicBezTo>
                <a:cubicBezTo>
                  <a:pt x="6544929" y="399458"/>
                  <a:pt x="6536623" y="405920"/>
                  <a:pt x="6527695" y="405920"/>
                </a:cubicBezTo>
                <a:close/>
                <a:moveTo>
                  <a:pt x="2951809" y="349382"/>
                </a:moveTo>
                <a:cubicBezTo>
                  <a:pt x="2942673" y="349382"/>
                  <a:pt x="2934368" y="342690"/>
                  <a:pt x="2931876" y="332536"/>
                </a:cubicBezTo>
                <a:cubicBezTo>
                  <a:pt x="2928762" y="320305"/>
                  <a:pt x="2935198" y="307613"/>
                  <a:pt x="2946410" y="304151"/>
                </a:cubicBezTo>
                <a:cubicBezTo>
                  <a:pt x="2980047" y="293767"/>
                  <a:pt x="3013477" y="283613"/>
                  <a:pt x="3046906" y="273690"/>
                </a:cubicBezTo>
                <a:cubicBezTo>
                  <a:pt x="3058118" y="270459"/>
                  <a:pt x="3069330" y="277613"/>
                  <a:pt x="3072445" y="290075"/>
                </a:cubicBezTo>
                <a:cubicBezTo>
                  <a:pt x="3075559" y="302536"/>
                  <a:pt x="3068915" y="314998"/>
                  <a:pt x="3057703" y="318459"/>
                </a:cubicBezTo>
                <a:cubicBezTo>
                  <a:pt x="3024481" y="328382"/>
                  <a:pt x="2991052" y="338536"/>
                  <a:pt x="2957623" y="348920"/>
                </a:cubicBezTo>
                <a:cubicBezTo>
                  <a:pt x="2955546" y="349151"/>
                  <a:pt x="2953678" y="349382"/>
                  <a:pt x="2951809" y="349382"/>
                </a:cubicBezTo>
                <a:close/>
                <a:moveTo>
                  <a:pt x="6327328" y="345920"/>
                </a:moveTo>
                <a:cubicBezTo>
                  <a:pt x="6325666" y="345920"/>
                  <a:pt x="6323798" y="345690"/>
                  <a:pt x="6322137" y="345228"/>
                </a:cubicBezTo>
                <a:cubicBezTo>
                  <a:pt x="6288915" y="335767"/>
                  <a:pt x="6255486" y="326536"/>
                  <a:pt x="6221642" y="317305"/>
                </a:cubicBezTo>
                <a:cubicBezTo>
                  <a:pt x="6210429" y="314305"/>
                  <a:pt x="6203577" y="301844"/>
                  <a:pt x="6206484" y="289382"/>
                </a:cubicBezTo>
                <a:cubicBezTo>
                  <a:pt x="6209183" y="276921"/>
                  <a:pt x="6220395" y="269306"/>
                  <a:pt x="6231608" y="272536"/>
                </a:cubicBezTo>
                <a:cubicBezTo>
                  <a:pt x="6265660" y="281767"/>
                  <a:pt x="6299297" y="291229"/>
                  <a:pt x="6332519" y="300690"/>
                </a:cubicBezTo>
                <a:cubicBezTo>
                  <a:pt x="6343730" y="303921"/>
                  <a:pt x="6350375" y="316382"/>
                  <a:pt x="6347468" y="328844"/>
                </a:cubicBezTo>
                <a:cubicBezTo>
                  <a:pt x="6344976" y="338997"/>
                  <a:pt x="6336464" y="345920"/>
                  <a:pt x="6327328" y="345920"/>
                </a:cubicBezTo>
                <a:close/>
                <a:moveTo>
                  <a:pt x="6125507" y="291229"/>
                </a:moveTo>
                <a:cubicBezTo>
                  <a:pt x="6123845" y="291229"/>
                  <a:pt x="6122392" y="290998"/>
                  <a:pt x="6120731" y="290536"/>
                </a:cubicBezTo>
                <a:cubicBezTo>
                  <a:pt x="6087509" y="281998"/>
                  <a:pt x="6053665" y="273459"/>
                  <a:pt x="6019821" y="265152"/>
                </a:cubicBezTo>
                <a:cubicBezTo>
                  <a:pt x="6008608" y="262383"/>
                  <a:pt x="6001549" y="250152"/>
                  <a:pt x="6004040" y="237690"/>
                </a:cubicBezTo>
                <a:cubicBezTo>
                  <a:pt x="6006532" y="225229"/>
                  <a:pt x="6017536" y="217383"/>
                  <a:pt x="6028749" y="220152"/>
                </a:cubicBezTo>
                <a:cubicBezTo>
                  <a:pt x="6063008" y="228460"/>
                  <a:pt x="6096645" y="236998"/>
                  <a:pt x="6130282" y="245537"/>
                </a:cubicBezTo>
                <a:cubicBezTo>
                  <a:pt x="6141494" y="248537"/>
                  <a:pt x="6148346" y="260767"/>
                  <a:pt x="6145854" y="273229"/>
                </a:cubicBezTo>
                <a:cubicBezTo>
                  <a:pt x="6143571" y="284075"/>
                  <a:pt x="6135058" y="291229"/>
                  <a:pt x="6125507" y="291229"/>
                </a:cubicBezTo>
                <a:close/>
                <a:moveTo>
                  <a:pt x="3152592" y="289613"/>
                </a:moveTo>
                <a:cubicBezTo>
                  <a:pt x="3143456" y="289613"/>
                  <a:pt x="3134943" y="282690"/>
                  <a:pt x="3132451" y="272306"/>
                </a:cubicBezTo>
                <a:cubicBezTo>
                  <a:pt x="3129544" y="260075"/>
                  <a:pt x="3136188" y="247383"/>
                  <a:pt x="3147401" y="244152"/>
                </a:cubicBezTo>
                <a:cubicBezTo>
                  <a:pt x="3181245" y="234460"/>
                  <a:pt x="3214882" y="224998"/>
                  <a:pt x="3248311" y="215537"/>
                </a:cubicBezTo>
                <a:cubicBezTo>
                  <a:pt x="3259316" y="212537"/>
                  <a:pt x="3270736" y="219921"/>
                  <a:pt x="3273435" y="232383"/>
                </a:cubicBezTo>
                <a:cubicBezTo>
                  <a:pt x="3276134" y="244844"/>
                  <a:pt x="3269490" y="257306"/>
                  <a:pt x="3258278" y="260306"/>
                </a:cubicBezTo>
                <a:cubicBezTo>
                  <a:pt x="3224849" y="269536"/>
                  <a:pt x="3191419" y="278998"/>
                  <a:pt x="3157783" y="288690"/>
                </a:cubicBezTo>
                <a:cubicBezTo>
                  <a:pt x="3155914" y="289382"/>
                  <a:pt x="3154253" y="289613"/>
                  <a:pt x="3152592" y="289613"/>
                </a:cubicBezTo>
                <a:close/>
                <a:moveTo>
                  <a:pt x="5922855" y="241844"/>
                </a:moveTo>
                <a:cubicBezTo>
                  <a:pt x="5921401" y="241844"/>
                  <a:pt x="5920156" y="241614"/>
                  <a:pt x="5918702" y="241383"/>
                </a:cubicBezTo>
                <a:cubicBezTo>
                  <a:pt x="5885273" y="233767"/>
                  <a:pt x="5851429" y="226152"/>
                  <a:pt x="5817169" y="218768"/>
                </a:cubicBezTo>
                <a:cubicBezTo>
                  <a:pt x="5805956" y="216229"/>
                  <a:pt x="5798482" y="204229"/>
                  <a:pt x="5800766" y="191768"/>
                </a:cubicBezTo>
                <a:cubicBezTo>
                  <a:pt x="5803050" y="179306"/>
                  <a:pt x="5813847" y="171229"/>
                  <a:pt x="5825059" y="173537"/>
                </a:cubicBezTo>
                <a:cubicBezTo>
                  <a:pt x="5859319" y="180922"/>
                  <a:pt x="5893371" y="188537"/>
                  <a:pt x="5927008" y="196152"/>
                </a:cubicBezTo>
                <a:cubicBezTo>
                  <a:pt x="5938220" y="198691"/>
                  <a:pt x="5945487" y="210921"/>
                  <a:pt x="5943203" y="223383"/>
                </a:cubicBezTo>
                <a:cubicBezTo>
                  <a:pt x="5941127" y="234460"/>
                  <a:pt x="5932614" y="241844"/>
                  <a:pt x="5922855" y="241844"/>
                </a:cubicBezTo>
                <a:close/>
                <a:moveTo>
                  <a:pt x="3354205" y="233537"/>
                </a:moveTo>
                <a:cubicBezTo>
                  <a:pt x="3344861" y="233537"/>
                  <a:pt x="3336348" y="226383"/>
                  <a:pt x="3334065" y="215768"/>
                </a:cubicBezTo>
                <a:cubicBezTo>
                  <a:pt x="3331365" y="203306"/>
                  <a:pt x="3338217" y="190845"/>
                  <a:pt x="3349429" y="187845"/>
                </a:cubicBezTo>
                <a:cubicBezTo>
                  <a:pt x="3383482" y="178845"/>
                  <a:pt x="3417326" y="170076"/>
                  <a:pt x="3450963" y="161537"/>
                </a:cubicBezTo>
                <a:cubicBezTo>
                  <a:pt x="3462175" y="158768"/>
                  <a:pt x="3473180" y="166614"/>
                  <a:pt x="3475879" y="178845"/>
                </a:cubicBezTo>
                <a:cubicBezTo>
                  <a:pt x="3478371" y="191306"/>
                  <a:pt x="3471519" y="203537"/>
                  <a:pt x="3460306" y="206537"/>
                </a:cubicBezTo>
                <a:cubicBezTo>
                  <a:pt x="3426877" y="215075"/>
                  <a:pt x="3393240" y="223614"/>
                  <a:pt x="3359396" y="232614"/>
                </a:cubicBezTo>
                <a:cubicBezTo>
                  <a:pt x="3357320" y="233306"/>
                  <a:pt x="3355866" y="233537"/>
                  <a:pt x="3354205" y="233537"/>
                </a:cubicBezTo>
                <a:close/>
                <a:moveTo>
                  <a:pt x="5719165" y="197768"/>
                </a:moveTo>
                <a:cubicBezTo>
                  <a:pt x="5717920" y="197768"/>
                  <a:pt x="5716674" y="197768"/>
                  <a:pt x="5715428" y="197306"/>
                </a:cubicBezTo>
                <a:cubicBezTo>
                  <a:pt x="5681791" y="190383"/>
                  <a:pt x="5647739" y="183922"/>
                  <a:pt x="5613479" y="177229"/>
                </a:cubicBezTo>
                <a:cubicBezTo>
                  <a:pt x="5602267" y="175152"/>
                  <a:pt x="5594584" y="163153"/>
                  <a:pt x="5596453" y="150691"/>
                </a:cubicBezTo>
                <a:cubicBezTo>
                  <a:pt x="5598322" y="138230"/>
                  <a:pt x="5609119" y="129691"/>
                  <a:pt x="5620331" y="131768"/>
                </a:cubicBezTo>
                <a:cubicBezTo>
                  <a:pt x="5654798" y="138230"/>
                  <a:pt x="5688851" y="144922"/>
                  <a:pt x="5722695" y="151845"/>
                </a:cubicBezTo>
                <a:cubicBezTo>
                  <a:pt x="5733907" y="154153"/>
                  <a:pt x="5741382" y="166153"/>
                  <a:pt x="5739306" y="178614"/>
                </a:cubicBezTo>
                <a:cubicBezTo>
                  <a:pt x="5737644" y="190152"/>
                  <a:pt x="5728924" y="197768"/>
                  <a:pt x="5719165" y="197768"/>
                </a:cubicBezTo>
                <a:close/>
                <a:moveTo>
                  <a:pt x="3556857" y="182537"/>
                </a:moveTo>
                <a:cubicBezTo>
                  <a:pt x="3547305" y="182537"/>
                  <a:pt x="3538585" y="175152"/>
                  <a:pt x="3536509" y="164306"/>
                </a:cubicBezTo>
                <a:cubicBezTo>
                  <a:pt x="3534017" y="151845"/>
                  <a:pt x="3541284" y="139614"/>
                  <a:pt x="3552496" y="136845"/>
                </a:cubicBezTo>
                <a:cubicBezTo>
                  <a:pt x="3586756" y="128768"/>
                  <a:pt x="3620808" y="120691"/>
                  <a:pt x="3654445" y="113307"/>
                </a:cubicBezTo>
                <a:cubicBezTo>
                  <a:pt x="3665657" y="110768"/>
                  <a:pt x="3676662" y="118845"/>
                  <a:pt x="3678946" y="131307"/>
                </a:cubicBezTo>
                <a:cubicBezTo>
                  <a:pt x="3681230" y="143768"/>
                  <a:pt x="3673963" y="155999"/>
                  <a:pt x="3662750" y="158537"/>
                </a:cubicBezTo>
                <a:cubicBezTo>
                  <a:pt x="3629113" y="166153"/>
                  <a:pt x="3595269" y="173999"/>
                  <a:pt x="3561217" y="182076"/>
                </a:cubicBezTo>
                <a:cubicBezTo>
                  <a:pt x="3559764" y="182306"/>
                  <a:pt x="3558310" y="182537"/>
                  <a:pt x="3556857" y="182537"/>
                </a:cubicBezTo>
                <a:close/>
                <a:moveTo>
                  <a:pt x="5514645" y="158999"/>
                </a:moveTo>
                <a:cubicBezTo>
                  <a:pt x="5513607" y="158999"/>
                  <a:pt x="5512568" y="158999"/>
                  <a:pt x="5511323" y="158768"/>
                </a:cubicBezTo>
                <a:cubicBezTo>
                  <a:pt x="5477478" y="152768"/>
                  <a:pt x="5443426" y="146999"/>
                  <a:pt x="5408959" y="141460"/>
                </a:cubicBezTo>
                <a:cubicBezTo>
                  <a:pt x="5397539" y="139614"/>
                  <a:pt x="5389856" y="127845"/>
                  <a:pt x="5391518" y="115384"/>
                </a:cubicBezTo>
                <a:cubicBezTo>
                  <a:pt x="5393178" y="102692"/>
                  <a:pt x="5403768" y="93922"/>
                  <a:pt x="5414980" y="95999"/>
                </a:cubicBezTo>
                <a:cubicBezTo>
                  <a:pt x="5449655" y="101768"/>
                  <a:pt x="5483915" y="107538"/>
                  <a:pt x="5517759" y="113538"/>
                </a:cubicBezTo>
                <a:cubicBezTo>
                  <a:pt x="5528972" y="115614"/>
                  <a:pt x="5536862" y="127384"/>
                  <a:pt x="5534993" y="139845"/>
                </a:cubicBezTo>
                <a:cubicBezTo>
                  <a:pt x="5533332" y="150922"/>
                  <a:pt x="5524612" y="158999"/>
                  <a:pt x="5514645" y="158999"/>
                </a:cubicBezTo>
                <a:close/>
                <a:moveTo>
                  <a:pt x="3760546" y="136845"/>
                </a:moveTo>
                <a:cubicBezTo>
                  <a:pt x="3750787" y="136845"/>
                  <a:pt x="3742067" y="128999"/>
                  <a:pt x="3740198" y="117922"/>
                </a:cubicBezTo>
                <a:cubicBezTo>
                  <a:pt x="3738122" y="105461"/>
                  <a:pt x="3745597" y="93461"/>
                  <a:pt x="3756809" y="90922"/>
                </a:cubicBezTo>
                <a:cubicBezTo>
                  <a:pt x="3791276" y="83769"/>
                  <a:pt x="3825536" y="77076"/>
                  <a:pt x="3859380" y="70615"/>
                </a:cubicBezTo>
                <a:cubicBezTo>
                  <a:pt x="3870800" y="68538"/>
                  <a:pt x="3881390" y="77076"/>
                  <a:pt x="3883259" y="89538"/>
                </a:cubicBezTo>
                <a:cubicBezTo>
                  <a:pt x="3885127" y="101999"/>
                  <a:pt x="3877652" y="113999"/>
                  <a:pt x="3866232" y="116076"/>
                </a:cubicBezTo>
                <a:cubicBezTo>
                  <a:pt x="3832596" y="122538"/>
                  <a:pt x="3798544" y="129230"/>
                  <a:pt x="3764284" y="136384"/>
                </a:cubicBezTo>
                <a:cubicBezTo>
                  <a:pt x="3763246" y="136845"/>
                  <a:pt x="3761792" y="136845"/>
                  <a:pt x="3760546" y="136845"/>
                </a:cubicBezTo>
                <a:close/>
                <a:moveTo>
                  <a:pt x="5309294" y="125307"/>
                </a:moveTo>
                <a:cubicBezTo>
                  <a:pt x="5308464" y="125307"/>
                  <a:pt x="5307426" y="125307"/>
                  <a:pt x="5306387" y="125076"/>
                </a:cubicBezTo>
                <a:cubicBezTo>
                  <a:pt x="5272543" y="119999"/>
                  <a:pt x="5238283" y="114922"/>
                  <a:pt x="5203816" y="110076"/>
                </a:cubicBezTo>
                <a:cubicBezTo>
                  <a:pt x="5192396" y="108461"/>
                  <a:pt x="5184298" y="96922"/>
                  <a:pt x="5185752" y="84230"/>
                </a:cubicBezTo>
                <a:cubicBezTo>
                  <a:pt x="5187205" y="71538"/>
                  <a:pt x="5197587" y="62769"/>
                  <a:pt x="5209007" y="64153"/>
                </a:cubicBezTo>
                <a:cubicBezTo>
                  <a:pt x="5243681" y="68999"/>
                  <a:pt x="5278149" y="74076"/>
                  <a:pt x="5312201" y="79153"/>
                </a:cubicBezTo>
                <a:cubicBezTo>
                  <a:pt x="5323621" y="80999"/>
                  <a:pt x="5331511" y="92538"/>
                  <a:pt x="5330058" y="105230"/>
                </a:cubicBezTo>
                <a:cubicBezTo>
                  <a:pt x="5328397" y="116999"/>
                  <a:pt x="5319468" y="125307"/>
                  <a:pt x="5309294" y="125307"/>
                </a:cubicBezTo>
                <a:close/>
                <a:moveTo>
                  <a:pt x="3965482" y="98307"/>
                </a:moveTo>
                <a:cubicBezTo>
                  <a:pt x="3955308" y="98307"/>
                  <a:pt x="3946587" y="90230"/>
                  <a:pt x="3944926" y="78692"/>
                </a:cubicBezTo>
                <a:cubicBezTo>
                  <a:pt x="3943265" y="65999"/>
                  <a:pt x="3950947" y="54230"/>
                  <a:pt x="3962367" y="52384"/>
                </a:cubicBezTo>
                <a:cubicBezTo>
                  <a:pt x="3997250" y="46615"/>
                  <a:pt x="4031717" y="41077"/>
                  <a:pt x="4065769" y="36000"/>
                </a:cubicBezTo>
                <a:cubicBezTo>
                  <a:pt x="4076982" y="34154"/>
                  <a:pt x="4087571" y="43154"/>
                  <a:pt x="4089024" y="55846"/>
                </a:cubicBezTo>
                <a:cubicBezTo>
                  <a:pt x="4090478" y="68538"/>
                  <a:pt x="4082588" y="80076"/>
                  <a:pt x="4071168" y="81692"/>
                </a:cubicBezTo>
                <a:cubicBezTo>
                  <a:pt x="4037324" y="86538"/>
                  <a:pt x="4003271" y="92076"/>
                  <a:pt x="3968596" y="97845"/>
                </a:cubicBezTo>
                <a:cubicBezTo>
                  <a:pt x="3967558" y="98076"/>
                  <a:pt x="3966520" y="98307"/>
                  <a:pt x="3965482" y="98307"/>
                </a:cubicBezTo>
                <a:close/>
                <a:moveTo>
                  <a:pt x="5103320" y="96692"/>
                </a:moveTo>
                <a:cubicBezTo>
                  <a:pt x="5102490" y="96692"/>
                  <a:pt x="5101659" y="96692"/>
                  <a:pt x="5100829" y="96461"/>
                </a:cubicBezTo>
                <a:cubicBezTo>
                  <a:pt x="5066777" y="92076"/>
                  <a:pt x="5032517" y="87922"/>
                  <a:pt x="4997842" y="83999"/>
                </a:cubicBezTo>
                <a:cubicBezTo>
                  <a:pt x="4986422" y="82615"/>
                  <a:pt x="4978117" y="71307"/>
                  <a:pt x="4979363" y="58615"/>
                </a:cubicBezTo>
                <a:cubicBezTo>
                  <a:pt x="4980608" y="45923"/>
                  <a:pt x="4990782" y="36692"/>
                  <a:pt x="5002202" y="38077"/>
                </a:cubicBezTo>
                <a:cubicBezTo>
                  <a:pt x="5036877" y="42000"/>
                  <a:pt x="5071345" y="46153"/>
                  <a:pt x="5105604" y="50538"/>
                </a:cubicBezTo>
                <a:cubicBezTo>
                  <a:pt x="5117024" y="51923"/>
                  <a:pt x="5125122" y="63461"/>
                  <a:pt x="5123876" y="76153"/>
                </a:cubicBezTo>
                <a:cubicBezTo>
                  <a:pt x="5122631" y="87922"/>
                  <a:pt x="5113702" y="96692"/>
                  <a:pt x="5103320" y="96692"/>
                </a:cubicBezTo>
                <a:close/>
                <a:moveTo>
                  <a:pt x="4896931" y="72923"/>
                </a:moveTo>
                <a:cubicBezTo>
                  <a:pt x="4896309" y="72923"/>
                  <a:pt x="4895686" y="72923"/>
                  <a:pt x="4895063" y="72923"/>
                </a:cubicBezTo>
                <a:cubicBezTo>
                  <a:pt x="4861011" y="69461"/>
                  <a:pt x="4826543" y="65999"/>
                  <a:pt x="4791868" y="62769"/>
                </a:cubicBezTo>
                <a:cubicBezTo>
                  <a:pt x="4780448" y="61615"/>
                  <a:pt x="4771936" y="50538"/>
                  <a:pt x="4772973" y="37846"/>
                </a:cubicBezTo>
                <a:cubicBezTo>
                  <a:pt x="4774012" y="25154"/>
                  <a:pt x="4783978" y="15461"/>
                  <a:pt x="4795398" y="16846"/>
                </a:cubicBezTo>
                <a:cubicBezTo>
                  <a:pt x="4830281" y="20077"/>
                  <a:pt x="4864748" y="23538"/>
                  <a:pt x="4899008" y="27000"/>
                </a:cubicBezTo>
                <a:cubicBezTo>
                  <a:pt x="4910428" y="28154"/>
                  <a:pt x="4918733" y="39461"/>
                  <a:pt x="4917695" y="52153"/>
                </a:cubicBezTo>
                <a:cubicBezTo>
                  <a:pt x="4916449" y="63923"/>
                  <a:pt x="4907521" y="72923"/>
                  <a:pt x="4896931" y="72923"/>
                </a:cubicBezTo>
                <a:close/>
                <a:moveTo>
                  <a:pt x="4171663" y="68307"/>
                </a:moveTo>
                <a:cubicBezTo>
                  <a:pt x="4161282" y="68307"/>
                  <a:pt x="4152146" y="59538"/>
                  <a:pt x="4151107" y="47769"/>
                </a:cubicBezTo>
                <a:cubicBezTo>
                  <a:pt x="4149862" y="35077"/>
                  <a:pt x="4158167" y="23769"/>
                  <a:pt x="4169587" y="22384"/>
                </a:cubicBezTo>
                <a:cubicBezTo>
                  <a:pt x="4204885" y="18231"/>
                  <a:pt x="4239560" y="14538"/>
                  <a:pt x="4273612" y="11308"/>
                </a:cubicBezTo>
                <a:cubicBezTo>
                  <a:pt x="4285032" y="10385"/>
                  <a:pt x="4294998" y="19846"/>
                  <a:pt x="4296036" y="32538"/>
                </a:cubicBezTo>
                <a:cubicBezTo>
                  <a:pt x="4296867" y="45230"/>
                  <a:pt x="4288354" y="56307"/>
                  <a:pt x="4276934" y="57461"/>
                </a:cubicBezTo>
                <a:cubicBezTo>
                  <a:pt x="4243090" y="60461"/>
                  <a:pt x="4208830" y="64153"/>
                  <a:pt x="4173947" y="68307"/>
                </a:cubicBezTo>
                <a:cubicBezTo>
                  <a:pt x="4173117" y="68307"/>
                  <a:pt x="4172286" y="68307"/>
                  <a:pt x="4171663" y="68307"/>
                </a:cubicBezTo>
                <a:close/>
                <a:moveTo>
                  <a:pt x="4690127" y="53538"/>
                </a:moveTo>
                <a:cubicBezTo>
                  <a:pt x="4689712" y="53538"/>
                  <a:pt x="4689089" y="53538"/>
                  <a:pt x="4688466" y="53538"/>
                </a:cubicBezTo>
                <a:lnTo>
                  <a:pt x="4663135" y="51461"/>
                </a:lnTo>
                <a:cubicBezTo>
                  <a:pt x="4638426" y="49384"/>
                  <a:pt x="4612264" y="48000"/>
                  <a:pt x="4585687" y="47077"/>
                </a:cubicBezTo>
                <a:cubicBezTo>
                  <a:pt x="4574267" y="46615"/>
                  <a:pt x="4565131" y="36000"/>
                  <a:pt x="4565547" y="23308"/>
                </a:cubicBezTo>
                <a:cubicBezTo>
                  <a:pt x="4565962" y="10846"/>
                  <a:pt x="4575098" y="923"/>
                  <a:pt x="4586310" y="923"/>
                </a:cubicBezTo>
                <a:cubicBezTo>
                  <a:pt x="4586518" y="923"/>
                  <a:pt x="4586725" y="923"/>
                  <a:pt x="4586933" y="923"/>
                </a:cubicBezTo>
                <a:cubicBezTo>
                  <a:pt x="4614133" y="1846"/>
                  <a:pt x="4640710" y="3462"/>
                  <a:pt x="4666042" y="5308"/>
                </a:cubicBezTo>
                <a:lnTo>
                  <a:pt x="4691373" y="7385"/>
                </a:lnTo>
                <a:cubicBezTo>
                  <a:pt x="4702793" y="8308"/>
                  <a:pt x="4711306" y="19384"/>
                  <a:pt x="4710476" y="32077"/>
                </a:cubicBezTo>
                <a:cubicBezTo>
                  <a:pt x="4709853" y="44307"/>
                  <a:pt x="4700717" y="53538"/>
                  <a:pt x="4690127" y="53538"/>
                </a:cubicBezTo>
                <a:close/>
                <a:moveTo>
                  <a:pt x="4378675" y="49846"/>
                </a:moveTo>
                <a:cubicBezTo>
                  <a:pt x="4367671" y="49846"/>
                  <a:pt x="4358535" y="40154"/>
                  <a:pt x="4357912" y="27923"/>
                </a:cubicBezTo>
                <a:cubicBezTo>
                  <a:pt x="4357289" y="15231"/>
                  <a:pt x="4366217" y="4385"/>
                  <a:pt x="4377637" y="3692"/>
                </a:cubicBezTo>
                <a:cubicBezTo>
                  <a:pt x="4413142" y="1846"/>
                  <a:pt x="4448441" y="462"/>
                  <a:pt x="4482285" y="0"/>
                </a:cubicBezTo>
                <a:cubicBezTo>
                  <a:pt x="4482285" y="0"/>
                  <a:pt x="4482493" y="0"/>
                  <a:pt x="4482493" y="0"/>
                </a:cubicBezTo>
                <a:cubicBezTo>
                  <a:pt x="4493912" y="0"/>
                  <a:pt x="4503048" y="10154"/>
                  <a:pt x="4503256" y="22846"/>
                </a:cubicBezTo>
                <a:cubicBezTo>
                  <a:pt x="4503464" y="35538"/>
                  <a:pt x="4494328" y="45923"/>
                  <a:pt x="4482700" y="46153"/>
                </a:cubicBezTo>
                <a:cubicBezTo>
                  <a:pt x="4449478" y="46615"/>
                  <a:pt x="4414804" y="47769"/>
                  <a:pt x="4379713" y="49846"/>
                </a:cubicBezTo>
                <a:cubicBezTo>
                  <a:pt x="4379506" y="49846"/>
                  <a:pt x="4379090" y="49846"/>
                  <a:pt x="4378675" y="49846"/>
                </a:cubicBezTo>
                <a:close/>
              </a:path>
            </a:pathLst>
          </a:custGeom>
          <a:solidFill>
            <a:schemeClr val="bg1"/>
          </a:solidFill>
          <a:ln w="207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9" name="Graphic 47">
            <a:extLst>
              <a:ext uri="{FF2B5EF4-FFF2-40B4-BE49-F238E27FC236}">
                <a16:creationId xmlns:a16="http://schemas.microsoft.com/office/drawing/2014/main" id="{E4D74551-1A97-BA9E-DDC5-DB3CA8C115B6}"/>
              </a:ext>
            </a:extLst>
          </p:cNvPr>
          <p:cNvGrpSpPr/>
          <p:nvPr/>
        </p:nvGrpSpPr>
        <p:grpSpPr>
          <a:xfrm rot="21035862">
            <a:off x="514280" y="2152313"/>
            <a:ext cx="788194" cy="1351190"/>
            <a:chOff x="569159" y="4748162"/>
            <a:chExt cx="1050925" cy="1801586"/>
          </a:xfrm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6F9E5BC4-C6A1-6AFE-6F88-EA50BA12471D}"/>
                </a:ext>
              </a:extLst>
            </p:cNvPr>
            <p:cNvSpPr/>
            <p:nvPr/>
          </p:nvSpPr>
          <p:spPr>
            <a:xfrm>
              <a:off x="722794" y="6175168"/>
              <a:ext cx="375392" cy="375142"/>
            </a:xfrm>
            <a:custGeom>
              <a:avLst/>
              <a:gdLst>
                <a:gd name="connsiteX0" fmla="*/ 351559 w 375392"/>
                <a:gd name="connsiteY0" fmla="*/ 235958 h 375142"/>
                <a:gd name="connsiteX1" fmla="*/ 351559 w 375392"/>
                <a:gd name="connsiteY1" fmla="*/ 351309 h 375142"/>
                <a:gd name="connsiteX2" fmla="*/ 236208 w 375392"/>
                <a:gd name="connsiteY2" fmla="*/ 351309 h 375142"/>
                <a:gd name="connsiteX3" fmla="*/ 0 w 375392"/>
                <a:gd name="connsiteY3" fmla="*/ 0 h 375142"/>
                <a:gd name="connsiteX4" fmla="*/ 351559 w 375392"/>
                <a:gd name="connsiteY4" fmla="*/ 235958 h 37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92" h="375142">
                  <a:moveTo>
                    <a:pt x="351559" y="235958"/>
                  </a:moveTo>
                  <a:cubicBezTo>
                    <a:pt x="383337" y="267736"/>
                    <a:pt x="383337" y="319531"/>
                    <a:pt x="351559" y="351309"/>
                  </a:cubicBezTo>
                  <a:cubicBezTo>
                    <a:pt x="319781" y="383087"/>
                    <a:pt x="267986" y="383087"/>
                    <a:pt x="236208" y="351309"/>
                  </a:cubicBezTo>
                  <a:cubicBezTo>
                    <a:pt x="204430" y="319531"/>
                    <a:pt x="0" y="0"/>
                    <a:pt x="0" y="0"/>
                  </a:cubicBezTo>
                  <a:cubicBezTo>
                    <a:pt x="0" y="0"/>
                    <a:pt x="319781" y="204180"/>
                    <a:pt x="351559" y="235958"/>
                  </a:cubicBezTo>
                  <a:close/>
                </a:path>
              </a:pathLst>
            </a:custGeom>
            <a:solidFill>
              <a:srgbClr val="F6931E"/>
            </a:solidFill>
            <a:ln w="249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Freeform: Shape 8">
              <a:extLst>
                <a:ext uri="{FF2B5EF4-FFF2-40B4-BE49-F238E27FC236}">
                  <a16:creationId xmlns:a16="http://schemas.microsoft.com/office/drawing/2014/main" id="{4F5ECED2-8C80-B161-25F7-71AA62B4A197}"/>
                </a:ext>
              </a:extLst>
            </p:cNvPr>
            <p:cNvSpPr/>
            <p:nvPr/>
          </p:nvSpPr>
          <p:spPr>
            <a:xfrm>
              <a:off x="665493" y="4748162"/>
              <a:ext cx="490494" cy="490494"/>
            </a:xfrm>
            <a:custGeom>
              <a:avLst/>
              <a:gdLst>
                <a:gd name="connsiteX0" fmla="*/ 473417 w 490494"/>
                <a:gd name="connsiteY0" fmla="*/ 391345 h 490494"/>
                <a:gd name="connsiteX1" fmla="*/ 473417 w 490494"/>
                <a:gd name="connsiteY1" fmla="*/ 473417 h 490494"/>
                <a:gd name="connsiteX2" fmla="*/ 391344 w 490494"/>
                <a:gd name="connsiteY2" fmla="*/ 473417 h 490494"/>
                <a:gd name="connsiteX3" fmla="*/ 0 w 490494"/>
                <a:gd name="connsiteY3" fmla="*/ 0 h 490494"/>
                <a:gd name="connsiteX4" fmla="*/ 473417 w 490494"/>
                <a:gd name="connsiteY4" fmla="*/ 391345 h 49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494" h="490494">
                  <a:moveTo>
                    <a:pt x="473417" y="391345"/>
                  </a:moveTo>
                  <a:cubicBezTo>
                    <a:pt x="496187" y="414115"/>
                    <a:pt x="496187" y="450647"/>
                    <a:pt x="473417" y="473417"/>
                  </a:cubicBezTo>
                  <a:cubicBezTo>
                    <a:pt x="450647" y="496187"/>
                    <a:pt x="414115" y="496187"/>
                    <a:pt x="391344" y="473417"/>
                  </a:cubicBezTo>
                  <a:cubicBezTo>
                    <a:pt x="368574" y="450647"/>
                    <a:pt x="0" y="0"/>
                    <a:pt x="0" y="0"/>
                  </a:cubicBezTo>
                  <a:cubicBezTo>
                    <a:pt x="0" y="0"/>
                    <a:pt x="450647" y="368825"/>
                    <a:pt x="473417" y="391345"/>
                  </a:cubicBezTo>
                  <a:close/>
                </a:path>
              </a:pathLst>
            </a:custGeom>
            <a:solidFill>
              <a:srgbClr val="FFEDCF"/>
            </a:solidFill>
            <a:ln w="249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2" name="Graphic 47">
              <a:extLst>
                <a:ext uri="{FF2B5EF4-FFF2-40B4-BE49-F238E27FC236}">
                  <a16:creationId xmlns:a16="http://schemas.microsoft.com/office/drawing/2014/main" id="{505AE984-35DC-04D5-CED8-9A34ED78A67E}"/>
                </a:ext>
              </a:extLst>
            </p:cNvPr>
            <p:cNvGrpSpPr/>
            <p:nvPr/>
          </p:nvGrpSpPr>
          <p:grpSpPr>
            <a:xfrm>
              <a:off x="569159" y="5204563"/>
              <a:ext cx="1040141" cy="1040141"/>
              <a:chOff x="569159" y="5204563"/>
              <a:chExt cx="1040141" cy="1040141"/>
            </a:xfrm>
          </p:grpSpPr>
          <p:sp>
            <p:nvSpPr>
              <p:cNvPr id="13" name="Freeform: Shape 10">
                <a:extLst>
                  <a:ext uri="{FF2B5EF4-FFF2-40B4-BE49-F238E27FC236}">
                    <a16:creationId xmlns:a16="http://schemas.microsoft.com/office/drawing/2014/main" id="{CD37A6E3-423B-5E8E-991C-2D842EC85803}"/>
                  </a:ext>
                </a:extLst>
              </p:cNvPr>
              <p:cNvSpPr/>
              <p:nvPr/>
            </p:nvSpPr>
            <p:spPr>
              <a:xfrm>
                <a:off x="569159" y="5204563"/>
                <a:ext cx="1040141" cy="1040141"/>
              </a:xfrm>
              <a:custGeom>
                <a:avLst/>
                <a:gdLst>
                  <a:gd name="connsiteX0" fmla="*/ 865011 w 1040141"/>
                  <a:gd name="connsiteY0" fmla="*/ 449145 h 1040141"/>
                  <a:gd name="connsiteX1" fmla="*/ 874770 w 1040141"/>
                  <a:gd name="connsiteY1" fmla="*/ 628553 h 1040141"/>
                  <a:gd name="connsiteX2" fmla="*/ 829230 w 1040141"/>
                  <a:gd name="connsiteY2" fmla="*/ 593773 h 1040141"/>
                  <a:gd name="connsiteX3" fmla="*/ 781188 w 1040141"/>
                  <a:gd name="connsiteY3" fmla="*/ 522460 h 1040141"/>
                  <a:gd name="connsiteX4" fmla="*/ 660331 w 1040141"/>
                  <a:gd name="connsiteY4" fmla="*/ 345054 h 1040141"/>
                  <a:gd name="connsiteX5" fmla="*/ 688606 w 1040141"/>
                  <a:gd name="connsiteY5" fmla="*/ 489181 h 1040141"/>
                  <a:gd name="connsiteX6" fmla="*/ 0 w 1040141"/>
                  <a:gd name="connsiteY6" fmla="*/ 0 h 1040141"/>
                  <a:gd name="connsiteX7" fmla="*/ 478922 w 1040141"/>
                  <a:gd name="connsiteY7" fmla="*/ 674594 h 1040141"/>
                  <a:gd name="connsiteX8" fmla="*/ 329290 w 1040141"/>
                  <a:gd name="connsiteY8" fmla="*/ 645318 h 1040141"/>
                  <a:gd name="connsiteX9" fmla="*/ 520208 w 1040141"/>
                  <a:gd name="connsiteY9" fmla="*/ 775683 h 1040141"/>
                  <a:gd name="connsiteX10" fmla="*/ 589018 w 1040141"/>
                  <a:gd name="connsiteY10" fmla="*/ 823225 h 1040141"/>
                  <a:gd name="connsiteX11" fmla="*/ 628553 w 1040141"/>
                  <a:gd name="connsiteY11" fmla="*/ 874770 h 1040141"/>
                  <a:gd name="connsiteX12" fmla="*/ 449145 w 1040141"/>
                  <a:gd name="connsiteY12" fmla="*/ 865012 h 1040141"/>
                  <a:gd name="connsiteX13" fmla="*/ 903295 w 1040141"/>
                  <a:gd name="connsiteY13" fmla="*/ 1015394 h 1040141"/>
                  <a:gd name="connsiteX14" fmla="*/ 903045 w 1040141"/>
                  <a:gd name="connsiteY14" fmla="*/ 1015394 h 1040141"/>
                  <a:gd name="connsiteX15" fmla="*/ 971855 w 1040141"/>
                  <a:gd name="connsiteY15" fmla="*/ 971856 h 1040141"/>
                  <a:gd name="connsiteX16" fmla="*/ 1015394 w 1040141"/>
                  <a:gd name="connsiteY16" fmla="*/ 903045 h 1040141"/>
                  <a:gd name="connsiteX17" fmla="*/ 1015394 w 1040141"/>
                  <a:gd name="connsiteY17" fmla="*/ 903295 h 1040141"/>
                  <a:gd name="connsiteX18" fmla="*/ 865011 w 1040141"/>
                  <a:gd name="connsiteY18" fmla="*/ 449145 h 10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40141" h="1040141">
                    <a:moveTo>
                      <a:pt x="865011" y="449145"/>
                    </a:moveTo>
                    <a:cubicBezTo>
                      <a:pt x="905797" y="544229"/>
                      <a:pt x="874770" y="628553"/>
                      <a:pt x="874770" y="628553"/>
                    </a:cubicBezTo>
                    <a:cubicBezTo>
                      <a:pt x="860507" y="617544"/>
                      <a:pt x="845244" y="605783"/>
                      <a:pt x="829230" y="593773"/>
                    </a:cubicBezTo>
                    <a:cubicBezTo>
                      <a:pt x="805709" y="576007"/>
                      <a:pt x="788694" y="550985"/>
                      <a:pt x="781188" y="522460"/>
                    </a:cubicBezTo>
                    <a:cubicBezTo>
                      <a:pt x="755915" y="426375"/>
                      <a:pt x="660331" y="345054"/>
                      <a:pt x="660331" y="345054"/>
                    </a:cubicBezTo>
                    <a:lnTo>
                      <a:pt x="688606" y="489181"/>
                    </a:lnTo>
                    <a:cubicBezTo>
                      <a:pt x="395848" y="274742"/>
                      <a:pt x="0" y="0"/>
                      <a:pt x="0" y="0"/>
                    </a:cubicBezTo>
                    <a:cubicBezTo>
                      <a:pt x="0" y="0"/>
                      <a:pt x="266234" y="383838"/>
                      <a:pt x="478922" y="674594"/>
                    </a:cubicBezTo>
                    <a:lnTo>
                      <a:pt x="329290" y="645318"/>
                    </a:lnTo>
                    <a:cubicBezTo>
                      <a:pt x="329290" y="645318"/>
                      <a:pt x="416617" y="748409"/>
                      <a:pt x="520208" y="775683"/>
                    </a:cubicBezTo>
                    <a:cubicBezTo>
                      <a:pt x="547732" y="782939"/>
                      <a:pt x="571753" y="800455"/>
                      <a:pt x="589018" y="823225"/>
                    </a:cubicBezTo>
                    <a:cubicBezTo>
                      <a:pt x="602781" y="841491"/>
                      <a:pt x="616042" y="858756"/>
                      <a:pt x="628553" y="874770"/>
                    </a:cubicBezTo>
                    <a:cubicBezTo>
                      <a:pt x="628553" y="874770"/>
                      <a:pt x="544229" y="905547"/>
                      <a:pt x="449145" y="865012"/>
                    </a:cubicBezTo>
                    <a:cubicBezTo>
                      <a:pt x="449145" y="865012"/>
                      <a:pt x="702869" y="1118735"/>
                      <a:pt x="903295" y="1015394"/>
                    </a:cubicBezTo>
                    <a:cubicBezTo>
                      <a:pt x="903295" y="1015394"/>
                      <a:pt x="903045" y="1015394"/>
                      <a:pt x="903045" y="1015394"/>
                    </a:cubicBezTo>
                    <a:cubicBezTo>
                      <a:pt x="928067" y="1006386"/>
                      <a:pt x="951588" y="992123"/>
                      <a:pt x="971855" y="971856"/>
                    </a:cubicBezTo>
                    <a:cubicBezTo>
                      <a:pt x="991873" y="951838"/>
                      <a:pt x="1006386" y="928067"/>
                      <a:pt x="1015394" y="903045"/>
                    </a:cubicBezTo>
                    <a:cubicBezTo>
                      <a:pt x="1015394" y="903045"/>
                      <a:pt x="1015394" y="903295"/>
                      <a:pt x="1015394" y="903295"/>
                    </a:cubicBezTo>
                    <a:cubicBezTo>
                      <a:pt x="1118735" y="702619"/>
                      <a:pt x="865011" y="449145"/>
                      <a:pt x="865011" y="449145"/>
                    </a:cubicBezTo>
                    <a:close/>
                  </a:path>
                </a:pathLst>
              </a:custGeom>
              <a:solidFill>
                <a:srgbClr val="F6931E"/>
              </a:solidFill>
              <a:ln w="249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1">
                <a:extLst>
                  <a:ext uri="{FF2B5EF4-FFF2-40B4-BE49-F238E27FC236}">
                    <a16:creationId xmlns:a16="http://schemas.microsoft.com/office/drawing/2014/main" id="{5665185D-9A69-261D-EB9C-9A3F2FBCA4A4}"/>
                  </a:ext>
                </a:extLst>
              </p:cNvPr>
              <p:cNvSpPr/>
              <p:nvPr/>
            </p:nvSpPr>
            <p:spPr>
              <a:xfrm>
                <a:off x="913962" y="5549617"/>
                <a:ext cx="630179" cy="629929"/>
              </a:xfrm>
              <a:custGeom>
                <a:avLst/>
                <a:gdLst>
                  <a:gd name="connsiteX0" fmla="*/ 590019 w 630179"/>
                  <a:gd name="connsiteY0" fmla="*/ 396099 h 629929"/>
                  <a:gd name="connsiteX1" fmla="*/ 590019 w 630179"/>
                  <a:gd name="connsiteY1" fmla="*/ 589769 h 629929"/>
                  <a:gd name="connsiteX2" fmla="*/ 396349 w 630179"/>
                  <a:gd name="connsiteY2" fmla="*/ 589769 h 629929"/>
                  <a:gd name="connsiteX3" fmla="*/ 0 w 630179"/>
                  <a:gd name="connsiteY3" fmla="*/ 0 h 629929"/>
                  <a:gd name="connsiteX4" fmla="*/ 590019 w 630179"/>
                  <a:gd name="connsiteY4" fmla="*/ 396099 h 629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179" h="629929">
                    <a:moveTo>
                      <a:pt x="590019" y="396099"/>
                    </a:moveTo>
                    <a:cubicBezTo>
                      <a:pt x="643566" y="449646"/>
                      <a:pt x="643566" y="536222"/>
                      <a:pt x="590019" y="589769"/>
                    </a:cubicBezTo>
                    <a:cubicBezTo>
                      <a:pt x="536472" y="643316"/>
                      <a:pt x="449896" y="643316"/>
                      <a:pt x="396349" y="589769"/>
                    </a:cubicBezTo>
                    <a:cubicBezTo>
                      <a:pt x="342802" y="536222"/>
                      <a:pt x="0" y="0"/>
                      <a:pt x="0" y="0"/>
                    </a:cubicBezTo>
                    <a:cubicBezTo>
                      <a:pt x="0" y="0"/>
                      <a:pt x="536472" y="342802"/>
                      <a:pt x="590019" y="396099"/>
                    </a:cubicBezTo>
                    <a:close/>
                  </a:path>
                </a:pathLst>
              </a:custGeom>
              <a:solidFill>
                <a:srgbClr val="FFEDCF"/>
              </a:solidFill>
              <a:ln w="249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15" name="Graphic 47">
                <a:extLst>
                  <a:ext uri="{FF2B5EF4-FFF2-40B4-BE49-F238E27FC236}">
                    <a16:creationId xmlns:a16="http://schemas.microsoft.com/office/drawing/2014/main" id="{1EF19EA9-31A8-C130-8382-124187040AE2}"/>
                  </a:ext>
                </a:extLst>
              </p:cNvPr>
              <p:cNvGrpSpPr/>
              <p:nvPr/>
            </p:nvGrpSpPr>
            <p:grpSpPr>
              <a:xfrm>
                <a:off x="1285539" y="5921194"/>
                <a:ext cx="227700" cy="227200"/>
                <a:chOff x="1285539" y="5921194"/>
                <a:chExt cx="227700" cy="227200"/>
              </a:xfrm>
            </p:grpSpPr>
            <p:sp>
              <p:nvSpPr>
                <p:cNvPr id="16" name="Freeform: Shape 13">
                  <a:extLst>
                    <a:ext uri="{FF2B5EF4-FFF2-40B4-BE49-F238E27FC236}">
                      <a16:creationId xmlns:a16="http://schemas.microsoft.com/office/drawing/2014/main" id="{BCD718F1-EF74-C761-B745-ABE956038C27}"/>
                    </a:ext>
                  </a:extLst>
                </p:cNvPr>
                <p:cNvSpPr/>
                <p:nvPr/>
              </p:nvSpPr>
              <p:spPr>
                <a:xfrm>
                  <a:off x="1285539" y="5921194"/>
                  <a:ext cx="227199" cy="227200"/>
                </a:xfrm>
                <a:custGeom>
                  <a:avLst/>
                  <a:gdLst>
                    <a:gd name="connsiteX0" fmla="*/ 215940 w 227199"/>
                    <a:gd name="connsiteY0" fmla="*/ 94083 h 227200"/>
                    <a:gd name="connsiteX1" fmla="*/ 215940 w 227199"/>
                    <a:gd name="connsiteY1" fmla="*/ 94083 h 227200"/>
                    <a:gd name="connsiteX2" fmla="*/ 211436 w 227199"/>
                    <a:gd name="connsiteY2" fmla="*/ 88078 h 227200"/>
                    <a:gd name="connsiteX3" fmla="*/ 200677 w 227199"/>
                    <a:gd name="connsiteY3" fmla="*/ 62305 h 227200"/>
                    <a:gd name="connsiteX4" fmla="*/ 199676 w 227199"/>
                    <a:gd name="connsiteY4" fmla="*/ 55049 h 227200"/>
                    <a:gd name="connsiteX5" fmla="*/ 199676 w 227199"/>
                    <a:gd name="connsiteY5" fmla="*/ 55049 h 227200"/>
                    <a:gd name="connsiteX6" fmla="*/ 172151 w 227199"/>
                    <a:gd name="connsiteY6" fmla="*/ 27524 h 227200"/>
                    <a:gd name="connsiteX7" fmla="*/ 172151 w 227199"/>
                    <a:gd name="connsiteY7" fmla="*/ 27524 h 227200"/>
                    <a:gd name="connsiteX8" fmla="*/ 164895 w 227199"/>
                    <a:gd name="connsiteY8" fmla="*/ 26523 h 227200"/>
                    <a:gd name="connsiteX9" fmla="*/ 139122 w 227199"/>
                    <a:gd name="connsiteY9" fmla="*/ 15764 h 227200"/>
                    <a:gd name="connsiteX10" fmla="*/ 133117 w 227199"/>
                    <a:gd name="connsiteY10" fmla="*/ 11260 h 227200"/>
                    <a:gd name="connsiteX11" fmla="*/ 133117 w 227199"/>
                    <a:gd name="connsiteY11" fmla="*/ 11260 h 227200"/>
                    <a:gd name="connsiteX12" fmla="*/ 94083 w 227199"/>
                    <a:gd name="connsiteY12" fmla="*/ 11260 h 227200"/>
                    <a:gd name="connsiteX13" fmla="*/ 94083 w 227199"/>
                    <a:gd name="connsiteY13" fmla="*/ 11260 h 227200"/>
                    <a:gd name="connsiteX14" fmla="*/ 88078 w 227199"/>
                    <a:gd name="connsiteY14" fmla="*/ 15764 h 227200"/>
                    <a:gd name="connsiteX15" fmla="*/ 62305 w 227199"/>
                    <a:gd name="connsiteY15" fmla="*/ 26523 h 227200"/>
                    <a:gd name="connsiteX16" fmla="*/ 55048 w 227199"/>
                    <a:gd name="connsiteY16" fmla="*/ 27524 h 227200"/>
                    <a:gd name="connsiteX17" fmla="*/ 55048 w 227199"/>
                    <a:gd name="connsiteY17" fmla="*/ 27524 h 227200"/>
                    <a:gd name="connsiteX18" fmla="*/ 27524 w 227199"/>
                    <a:gd name="connsiteY18" fmla="*/ 55049 h 227200"/>
                    <a:gd name="connsiteX19" fmla="*/ 27524 w 227199"/>
                    <a:gd name="connsiteY19" fmla="*/ 55049 h 227200"/>
                    <a:gd name="connsiteX20" fmla="*/ 26523 w 227199"/>
                    <a:gd name="connsiteY20" fmla="*/ 62305 h 227200"/>
                    <a:gd name="connsiteX21" fmla="*/ 15764 w 227199"/>
                    <a:gd name="connsiteY21" fmla="*/ 88078 h 227200"/>
                    <a:gd name="connsiteX22" fmla="*/ 11260 w 227199"/>
                    <a:gd name="connsiteY22" fmla="*/ 94083 h 227200"/>
                    <a:gd name="connsiteX23" fmla="*/ 11260 w 227199"/>
                    <a:gd name="connsiteY23" fmla="*/ 94083 h 227200"/>
                    <a:gd name="connsiteX24" fmla="*/ 11260 w 227199"/>
                    <a:gd name="connsiteY24" fmla="*/ 133117 h 227200"/>
                    <a:gd name="connsiteX25" fmla="*/ 11260 w 227199"/>
                    <a:gd name="connsiteY25" fmla="*/ 133117 h 227200"/>
                    <a:gd name="connsiteX26" fmla="*/ 15764 w 227199"/>
                    <a:gd name="connsiteY26" fmla="*/ 139122 h 227200"/>
                    <a:gd name="connsiteX27" fmla="*/ 26523 w 227199"/>
                    <a:gd name="connsiteY27" fmla="*/ 164895 h 227200"/>
                    <a:gd name="connsiteX28" fmla="*/ 27524 w 227199"/>
                    <a:gd name="connsiteY28" fmla="*/ 172152 h 227200"/>
                    <a:gd name="connsiteX29" fmla="*/ 27524 w 227199"/>
                    <a:gd name="connsiteY29" fmla="*/ 172152 h 227200"/>
                    <a:gd name="connsiteX30" fmla="*/ 55048 w 227199"/>
                    <a:gd name="connsiteY30" fmla="*/ 199676 h 227200"/>
                    <a:gd name="connsiteX31" fmla="*/ 55048 w 227199"/>
                    <a:gd name="connsiteY31" fmla="*/ 199676 h 227200"/>
                    <a:gd name="connsiteX32" fmla="*/ 62305 w 227199"/>
                    <a:gd name="connsiteY32" fmla="*/ 200677 h 227200"/>
                    <a:gd name="connsiteX33" fmla="*/ 88078 w 227199"/>
                    <a:gd name="connsiteY33" fmla="*/ 211436 h 227200"/>
                    <a:gd name="connsiteX34" fmla="*/ 94083 w 227199"/>
                    <a:gd name="connsiteY34" fmla="*/ 215940 h 227200"/>
                    <a:gd name="connsiteX35" fmla="*/ 94083 w 227199"/>
                    <a:gd name="connsiteY35" fmla="*/ 215940 h 227200"/>
                    <a:gd name="connsiteX36" fmla="*/ 133117 w 227199"/>
                    <a:gd name="connsiteY36" fmla="*/ 215940 h 227200"/>
                    <a:gd name="connsiteX37" fmla="*/ 133117 w 227199"/>
                    <a:gd name="connsiteY37" fmla="*/ 215940 h 227200"/>
                    <a:gd name="connsiteX38" fmla="*/ 139122 w 227199"/>
                    <a:gd name="connsiteY38" fmla="*/ 211436 h 227200"/>
                    <a:gd name="connsiteX39" fmla="*/ 164895 w 227199"/>
                    <a:gd name="connsiteY39" fmla="*/ 200677 h 227200"/>
                    <a:gd name="connsiteX40" fmla="*/ 172151 w 227199"/>
                    <a:gd name="connsiteY40" fmla="*/ 199676 h 227200"/>
                    <a:gd name="connsiteX41" fmla="*/ 172151 w 227199"/>
                    <a:gd name="connsiteY41" fmla="*/ 199676 h 227200"/>
                    <a:gd name="connsiteX42" fmla="*/ 199676 w 227199"/>
                    <a:gd name="connsiteY42" fmla="*/ 172152 h 227200"/>
                    <a:gd name="connsiteX43" fmla="*/ 199676 w 227199"/>
                    <a:gd name="connsiteY43" fmla="*/ 172152 h 227200"/>
                    <a:gd name="connsiteX44" fmla="*/ 200677 w 227199"/>
                    <a:gd name="connsiteY44" fmla="*/ 164895 h 227200"/>
                    <a:gd name="connsiteX45" fmla="*/ 211436 w 227199"/>
                    <a:gd name="connsiteY45" fmla="*/ 139122 h 227200"/>
                    <a:gd name="connsiteX46" fmla="*/ 215940 w 227199"/>
                    <a:gd name="connsiteY46" fmla="*/ 133117 h 227200"/>
                    <a:gd name="connsiteX47" fmla="*/ 215940 w 227199"/>
                    <a:gd name="connsiteY47" fmla="*/ 133117 h 227200"/>
                    <a:gd name="connsiteX48" fmla="*/ 215940 w 227199"/>
                    <a:gd name="connsiteY48" fmla="*/ 94083 h 22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227199" h="227200">
                      <a:moveTo>
                        <a:pt x="215940" y="94083"/>
                      </a:moveTo>
                      <a:lnTo>
                        <a:pt x="215940" y="94083"/>
                      </a:lnTo>
                      <a:cubicBezTo>
                        <a:pt x="213688" y="92832"/>
                        <a:pt x="212187" y="90580"/>
                        <a:pt x="211436" y="88078"/>
                      </a:cubicBezTo>
                      <a:cubicBezTo>
                        <a:pt x="209184" y="79070"/>
                        <a:pt x="205681" y="70312"/>
                        <a:pt x="200677" y="62305"/>
                      </a:cubicBezTo>
                      <a:cubicBezTo>
                        <a:pt x="199426" y="60053"/>
                        <a:pt x="198925" y="57551"/>
                        <a:pt x="199676" y="55049"/>
                      </a:cubicBezTo>
                      <a:lnTo>
                        <a:pt x="199676" y="55049"/>
                      </a:lnTo>
                      <a:cubicBezTo>
                        <a:pt x="204180" y="38284"/>
                        <a:pt x="188916" y="23020"/>
                        <a:pt x="172151" y="27524"/>
                      </a:cubicBezTo>
                      <a:lnTo>
                        <a:pt x="172151" y="27524"/>
                      </a:lnTo>
                      <a:cubicBezTo>
                        <a:pt x="169649" y="28275"/>
                        <a:pt x="167147" y="27774"/>
                        <a:pt x="164895" y="26523"/>
                      </a:cubicBezTo>
                      <a:cubicBezTo>
                        <a:pt x="156638" y="21769"/>
                        <a:pt x="148130" y="18266"/>
                        <a:pt x="139122" y="15764"/>
                      </a:cubicBezTo>
                      <a:cubicBezTo>
                        <a:pt x="136620" y="15013"/>
                        <a:pt x="134368" y="13512"/>
                        <a:pt x="133117" y="11260"/>
                      </a:cubicBezTo>
                      <a:lnTo>
                        <a:pt x="133117" y="11260"/>
                      </a:lnTo>
                      <a:cubicBezTo>
                        <a:pt x="124359" y="-3753"/>
                        <a:pt x="102841" y="-3753"/>
                        <a:pt x="94083" y="11260"/>
                      </a:cubicBezTo>
                      <a:lnTo>
                        <a:pt x="94083" y="11260"/>
                      </a:lnTo>
                      <a:cubicBezTo>
                        <a:pt x="92832" y="13512"/>
                        <a:pt x="90580" y="15013"/>
                        <a:pt x="88078" y="15764"/>
                      </a:cubicBezTo>
                      <a:cubicBezTo>
                        <a:pt x="79070" y="18016"/>
                        <a:pt x="70312" y="21519"/>
                        <a:pt x="62305" y="26523"/>
                      </a:cubicBezTo>
                      <a:cubicBezTo>
                        <a:pt x="60053" y="27774"/>
                        <a:pt x="57551" y="28275"/>
                        <a:pt x="55048" y="27524"/>
                      </a:cubicBezTo>
                      <a:lnTo>
                        <a:pt x="55048" y="27524"/>
                      </a:lnTo>
                      <a:cubicBezTo>
                        <a:pt x="38284" y="23020"/>
                        <a:pt x="23020" y="38284"/>
                        <a:pt x="27524" y="55049"/>
                      </a:cubicBezTo>
                      <a:lnTo>
                        <a:pt x="27524" y="55049"/>
                      </a:lnTo>
                      <a:cubicBezTo>
                        <a:pt x="28275" y="57551"/>
                        <a:pt x="27774" y="60053"/>
                        <a:pt x="26523" y="62305"/>
                      </a:cubicBezTo>
                      <a:cubicBezTo>
                        <a:pt x="21769" y="70562"/>
                        <a:pt x="18266" y="79070"/>
                        <a:pt x="15764" y="88078"/>
                      </a:cubicBezTo>
                      <a:cubicBezTo>
                        <a:pt x="15013" y="90580"/>
                        <a:pt x="13512" y="92832"/>
                        <a:pt x="11260" y="94083"/>
                      </a:cubicBezTo>
                      <a:lnTo>
                        <a:pt x="11260" y="94083"/>
                      </a:lnTo>
                      <a:cubicBezTo>
                        <a:pt x="-3753" y="102841"/>
                        <a:pt x="-3753" y="124359"/>
                        <a:pt x="11260" y="133117"/>
                      </a:cubicBezTo>
                      <a:lnTo>
                        <a:pt x="11260" y="133117"/>
                      </a:lnTo>
                      <a:cubicBezTo>
                        <a:pt x="13512" y="134368"/>
                        <a:pt x="15013" y="136620"/>
                        <a:pt x="15764" y="139122"/>
                      </a:cubicBezTo>
                      <a:cubicBezTo>
                        <a:pt x="18016" y="148130"/>
                        <a:pt x="21519" y="156888"/>
                        <a:pt x="26523" y="164895"/>
                      </a:cubicBezTo>
                      <a:cubicBezTo>
                        <a:pt x="27774" y="167147"/>
                        <a:pt x="28275" y="169649"/>
                        <a:pt x="27524" y="172152"/>
                      </a:cubicBezTo>
                      <a:lnTo>
                        <a:pt x="27524" y="172152"/>
                      </a:lnTo>
                      <a:cubicBezTo>
                        <a:pt x="23020" y="188916"/>
                        <a:pt x="38284" y="204180"/>
                        <a:pt x="55048" y="199676"/>
                      </a:cubicBezTo>
                      <a:lnTo>
                        <a:pt x="55048" y="199676"/>
                      </a:lnTo>
                      <a:cubicBezTo>
                        <a:pt x="57551" y="198925"/>
                        <a:pt x="60053" y="199426"/>
                        <a:pt x="62305" y="200677"/>
                      </a:cubicBezTo>
                      <a:cubicBezTo>
                        <a:pt x="70562" y="205431"/>
                        <a:pt x="79070" y="208934"/>
                        <a:pt x="88078" y="211436"/>
                      </a:cubicBezTo>
                      <a:cubicBezTo>
                        <a:pt x="90580" y="212187"/>
                        <a:pt x="92832" y="213688"/>
                        <a:pt x="94083" y="215940"/>
                      </a:cubicBezTo>
                      <a:lnTo>
                        <a:pt x="94083" y="215940"/>
                      </a:lnTo>
                      <a:cubicBezTo>
                        <a:pt x="102841" y="230953"/>
                        <a:pt x="124359" y="230953"/>
                        <a:pt x="133117" y="215940"/>
                      </a:cubicBezTo>
                      <a:lnTo>
                        <a:pt x="133117" y="215940"/>
                      </a:lnTo>
                      <a:cubicBezTo>
                        <a:pt x="134368" y="213688"/>
                        <a:pt x="136620" y="212187"/>
                        <a:pt x="139122" y="211436"/>
                      </a:cubicBezTo>
                      <a:cubicBezTo>
                        <a:pt x="148130" y="209184"/>
                        <a:pt x="156888" y="205681"/>
                        <a:pt x="164895" y="200677"/>
                      </a:cubicBezTo>
                      <a:cubicBezTo>
                        <a:pt x="167147" y="199426"/>
                        <a:pt x="169649" y="198925"/>
                        <a:pt x="172151" y="199676"/>
                      </a:cubicBezTo>
                      <a:lnTo>
                        <a:pt x="172151" y="199676"/>
                      </a:lnTo>
                      <a:cubicBezTo>
                        <a:pt x="188916" y="204180"/>
                        <a:pt x="204180" y="188916"/>
                        <a:pt x="199676" y="172152"/>
                      </a:cubicBezTo>
                      <a:lnTo>
                        <a:pt x="199676" y="172152"/>
                      </a:lnTo>
                      <a:cubicBezTo>
                        <a:pt x="198925" y="169649"/>
                        <a:pt x="199426" y="167147"/>
                        <a:pt x="200677" y="164895"/>
                      </a:cubicBezTo>
                      <a:cubicBezTo>
                        <a:pt x="205431" y="156638"/>
                        <a:pt x="208934" y="148130"/>
                        <a:pt x="211436" y="139122"/>
                      </a:cubicBezTo>
                      <a:cubicBezTo>
                        <a:pt x="212187" y="136620"/>
                        <a:pt x="213688" y="134368"/>
                        <a:pt x="215940" y="133117"/>
                      </a:cubicBezTo>
                      <a:lnTo>
                        <a:pt x="215940" y="133117"/>
                      </a:lnTo>
                      <a:cubicBezTo>
                        <a:pt x="230953" y="124359"/>
                        <a:pt x="230953" y="102841"/>
                        <a:pt x="215940" y="94083"/>
                      </a:cubicBezTo>
                      <a:close/>
                    </a:path>
                  </a:pathLst>
                </a:custGeom>
                <a:solidFill>
                  <a:srgbClr val="8A5E3C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7" name="Freeform: Shape 14">
                  <a:extLst>
                    <a:ext uri="{FF2B5EF4-FFF2-40B4-BE49-F238E27FC236}">
                      <a16:creationId xmlns:a16="http://schemas.microsoft.com/office/drawing/2014/main" id="{D4380D37-897E-7D86-C6A3-ED8F44D73A27}"/>
                    </a:ext>
                  </a:extLst>
                </p:cNvPr>
                <p:cNvSpPr/>
                <p:nvPr/>
              </p:nvSpPr>
              <p:spPr>
                <a:xfrm>
                  <a:off x="1318631" y="5976806"/>
                  <a:ext cx="47416" cy="47416"/>
                </a:xfrm>
                <a:custGeom>
                  <a:avLst/>
                  <a:gdLst>
                    <a:gd name="connsiteX0" fmla="*/ 40473 w 47416"/>
                    <a:gd name="connsiteY0" fmla="*/ 6944 h 47416"/>
                    <a:gd name="connsiteX1" fmla="*/ 40473 w 47416"/>
                    <a:gd name="connsiteY1" fmla="*/ 40473 h 47416"/>
                    <a:gd name="connsiteX2" fmla="*/ 6944 w 47416"/>
                    <a:gd name="connsiteY2" fmla="*/ 40473 h 47416"/>
                    <a:gd name="connsiteX3" fmla="*/ 6944 w 47416"/>
                    <a:gd name="connsiteY3" fmla="*/ 6944 h 47416"/>
                    <a:gd name="connsiteX4" fmla="*/ 40473 w 47416"/>
                    <a:gd name="connsiteY4" fmla="*/ 6944 h 47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16" h="47416">
                      <a:moveTo>
                        <a:pt x="40473" y="6944"/>
                      </a:moveTo>
                      <a:cubicBezTo>
                        <a:pt x="49731" y="16202"/>
                        <a:pt x="49731" y="31215"/>
                        <a:pt x="40473" y="40473"/>
                      </a:cubicBezTo>
                      <a:cubicBezTo>
                        <a:pt x="31215" y="49731"/>
                        <a:pt x="16202" y="49731"/>
                        <a:pt x="6944" y="40473"/>
                      </a:cubicBezTo>
                      <a:cubicBezTo>
                        <a:pt x="-2315" y="31215"/>
                        <a:pt x="-2315" y="16202"/>
                        <a:pt x="6944" y="6944"/>
                      </a:cubicBezTo>
                      <a:cubicBezTo>
                        <a:pt x="16202" y="-2315"/>
                        <a:pt x="31215" y="-2315"/>
                        <a:pt x="40473" y="694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8" name="Freeform: Shape 15">
                  <a:extLst>
                    <a:ext uri="{FF2B5EF4-FFF2-40B4-BE49-F238E27FC236}">
                      <a16:creationId xmlns:a16="http://schemas.microsoft.com/office/drawing/2014/main" id="{3F5619C6-BEBE-AF54-7309-5FBC659E0578}"/>
                    </a:ext>
                  </a:extLst>
                </p:cNvPr>
                <p:cNvSpPr/>
                <p:nvPr/>
              </p:nvSpPr>
              <p:spPr>
                <a:xfrm>
                  <a:off x="1442740" y="6012087"/>
                  <a:ext cx="47416" cy="47416"/>
                </a:xfrm>
                <a:custGeom>
                  <a:avLst/>
                  <a:gdLst>
                    <a:gd name="connsiteX0" fmla="*/ 40473 w 47416"/>
                    <a:gd name="connsiteY0" fmla="*/ 6944 h 47416"/>
                    <a:gd name="connsiteX1" fmla="*/ 40473 w 47416"/>
                    <a:gd name="connsiteY1" fmla="*/ 40473 h 47416"/>
                    <a:gd name="connsiteX2" fmla="*/ 6944 w 47416"/>
                    <a:gd name="connsiteY2" fmla="*/ 40473 h 47416"/>
                    <a:gd name="connsiteX3" fmla="*/ 6944 w 47416"/>
                    <a:gd name="connsiteY3" fmla="*/ 6944 h 47416"/>
                    <a:gd name="connsiteX4" fmla="*/ 40473 w 47416"/>
                    <a:gd name="connsiteY4" fmla="*/ 6944 h 47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16" h="47416">
                      <a:moveTo>
                        <a:pt x="40473" y="6944"/>
                      </a:moveTo>
                      <a:cubicBezTo>
                        <a:pt x="49731" y="16202"/>
                        <a:pt x="49731" y="31215"/>
                        <a:pt x="40473" y="40473"/>
                      </a:cubicBezTo>
                      <a:cubicBezTo>
                        <a:pt x="31215" y="49731"/>
                        <a:pt x="16202" y="49731"/>
                        <a:pt x="6944" y="40473"/>
                      </a:cubicBezTo>
                      <a:cubicBezTo>
                        <a:pt x="-2315" y="31215"/>
                        <a:pt x="-2315" y="16202"/>
                        <a:pt x="6944" y="6944"/>
                      </a:cubicBezTo>
                      <a:cubicBezTo>
                        <a:pt x="16202" y="-2315"/>
                        <a:pt x="31215" y="-2315"/>
                        <a:pt x="40473" y="694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9" name="Freeform: Shape 16">
                  <a:extLst>
                    <a:ext uri="{FF2B5EF4-FFF2-40B4-BE49-F238E27FC236}">
                      <a16:creationId xmlns:a16="http://schemas.microsoft.com/office/drawing/2014/main" id="{09C6F13A-60CD-D195-4B33-1291FA7E9AEB}"/>
                    </a:ext>
                  </a:extLst>
                </p:cNvPr>
                <p:cNvSpPr/>
                <p:nvPr/>
              </p:nvSpPr>
              <p:spPr>
                <a:xfrm>
                  <a:off x="1386378" y="6014777"/>
                  <a:ext cx="25522" cy="25522"/>
                </a:xfrm>
                <a:custGeom>
                  <a:avLst/>
                  <a:gdLst>
                    <a:gd name="connsiteX0" fmla="*/ 21769 w 25522"/>
                    <a:gd name="connsiteY0" fmla="*/ 3753 h 25522"/>
                    <a:gd name="connsiteX1" fmla="*/ 21769 w 25522"/>
                    <a:gd name="connsiteY1" fmla="*/ 21769 h 25522"/>
                    <a:gd name="connsiteX2" fmla="*/ 3753 w 25522"/>
                    <a:gd name="connsiteY2" fmla="*/ 21769 h 25522"/>
                    <a:gd name="connsiteX3" fmla="*/ 3753 w 25522"/>
                    <a:gd name="connsiteY3" fmla="*/ 3753 h 25522"/>
                    <a:gd name="connsiteX4" fmla="*/ 21769 w 25522"/>
                    <a:gd name="connsiteY4" fmla="*/ 3753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522">
                      <a:moveTo>
                        <a:pt x="21769" y="3753"/>
                      </a:moveTo>
                      <a:cubicBezTo>
                        <a:pt x="26774" y="8758"/>
                        <a:pt x="26774" y="16765"/>
                        <a:pt x="21769" y="21769"/>
                      </a:cubicBezTo>
                      <a:cubicBezTo>
                        <a:pt x="16765" y="26774"/>
                        <a:pt x="8758" y="26774"/>
                        <a:pt x="3753" y="21769"/>
                      </a:cubicBezTo>
                      <a:cubicBezTo>
                        <a:pt x="-1251" y="16765"/>
                        <a:pt x="-1251" y="8758"/>
                        <a:pt x="3753" y="3753"/>
                      </a:cubicBezTo>
                      <a:cubicBezTo>
                        <a:pt x="8758" y="-1251"/>
                        <a:pt x="16765" y="-1251"/>
                        <a:pt x="21769" y="3753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0" name="Freeform: Shape 17">
                  <a:extLst>
                    <a:ext uri="{FF2B5EF4-FFF2-40B4-BE49-F238E27FC236}">
                      <a16:creationId xmlns:a16="http://schemas.microsoft.com/office/drawing/2014/main" id="{9BC3E14C-F422-4BD2-1D12-41D55D503F20}"/>
                    </a:ext>
                  </a:extLst>
                </p:cNvPr>
                <p:cNvSpPr/>
                <p:nvPr/>
              </p:nvSpPr>
              <p:spPr>
                <a:xfrm>
                  <a:off x="1337835" y="6070576"/>
                  <a:ext cx="25522" cy="25522"/>
                </a:xfrm>
                <a:custGeom>
                  <a:avLst/>
                  <a:gdLst>
                    <a:gd name="connsiteX0" fmla="*/ 25522 w 25522"/>
                    <a:gd name="connsiteY0" fmla="*/ 12761 h 25522"/>
                    <a:gd name="connsiteX1" fmla="*/ 12761 w 25522"/>
                    <a:gd name="connsiteY1" fmla="*/ 25522 h 25522"/>
                    <a:gd name="connsiteX2" fmla="*/ 0 w 25522"/>
                    <a:gd name="connsiteY2" fmla="*/ 12761 h 25522"/>
                    <a:gd name="connsiteX3" fmla="*/ 12761 w 25522"/>
                    <a:gd name="connsiteY3" fmla="*/ 0 h 25522"/>
                    <a:gd name="connsiteX4" fmla="*/ 25522 w 25522"/>
                    <a:gd name="connsiteY4" fmla="*/ 12761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522">
                      <a:moveTo>
                        <a:pt x="25522" y="12761"/>
                      </a:moveTo>
                      <a:cubicBezTo>
                        <a:pt x="25522" y="19809"/>
                        <a:pt x="19809" y="25522"/>
                        <a:pt x="12761" y="25522"/>
                      </a:cubicBezTo>
                      <a:cubicBezTo>
                        <a:pt x="5713" y="25522"/>
                        <a:pt x="0" y="19809"/>
                        <a:pt x="0" y="12761"/>
                      </a:cubicBezTo>
                      <a:cubicBezTo>
                        <a:pt x="0" y="5713"/>
                        <a:pt x="5713" y="0"/>
                        <a:pt x="12761" y="0"/>
                      </a:cubicBezTo>
                      <a:cubicBezTo>
                        <a:pt x="19809" y="0"/>
                        <a:pt x="25522" y="5713"/>
                        <a:pt x="25522" y="12761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1" name="Freeform: Shape 18">
                  <a:extLst>
                    <a:ext uri="{FF2B5EF4-FFF2-40B4-BE49-F238E27FC236}">
                      <a16:creationId xmlns:a16="http://schemas.microsoft.com/office/drawing/2014/main" id="{1943F3D2-19CA-1C2E-7C2D-6F63D1D1AB49}"/>
                    </a:ext>
                  </a:extLst>
                </p:cNvPr>
                <p:cNvSpPr/>
                <p:nvPr/>
              </p:nvSpPr>
              <p:spPr>
                <a:xfrm>
                  <a:off x="1394072" y="6070169"/>
                  <a:ext cx="44914" cy="45008"/>
                </a:xfrm>
                <a:custGeom>
                  <a:avLst/>
                  <a:gdLst>
                    <a:gd name="connsiteX0" fmla="*/ 38346 w 44914"/>
                    <a:gd name="connsiteY0" fmla="*/ 6662 h 45008"/>
                    <a:gd name="connsiteX1" fmla="*/ 38346 w 44914"/>
                    <a:gd name="connsiteY1" fmla="*/ 38440 h 45008"/>
                    <a:gd name="connsiteX2" fmla="*/ 6568 w 44914"/>
                    <a:gd name="connsiteY2" fmla="*/ 38440 h 45008"/>
                    <a:gd name="connsiteX3" fmla="*/ 6568 w 44914"/>
                    <a:gd name="connsiteY3" fmla="*/ 6662 h 45008"/>
                    <a:gd name="connsiteX4" fmla="*/ 38346 w 44914"/>
                    <a:gd name="connsiteY4" fmla="*/ 6662 h 45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914" h="45008">
                      <a:moveTo>
                        <a:pt x="38346" y="6662"/>
                      </a:moveTo>
                      <a:cubicBezTo>
                        <a:pt x="47104" y="15420"/>
                        <a:pt x="47104" y="29683"/>
                        <a:pt x="38346" y="38440"/>
                      </a:cubicBezTo>
                      <a:cubicBezTo>
                        <a:pt x="29589" y="47198"/>
                        <a:pt x="15326" y="47198"/>
                        <a:pt x="6568" y="38440"/>
                      </a:cubicBezTo>
                      <a:cubicBezTo>
                        <a:pt x="-2189" y="29683"/>
                        <a:pt x="-2189" y="15420"/>
                        <a:pt x="6568" y="6662"/>
                      </a:cubicBezTo>
                      <a:cubicBezTo>
                        <a:pt x="15326" y="-2095"/>
                        <a:pt x="29589" y="-2345"/>
                        <a:pt x="38346" y="6662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2" name="Freeform: Shape 19">
                  <a:extLst>
                    <a:ext uri="{FF2B5EF4-FFF2-40B4-BE49-F238E27FC236}">
                      <a16:creationId xmlns:a16="http://schemas.microsoft.com/office/drawing/2014/main" id="{B3E5B3B9-0143-7268-FD87-66B9F04C5167}"/>
                    </a:ext>
                  </a:extLst>
                </p:cNvPr>
                <p:cNvSpPr/>
                <p:nvPr/>
              </p:nvSpPr>
              <p:spPr>
                <a:xfrm>
                  <a:off x="1397638" y="5949156"/>
                  <a:ext cx="25522" cy="25334"/>
                </a:xfrm>
                <a:custGeom>
                  <a:avLst/>
                  <a:gdLst>
                    <a:gd name="connsiteX0" fmla="*/ 21769 w 25522"/>
                    <a:gd name="connsiteY0" fmla="*/ 3566 h 25334"/>
                    <a:gd name="connsiteX1" fmla="*/ 21769 w 25522"/>
                    <a:gd name="connsiteY1" fmla="*/ 21582 h 25334"/>
                    <a:gd name="connsiteX2" fmla="*/ 3753 w 25522"/>
                    <a:gd name="connsiteY2" fmla="*/ 21582 h 25334"/>
                    <a:gd name="connsiteX3" fmla="*/ 3753 w 25522"/>
                    <a:gd name="connsiteY3" fmla="*/ 3566 h 25334"/>
                    <a:gd name="connsiteX4" fmla="*/ 21769 w 25522"/>
                    <a:gd name="connsiteY4" fmla="*/ 3566 h 2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334">
                      <a:moveTo>
                        <a:pt x="21769" y="3566"/>
                      </a:moveTo>
                      <a:cubicBezTo>
                        <a:pt x="26774" y="8570"/>
                        <a:pt x="26774" y="16577"/>
                        <a:pt x="21769" y="21582"/>
                      </a:cubicBezTo>
                      <a:cubicBezTo>
                        <a:pt x="16765" y="26586"/>
                        <a:pt x="8758" y="26586"/>
                        <a:pt x="3753" y="21582"/>
                      </a:cubicBezTo>
                      <a:cubicBezTo>
                        <a:pt x="-1251" y="16577"/>
                        <a:pt x="-1251" y="8570"/>
                        <a:pt x="3753" y="3566"/>
                      </a:cubicBezTo>
                      <a:cubicBezTo>
                        <a:pt x="8758" y="-1189"/>
                        <a:pt x="16765" y="-1189"/>
                        <a:pt x="21769" y="3566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3" name="Freeform: Shape 20">
                  <a:extLst>
                    <a:ext uri="{FF2B5EF4-FFF2-40B4-BE49-F238E27FC236}">
                      <a16:creationId xmlns:a16="http://schemas.microsoft.com/office/drawing/2014/main" id="{3A67B722-3587-D759-6316-6AD279B0A182}"/>
                    </a:ext>
                  </a:extLst>
                </p:cNvPr>
                <p:cNvSpPr/>
                <p:nvPr/>
              </p:nvSpPr>
              <p:spPr>
                <a:xfrm>
                  <a:off x="1374117" y="5936708"/>
                  <a:ext cx="139122" cy="211436"/>
                </a:xfrm>
                <a:custGeom>
                  <a:avLst/>
                  <a:gdLst>
                    <a:gd name="connsiteX0" fmla="*/ 83824 w 139122"/>
                    <a:gd name="connsiteY0" fmla="*/ 12011 h 211436"/>
                    <a:gd name="connsiteX1" fmla="*/ 83824 w 139122"/>
                    <a:gd name="connsiteY1" fmla="*/ 12011 h 211436"/>
                    <a:gd name="connsiteX2" fmla="*/ 76567 w 139122"/>
                    <a:gd name="connsiteY2" fmla="*/ 11010 h 211436"/>
                    <a:gd name="connsiteX3" fmla="*/ 50795 w 139122"/>
                    <a:gd name="connsiteY3" fmla="*/ 250 h 211436"/>
                    <a:gd name="connsiteX4" fmla="*/ 50294 w 139122"/>
                    <a:gd name="connsiteY4" fmla="*/ 0 h 211436"/>
                    <a:gd name="connsiteX5" fmla="*/ 90079 w 139122"/>
                    <a:gd name="connsiteY5" fmla="*/ 103841 h 211436"/>
                    <a:gd name="connsiteX6" fmla="*/ 0 w 139122"/>
                    <a:gd name="connsiteY6" fmla="*/ 195672 h 211436"/>
                    <a:gd name="connsiteX7" fmla="*/ 6005 w 139122"/>
                    <a:gd name="connsiteY7" fmla="*/ 200176 h 211436"/>
                    <a:gd name="connsiteX8" fmla="*/ 6005 w 139122"/>
                    <a:gd name="connsiteY8" fmla="*/ 200176 h 211436"/>
                    <a:gd name="connsiteX9" fmla="*/ 45040 w 139122"/>
                    <a:gd name="connsiteY9" fmla="*/ 200176 h 211436"/>
                    <a:gd name="connsiteX10" fmla="*/ 45040 w 139122"/>
                    <a:gd name="connsiteY10" fmla="*/ 200176 h 211436"/>
                    <a:gd name="connsiteX11" fmla="*/ 51045 w 139122"/>
                    <a:gd name="connsiteY11" fmla="*/ 195672 h 211436"/>
                    <a:gd name="connsiteX12" fmla="*/ 76818 w 139122"/>
                    <a:gd name="connsiteY12" fmla="*/ 184913 h 211436"/>
                    <a:gd name="connsiteX13" fmla="*/ 84074 w 139122"/>
                    <a:gd name="connsiteY13" fmla="*/ 183912 h 211436"/>
                    <a:gd name="connsiteX14" fmla="*/ 84074 w 139122"/>
                    <a:gd name="connsiteY14" fmla="*/ 183912 h 211436"/>
                    <a:gd name="connsiteX15" fmla="*/ 111598 w 139122"/>
                    <a:gd name="connsiteY15" fmla="*/ 156388 h 211436"/>
                    <a:gd name="connsiteX16" fmla="*/ 112599 w 139122"/>
                    <a:gd name="connsiteY16" fmla="*/ 149131 h 211436"/>
                    <a:gd name="connsiteX17" fmla="*/ 123359 w 139122"/>
                    <a:gd name="connsiteY17" fmla="*/ 123359 h 211436"/>
                    <a:gd name="connsiteX18" fmla="*/ 127863 w 139122"/>
                    <a:gd name="connsiteY18" fmla="*/ 117353 h 211436"/>
                    <a:gd name="connsiteX19" fmla="*/ 127863 w 139122"/>
                    <a:gd name="connsiteY19" fmla="*/ 117353 h 211436"/>
                    <a:gd name="connsiteX20" fmla="*/ 127863 w 139122"/>
                    <a:gd name="connsiteY20" fmla="*/ 78319 h 211436"/>
                    <a:gd name="connsiteX21" fmla="*/ 127863 w 139122"/>
                    <a:gd name="connsiteY21" fmla="*/ 78319 h 211436"/>
                    <a:gd name="connsiteX22" fmla="*/ 123359 w 139122"/>
                    <a:gd name="connsiteY22" fmla="*/ 72314 h 211436"/>
                    <a:gd name="connsiteX23" fmla="*/ 112599 w 139122"/>
                    <a:gd name="connsiteY23" fmla="*/ 46541 h 211436"/>
                    <a:gd name="connsiteX24" fmla="*/ 111598 w 139122"/>
                    <a:gd name="connsiteY24" fmla="*/ 39285 h 211436"/>
                    <a:gd name="connsiteX25" fmla="*/ 111598 w 139122"/>
                    <a:gd name="connsiteY25" fmla="*/ 39285 h 211436"/>
                    <a:gd name="connsiteX26" fmla="*/ 83824 w 139122"/>
                    <a:gd name="connsiteY26" fmla="*/ 12011 h 21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39122" h="211436">
                      <a:moveTo>
                        <a:pt x="83824" y="12011"/>
                      </a:moveTo>
                      <a:lnTo>
                        <a:pt x="83824" y="12011"/>
                      </a:lnTo>
                      <a:cubicBezTo>
                        <a:pt x="81322" y="12761"/>
                        <a:pt x="78819" y="12261"/>
                        <a:pt x="76567" y="11010"/>
                      </a:cubicBezTo>
                      <a:cubicBezTo>
                        <a:pt x="68310" y="6256"/>
                        <a:pt x="59803" y="2752"/>
                        <a:pt x="50795" y="250"/>
                      </a:cubicBezTo>
                      <a:cubicBezTo>
                        <a:pt x="50545" y="250"/>
                        <a:pt x="50294" y="0"/>
                        <a:pt x="50294" y="0"/>
                      </a:cubicBezTo>
                      <a:cubicBezTo>
                        <a:pt x="64807" y="12261"/>
                        <a:pt x="103341" y="50545"/>
                        <a:pt x="90079" y="103841"/>
                      </a:cubicBezTo>
                      <a:cubicBezTo>
                        <a:pt x="73815" y="169399"/>
                        <a:pt x="13762" y="191919"/>
                        <a:pt x="0" y="195672"/>
                      </a:cubicBezTo>
                      <a:cubicBezTo>
                        <a:pt x="2502" y="196423"/>
                        <a:pt x="4754" y="197924"/>
                        <a:pt x="6005" y="200176"/>
                      </a:cubicBezTo>
                      <a:lnTo>
                        <a:pt x="6005" y="200176"/>
                      </a:lnTo>
                      <a:cubicBezTo>
                        <a:pt x="14763" y="215189"/>
                        <a:pt x="36282" y="215189"/>
                        <a:pt x="45040" y="200176"/>
                      </a:cubicBezTo>
                      <a:lnTo>
                        <a:pt x="45040" y="200176"/>
                      </a:lnTo>
                      <a:cubicBezTo>
                        <a:pt x="46291" y="197924"/>
                        <a:pt x="48543" y="196423"/>
                        <a:pt x="51045" y="195672"/>
                      </a:cubicBezTo>
                      <a:cubicBezTo>
                        <a:pt x="60053" y="193420"/>
                        <a:pt x="68811" y="189917"/>
                        <a:pt x="76818" y="184913"/>
                      </a:cubicBezTo>
                      <a:cubicBezTo>
                        <a:pt x="79070" y="183662"/>
                        <a:pt x="81572" y="183161"/>
                        <a:pt x="84074" y="183912"/>
                      </a:cubicBezTo>
                      <a:lnTo>
                        <a:pt x="84074" y="183912"/>
                      </a:lnTo>
                      <a:cubicBezTo>
                        <a:pt x="100839" y="188416"/>
                        <a:pt x="116102" y="173152"/>
                        <a:pt x="111598" y="156388"/>
                      </a:cubicBezTo>
                      <a:cubicBezTo>
                        <a:pt x="110848" y="153886"/>
                        <a:pt x="111348" y="151383"/>
                        <a:pt x="112599" y="149131"/>
                      </a:cubicBezTo>
                      <a:cubicBezTo>
                        <a:pt x="117353" y="140874"/>
                        <a:pt x="120856" y="132367"/>
                        <a:pt x="123359" y="123359"/>
                      </a:cubicBezTo>
                      <a:cubicBezTo>
                        <a:pt x="124109" y="120856"/>
                        <a:pt x="125611" y="118604"/>
                        <a:pt x="127863" y="117353"/>
                      </a:cubicBezTo>
                      <a:lnTo>
                        <a:pt x="127863" y="117353"/>
                      </a:lnTo>
                      <a:cubicBezTo>
                        <a:pt x="142876" y="108596"/>
                        <a:pt x="142876" y="87077"/>
                        <a:pt x="127863" y="78319"/>
                      </a:cubicBezTo>
                      <a:lnTo>
                        <a:pt x="127863" y="78319"/>
                      </a:lnTo>
                      <a:cubicBezTo>
                        <a:pt x="125611" y="77068"/>
                        <a:pt x="124109" y="74816"/>
                        <a:pt x="123359" y="72314"/>
                      </a:cubicBezTo>
                      <a:cubicBezTo>
                        <a:pt x="121107" y="63306"/>
                        <a:pt x="117604" y="54548"/>
                        <a:pt x="112599" y="46541"/>
                      </a:cubicBezTo>
                      <a:cubicBezTo>
                        <a:pt x="111348" y="44289"/>
                        <a:pt x="110848" y="41787"/>
                        <a:pt x="111598" y="39285"/>
                      </a:cubicBezTo>
                      <a:lnTo>
                        <a:pt x="111598" y="39285"/>
                      </a:lnTo>
                      <a:cubicBezTo>
                        <a:pt x="115852" y="22770"/>
                        <a:pt x="100338" y="7507"/>
                        <a:pt x="83824" y="12011"/>
                      </a:cubicBezTo>
                      <a:close/>
                    </a:path>
                  </a:pathLst>
                </a:custGeom>
                <a:solidFill>
                  <a:srgbClr val="8A5E3C">
                    <a:alpha val="50000"/>
                  </a:srgbClr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</p:grpSp>
      <p:grpSp>
        <p:nvGrpSpPr>
          <p:cNvPr id="24" name="Graphic 3">
            <a:extLst>
              <a:ext uri="{FF2B5EF4-FFF2-40B4-BE49-F238E27FC236}">
                <a16:creationId xmlns:a16="http://schemas.microsoft.com/office/drawing/2014/main" id="{7BCD6CDF-892C-7C1C-12B8-DAA6E9A1F62C}"/>
              </a:ext>
            </a:extLst>
          </p:cNvPr>
          <p:cNvGrpSpPr/>
          <p:nvPr/>
        </p:nvGrpSpPr>
        <p:grpSpPr>
          <a:xfrm>
            <a:off x="333596" y="4872568"/>
            <a:ext cx="2419599" cy="1593545"/>
            <a:chOff x="10128276" y="388922"/>
            <a:chExt cx="2832852" cy="1865713"/>
          </a:xfrm>
        </p:grpSpPr>
        <p:sp>
          <p:nvSpPr>
            <p:cNvPr id="25" name="Freeform: Shape 7">
              <a:extLst>
                <a:ext uri="{FF2B5EF4-FFF2-40B4-BE49-F238E27FC236}">
                  <a16:creationId xmlns:a16="http://schemas.microsoft.com/office/drawing/2014/main" id="{27D246FF-D36D-6F6D-5AC3-91D4A75D24AF}"/>
                </a:ext>
              </a:extLst>
            </p:cNvPr>
            <p:cNvSpPr/>
            <p:nvPr/>
          </p:nvSpPr>
          <p:spPr>
            <a:xfrm>
              <a:off x="10615796" y="389128"/>
              <a:ext cx="1865095" cy="1865095"/>
            </a:xfrm>
            <a:custGeom>
              <a:avLst/>
              <a:gdLst>
                <a:gd name="connsiteX0" fmla="*/ 1865096 w 1865095"/>
                <a:gd name="connsiteY0" fmla="*/ 932548 h 1865095"/>
                <a:gd name="connsiteX1" fmla="*/ 932548 w 1865095"/>
                <a:gd name="connsiteY1" fmla="*/ 1865096 h 1865095"/>
                <a:gd name="connsiteX2" fmla="*/ 0 w 1865095"/>
                <a:gd name="connsiteY2" fmla="*/ 932548 h 1865095"/>
                <a:gd name="connsiteX3" fmla="*/ 932548 w 1865095"/>
                <a:gd name="connsiteY3" fmla="*/ 0 h 1865095"/>
                <a:gd name="connsiteX4" fmla="*/ 1865096 w 1865095"/>
                <a:gd name="connsiteY4" fmla="*/ 932548 h 186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95" h="1865095">
                  <a:moveTo>
                    <a:pt x="1865096" y="932548"/>
                  </a:moveTo>
                  <a:cubicBezTo>
                    <a:pt x="1865096" y="1447580"/>
                    <a:pt x="1447580" y="1865096"/>
                    <a:pt x="932548" y="1865096"/>
                  </a:cubicBezTo>
                  <a:cubicBezTo>
                    <a:pt x="417516" y="1865096"/>
                    <a:pt x="0" y="1447580"/>
                    <a:pt x="0" y="932548"/>
                  </a:cubicBezTo>
                  <a:cubicBezTo>
                    <a:pt x="0" y="417516"/>
                    <a:pt x="417516" y="0"/>
                    <a:pt x="932548" y="0"/>
                  </a:cubicBezTo>
                  <a:cubicBezTo>
                    <a:pt x="1447580" y="0"/>
                    <a:pt x="1865096" y="417516"/>
                    <a:pt x="1865096" y="932548"/>
                  </a:cubicBezTo>
                  <a:close/>
                </a:path>
              </a:pathLst>
            </a:custGeom>
            <a:solidFill>
              <a:srgbClr val="EFCE79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26" name="Graphic 3">
              <a:extLst>
                <a:ext uri="{FF2B5EF4-FFF2-40B4-BE49-F238E27FC236}">
                  <a16:creationId xmlns:a16="http://schemas.microsoft.com/office/drawing/2014/main" id="{D52850A7-CD29-2E62-C1A3-963E2903F93B}"/>
                </a:ext>
              </a:extLst>
            </p:cNvPr>
            <p:cNvGrpSpPr/>
            <p:nvPr/>
          </p:nvGrpSpPr>
          <p:grpSpPr>
            <a:xfrm>
              <a:off x="10615906" y="412126"/>
              <a:ext cx="1865136" cy="1820250"/>
              <a:chOff x="10615906" y="412126"/>
              <a:chExt cx="1865136" cy="1820250"/>
            </a:xfrm>
            <a:solidFill>
              <a:srgbClr val="E4AF70"/>
            </a:solidFill>
          </p:grpSpPr>
          <p:sp>
            <p:nvSpPr>
              <p:cNvPr id="30" name="Freeform: Shape 12">
                <a:extLst>
                  <a:ext uri="{FF2B5EF4-FFF2-40B4-BE49-F238E27FC236}">
                    <a16:creationId xmlns:a16="http://schemas.microsoft.com/office/drawing/2014/main" id="{20D43EC8-3AA8-D4AA-436C-7415C53115B8}"/>
                  </a:ext>
                </a:extLst>
              </p:cNvPr>
              <p:cNvSpPr/>
              <p:nvPr/>
            </p:nvSpPr>
            <p:spPr>
              <a:xfrm>
                <a:off x="10799009" y="412126"/>
                <a:ext cx="1103879" cy="354736"/>
              </a:xfrm>
              <a:custGeom>
                <a:avLst/>
                <a:gdLst>
                  <a:gd name="connsiteX0" fmla="*/ 0 w 1103879"/>
                  <a:gd name="connsiteY0" fmla="*/ 354736 h 354736"/>
                  <a:gd name="connsiteX1" fmla="*/ 1103879 w 1103879"/>
                  <a:gd name="connsiteY1" fmla="*/ 46953 h 354736"/>
                  <a:gd name="connsiteX2" fmla="*/ 955737 w 1103879"/>
                  <a:gd name="connsiteY2" fmla="*/ 0 h 354736"/>
                  <a:gd name="connsiteX3" fmla="*/ 102339 w 1103879"/>
                  <a:gd name="connsiteY3" fmla="*/ 238024 h 354736"/>
                  <a:gd name="connsiteX4" fmla="*/ 0 w 1103879"/>
                  <a:gd name="connsiteY4" fmla="*/ 354736 h 35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879" h="354736">
                    <a:moveTo>
                      <a:pt x="0" y="354736"/>
                    </a:moveTo>
                    <a:lnTo>
                      <a:pt x="1103879" y="46953"/>
                    </a:lnTo>
                    <a:cubicBezTo>
                      <a:pt x="1056159" y="27214"/>
                      <a:pt x="1006523" y="11499"/>
                      <a:pt x="955737" y="0"/>
                    </a:cubicBezTo>
                    <a:lnTo>
                      <a:pt x="102339" y="238024"/>
                    </a:lnTo>
                    <a:cubicBezTo>
                      <a:pt x="64776" y="274053"/>
                      <a:pt x="30663" y="313149"/>
                      <a:pt x="0" y="35473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" name="Freeform: Shape 13">
                <a:extLst>
                  <a:ext uri="{FF2B5EF4-FFF2-40B4-BE49-F238E27FC236}">
                    <a16:creationId xmlns:a16="http://schemas.microsoft.com/office/drawing/2014/main" id="{03DA8470-ADA1-4054-D676-7F7092338E92}"/>
                  </a:ext>
                </a:extLst>
              </p:cNvPr>
              <p:cNvSpPr/>
              <p:nvPr/>
            </p:nvSpPr>
            <p:spPr>
              <a:xfrm>
                <a:off x="10615906" y="826847"/>
                <a:ext cx="1766288" cy="568037"/>
              </a:xfrm>
              <a:custGeom>
                <a:avLst/>
                <a:gdLst>
                  <a:gd name="connsiteX0" fmla="*/ 1723168 w 1766288"/>
                  <a:gd name="connsiteY0" fmla="*/ 0 h 568037"/>
                  <a:gd name="connsiteX1" fmla="*/ 82 w 1766288"/>
                  <a:gd name="connsiteY1" fmla="*/ 480456 h 568037"/>
                  <a:gd name="connsiteX2" fmla="*/ 2957 w 1766288"/>
                  <a:gd name="connsiteY2" fmla="*/ 568038 h 568037"/>
                  <a:gd name="connsiteX3" fmla="*/ 1766289 w 1766288"/>
                  <a:gd name="connsiteY3" fmla="*/ 76467 h 568037"/>
                  <a:gd name="connsiteX4" fmla="*/ 1723168 w 1766288"/>
                  <a:gd name="connsiteY4" fmla="*/ 0 h 5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6288" h="568037">
                    <a:moveTo>
                      <a:pt x="1723168" y="0"/>
                    </a:moveTo>
                    <a:lnTo>
                      <a:pt x="82" y="480456"/>
                    </a:lnTo>
                    <a:cubicBezTo>
                      <a:pt x="-301" y="509394"/>
                      <a:pt x="657" y="538716"/>
                      <a:pt x="2957" y="568038"/>
                    </a:cubicBezTo>
                    <a:lnTo>
                      <a:pt x="1766289" y="76467"/>
                    </a:lnTo>
                    <a:cubicBezTo>
                      <a:pt x="1752874" y="50019"/>
                      <a:pt x="1738692" y="24722"/>
                      <a:pt x="172316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2" name="Freeform: Shape 14">
                <a:extLst>
                  <a:ext uri="{FF2B5EF4-FFF2-40B4-BE49-F238E27FC236}">
                    <a16:creationId xmlns:a16="http://schemas.microsoft.com/office/drawing/2014/main" id="{62EFD7B7-42F8-C947-23B9-6D18AFA8EB43}"/>
                  </a:ext>
                </a:extLst>
              </p:cNvPr>
              <p:cNvSpPr/>
              <p:nvPr/>
            </p:nvSpPr>
            <p:spPr>
              <a:xfrm>
                <a:off x="10649909" y="513506"/>
                <a:ext cx="1454015" cy="558838"/>
              </a:xfrm>
              <a:custGeom>
                <a:avLst/>
                <a:gdLst>
                  <a:gd name="connsiteX0" fmla="*/ 1454016 w 1454015"/>
                  <a:gd name="connsiteY0" fmla="*/ 59027 h 558838"/>
                  <a:gd name="connsiteX1" fmla="*/ 1363942 w 1454015"/>
                  <a:gd name="connsiteY1" fmla="*/ 0 h 558838"/>
                  <a:gd name="connsiteX2" fmla="*/ 34880 w 1454015"/>
                  <a:gd name="connsiteY2" fmla="*/ 456883 h 558838"/>
                  <a:gd name="connsiteX3" fmla="*/ 0 w 1454015"/>
                  <a:gd name="connsiteY3" fmla="*/ 558839 h 558838"/>
                  <a:gd name="connsiteX4" fmla="*/ 1454016 w 1454015"/>
                  <a:gd name="connsiteY4" fmla="*/ 59027 h 55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015" h="558838">
                    <a:moveTo>
                      <a:pt x="1454016" y="59027"/>
                    </a:moveTo>
                    <a:cubicBezTo>
                      <a:pt x="1425077" y="37563"/>
                      <a:pt x="1394989" y="18015"/>
                      <a:pt x="1363942" y="0"/>
                    </a:cubicBezTo>
                    <a:lnTo>
                      <a:pt x="34880" y="456883"/>
                    </a:lnTo>
                    <a:cubicBezTo>
                      <a:pt x="21273" y="490038"/>
                      <a:pt x="9582" y="524151"/>
                      <a:pt x="0" y="558839"/>
                    </a:cubicBezTo>
                    <a:lnTo>
                      <a:pt x="1454016" y="59027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" name="Freeform: Shape 15">
                <a:extLst>
                  <a:ext uri="{FF2B5EF4-FFF2-40B4-BE49-F238E27FC236}">
                    <a16:creationId xmlns:a16="http://schemas.microsoft.com/office/drawing/2014/main" id="{17544CC6-30B3-0CC1-A698-604FF979CE50}"/>
                  </a:ext>
                </a:extLst>
              </p:cNvPr>
              <p:cNvSpPr/>
              <p:nvPr/>
            </p:nvSpPr>
            <p:spPr>
              <a:xfrm>
                <a:off x="10620971" y="639609"/>
                <a:ext cx="1598899" cy="583944"/>
              </a:xfrm>
              <a:custGeom>
                <a:avLst/>
                <a:gdLst>
                  <a:gd name="connsiteX0" fmla="*/ 0 w 1598899"/>
                  <a:gd name="connsiteY0" fmla="*/ 583944 h 583944"/>
                  <a:gd name="connsiteX1" fmla="*/ 1598900 w 1598899"/>
                  <a:gd name="connsiteY1" fmla="*/ 34496 h 583944"/>
                  <a:gd name="connsiteX2" fmla="*/ 1563829 w 1598899"/>
                  <a:gd name="connsiteY2" fmla="*/ 0 h 583944"/>
                  <a:gd name="connsiteX3" fmla="*/ 6516 w 1598899"/>
                  <a:gd name="connsiteY3" fmla="*/ 535075 h 583944"/>
                  <a:gd name="connsiteX4" fmla="*/ 0 w 1598899"/>
                  <a:gd name="connsiteY4" fmla="*/ 583944 h 5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899" h="583944">
                    <a:moveTo>
                      <a:pt x="0" y="583944"/>
                    </a:moveTo>
                    <a:lnTo>
                      <a:pt x="1598900" y="34496"/>
                    </a:lnTo>
                    <a:cubicBezTo>
                      <a:pt x="1587401" y="22614"/>
                      <a:pt x="1575711" y="11307"/>
                      <a:pt x="1563829" y="0"/>
                    </a:cubicBezTo>
                    <a:lnTo>
                      <a:pt x="6516" y="535075"/>
                    </a:lnTo>
                    <a:cubicBezTo>
                      <a:pt x="3833" y="551365"/>
                      <a:pt x="1725" y="567655"/>
                      <a:pt x="0" y="583944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" name="Freeform: Shape 16">
                <a:extLst>
                  <a:ext uri="{FF2B5EF4-FFF2-40B4-BE49-F238E27FC236}">
                    <a16:creationId xmlns:a16="http://schemas.microsoft.com/office/drawing/2014/main" id="{1DE7B753-881E-1ECC-B640-1F754ACADCD3}"/>
                  </a:ext>
                </a:extLst>
              </p:cNvPr>
              <p:cNvSpPr/>
              <p:nvPr/>
            </p:nvSpPr>
            <p:spPr>
              <a:xfrm>
                <a:off x="10774479" y="1269548"/>
                <a:ext cx="1706562" cy="644695"/>
              </a:xfrm>
              <a:custGeom>
                <a:avLst/>
                <a:gdLst>
                  <a:gd name="connsiteX0" fmla="*/ 53661 w 1706562"/>
                  <a:gd name="connsiteY0" fmla="*/ 644696 h 644695"/>
                  <a:gd name="connsiteX1" fmla="*/ 1705838 w 1706562"/>
                  <a:gd name="connsiteY1" fmla="*/ 89498 h 644695"/>
                  <a:gd name="connsiteX2" fmla="*/ 1705072 w 1706562"/>
                  <a:gd name="connsiteY2" fmla="*/ 0 h 644695"/>
                  <a:gd name="connsiteX3" fmla="*/ 0 w 1706562"/>
                  <a:gd name="connsiteY3" fmla="*/ 573021 h 644695"/>
                  <a:gd name="connsiteX4" fmla="*/ 53661 w 1706562"/>
                  <a:gd name="connsiteY4" fmla="*/ 644696 h 64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6562" h="644695">
                    <a:moveTo>
                      <a:pt x="53661" y="644696"/>
                    </a:moveTo>
                    <a:lnTo>
                      <a:pt x="1705838" y="89498"/>
                    </a:lnTo>
                    <a:cubicBezTo>
                      <a:pt x="1706988" y="59793"/>
                      <a:pt x="1706796" y="30088"/>
                      <a:pt x="1705072" y="0"/>
                    </a:cubicBezTo>
                    <a:lnTo>
                      <a:pt x="0" y="573021"/>
                    </a:lnTo>
                    <a:cubicBezTo>
                      <a:pt x="17056" y="597743"/>
                      <a:pt x="34880" y="621699"/>
                      <a:pt x="53661" y="64469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5" name="Freeform: Shape 17">
                <a:extLst>
                  <a:ext uri="{FF2B5EF4-FFF2-40B4-BE49-F238E27FC236}">
                    <a16:creationId xmlns:a16="http://schemas.microsoft.com/office/drawing/2014/main" id="{D7F9F234-6F15-73A4-F216-2E0B5B58A4A4}"/>
                  </a:ext>
                </a:extLst>
              </p:cNvPr>
              <p:cNvSpPr/>
              <p:nvPr/>
            </p:nvSpPr>
            <p:spPr>
              <a:xfrm>
                <a:off x="10633044" y="972881"/>
                <a:ext cx="1808560" cy="608858"/>
              </a:xfrm>
              <a:custGeom>
                <a:avLst/>
                <a:gdLst>
                  <a:gd name="connsiteX0" fmla="*/ 0 w 1808560"/>
                  <a:gd name="connsiteY0" fmla="*/ 526259 h 608858"/>
                  <a:gd name="connsiteX1" fmla="*/ 17248 w 1808560"/>
                  <a:gd name="connsiteY1" fmla="*/ 599084 h 608858"/>
                  <a:gd name="connsiteX2" fmla="*/ 20123 w 1808560"/>
                  <a:gd name="connsiteY2" fmla="*/ 608858 h 608858"/>
                  <a:gd name="connsiteX3" fmla="*/ 1808560 w 1808560"/>
                  <a:gd name="connsiteY3" fmla="*/ 80300 h 608858"/>
                  <a:gd name="connsiteX4" fmla="*/ 1780388 w 1808560"/>
                  <a:gd name="connsiteY4" fmla="*/ 0 h 608858"/>
                  <a:gd name="connsiteX5" fmla="*/ 0 w 1808560"/>
                  <a:gd name="connsiteY5" fmla="*/ 526259 h 60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8560" h="608858">
                    <a:moveTo>
                      <a:pt x="0" y="526259"/>
                    </a:moveTo>
                    <a:cubicBezTo>
                      <a:pt x="4791" y="550598"/>
                      <a:pt x="10540" y="574937"/>
                      <a:pt x="17248" y="599084"/>
                    </a:cubicBezTo>
                    <a:cubicBezTo>
                      <a:pt x="18206" y="602342"/>
                      <a:pt x="19165" y="605600"/>
                      <a:pt x="20123" y="608858"/>
                    </a:cubicBezTo>
                    <a:lnTo>
                      <a:pt x="1808560" y="80300"/>
                    </a:lnTo>
                    <a:cubicBezTo>
                      <a:pt x="1800320" y="52894"/>
                      <a:pt x="1790929" y="26064"/>
                      <a:pt x="1780388" y="0"/>
                    </a:cubicBezTo>
                    <a:lnTo>
                      <a:pt x="0" y="526259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6" name="Freeform: Shape 18">
                <a:extLst>
                  <a:ext uri="{FF2B5EF4-FFF2-40B4-BE49-F238E27FC236}">
                    <a16:creationId xmlns:a16="http://schemas.microsoft.com/office/drawing/2014/main" id="{B70C9E8E-D5AF-1FAB-443B-90B308334EF0}"/>
                  </a:ext>
                </a:extLst>
              </p:cNvPr>
              <p:cNvSpPr/>
              <p:nvPr/>
            </p:nvSpPr>
            <p:spPr>
              <a:xfrm>
                <a:off x="10682297" y="1140571"/>
                <a:ext cx="1788629" cy="567271"/>
              </a:xfrm>
              <a:custGeom>
                <a:avLst/>
                <a:gdLst>
                  <a:gd name="connsiteX0" fmla="*/ 0 w 1788629"/>
                  <a:gd name="connsiteY0" fmla="*/ 526451 h 567271"/>
                  <a:gd name="connsiteX1" fmla="*/ 17248 w 1788629"/>
                  <a:gd name="connsiteY1" fmla="*/ 567271 h 567271"/>
                  <a:gd name="connsiteX2" fmla="*/ 1788629 w 1788629"/>
                  <a:gd name="connsiteY2" fmla="*/ 43695 h 567271"/>
                  <a:gd name="connsiteX3" fmla="*/ 1780963 w 1788629"/>
                  <a:gd name="connsiteY3" fmla="*/ 0 h 567271"/>
                  <a:gd name="connsiteX4" fmla="*/ 0 w 1788629"/>
                  <a:gd name="connsiteY4" fmla="*/ 526451 h 56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629" h="567271">
                    <a:moveTo>
                      <a:pt x="0" y="526451"/>
                    </a:moveTo>
                    <a:cubicBezTo>
                      <a:pt x="5558" y="540249"/>
                      <a:pt x="11307" y="553856"/>
                      <a:pt x="17248" y="567271"/>
                    </a:cubicBezTo>
                    <a:lnTo>
                      <a:pt x="1788629" y="43695"/>
                    </a:lnTo>
                    <a:cubicBezTo>
                      <a:pt x="1786521" y="29130"/>
                      <a:pt x="1784030" y="14565"/>
                      <a:pt x="1780963" y="0"/>
                    </a:cubicBezTo>
                    <a:lnTo>
                      <a:pt x="0" y="526451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7" name="Freeform: Shape 19">
                <a:extLst>
                  <a:ext uri="{FF2B5EF4-FFF2-40B4-BE49-F238E27FC236}">
                    <a16:creationId xmlns:a16="http://schemas.microsoft.com/office/drawing/2014/main" id="{677CA931-B806-EF89-4784-0752A7980F1B}"/>
                  </a:ext>
                </a:extLst>
              </p:cNvPr>
              <p:cNvSpPr/>
              <p:nvPr/>
            </p:nvSpPr>
            <p:spPr>
              <a:xfrm>
                <a:off x="11195908" y="1894313"/>
                <a:ext cx="1088547" cy="338062"/>
              </a:xfrm>
              <a:custGeom>
                <a:avLst/>
                <a:gdLst>
                  <a:gd name="connsiteX0" fmla="*/ 1088548 w 1088547"/>
                  <a:gd name="connsiteY0" fmla="*/ 0 h 338062"/>
                  <a:gd name="connsiteX1" fmla="*/ 0 w 1088547"/>
                  <a:gd name="connsiteY1" fmla="*/ 290535 h 338062"/>
                  <a:gd name="connsiteX2" fmla="*/ 151783 w 1088547"/>
                  <a:gd name="connsiteY2" fmla="*/ 338063 h 338062"/>
                  <a:gd name="connsiteX3" fmla="*/ 980651 w 1088547"/>
                  <a:gd name="connsiteY3" fmla="*/ 116904 h 338062"/>
                  <a:gd name="connsiteX4" fmla="*/ 1088548 w 1088547"/>
                  <a:gd name="connsiteY4" fmla="*/ 0 h 33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547" h="338062">
                    <a:moveTo>
                      <a:pt x="1088548" y="0"/>
                    </a:moveTo>
                    <a:lnTo>
                      <a:pt x="0" y="290535"/>
                    </a:lnTo>
                    <a:cubicBezTo>
                      <a:pt x="49061" y="310658"/>
                      <a:pt x="99847" y="326564"/>
                      <a:pt x="151783" y="338063"/>
                    </a:cubicBezTo>
                    <a:lnTo>
                      <a:pt x="980651" y="116904"/>
                    </a:lnTo>
                    <a:cubicBezTo>
                      <a:pt x="1019938" y="80874"/>
                      <a:pt x="1056159" y="41779"/>
                      <a:pt x="108854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8" name="Freeform: Shape 20">
                <a:extLst>
                  <a:ext uri="{FF2B5EF4-FFF2-40B4-BE49-F238E27FC236}">
                    <a16:creationId xmlns:a16="http://schemas.microsoft.com/office/drawing/2014/main" id="{A44A4CB9-E562-857B-222B-44D2B1E0C9D8}"/>
                  </a:ext>
                </a:extLst>
              </p:cNvPr>
              <p:cNvSpPr/>
              <p:nvPr/>
            </p:nvSpPr>
            <p:spPr>
              <a:xfrm>
                <a:off x="10869152" y="1428614"/>
                <a:ext cx="1605990" cy="598509"/>
              </a:xfrm>
              <a:custGeom>
                <a:avLst/>
                <a:gdLst>
                  <a:gd name="connsiteX0" fmla="*/ 0 w 1605990"/>
                  <a:gd name="connsiteY0" fmla="*/ 532008 h 598509"/>
                  <a:gd name="connsiteX1" fmla="*/ 69567 w 1605990"/>
                  <a:gd name="connsiteY1" fmla="*/ 598510 h 598509"/>
                  <a:gd name="connsiteX2" fmla="*/ 1590084 w 1605990"/>
                  <a:gd name="connsiteY2" fmla="*/ 94865 h 598509"/>
                  <a:gd name="connsiteX3" fmla="*/ 1605991 w 1605990"/>
                  <a:gd name="connsiteY3" fmla="*/ 0 h 598509"/>
                  <a:gd name="connsiteX4" fmla="*/ 0 w 1605990"/>
                  <a:gd name="connsiteY4" fmla="*/ 532008 h 59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990" h="598509">
                    <a:moveTo>
                      <a:pt x="0" y="532008"/>
                    </a:moveTo>
                    <a:cubicBezTo>
                      <a:pt x="22039" y="555389"/>
                      <a:pt x="45228" y="577620"/>
                      <a:pt x="69567" y="598510"/>
                    </a:cubicBezTo>
                    <a:lnTo>
                      <a:pt x="1590084" y="94865"/>
                    </a:lnTo>
                    <a:cubicBezTo>
                      <a:pt x="1596983" y="63626"/>
                      <a:pt x="1602349" y="32005"/>
                      <a:pt x="1605991" y="0"/>
                    </a:cubicBezTo>
                    <a:lnTo>
                      <a:pt x="0" y="532008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9" name="Freeform: Shape 21">
                <a:extLst>
                  <a:ext uri="{FF2B5EF4-FFF2-40B4-BE49-F238E27FC236}">
                    <a16:creationId xmlns:a16="http://schemas.microsoft.com/office/drawing/2014/main" id="{11DD016E-1DFC-43F5-DF8B-DD51E0C1A061}"/>
                  </a:ext>
                </a:extLst>
              </p:cNvPr>
              <p:cNvSpPr/>
              <p:nvPr/>
            </p:nvSpPr>
            <p:spPr>
              <a:xfrm>
                <a:off x="11024768" y="1627734"/>
                <a:ext cx="1404762" cy="495787"/>
              </a:xfrm>
              <a:custGeom>
                <a:avLst/>
                <a:gdLst>
                  <a:gd name="connsiteX0" fmla="*/ 0 w 1404762"/>
                  <a:gd name="connsiteY0" fmla="*/ 465316 h 495787"/>
                  <a:gd name="connsiteX1" fmla="*/ 47911 w 1404762"/>
                  <a:gd name="connsiteY1" fmla="*/ 495787 h 495787"/>
                  <a:gd name="connsiteX2" fmla="*/ 1384448 w 1404762"/>
                  <a:gd name="connsiteY2" fmla="*/ 53086 h 495787"/>
                  <a:gd name="connsiteX3" fmla="*/ 1404763 w 1404762"/>
                  <a:gd name="connsiteY3" fmla="*/ 0 h 495787"/>
                  <a:gd name="connsiteX4" fmla="*/ 0 w 1404762"/>
                  <a:gd name="connsiteY4" fmla="*/ 465316 h 49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762" h="495787">
                    <a:moveTo>
                      <a:pt x="0" y="465316"/>
                    </a:moveTo>
                    <a:cubicBezTo>
                      <a:pt x="15715" y="475856"/>
                      <a:pt x="31622" y="486205"/>
                      <a:pt x="47911" y="495787"/>
                    </a:cubicBezTo>
                    <a:lnTo>
                      <a:pt x="1384448" y="53086"/>
                    </a:lnTo>
                    <a:cubicBezTo>
                      <a:pt x="1391731" y="35646"/>
                      <a:pt x="1398439" y="18015"/>
                      <a:pt x="1404763" y="0"/>
                    </a:cubicBezTo>
                    <a:lnTo>
                      <a:pt x="0" y="465316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27" name="Freeform: Shape 9">
              <a:extLst>
                <a:ext uri="{FF2B5EF4-FFF2-40B4-BE49-F238E27FC236}">
                  <a16:creationId xmlns:a16="http://schemas.microsoft.com/office/drawing/2014/main" id="{1AC46207-8CF2-25FC-EAA3-589DFFADBC56}"/>
                </a:ext>
              </a:extLst>
            </p:cNvPr>
            <p:cNvSpPr/>
            <p:nvPr/>
          </p:nvSpPr>
          <p:spPr>
            <a:xfrm>
              <a:off x="10615561" y="790243"/>
              <a:ext cx="1813970" cy="1464392"/>
            </a:xfrm>
            <a:custGeom>
              <a:avLst/>
              <a:gdLst>
                <a:gd name="connsiteX0" fmla="*/ 149527 w 1813970"/>
                <a:gd name="connsiteY0" fmla="*/ 555581 h 1464392"/>
                <a:gd name="connsiteX1" fmla="*/ 166584 w 1813970"/>
                <a:gd name="connsiteY1" fmla="*/ 0 h 1464392"/>
                <a:gd name="connsiteX2" fmla="*/ 34540 w 1813970"/>
                <a:gd name="connsiteY2" fmla="*/ 782106 h 1464392"/>
                <a:gd name="connsiteX3" fmla="*/ 1183264 w 1813970"/>
                <a:gd name="connsiteY3" fmla="*/ 1429868 h 1464392"/>
                <a:gd name="connsiteX4" fmla="*/ 1813970 w 1813970"/>
                <a:gd name="connsiteY4" fmla="*/ 836725 h 1464392"/>
                <a:gd name="connsiteX5" fmla="*/ 1298252 w 1813970"/>
                <a:gd name="connsiteY5" fmla="*/ 1203343 h 1464392"/>
                <a:gd name="connsiteX6" fmla="*/ 149527 w 1813970"/>
                <a:gd name="connsiteY6" fmla="*/ 555581 h 146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92">
                  <a:moveTo>
                    <a:pt x="149527" y="555581"/>
                  </a:moveTo>
                  <a:cubicBezTo>
                    <a:pt x="96633" y="365660"/>
                    <a:pt x="106407" y="173056"/>
                    <a:pt x="166584" y="0"/>
                  </a:cubicBezTo>
                  <a:cubicBezTo>
                    <a:pt x="14034" y="220009"/>
                    <a:pt x="-43077" y="503836"/>
                    <a:pt x="34540" y="782106"/>
                  </a:cubicBezTo>
                  <a:cubicBezTo>
                    <a:pt x="172908" y="1278277"/>
                    <a:pt x="687093" y="1568237"/>
                    <a:pt x="1183264" y="1429868"/>
                  </a:cubicBezTo>
                  <a:cubicBezTo>
                    <a:pt x="1489514" y="1344586"/>
                    <a:pt x="1716997" y="1115953"/>
                    <a:pt x="1813970" y="836725"/>
                  </a:cubicBezTo>
                  <a:cubicBezTo>
                    <a:pt x="1694383" y="1009206"/>
                    <a:pt x="1516153" y="1142591"/>
                    <a:pt x="1298252" y="1203343"/>
                  </a:cubicBezTo>
                  <a:cubicBezTo>
                    <a:pt x="802273" y="1341711"/>
                    <a:pt x="287896" y="1051560"/>
                    <a:pt x="149527" y="555581"/>
                  </a:cubicBezTo>
                  <a:close/>
                </a:path>
              </a:pathLst>
            </a:custGeom>
            <a:solidFill>
              <a:srgbClr val="D25B30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10">
              <a:extLst>
                <a:ext uri="{FF2B5EF4-FFF2-40B4-BE49-F238E27FC236}">
                  <a16:creationId xmlns:a16="http://schemas.microsoft.com/office/drawing/2014/main" id="{461CF29A-D37E-E84F-B4BB-2D83BC171556}"/>
                </a:ext>
              </a:extLst>
            </p:cNvPr>
            <p:cNvSpPr/>
            <p:nvPr/>
          </p:nvSpPr>
          <p:spPr>
            <a:xfrm>
              <a:off x="10667157" y="388922"/>
              <a:ext cx="1813970" cy="1464379"/>
            </a:xfrm>
            <a:custGeom>
              <a:avLst/>
              <a:gdLst>
                <a:gd name="connsiteX0" fmla="*/ 1664443 w 1813970"/>
                <a:gd name="connsiteY0" fmla="*/ 908798 h 1464379"/>
                <a:gd name="connsiteX1" fmla="*/ 1647386 w 1813970"/>
                <a:gd name="connsiteY1" fmla="*/ 1464379 h 1464379"/>
                <a:gd name="connsiteX2" fmla="*/ 1779430 w 1813970"/>
                <a:gd name="connsiteY2" fmla="*/ 682273 h 1464379"/>
                <a:gd name="connsiteX3" fmla="*/ 630706 w 1813970"/>
                <a:gd name="connsiteY3" fmla="*/ 34511 h 1464379"/>
                <a:gd name="connsiteX4" fmla="*/ 0 w 1813970"/>
                <a:gd name="connsiteY4" fmla="*/ 627654 h 1464379"/>
                <a:gd name="connsiteX5" fmla="*/ 515718 w 1813970"/>
                <a:gd name="connsiteY5" fmla="*/ 261036 h 1464379"/>
                <a:gd name="connsiteX6" fmla="*/ 1664443 w 1813970"/>
                <a:gd name="connsiteY6" fmla="*/ 908798 h 14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79">
                  <a:moveTo>
                    <a:pt x="1664443" y="908798"/>
                  </a:moveTo>
                  <a:cubicBezTo>
                    <a:pt x="1717337" y="1098719"/>
                    <a:pt x="1707563" y="1291323"/>
                    <a:pt x="1647386" y="1464379"/>
                  </a:cubicBezTo>
                  <a:cubicBezTo>
                    <a:pt x="1799936" y="1244370"/>
                    <a:pt x="1857047" y="960543"/>
                    <a:pt x="1779430" y="682273"/>
                  </a:cubicBezTo>
                  <a:cubicBezTo>
                    <a:pt x="1641254" y="186294"/>
                    <a:pt x="1126877" y="-103857"/>
                    <a:pt x="630706" y="34511"/>
                  </a:cubicBezTo>
                  <a:cubicBezTo>
                    <a:pt x="324648" y="119793"/>
                    <a:pt x="96973" y="348426"/>
                    <a:pt x="0" y="627654"/>
                  </a:cubicBezTo>
                  <a:cubicBezTo>
                    <a:pt x="119587" y="455173"/>
                    <a:pt x="297817" y="321788"/>
                    <a:pt x="515718" y="261036"/>
                  </a:cubicBezTo>
                  <a:cubicBezTo>
                    <a:pt x="1011889" y="122668"/>
                    <a:pt x="1526075" y="412628"/>
                    <a:pt x="1664443" y="908798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11">
              <a:extLst>
                <a:ext uri="{FF2B5EF4-FFF2-40B4-BE49-F238E27FC236}">
                  <a16:creationId xmlns:a16="http://schemas.microsoft.com/office/drawing/2014/main" id="{1253FBC8-C7A8-DB45-9531-724FB7A9C691}"/>
                </a:ext>
              </a:extLst>
            </p:cNvPr>
            <p:cNvSpPr/>
            <p:nvPr/>
          </p:nvSpPr>
          <p:spPr>
            <a:xfrm>
              <a:off x="10128276" y="768653"/>
              <a:ext cx="2832852" cy="1079427"/>
            </a:xfrm>
            <a:custGeom>
              <a:avLst/>
              <a:gdLst>
                <a:gd name="connsiteX0" fmla="*/ 2179752 w 2832852"/>
                <a:gd name="connsiteY0" fmla="*/ 8366 h 1079427"/>
                <a:gd name="connsiteX1" fmla="*/ 2242611 w 2832852"/>
                <a:gd name="connsiteY1" fmla="*/ 110896 h 1079427"/>
                <a:gd name="connsiteX2" fmla="*/ 2488110 w 2832852"/>
                <a:gd name="connsiteY2" fmla="*/ 161107 h 1079427"/>
                <a:gd name="connsiteX3" fmla="*/ 2322911 w 2832852"/>
                <a:gd name="connsiteY3" fmla="*/ 320748 h 1079427"/>
                <a:gd name="connsiteX4" fmla="*/ 1447090 w 2832852"/>
                <a:gd name="connsiteY4" fmla="*/ 650762 h 1079427"/>
                <a:gd name="connsiteX5" fmla="*/ 526999 w 2832852"/>
                <a:gd name="connsiteY5" fmla="*/ 821518 h 1079427"/>
                <a:gd name="connsiteX6" fmla="*/ 303157 w 2832852"/>
                <a:gd name="connsiteY6" fmla="*/ 770349 h 1079427"/>
                <a:gd name="connsiteX7" fmla="*/ 487137 w 2832852"/>
                <a:gd name="connsiteY7" fmla="*/ 600359 h 1079427"/>
                <a:gd name="connsiteX8" fmla="*/ 487904 w 2832852"/>
                <a:gd name="connsiteY8" fmla="*/ 480197 h 1079427"/>
                <a:gd name="connsiteX9" fmla="*/ 3807 w 2832852"/>
                <a:gd name="connsiteY9" fmla="*/ 933631 h 1079427"/>
                <a:gd name="connsiteX10" fmla="*/ 646969 w 2832852"/>
                <a:gd name="connsiteY10" fmla="*/ 1071616 h 1079427"/>
                <a:gd name="connsiteX11" fmla="*/ 1519149 w 2832852"/>
                <a:gd name="connsiteY11" fmla="*/ 908717 h 1079427"/>
                <a:gd name="connsiteX12" fmla="*/ 2349933 w 2832852"/>
                <a:gd name="connsiteY12" fmla="*/ 596718 h 1079427"/>
                <a:gd name="connsiteX13" fmla="*/ 2829047 w 2832852"/>
                <a:gd name="connsiteY13" fmla="*/ 145776 h 1079427"/>
                <a:gd name="connsiteX14" fmla="*/ 2179752 w 2832852"/>
                <a:gd name="connsiteY14" fmla="*/ 8366 h 107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2852" h="1079427">
                  <a:moveTo>
                    <a:pt x="2179752" y="8366"/>
                  </a:moveTo>
                  <a:cubicBezTo>
                    <a:pt x="2202749" y="40945"/>
                    <a:pt x="2223830" y="75058"/>
                    <a:pt x="2242611" y="110896"/>
                  </a:cubicBezTo>
                  <a:cubicBezTo>
                    <a:pt x="2386154" y="103997"/>
                    <a:pt x="2476611" y="119903"/>
                    <a:pt x="2488110" y="161107"/>
                  </a:cubicBezTo>
                  <a:cubicBezTo>
                    <a:pt x="2499033" y="200203"/>
                    <a:pt x="2437324" y="256547"/>
                    <a:pt x="2322911" y="320748"/>
                  </a:cubicBezTo>
                  <a:cubicBezTo>
                    <a:pt x="2139123" y="423854"/>
                    <a:pt x="1819266" y="547082"/>
                    <a:pt x="1447090" y="650762"/>
                  </a:cubicBezTo>
                  <a:cubicBezTo>
                    <a:pt x="1074914" y="754442"/>
                    <a:pt x="737618" y="814619"/>
                    <a:pt x="526999" y="821518"/>
                  </a:cubicBezTo>
                  <a:cubicBezTo>
                    <a:pt x="396105" y="825735"/>
                    <a:pt x="314081" y="809445"/>
                    <a:pt x="303157" y="770349"/>
                  </a:cubicBezTo>
                  <a:cubicBezTo>
                    <a:pt x="291658" y="729145"/>
                    <a:pt x="360843" y="668585"/>
                    <a:pt x="487137" y="600359"/>
                  </a:cubicBezTo>
                  <a:cubicBezTo>
                    <a:pt x="484837" y="559922"/>
                    <a:pt x="485029" y="519868"/>
                    <a:pt x="487904" y="480197"/>
                  </a:cubicBezTo>
                  <a:cubicBezTo>
                    <a:pt x="162873" y="643288"/>
                    <a:pt x="-29923" y="812703"/>
                    <a:pt x="3807" y="933631"/>
                  </a:cubicBezTo>
                  <a:cubicBezTo>
                    <a:pt x="37345" y="1053793"/>
                    <a:pt x="287442" y="1099213"/>
                    <a:pt x="646969" y="1071616"/>
                  </a:cubicBezTo>
                  <a:cubicBezTo>
                    <a:pt x="896875" y="1052451"/>
                    <a:pt x="1199484" y="998024"/>
                    <a:pt x="1519149" y="908717"/>
                  </a:cubicBezTo>
                  <a:cubicBezTo>
                    <a:pt x="1838814" y="819410"/>
                    <a:pt x="2126091" y="709597"/>
                    <a:pt x="2349933" y="596718"/>
                  </a:cubicBezTo>
                  <a:cubicBezTo>
                    <a:pt x="2672089" y="434394"/>
                    <a:pt x="2862585" y="266129"/>
                    <a:pt x="2829047" y="145776"/>
                  </a:cubicBezTo>
                  <a:cubicBezTo>
                    <a:pt x="2795318" y="24847"/>
                    <a:pt x="2542729" y="-20381"/>
                    <a:pt x="2179752" y="8366"/>
                  </a:cubicBezTo>
                  <a:close/>
                </a:path>
              </a:pathLst>
            </a:custGeom>
            <a:solidFill>
              <a:srgbClr val="BE6748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0" name="Graphic 33">
            <a:extLst>
              <a:ext uri="{FF2B5EF4-FFF2-40B4-BE49-F238E27FC236}">
                <a16:creationId xmlns:a16="http://schemas.microsoft.com/office/drawing/2014/main" id="{CD560B14-A620-139E-C9F1-0DCB34BB9451}"/>
              </a:ext>
            </a:extLst>
          </p:cNvPr>
          <p:cNvGrpSpPr/>
          <p:nvPr/>
        </p:nvGrpSpPr>
        <p:grpSpPr>
          <a:xfrm>
            <a:off x="3091678" y="3301240"/>
            <a:ext cx="904967" cy="904967"/>
            <a:chOff x="5496878" y="1446761"/>
            <a:chExt cx="1206622" cy="1206622"/>
          </a:xfrm>
        </p:grpSpPr>
        <p:sp>
          <p:nvSpPr>
            <p:cNvPr id="41" name="Freeform: Shape 35">
              <a:extLst>
                <a:ext uri="{FF2B5EF4-FFF2-40B4-BE49-F238E27FC236}">
                  <a16:creationId xmlns:a16="http://schemas.microsoft.com/office/drawing/2014/main" id="{B0CA422C-B7CA-B805-437A-F1B327157740}"/>
                </a:ext>
              </a:extLst>
            </p:cNvPr>
            <p:cNvSpPr/>
            <p:nvPr/>
          </p:nvSpPr>
          <p:spPr>
            <a:xfrm>
              <a:off x="5496878" y="1446761"/>
              <a:ext cx="1206622" cy="1206622"/>
            </a:xfrm>
            <a:custGeom>
              <a:avLst/>
              <a:gdLst>
                <a:gd name="connsiteX0" fmla="*/ 1206622 w 1206622"/>
                <a:gd name="connsiteY0" fmla="*/ 603311 h 1206622"/>
                <a:gd name="connsiteX1" fmla="*/ 603311 w 1206622"/>
                <a:gd name="connsiteY1" fmla="*/ 1206622 h 1206622"/>
                <a:gd name="connsiteX2" fmla="*/ 0 w 1206622"/>
                <a:gd name="connsiteY2" fmla="*/ 603311 h 1206622"/>
                <a:gd name="connsiteX3" fmla="*/ 603311 w 1206622"/>
                <a:gd name="connsiteY3" fmla="*/ 0 h 1206622"/>
                <a:gd name="connsiteX4" fmla="*/ 1206622 w 1206622"/>
                <a:gd name="connsiteY4" fmla="*/ 603311 h 120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622" h="1206622">
                  <a:moveTo>
                    <a:pt x="1206622" y="603311"/>
                  </a:moveTo>
                  <a:cubicBezTo>
                    <a:pt x="1206622" y="936511"/>
                    <a:pt x="936511" y="1206622"/>
                    <a:pt x="603311" y="1206622"/>
                  </a:cubicBezTo>
                  <a:cubicBezTo>
                    <a:pt x="270112" y="1206622"/>
                    <a:pt x="0" y="936511"/>
                    <a:pt x="0" y="603311"/>
                  </a:cubicBezTo>
                  <a:cubicBezTo>
                    <a:pt x="0" y="270112"/>
                    <a:pt x="270112" y="0"/>
                    <a:pt x="603311" y="0"/>
                  </a:cubicBezTo>
                  <a:cubicBezTo>
                    <a:pt x="936511" y="0"/>
                    <a:pt x="1206622" y="270112"/>
                    <a:pt x="1206622" y="60331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Freeform: Shape 36">
              <a:extLst>
                <a:ext uri="{FF2B5EF4-FFF2-40B4-BE49-F238E27FC236}">
                  <a16:creationId xmlns:a16="http://schemas.microsoft.com/office/drawing/2014/main" id="{C3EF9ADC-8D34-868E-9753-09C12B914F84}"/>
                </a:ext>
              </a:extLst>
            </p:cNvPr>
            <p:cNvSpPr/>
            <p:nvPr/>
          </p:nvSpPr>
          <p:spPr>
            <a:xfrm>
              <a:off x="5578060" y="1527943"/>
              <a:ext cx="1044257" cy="1044257"/>
            </a:xfrm>
            <a:custGeom>
              <a:avLst/>
              <a:gdLst>
                <a:gd name="connsiteX0" fmla="*/ 1044258 w 1044257"/>
                <a:gd name="connsiteY0" fmla="*/ 522129 h 1044257"/>
                <a:gd name="connsiteX1" fmla="*/ 522129 w 1044257"/>
                <a:gd name="connsiteY1" fmla="*/ 1044258 h 1044257"/>
                <a:gd name="connsiteX2" fmla="*/ 0 w 1044257"/>
                <a:gd name="connsiteY2" fmla="*/ 522129 h 1044257"/>
                <a:gd name="connsiteX3" fmla="*/ 522129 w 1044257"/>
                <a:gd name="connsiteY3" fmla="*/ 0 h 1044257"/>
                <a:gd name="connsiteX4" fmla="*/ 1044258 w 1044257"/>
                <a:gd name="connsiteY4" fmla="*/ 522129 h 104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4257" h="1044257">
                  <a:moveTo>
                    <a:pt x="1044258" y="522129"/>
                  </a:moveTo>
                  <a:cubicBezTo>
                    <a:pt x="1044258" y="810493"/>
                    <a:pt x="810493" y="1044258"/>
                    <a:pt x="522129" y="1044258"/>
                  </a:cubicBezTo>
                  <a:cubicBezTo>
                    <a:pt x="233765" y="1044258"/>
                    <a:pt x="0" y="810493"/>
                    <a:pt x="0" y="522129"/>
                  </a:cubicBezTo>
                  <a:cubicBezTo>
                    <a:pt x="0" y="233765"/>
                    <a:pt x="233765" y="0"/>
                    <a:pt x="522129" y="0"/>
                  </a:cubicBezTo>
                  <a:cubicBezTo>
                    <a:pt x="810493" y="0"/>
                    <a:pt x="1044258" y="233765"/>
                    <a:pt x="1044258" y="522129"/>
                  </a:cubicBezTo>
                  <a:close/>
                </a:path>
              </a:pathLst>
            </a:custGeom>
            <a:solidFill>
              <a:srgbClr val="00A8F7"/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37">
              <a:extLst>
                <a:ext uri="{FF2B5EF4-FFF2-40B4-BE49-F238E27FC236}">
                  <a16:creationId xmlns:a16="http://schemas.microsoft.com/office/drawing/2014/main" id="{2005B389-D645-EB92-86B1-72576ADEFA17}"/>
                </a:ext>
              </a:extLst>
            </p:cNvPr>
            <p:cNvSpPr/>
            <p:nvPr/>
          </p:nvSpPr>
          <p:spPr>
            <a:xfrm>
              <a:off x="5578060" y="1733964"/>
              <a:ext cx="841790" cy="632717"/>
            </a:xfrm>
            <a:custGeom>
              <a:avLst/>
              <a:gdLst>
                <a:gd name="connsiteX0" fmla="*/ 805070 w 841790"/>
                <a:gd name="connsiteY0" fmla="*/ 290642 h 632717"/>
                <a:gd name="connsiteX1" fmla="*/ 744995 w 841790"/>
                <a:gd name="connsiteY1" fmla="*/ 281669 h 632717"/>
                <a:gd name="connsiteX2" fmla="*/ 467951 w 841790"/>
                <a:gd name="connsiteY2" fmla="*/ 316449 h 632717"/>
                <a:gd name="connsiteX3" fmla="*/ 361559 w 841790"/>
                <a:gd name="connsiteY3" fmla="*/ 286796 h 632717"/>
                <a:gd name="connsiteX4" fmla="*/ 447441 w 841790"/>
                <a:gd name="connsiteY4" fmla="*/ 237916 h 632717"/>
                <a:gd name="connsiteX5" fmla="*/ 598611 w 841790"/>
                <a:gd name="connsiteY5" fmla="*/ 159981 h 632717"/>
                <a:gd name="connsiteX6" fmla="*/ 610489 w 841790"/>
                <a:gd name="connsiteY6" fmla="*/ 138703 h 632717"/>
                <a:gd name="connsiteX7" fmla="*/ 574086 w 841790"/>
                <a:gd name="connsiteY7" fmla="*/ 95890 h 632717"/>
                <a:gd name="connsiteX8" fmla="*/ 512729 w 841790"/>
                <a:gd name="connsiteY8" fmla="*/ 105461 h 632717"/>
                <a:gd name="connsiteX9" fmla="*/ 364208 w 841790"/>
                <a:gd name="connsiteY9" fmla="*/ 125885 h 632717"/>
                <a:gd name="connsiteX10" fmla="*/ 313192 w 841790"/>
                <a:gd name="connsiteY10" fmla="*/ 97258 h 632717"/>
                <a:gd name="connsiteX11" fmla="*/ 358910 w 841790"/>
                <a:gd name="connsiteY11" fmla="*/ 21545 h 632717"/>
                <a:gd name="connsiteX12" fmla="*/ 303536 w 841790"/>
                <a:gd name="connsiteY12" fmla="*/ 1206 h 632717"/>
                <a:gd name="connsiteX13" fmla="*/ 78020 w 841790"/>
                <a:gd name="connsiteY13" fmla="*/ 41626 h 632717"/>
                <a:gd name="connsiteX14" fmla="*/ 0 w 841790"/>
                <a:gd name="connsiteY14" fmla="*/ 316107 h 632717"/>
                <a:gd name="connsiteX15" fmla="*/ 107075 w 841790"/>
                <a:gd name="connsiteY15" fmla="*/ 632718 h 632717"/>
                <a:gd name="connsiteX16" fmla="*/ 250468 w 841790"/>
                <a:gd name="connsiteY16" fmla="*/ 583666 h 632717"/>
                <a:gd name="connsiteX17" fmla="*/ 464191 w 841790"/>
                <a:gd name="connsiteY17" fmla="*/ 513679 h 632717"/>
                <a:gd name="connsiteX18" fmla="*/ 794388 w 841790"/>
                <a:gd name="connsiteY18" fmla="*/ 401904 h 632717"/>
                <a:gd name="connsiteX19" fmla="*/ 841645 w 841790"/>
                <a:gd name="connsiteY19" fmla="*/ 335933 h 632717"/>
                <a:gd name="connsiteX20" fmla="*/ 805070 w 841790"/>
                <a:gd name="connsiteY20" fmla="*/ 290642 h 63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1790" h="632717">
                  <a:moveTo>
                    <a:pt x="805070" y="290642"/>
                  </a:moveTo>
                  <a:cubicBezTo>
                    <a:pt x="786355" y="282609"/>
                    <a:pt x="765333" y="281755"/>
                    <a:pt x="744995" y="281669"/>
                  </a:cubicBezTo>
                  <a:cubicBezTo>
                    <a:pt x="651679" y="281156"/>
                    <a:pt x="558191" y="292864"/>
                    <a:pt x="467951" y="316449"/>
                  </a:cubicBezTo>
                  <a:cubicBezTo>
                    <a:pt x="442656" y="323029"/>
                    <a:pt x="342759" y="346957"/>
                    <a:pt x="361559" y="286796"/>
                  </a:cubicBezTo>
                  <a:cubicBezTo>
                    <a:pt x="370105" y="259365"/>
                    <a:pt x="424112" y="246205"/>
                    <a:pt x="447441" y="237916"/>
                  </a:cubicBezTo>
                  <a:cubicBezTo>
                    <a:pt x="500765" y="218945"/>
                    <a:pt x="560071" y="204760"/>
                    <a:pt x="598611" y="159981"/>
                  </a:cubicBezTo>
                  <a:cubicBezTo>
                    <a:pt x="603995" y="153743"/>
                    <a:pt x="608866" y="146736"/>
                    <a:pt x="610489" y="138703"/>
                  </a:cubicBezTo>
                  <a:cubicBezTo>
                    <a:pt x="614506" y="118194"/>
                    <a:pt x="594680" y="99394"/>
                    <a:pt x="574086" y="95890"/>
                  </a:cubicBezTo>
                  <a:cubicBezTo>
                    <a:pt x="553491" y="92387"/>
                    <a:pt x="532811" y="99565"/>
                    <a:pt x="512729" y="105461"/>
                  </a:cubicBezTo>
                  <a:cubicBezTo>
                    <a:pt x="464618" y="119561"/>
                    <a:pt x="414370" y="126398"/>
                    <a:pt x="364208" y="125885"/>
                  </a:cubicBezTo>
                  <a:cubicBezTo>
                    <a:pt x="342759" y="125629"/>
                    <a:pt x="315243" y="118621"/>
                    <a:pt x="313192" y="97258"/>
                  </a:cubicBezTo>
                  <a:cubicBezTo>
                    <a:pt x="310201" y="66494"/>
                    <a:pt x="365234" y="51881"/>
                    <a:pt x="358910" y="21545"/>
                  </a:cubicBezTo>
                  <a:cubicBezTo>
                    <a:pt x="354467" y="181"/>
                    <a:pt x="325070" y="-2041"/>
                    <a:pt x="303536" y="1206"/>
                  </a:cubicBezTo>
                  <a:cubicBezTo>
                    <a:pt x="235343" y="11461"/>
                    <a:pt x="154502" y="22399"/>
                    <a:pt x="78020" y="41626"/>
                  </a:cubicBezTo>
                  <a:cubicBezTo>
                    <a:pt x="28627" y="121441"/>
                    <a:pt x="0" y="215356"/>
                    <a:pt x="0" y="316107"/>
                  </a:cubicBezTo>
                  <a:cubicBezTo>
                    <a:pt x="0" y="435146"/>
                    <a:pt x="39907" y="544870"/>
                    <a:pt x="107075" y="632718"/>
                  </a:cubicBezTo>
                  <a:cubicBezTo>
                    <a:pt x="156382" y="622719"/>
                    <a:pt x="203468" y="602210"/>
                    <a:pt x="250468" y="583666"/>
                  </a:cubicBezTo>
                  <a:cubicBezTo>
                    <a:pt x="320285" y="556150"/>
                    <a:pt x="391639" y="532735"/>
                    <a:pt x="464191" y="513679"/>
                  </a:cubicBezTo>
                  <a:cubicBezTo>
                    <a:pt x="577076" y="483941"/>
                    <a:pt x="695260" y="463431"/>
                    <a:pt x="794388" y="401904"/>
                  </a:cubicBezTo>
                  <a:cubicBezTo>
                    <a:pt x="818572" y="386864"/>
                    <a:pt x="843952" y="364389"/>
                    <a:pt x="841645" y="335933"/>
                  </a:cubicBezTo>
                  <a:cubicBezTo>
                    <a:pt x="840106" y="315509"/>
                    <a:pt x="823785" y="298675"/>
                    <a:pt x="805070" y="290642"/>
                  </a:cubicBezTo>
                  <a:close/>
                </a:path>
              </a:pathLst>
            </a:custGeom>
            <a:solidFill>
              <a:srgbClr val="009DDB"/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38">
              <a:extLst>
                <a:ext uri="{FF2B5EF4-FFF2-40B4-BE49-F238E27FC236}">
                  <a16:creationId xmlns:a16="http://schemas.microsoft.com/office/drawing/2014/main" id="{B7F53245-5EC2-C939-D282-CE11C17514B6}"/>
                </a:ext>
              </a:extLst>
            </p:cNvPr>
            <p:cNvSpPr/>
            <p:nvPr/>
          </p:nvSpPr>
          <p:spPr>
            <a:xfrm>
              <a:off x="5580367" y="1580394"/>
              <a:ext cx="445492" cy="558861"/>
            </a:xfrm>
            <a:custGeom>
              <a:avLst/>
              <a:gdLst>
                <a:gd name="connsiteX0" fmla="*/ 0 w 445492"/>
                <a:gd name="connsiteY0" fmla="*/ 421481 h 558861"/>
                <a:gd name="connsiteX1" fmla="*/ 38540 w 445492"/>
                <a:gd name="connsiteY1" fmla="*/ 454637 h 558861"/>
                <a:gd name="connsiteX2" fmla="*/ 89642 w 445492"/>
                <a:gd name="connsiteY2" fmla="*/ 509414 h 558861"/>
                <a:gd name="connsiteX3" fmla="*/ 105451 w 445492"/>
                <a:gd name="connsiteY3" fmla="*/ 545818 h 558861"/>
                <a:gd name="connsiteX4" fmla="*/ 139804 w 445492"/>
                <a:gd name="connsiteY4" fmla="*/ 555389 h 558861"/>
                <a:gd name="connsiteX5" fmla="*/ 143222 w 445492"/>
                <a:gd name="connsiteY5" fmla="*/ 522488 h 558861"/>
                <a:gd name="connsiteX6" fmla="*/ 121517 w 445492"/>
                <a:gd name="connsiteY6" fmla="*/ 493861 h 558861"/>
                <a:gd name="connsiteX7" fmla="*/ 120577 w 445492"/>
                <a:gd name="connsiteY7" fmla="*/ 408748 h 558861"/>
                <a:gd name="connsiteX8" fmla="*/ 176293 w 445492"/>
                <a:gd name="connsiteY8" fmla="*/ 339872 h 558861"/>
                <a:gd name="connsiteX9" fmla="*/ 409243 w 445492"/>
                <a:gd name="connsiteY9" fmla="*/ 186907 h 558861"/>
                <a:gd name="connsiteX10" fmla="*/ 441887 w 445492"/>
                <a:gd name="connsiteY10" fmla="*/ 158024 h 558861"/>
                <a:gd name="connsiteX11" fmla="*/ 429154 w 445492"/>
                <a:gd name="connsiteY11" fmla="*/ 146231 h 558861"/>
                <a:gd name="connsiteX12" fmla="*/ 367798 w 445492"/>
                <a:gd name="connsiteY12" fmla="*/ 110254 h 558861"/>
                <a:gd name="connsiteX13" fmla="*/ 415140 w 445492"/>
                <a:gd name="connsiteY13" fmla="*/ 88122 h 558861"/>
                <a:gd name="connsiteX14" fmla="*/ 444621 w 445492"/>
                <a:gd name="connsiteY14" fmla="*/ 50351 h 558861"/>
                <a:gd name="connsiteX15" fmla="*/ 388136 w 445492"/>
                <a:gd name="connsiteY15" fmla="*/ 37618 h 558861"/>
                <a:gd name="connsiteX16" fmla="*/ 378479 w 445492"/>
                <a:gd name="connsiteY16" fmla="*/ 2752 h 558861"/>
                <a:gd name="connsiteX17" fmla="*/ 336094 w 445492"/>
                <a:gd name="connsiteY17" fmla="*/ 5487 h 558861"/>
                <a:gd name="connsiteX18" fmla="*/ 293708 w 445492"/>
                <a:gd name="connsiteY18" fmla="*/ 9589 h 558861"/>
                <a:gd name="connsiteX19" fmla="*/ 283625 w 445492"/>
                <a:gd name="connsiteY19" fmla="*/ 4120 h 558861"/>
                <a:gd name="connsiteX20" fmla="*/ 0 w 445492"/>
                <a:gd name="connsiteY20" fmla="*/ 421481 h 55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5492" h="558861">
                  <a:moveTo>
                    <a:pt x="0" y="421481"/>
                  </a:moveTo>
                  <a:cubicBezTo>
                    <a:pt x="11280" y="433957"/>
                    <a:pt x="25038" y="444383"/>
                    <a:pt x="38540" y="454637"/>
                  </a:cubicBezTo>
                  <a:cubicBezTo>
                    <a:pt x="58622" y="469934"/>
                    <a:pt x="79131" y="486427"/>
                    <a:pt x="89642" y="509414"/>
                  </a:cubicBezTo>
                  <a:cubicBezTo>
                    <a:pt x="95111" y="521463"/>
                    <a:pt x="97675" y="535050"/>
                    <a:pt x="105451" y="545818"/>
                  </a:cubicBezTo>
                  <a:cubicBezTo>
                    <a:pt x="113228" y="556585"/>
                    <a:pt x="129208" y="563336"/>
                    <a:pt x="139804" y="555389"/>
                  </a:cubicBezTo>
                  <a:cubicBezTo>
                    <a:pt x="149375" y="548125"/>
                    <a:pt x="148862" y="533085"/>
                    <a:pt x="143222" y="522488"/>
                  </a:cubicBezTo>
                  <a:cubicBezTo>
                    <a:pt x="137582" y="511892"/>
                    <a:pt x="128182" y="503859"/>
                    <a:pt x="121517" y="493861"/>
                  </a:cubicBezTo>
                  <a:cubicBezTo>
                    <a:pt x="105024" y="469165"/>
                    <a:pt x="107673" y="435495"/>
                    <a:pt x="120577" y="408748"/>
                  </a:cubicBezTo>
                  <a:cubicBezTo>
                    <a:pt x="133480" y="382001"/>
                    <a:pt x="155101" y="360637"/>
                    <a:pt x="176293" y="339872"/>
                  </a:cubicBezTo>
                  <a:cubicBezTo>
                    <a:pt x="243632" y="273815"/>
                    <a:pt x="316610" y="204682"/>
                    <a:pt x="409243" y="186907"/>
                  </a:cubicBezTo>
                  <a:cubicBezTo>
                    <a:pt x="425736" y="183746"/>
                    <a:pt x="448125" y="173576"/>
                    <a:pt x="441887" y="158024"/>
                  </a:cubicBezTo>
                  <a:cubicBezTo>
                    <a:pt x="439665" y="152555"/>
                    <a:pt x="434281" y="149222"/>
                    <a:pt x="429154" y="146231"/>
                  </a:cubicBezTo>
                  <a:cubicBezTo>
                    <a:pt x="408730" y="134267"/>
                    <a:pt x="388307" y="122218"/>
                    <a:pt x="367798" y="110254"/>
                  </a:cubicBezTo>
                  <a:cubicBezTo>
                    <a:pt x="378736" y="96325"/>
                    <a:pt x="398390" y="93762"/>
                    <a:pt x="415140" y="88122"/>
                  </a:cubicBezTo>
                  <a:cubicBezTo>
                    <a:pt x="431889" y="82482"/>
                    <a:pt x="449663" y="67271"/>
                    <a:pt x="444621" y="50351"/>
                  </a:cubicBezTo>
                  <a:cubicBezTo>
                    <a:pt x="438554" y="29671"/>
                    <a:pt x="408816" y="31380"/>
                    <a:pt x="388136" y="37618"/>
                  </a:cubicBezTo>
                  <a:cubicBezTo>
                    <a:pt x="399159" y="28303"/>
                    <a:pt x="391725" y="8392"/>
                    <a:pt x="378479" y="2752"/>
                  </a:cubicBezTo>
                  <a:cubicBezTo>
                    <a:pt x="365148" y="-2888"/>
                    <a:pt x="349938" y="1214"/>
                    <a:pt x="336094" y="5487"/>
                  </a:cubicBezTo>
                  <a:cubicBezTo>
                    <a:pt x="322250" y="9760"/>
                    <a:pt x="307381" y="14374"/>
                    <a:pt x="293708" y="9589"/>
                  </a:cubicBezTo>
                  <a:cubicBezTo>
                    <a:pt x="290034" y="8307"/>
                    <a:pt x="286701" y="6341"/>
                    <a:pt x="283625" y="4120"/>
                  </a:cubicBezTo>
                  <a:cubicBezTo>
                    <a:pt x="127584" y="83422"/>
                    <a:pt x="16749" y="238778"/>
                    <a:pt x="0" y="421481"/>
                  </a:cubicBezTo>
                  <a:close/>
                </a:path>
              </a:pathLst>
            </a:custGeom>
            <a:solidFill>
              <a:srgbClr val="CFE21A"/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39">
              <a:extLst>
                <a:ext uri="{FF2B5EF4-FFF2-40B4-BE49-F238E27FC236}">
                  <a16:creationId xmlns:a16="http://schemas.microsoft.com/office/drawing/2014/main" id="{A24A5931-7EBC-EA60-FB37-6E20F38B6A0D}"/>
                </a:ext>
              </a:extLst>
            </p:cNvPr>
            <p:cNvSpPr/>
            <p:nvPr/>
          </p:nvSpPr>
          <p:spPr>
            <a:xfrm>
              <a:off x="5664343" y="2105531"/>
              <a:ext cx="429107" cy="446075"/>
            </a:xfrm>
            <a:custGeom>
              <a:avLst/>
              <a:gdLst>
                <a:gd name="connsiteX0" fmla="*/ 392435 w 429107"/>
                <a:gd name="connsiteY0" fmla="*/ 199965 h 446075"/>
                <a:gd name="connsiteX1" fmla="*/ 419695 w 429107"/>
                <a:gd name="connsiteY1" fmla="*/ 145018 h 446075"/>
                <a:gd name="connsiteX2" fmla="*/ 398844 w 429107"/>
                <a:gd name="connsiteY2" fmla="*/ 88789 h 446075"/>
                <a:gd name="connsiteX3" fmla="*/ 337573 w 429107"/>
                <a:gd name="connsiteY3" fmla="*/ 72467 h 446075"/>
                <a:gd name="connsiteX4" fmla="*/ 283565 w 429107"/>
                <a:gd name="connsiteY4" fmla="*/ 58281 h 446075"/>
                <a:gd name="connsiteX5" fmla="*/ 269636 w 429107"/>
                <a:gd name="connsiteY5" fmla="*/ 34696 h 446075"/>
                <a:gd name="connsiteX6" fmla="*/ 190932 w 429107"/>
                <a:gd name="connsiteY6" fmla="*/ 14101 h 446075"/>
                <a:gd name="connsiteX7" fmla="*/ 117954 w 429107"/>
                <a:gd name="connsiteY7" fmla="*/ 6837 h 446075"/>
                <a:gd name="connsiteX8" fmla="*/ 67108 w 429107"/>
                <a:gd name="connsiteY8" fmla="*/ 56914 h 446075"/>
                <a:gd name="connsiteX9" fmla="*/ 9939 w 429107"/>
                <a:gd name="connsiteY9" fmla="*/ 88960 h 446075"/>
                <a:gd name="connsiteX10" fmla="*/ 133507 w 429107"/>
                <a:gd name="connsiteY10" fmla="*/ 283369 h 446075"/>
                <a:gd name="connsiteX11" fmla="*/ 153503 w 429107"/>
                <a:gd name="connsiteY11" fmla="*/ 341137 h 446075"/>
                <a:gd name="connsiteX12" fmla="*/ 211271 w 429107"/>
                <a:gd name="connsiteY12" fmla="*/ 399930 h 446075"/>
                <a:gd name="connsiteX13" fmla="*/ 241692 w 429107"/>
                <a:gd name="connsiteY13" fmla="*/ 429241 h 446075"/>
                <a:gd name="connsiteX14" fmla="*/ 290573 w 429107"/>
                <a:gd name="connsiteY14" fmla="*/ 446075 h 446075"/>
                <a:gd name="connsiteX15" fmla="*/ 288693 w 429107"/>
                <a:gd name="connsiteY15" fmla="*/ 439666 h 446075"/>
                <a:gd name="connsiteX16" fmla="*/ 329198 w 429107"/>
                <a:gd name="connsiteY16" fmla="*/ 366773 h 446075"/>
                <a:gd name="connsiteX17" fmla="*/ 403288 w 429107"/>
                <a:gd name="connsiteY17" fmla="*/ 319346 h 446075"/>
                <a:gd name="connsiteX18" fmla="*/ 421917 w 429107"/>
                <a:gd name="connsiteY18" fmla="*/ 240556 h 446075"/>
                <a:gd name="connsiteX19" fmla="*/ 392435 w 429107"/>
                <a:gd name="connsiteY19" fmla="*/ 199965 h 44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9107" h="446075">
                  <a:moveTo>
                    <a:pt x="392435" y="199965"/>
                  </a:moveTo>
                  <a:cubicBezTo>
                    <a:pt x="389700" y="179285"/>
                    <a:pt x="412431" y="164587"/>
                    <a:pt x="419695" y="145018"/>
                  </a:cubicBezTo>
                  <a:cubicBezTo>
                    <a:pt x="427129" y="124851"/>
                    <a:pt x="416277" y="101350"/>
                    <a:pt x="398844" y="88789"/>
                  </a:cubicBezTo>
                  <a:cubicBezTo>
                    <a:pt x="381411" y="76227"/>
                    <a:pt x="359022" y="72723"/>
                    <a:pt x="337573" y="72467"/>
                  </a:cubicBezTo>
                  <a:cubicBezTo>
                    <a:pt x="318260" y="72296"/>
                    <a:pt x="295871" y="73150"/>
                    <a:pt x="283565" y="58281"/>
                  </a:cubicBezTo>
                  <a:cubicBezTo>
                    <a:pt x="277754" y="51274"/>
                    <a:pt x="275447" y="41788"/>
                    <a:pt x="269636" y="34696"/>
                  </a:cubicBezTo>
                  <a:cubicBezTo>
                    <a:pt x="252460" y="13588"/>
                    <a:pt x="214774" y="19827"/>
                    <a:pt x="190932" y="14101"/>
                  </a:cubicBezTo>
                  <a:cubicBezTo>
                    <a:pt x="163672" y="7521"/>
                    <a:pt x="144018" y="-9399"/>
                    <a:pt x="117954" y="6837"/>
                  </a:cubicBezTo>
                  <a:cubicBezTo>
                    <a:pt x="97359" y="19741"/>
                    <a:pt x="87532" y="43839"/>
                    <a:pt x="67108" y="56914"/>
                  </a:cubicBezTo>
                  <a:cubicBezTo>
                    <a:pt x="47283" y="69561"/>
                    <a:pt x="21817" y="66314"/>
                    <a:pt x="9939" y="88960"/>
                  </a:cubicBezTo>
                  <a:cubicBezTo>
                    <a:pt x="-37659" y="179627"/>
                    <a:pt x="99325" y="229105"/>
                    <a:pt x="133507" y="283369"/>
                  </a:cubicBezTo>
                  <a:cubicBezTo>
                    <a:pt x="144359" y="300631"/>
                    <a:pt x="145214" y="322422"/>
                    <a:pt x="153503" y="341137"/>
                  </a:cubicBezTo>
                  <a:cubicBezTo>
                    <a:pt x="165125" y="367371"/>
                    <a:pt x="188967" y="383608"/>
                    <a:pt x="211271" y="399930"/>
                  </a:cubicBezTo>
                  <a:cubicBezTo>
                    <a:pt x="225969" y="410697"/>
                    <a:pt x="234856" y="419242"/>
                    <a:pt x="241692" y="429241"/>
                  </a:cubicBezTo>
                  <a:cubicBezTo>
                    <a:pt x="257587" y="435650"/>
                    <a:pt x="273909" y="441204"/>
                    <a:pt x="290573" y="446075"/>
                  </a:cubicBezTo>
                  <a:cubicBezTo>
                    <a:pt x="289718" y="443853"/>
                    <a:pt x="289034" y="441717"/>
                    <a:pt x="288693" y="439666"/>
                  </a:cubicBezTo>
                  <a:cubicBezTo>
                    <a:pt x="283822" y="410697"/>
                    <a:pt x="305100" y="383437"/>
                    <a:pt x="329198" y="366773"/>
                  </a:cubicBezTo>
                  <a:cubicBezTo>
                    <a:pt x="353382" y="350024"/>
                    <a:pt x="381667" y="339257"/>
                    <a:pt x="403288" y="319346"/>
                  </a:cubicBezTo>
                  <a:cubicBezTo>
                    <a:pt x="424908" y="299435"/>
                    <a:pt x="438068" y="265082"/>
                    <a:pt x="421917" y="240556"/>
                  </a:cubicBezTo>
                  <a:cubicBezTo>
                    <a:pt x="412602" y="226285"/>
                    <a:pt x="394657" y="216800"/>
                    <a:pt x="392435" y="199965"/>
                  </a:cubicBezTo>
                  <a:close/>
                </a:path>
              </a:pathLst>
            </a:custGeom>
            <a:solidFill>
              <a:srgbClr val="CFE21A"/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46" name="Graphic 33">
              <a:extLst>
                <a:ext uri="{FF2B5EF4-FFF2-40B4-BE49-F238E27FC236}">
                  <a16:creationId xmlns:a16="http://schemas.microsoft.com/office/drawing/2014/main" id="{17350C08-96F0-2386-1614-F64ED9038019}"/>
                </a:ext>
              </a:extLst>
            </p:cNvPr>
            <p:cNvGrpSpPr/>
            <p:nvPr/>
          </p:nvGrpSpPr>
          <p:grpSpPr>
            <a:xfrm>
              <a:off x="6107038" y="1528284"/>
              <a:ext cx="509298" cy="900062"/>
              <a:chOff x="6107038" y="1528284"/>
              <a:chExt cx="509298" cy="900062"/>
            </a:xfrm>
            <a:solidFill>
              <a:srgbClr val="CFE21A"/>
            </a:solidFill>
          </p:grpSpPr>
          <p:sp>
            <p:nvSpPr>
              <p:cNvPr id="48" name="Freeform: Shape 41">
                <a:extLst>
                  <a:ext uri="{FF2B5EF4-FFF2-40B4-BE49-F238E27FC236}">
                    <a16:creationId xmlns:a16="http://schemas.microsoft.com/office/drawing/2014/main" id="{0476353D-BA08-9954-8181-DFE22A494EB7}"/>
                  </a:ext>
                </a:extLst>
              </p:cNvPr>
              <p:cNvSpPr/>
              <p:nvPr/>
            </p:nvSpPr>
            <p:spPr>
              <a:xfrm>
                <a:off x="6259309" y="2024831"/>
                <a:ext cx="357026" cy="403516"/>
              </a:xfrm>
              <a:custGeom>
                <a:avLst/>
                <a:gdLst>
                  <a:gd name="connsiteX0" fmla="*/ 344635 w 357026"/>
                  <a:gd name="connsiteY0" fmla="*/ 101979 h 403516"/>
                  <a:gd name="connsiteX1" fmla="*/ 299857 w 357026"/>
                  <a:gd name="connsiteY1" fmla="*/ 93775 h 403516"/>
                  <a:gd name="connsiteX2" fmla="*/ 215171 w 357026"/>
                  <a:gd name="connsiteY2" fmla="*/ 16439 h 403516"/>
                  <a:gd name="connsiteX3" fmla="*/ 172615 w 357026"/>
                  <a:gd name="connsiteY3" fmla="*/ 2168 h 403516"/>
                  <a:gd name="connsiteX4" fmla="*/ 151678 w 357026"/>
                  <a:gd name="connsiteY4" fmla="*/ 43613 h 403516"/>
                  <a:gd name="connsiteX5" fmla="*/ 123393 w 357026"/>
                  <a:gd name="connsiteY5" fmla="*/ 77710 h 403516"/>
                  <a:gd name="connsiteX6" fmla="*/ 98953 w 357026"/>
                  <a:gd name="connsiteY6" fmla="*/ 69164 h 403516"/>
                  <a:gd name="connsiteX7" fmla="*/ 52978 w 357026"/>
                  <a:gd name="connsiteY7" fmla="*/ 121377 h 403516"/>
                  <a:gd name="connsiteX8" fmla="*/ 31016 w 357026"/>
                  <a:gd name="connsiteY8" fmla="*/ 244432 h 403516"/>
                  <a:gd name="connsiteX9" fmla="*/ 2645 w 357026"/>
                  <a:gd name="connsiteY9" fmla="*/ 337065 h 403516"/>
                  <a:gd name="connsiteX10" fmla="*/ 172358 w 357026"/>
                  <a:gd name="connsiteY10" fmla="*/ 358514 h 403516"/>
                  <a:gd name="connsiteX11" fmla="*/ 276015 w 357026"/>
                  <a:gd name="connsiteY11" fmla="*/ 263659 h 403516"/>
                  <a:gd name="connsiteX12" fmla="*/ 308915 w 357026"/>
                  <a:gd name="connsiteY12" fmla="*/ 257165 h 403516"/>
                  <a:gd name="connsiteX13" fmla="*/ 357026 w 357026"/>
                  <a:gd name="connsiteY13" fmla="*/ 105910 h 403516"/>
                  <a:gd name="connsiteX14" fmla="*/ 344635 w 357026"/>
                  <a:gd name="connsiteY14" fmla="*/ 101979 h 40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7026" h="403516">
                    <a:moveTo>
                      <a:pt x="344635" y="101979"/>
                    </a:moveTo>
                    <a:cubicBezTo>
                      <a:pt x="329852" y="98475"/>
                      <a:pt x="314299" y="98475"/>
                      <a:pt x="299857" y="93775"/>
                    </a:cubicBezTo>
                    <a:cubicBezTo>
                      <a:pt x="263026" y="81726"/>
                      <a:pt x="242944" y="43442"/>
                      <a:pt x="215171" y="16439"/>
                    </a:cubicBezTo>
                    <a:cubicBezTo>
                      <a:pt x="203720" y="5329"/>
                      <a:pt x="187057" y="-4498"/>
                      <a:pt x="172615" y="2168"/>
                    </a:cubicBezTo>
                    <a:cubicBezTo>
                      <a:pt x="158002" y="8919"/>
                      <a:pt x="154755" y="27804"/>
                      <a:pt x="151678" y="43613"/>
                    </a:cubicBezTo>
                    <a:cubicBezTo>
                      <a:pt x="148602" y="59422"/>
                      <a:pt x="139458" y="78137"/>
                      <a:pt x="123393" y="77710"/>
                    </a:cubicBezTo>
                    <a:cubicBezTo>
                      <a:pt x="114676" y="77453"/>
                      <a:pt x="107327" y="71386"/>
                      <a:pt x="98953" y="69164"/>
                    </a:cubicBezTo>
                    <a:cubicBezTo>
                      <a:pt x="72975" y="62328"/>
                      <a:pt x="52807" y="94459"/>
                      <a:pt x="52978" y="121377"/>
                    </a:cubicBezTo>
                    <a:cubicBezTo>
                      <a:pt x="53320" y="174359"/>
                      <a:pt x="61353" y="197945"/>
                      <a:pt x="31016" y="244432"/>
                    </a:cubicBezTo>
                    <a:cubicBezTo>
                      <a:pt x="12558" y="272632"/>
                      <a:pt x="-7268" y="302200"/>
                      <a:pt x="2645" y="337065"/>
                    </a:cubicBezTo>
                    <a:cubicBezTo>
                      <a:pt x="28282" y="427733"/>
                      <a:pt x="119804" y="416282"/>
                      <a:pt x="172358" y="358514"/>
                    </a:cubicBezTo>
                    <a:cubicBezTo>
                      <a:pt x="204233" y="323392"/>
                      <a:pt x="231151" y="279212"/>
                      <a:pt x="276015" y="263659"/>
                    </a:cubicBezTo>
                    <a:cubicBezTo>
                      <a:pt x="286697" y="259985"/>
                      <a:pt x="297721" y="258105"/>
                      <a:pt x="308915" y="257165"/>
                    </a:cubicBezTo>
                    <a:cubicBezTo>
                      <a:pt x="332159" y="210250"/>
                      <a:pt x="348737" y="159405"/>
                      <a:pt x="357026" y="105910"/>
                    </a:cubicBezTo>
                    <a:cubicBezTo>
                      <a:pt x="352839" y="104286"/>
                      <a:pt x="348737" y="102919"/>
                      <a:pt x="344635" y="101979"/>
                    </a:cubicBezTo>
                    <a:close/>
                  </a:path>
                </a:pathLst>
              </a:custGeom>
              <a:solidFill>
                <a:srgbClr val="CFE21A"/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9" name="Freeform: Shape 42">
                <a:extLst>
                  <a:ext uri="{FF2B5EF4-FFF2-40B4-BE49-F238E27FC236}">
                    <a16:creationId xmlns:a16="http://schemas.microsoft.com/office/drawing/2014/main" id="{8F29D0E2-1084-024F-1EAD-BDEED1DB5FB2}"/>
                  </a:ext>
                </a:extLst>
              </p:cNvPr>
              <p:cNvSpPr/>
              <p:nvPr/>
            </p:nvSpPr>
            <p:spPr>
              <a:xfrm>
                <a:off x="6107038" y="1528284"/>
                <a:ext cx="484036" cy="416461"/>
              </a:xfrm>
              <a:custGeom>
                <a:avLst/>
                <a:gdLst>
                  <a:gd name="connsiteX0" fmla="*/ 33742 w 484036"/>
                  <a:gd name="connsiteY0" fmla="*/ 56229 h 416461"/>
                  <a:gd name="connsiteX1" fmla="*/ 44509 w 484036"/>
                  <a:gd name="connsiteY1" fmla="*/ 99128 h 416461"/>
                  <a:gd name="connsiteX2" fmla="*/ 99799 w 484036"/>
                  <a:gd name="connsiteY2" fmla="*/ 107844 h 416461"/>
                  <a:gd name="connsiteX3" fmla="*/ 136630 w 484036"/>
                  <a:gd name="connsiteY3" fmla="*/ 215432 h 416461"/>
                  <a:gd name="connsiteX4" fmla="*/ 95953 w 484036"/>
                  <a:gd name="connsiteY4" fmla="*/ 334214 h 416461"/>
                  <a:gd name="connsiteX5" fmla="*/ 99884 w 484036"/>
                  <a:gd name="connsiteY5" fmla="*/ 360534 h 416461"/>
                  <a:gd name="connsiteX6" fmla="*/ 170726 w 484036"/>
                  <a:gd name="connsiteY6" fmla="*/ 362414 h 416461"/>
                  <a:gd name="connsiteX7" fmla="*/ 227297 w 484036"/>
                  <a:gd name="connsiteY7" fmla="*/ 304305 h 416461"/>
                  <a:gd name="connsiteX8" fmla="*/ 241141 w 484036"/>
                  <a:gd name="connsiteY8" fmla="*/ 299177 h 416461"/>
                  <a:gd name="connsiteX9" fmla="*/ 285492 w 484036"/>
                  <a:gd name="connsiteY9" fmla="*/ 361987 h 416461"/>
                  <a:gd name="connsiteX10" fmla="*/ 318050 w 484036"/>
                  <a:gd name="connsiteY10" fmla="*/ 335667 h 416461"/>
                  <a:gd name="connsiteX11" fmla="*/ 365990 w 484036"/>
                  <a:gd name="connsiteY11" fmla="*/ 357885 h 416461"/>
                  <a:gd name="connsiteX12" fmla="*/ 396327 w 484036"/>
                  <a:gd name="connsiteY12" fmla="*/ 407961 h 416461"/>
                  <a:gd name="connsiteX13" fmla="*/ 479902 w 484036"/>
                  <a:gd name="connsiteY13" fmla="*/ 373010 h 416461"/>
                  <a:gd name="connsiteX14" fmla="*/ 484003 w 484036"/>
                  <a:gd name="connsiteY14" fmla="*/ 343443 h 416461"/>
                  <a:gd name="connsiteX15" fmla="*/ 5884 w 484036"/>
                  <a:gd name="connsiteY15" fmla="*/ 0 h 416461"/>
                  <a:gd name="connsiteX16" fmla="*/ 1013 w 484036"/>
                  <a:gd name="connsiteY16" fmla="*/ 9229 h 416461"/>
                  <a:gd name="connsiteX17" fmla="*/ 33742 w 484036"/>
                  <a:gd name="connsiteY17" fmla="*/ 56229 h 416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036" h="416461">
                    <a:moveTo>
                      <a:pt x="33742" y="56229"/>
                    </a:moveTo>
                    <a:cubicBezTo>
                      <a:pt x="16907" y="64347"/>
                      <a:pt x="27076" y="92291"/>
                      <a:pt x="44509" y="99128"/>
                    </a:cubicBezTo>
                    <a:cubicBezTo>
                      <a:pt x="61942" y="105964"/>
                      <a:pt x="82024" y="102033"/>
                      <a:pt x="99799" y="107844"/>
                    </a:cubicBezTo>
                    <a:cubicBezTo>
                      <a:pt x="139706" y="120919"/>
                      <a:pt x="148593" y="175097"/>
                      <a:pt x="136630" y="215432"/>
                    </a:cubicBezTo>
                    <a:cubicBezTo>
                      <a:pt x="124666" y="255681"/>
                      <a:pt x="99286" y="292341"/>
                      <a:pt x="95953" y="334214"/>
                    </a:cubicBezTo>
                    <a:cubicBezTo>
                      <a:pt x="95269" y="343187"/>
                      <a:pt x="95697" y="352587"/>
                      <a:pt x="99884" y="360534"/>
                    </a:cubicBezTo>
                    <a:cubicBezTo>
                      <a:pt x="112617" y="384461"/>
                      <a:pt x="149961" y="379761"/>
                      <a:pt x="170726" y="362414"/>
                    </a:cubicBezTo>
                    <a:cubicBezTo>
                      <a:pt x="191492" y="344981"/>
                      <a:pt x="204652" y="319259"/>
                      <a:pt x="227297" y="304305"/>
                    </a:cubicBezTo>
                    <a:cubicBezTo>
                      <a:pt x="231484" y="301570"/>
                      <a:pt x="236184" y="299092"/>
                      <a:pt x="241141" y="299177"/>
                    </a:cubicBezTo>
                    <a:cubicBezTo>
                      <a:pt x="269255" y="299605"/>
                      <a:pt x="257463" y="362499"/>
                      <a:pt x="285492" y="361987"/>
                    </a:cubicBezTo>
                    <a:cubicBezTo>
                      <a:pt x="299848" y="361730"/>
                      <a:pt x="305745" y="343016"/>
                      <a:pt x="318050" y="335667"/>
                    </a:cubicBezTo>
                    <a:cubicBezTo>
                      <a:pt x="334970" y="325583"/>
                      <a:pt x="356334" y="340708"/>
                      <a:pt x="365990" y="357885"/>
                    </a:cubicBezTo>
                    <a:cubicBezTo>
                      <a:pt x="375647" y="375061"/>
                      <a:pt x="380774" y="395827"/>
                      <a:pt x="396327" y="407961"/>
                    </a:cubicBezTo>
                    <a:cubicBezTo>
                      <a:pt x="424185" y="429752"/>
                      <a:pt x="468792" y="406594"/>
                      <a:pt x="479902" y="373010"/>
                    </a:cubicBezTo>
                    <a:cubicBezTo>
                      <a:pt x="483063" y="363354"/>
                      <a:pt x="484260" y="353441"/>
                      <a:pt x="484003" y="343443"/>
                    </a:cubicBezTo>
                    <a:cubicBezTo>
                      <a:pt x="412392" y="146640"/>
                      <a:pt x="226015" y="5298"/>
                      <a:pt x="5884" y="0"/>
                    </a:cubicBezTo>
                    <a:cubicBezTo>
                      <a:pt x="3747" y="2905"/>
                      <a:pt x="2038" y="5982"/>
                      <a:pt x="1013" y="9229"/>
                    </a:cubicBezTo>
                    <a:cubicBezTo>
                      <a:pt x="-3858" y="24611"/>
                      <a:pt x="9131" y="68022"/>
                      <a:pt x="33742" y="56229"/>
                    </a:cubicBezTo>
                    <a:close/>
                  </a:path>
                </a:pathLst>
              </a:custGeom>
              <a:solidFill>
                <a:srgbClr val="CFE21A"/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47" name="Freeform: Shape 43">
              <a:extLst>
                <a:ext uri="{FF2B5EF4-FFF2-40B4-BE49-F238E27FC236}">
                  <a16:creationId xmlns:a16="http://schemas.microsoft.com/office/drawing/2014/main" id="{6BD657AA-0C7D-B87C-6F5D-D82B65609853}"/>
                </a:ext>
              </a:extLst>
            </p:cNvPr>
            <p:cNvSpPr/>
            <p:nvPr/>
          </p:nvSpPr>
          <p:spPr>
            <a:xfrm>
              <a:off x="5591561" y="1713978"/>
              <a:ext cx="1030756" cy="858137"/>
            </a:xfrm>
            <a:custGeom>
              <a:avLst/>
              <a:gdLst>
                <a:gd name="connsiteX0" fmla="*/ 908128 w 1030756"/>
                <a:gd name="connsiteY0" fmla="*/ 0 h 858137"/>
                <a:gd name="connsiteX1" fmla="*/ 921630 w 1030756"/>
                <a:gd name="connsiteY1" fmla="*/ 117757 h 858137"/>
                <a:gd name="connsiteX2" fmla="*/ 399501 w 1030756"/>
                <a:gd name="connsiteY2" fmla="*/ 639886 h 858137"/>
                <a:gd name="connsiteX3" fmla="*/ 0 w 1030756"/>
                <a:gd name="connsiteY3" fmla="*/ 453851 h 858137"/>
                <a:gd name="connsiteX4" fmla="*/ 508627 w 1030756"/>
                <a:gd name="connsiteY4" fmla="*/ 858137 h 858137"/>
                <a:gd name="connsiteX5" fmla="*/ 1030756 w 1030756"/>
                <a:gd name="connsiteY5" fmla="*/ 336008 h 858137"/>
                <a:gd name="connsiteX6" fmla="*/ 908128 w 1030756"/>
                <a:gd name="connsiteY6" fmla="*/ 0 h 85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0756" h="858137">
                  <a:moveTo>
                    <a:pt x="908128" y="0"/>
                  </a:moveTo>
                  <a:cubicBezTo>
                    <a:pt x="916845" y="37856"/>
                    <a:pt x="921630" y="77251"/>
                    <a:pt x="921630" y="117757"/>
                  </a:cubicBezTo>
                  <a:cubicBezTo>
                    <a:pt x="921630" y="406081"/>
                    <a:pt x="687911" y="639886"/>
                    <a:pt x="399501" y="639886"/>
                  </a:cubicBezTo>
                  <a:cubicBezTo>
                    <a:pt x="239188" y="639886"/>
                    <a:pt x="95795" y="567591"/>
                    <a:pt x="0" y="453851"/>
                  </a:cubicBezTo>
                  <a:cubicBezTo>
                    <a:pt x="53409" y="685433"/>
                    <a:pt x="260808" y="858137"/>
                    <a:pt x="508627" y="858137"/>
                  </a:cubicBezTo>
                  <a:cubicBezTo>
                    <a:pt x="796952" y="858137"/>
                    <a:pt x="1030756" y="624418"/>
                    <a:pt x="1030756" y="336008"/>
                  </a:cubicBezTo>
                  <a:cubicBezTo>
                    <a:pt x="1030756" y="208082"/>
                    <a:pt x="984525" y="90838"/>
                    <a:pt x="908128" y="0"/>
                  </a:cubicBezTo>
                  <a:close/>
                </a:path>
              </a:pathLst>
            </a:custGeom>
            <a:solidFill>
              <a:srgbClr val="00A8F7">
                <a:alpha val="50000"/>
              </a:srgbClr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1" name="Graphic 241">
            <a:extLst>
              <a:ext uri="{FF2B5EF4-FFF2-40B4-BE49-F238E27FC236}">
                <a16:creationId xmlns:a16="http://schemas.microsoft.com/office/drawing/2014/main" id="{4E21C87F-526A-A619-FFB3-432467D53C68}"/>
              </a:ext>
            </a:extLst>
          </p:cNvPr>
          <p:cNvGrpSpPr/>
          <p:nvPr/>
        </p:nvGrpSpPr>
        <p:grpSpPr>
          <a:xfrm>
            <a:off x="2849686" y="2699328"/>
            <a:ext cx="241992" cy="239150"/>
            <a:chOff x="2434505" y="2932122"/>
            <a:chExt cx="322656" cy="318867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E22C6D7-5BFC-2BBA-DCD8-53F78D7B2DDB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4087FFC-F5D7-9167-E6CA-C24FA8548466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4" name="Graphic 241">
            <a:extLst>
              <a:ext uri="{FF2B5EF4-FFF2-40B4-BE49-F238E27FC236}">
                <a16:creationId xmlns:a16="http://schemas.microsoft.com/office/drawing/2014/main" id="{DB0EE811-265D-C3F9-4334-20DC74116423}"/>
              </a:ext>
            </a:extLst>
          </p:cNvPr>
          <p:cNvGrpSpPr/>
          <p:nvPr/>
        </p:nvGrpSpPr>
        <p:grpSpPr>
          <a:xfrm>
            <a:off x="628800" y="4254188"/>
            <a:ext cx="241992" cy="239150"/>
            <a:chOff x="2434505" y="2932122"/>
            <a:chExt cx="322656" cy="318867"/>
          </a:xfrm>
        </p:grpSpPr>
        <p:sp>
          <p:nvSpPr>
            <p:cNvPr id="55" name="Freeform: Shape 51">
              <a:extLst>
                <a:ext uri="{FF2B5EF4-FFF2-40B4-BE49-F238E27FC236}">
                  <a16:creationId xmlns:a16="http://schemas.microsoft.com/office/drawing/2014/main" id="{F5E6A5E6-8EA5-76F6-8D49-A411A7C78FA3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" name="Freeform: Shape 52">
              <a:extLst>
                <a:ext uri="{FF2B5EF4-FFF2-40B4-BE49-F238E27FC236}">
                  <a16:creationId xmlns:a16="http://schemas.microsoft.com/office/drawing/2014/main" id="{D382C411-EBFD-E69C-0374-0741FA28C4FA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7" name="Graphic 241">
            <a:extLst>
              <a:ext uri="{FF2B5EF4-FFF2-40B4-BE49-F238E27FC236}">
                <a16:creationId xmlns:a16="http://schemas.microsoft.com/office/drawing/2014/main" id="{709253FA-E930-F78B-A8C3-BEC94D1E179F}"/>
              </a:ext>
            </a:extLst>
          </p:cNvPr>
          <p:cNvGrpSpPr/>
          <p:nvPr/>
        </p:nvGrpSpPr>
        <p:grpSpPr>
          <a:xfrm>
            <a:off x="3198094" y="5801137"/>
            <a:ext cx="241992" cy="239150"/>
            <a:chOff x="2434505" y="2932122"/>
            <a:chExt cx="322656" cy="318867"/>
          </a:xfrm>
        </p:grpSpPr>
        <p:sp>
          <p:nvSpPr>
            <p:cNvPr id="58" name="Freeform: Shape 51">
              <a:extLst>
                <a:ext uri="{FF2B5EF4-FFF2-40B4-BE49-F238E27FC236}">
                  <a16:creationId xmlns:a16="http://schemas.microsoft.com/office/drawing/2014/main" id="{35632A71-A26F-D4D3-4875-2906FCA73083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2">
              <a:extLst>
                <a:ext uri="{FF2B5EF4-FFF2-40B4-BE49-F238E27FC236}">
                  <a16:creationId xmlns:a16="http://schemas.microsoft.com/office/drawing/2014/main" id="{F80F77EF-1243-A82F-2D08-7E79860D064B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60" name="Graphic 241">
            <a:extLst>
              <a:ext uri="{FF2B5EF4-FFF2-40B4-BE49-F238E27FC236}">
                <a16:creationId xmlns:a16="http://schemas.microsoft.com/office/drawing/2014/main" id="{54EF7378-22C8-E0E7-A795-486F9CE58A77}"/>
              </a:ext>
            </a:extLst>
          </p:cNvPr>
          <p:cNvGrpSpPr/>
          <p:nvPr/>
        </p:nvGrpSpPr>
        <p:grpSpPr>
          <a:xfrm>
            <a:off x="2084805" y="3646398"/>
            <a:ext cx="241992" cy="239150"/>
            <a:chOff x="2434505" y="2932122"/>
            <a:chExt cx="322656" cy="318867"/>
          </a:xfrm>
        </p:grpSpPr>
        <p:sp>
          <p:nvSpPr>
            <p:cNvPr id="61" name="Freeform: Shape 51">
              <a:extLst>
                <a:ext uri="{FF2B5EF4-FFF2-40B4-BE49-F238E27FC236}">
                  <a16:creationId xmlns:a16="http://schemas.microsoft.com/office/drawing/2014/main" id="{126BA27D-6F45-EC27-8A47-1D41ED439461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52">
              <a:extLst>
                <a:ext uri="{FF2B5EF4-FFF2-40B4-BE49-F238E27FC236}">
                  <a16:creationId xmlns:a16="http://schemas.microsoft.com/office/drawing/2014/main" id="{AC46C27C-F249-D327-DD26-8A6DEC098E16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F0D005CB-DF76-4BC5-90E2-D14106435970}"/>
              </a:ext>
            </a:extLst>
          </p:cNvPr>
          <p:cNvSpPr txBox="1"/>
          <p:nvPr/>
        </p:nvSpPr>
        <p:spPr>
          <a:xfrm>
            <a:off x="0" y="189582"/>
            <a:ext cx="469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隔著口罩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看見學生的笑容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D0D1F23-7AE4-4E50-B181-C1661A369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245"/>
            <a:ext cx="9144000" cy="5145510"/>
          </a:xfrm>
          <a:prstGeom prst="rect">
            <a:avLst/>
          </a:prstGeom>
        </p:spPr>
      </p:pic>
      <p:sp>
        <p:nvSpPr>
          <p:cNvPr id="64" name="Rectangle 45">
            <a:extLst>
              <a:ext uri="{FF2B5EF4-FFF2-40B4-BE49-F238E27FC236}">
                <a16:creationId xmlns:a16="http://schemas.microsoft.com/office/drawing/2014/main" id="{E00AB2F0-335F-47F7-B973-4E9597ACFDE1}"/>
              </a:ext>
            </a:extLst>
          </p:cNvPr>
          <p:cNvSpPr/>
          <p:nvPr/>
        </p:nvSpPr>
        <p:spPr>
          <a:xfrm rot="20831032">
            <a:off x="1096994" y="5667059"/>
            <a:ext cx="3833676" cy="947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學習可以有趣</a:t>
            </a:r>
            <a:endParaRPr lang="th-TH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sp>
        <p:nvSpPr>
          <p:cNvPr id="65" name="Rectangle 45">
            <a:extLst>
              <a:ext uri="{FF2B5EF4-FFF2-40B4-BE49-F238E27FC236}">
                <a16:creationId xmlns:a16="http://schemas.microsoft.com/office/drawing/2014/main" id="{7C827B1D-A21C-4662-B9A8-24E4CBA99D4E}"/>
              </a:ext>
            </a:extLst>
          </p:cNvPr>
          <p:cNvSpPr/>
          <p:nvPr/>
        </p:nvSpPr>
        <p:spPr>
          <a:xfrm rot="20784589">
            <a:off x="4956969" y="5533069"/>
            <a:ext cx="3648047" cy="909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教學可以同樂</a:t>
            </a:r>
            <a:endParaRPr lang="th-TH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403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raphic 47">
            <a:extLst>
              <a:ext uri="{FF2B5EF4-FFF2-40B4-BE49-F238E27FC236}">
                <a16:creationId xmlns:a16="http://schemas.microsoft.com/office/drawing/2014/main" id="{F1B2B77D-ABCB-4740-A0F4-4C76EE6C333A}"/>
              </a:ext>
            </a:extLst>
          </p:cNvPr>
          <p:cNvSpPr/>
          <p:nvPr/>
        </p:nvSpPr>
        <p:spPr>
          <a:xfrm rot="1658058">
            <a:off x="-1631341" y="3541949"/>
            <a:ext cx="7116123" cy="1148876"/>
          </a:xfrm>
          <a:custGeom>
            <a:avLst/>
            <a:gdLst>
              <a:gd name="connsiteX0" fmla="*/ 20836 w 9488164"/>
              <a:gd name="connsiteY0" fmla="*/ 1531834 h 1531834"/>
              <a:gd name="connsiteX1" fmla="*/ 1734 w 9488164"/>
              <a:gd name="connsiteY1" fmla="*/ 1517988 h 1531834"/>
              <a:gd name="connsiteX2" fmla="*/ 12323 w 9488164"/>
              <a:gd name="connsiteY2" fmla="*/ 1487527 h 1531834"/>
              <a:gd name="connsiteX3" fmla="*/ 108873 w 9488164"/>
              <a:gd name="connsiteY3" fmla="*/ 1440912 h 1531834"/>
              <a:gd name="connsiteX4" fmla="*/ 136074 w 9488164"/>
              <a:gd name="connsiteY4" fmla="*/ 1452912 h 1531834"/>
              <a:gd name="connsiteX5" fmla="*/ 125277 w 9488164"/>
              <a:gd name="connsiteY5" fmla="*/ 1483142 h 1531834"/>
              <a:gd name="connsiteX6" fmla="*/ 29142 w 9488164"/>
              <a:gd name="connsiteY6" fmla="*/ 1529527 h 1531834"/>
              <a:gd name="connsiteX7" fmla="*/ 20836 w 9488164"/>
              <a:gd name="connsiteY7" fmla="*/ 1531834 h 1531834"/>
              <a:gd name="connsiteX8" fmla="*/ 9467388 w 9488164"/>
              <a:gd name="connsiteY8" fmla="*/ 1523065 h 1531834"/>
              <a:gd name="connsiteX9" fmla="*/ 9464481 w 9488164"/>
              <a:gd name="connsiteY9" fmla="*/ 1522834 h 1531834"/>
              <a:gd name="connsiteX10" fmla="*/ 9361287 w 9488164"/>
              <a:gd name="connsiteY10" fmla="*/ 1504373 h 1531834"/>
              <a:gd name="connsiteX11" fmla="*/ 9344468 w 9488164"/>
              <a:gd name="connsiteY11" fmla="*/ 1477604 h 1531834"/>
              <a:gd name="connsiteX12" fmla="*/ 9368554 w 9488164"/>
              <a:gd name="connsiteY12" fmla="*/ 1458912 h 1531834"/>
              <a:gd name="connsiteX13" fmla="*/ 9470295 w 9488164"/>
              <a:gd name="connsiteY13" fmla="*/ 1477142 h 1531834"/>
              <a:gd name="connsiteX14" fmla="*/ 9487944 w 9488164"/>
              <a:gd name="connsiteY14" fmla="*/ 1503219 h 1531834"/>
              <a:gd name="connsiteX15" fmla="*/ 9467388 w 9488164"/>
              <a:gd name="connsiteY15" fmla="*/ 1523065 h 1531834"/>
              <a:gd name="connsiteX16" fmla="*/ 9263075 w 9488164"/>
              <a:gd name="connsiteY16" fmla="*/ 1482912 h 1531834"/>
              <a:gd name="connsiteX17" fmla="*/ 9258715 w 9488164"/>
              <a:gd name="connsiteY17" fmla="*/ 1482450 h 1531834"/>
              <a:gd name="connsiteX18" fmla="*/ 9157181 w 9488164"/>
              <a:gd name="connsiteY18" fmla="*/ 1457296 h 1531834"/>
              <a:gd name="connsiteX19" fmla="*/ 9141817 w 9488164"/>
              <a:gd name="connsiteY19" fmla="*/ 1429604 h 1531834"/>
              <a:gd name="connsiteX20" fmla="*/ 9166733 w 9488164"/>
              <a:gd name="connsiteY20" fmla="*/ 1412527 h 1531834"/>
              <a:gd name="connsiteX21" fmla="*/ 9267228 w 9488164"/>
              <a:gd name="connsiteY21" fmla="*/ 1437450 h 1531834"/>
              <a:gd name="connsiteX22" fmla="*/ 9283424 w 9488164"/>
              <a:gd name="connsiteY22" fmla="*/ 1464681 h 1531834"/>
              <a:gd name="connsiteX23" fmla="*/ 9263075 w 9488164"/>
              <a:gd name="connsiteY23" fmla="*/ 1482912 h 1531834"/>
              <a:gd name="connsiteX24" fmla="*/ 213106 w 9488164"/>
              <a:gd name="connsiteY24" fmla="*/ 1439989 h 1531834"/>
              <a:gd name="connsiteX25" fmla="*/ 194004 w 9488164"/>
              <a:gd name="connsiteY25" fmla="*/ 1425912 h 1531834"/>
              <a:gd name="connsiteX26" fmla="*/ 205008 w 9488164"/>
              <a:gd name="connsiteY26" fmla="*/ 1395681 h 1531834"/>
              <a:gd name="connsiteX27" fmla="*/ 301143 w 9488164"/>
              <a:gd name="connsiteY27" fmla="*/ 1350682 h 1531834"/>
              <a:gd name="connsiteX28" fmla="*/ 328343 w 9488164"/>
              <a:gd name="connsiteY28" fmla="*/ 1363143 h 1531834"/>
              <a:gd name="connsiteX29" fmla="*/ 317131 w 9488164"/>
              <a:gd name="connsiteY29" fmla="*/ 1393374 h 1531834"/>
              <a:gd name="connsiteX30" fmla="*/ 221204 w 9488164"/>
              <a:gd name="connsiteY30" fmla="*/ 1438373 h 1531834"/>
              <a:gd name="connsiteX31" fmla="*/ 213106 w 9488164"/>
              <a:gd name="connsiteY31" fmla="*/ 1439989 h 1531834"/>
              <a:gd name="connsiteX32" fmla="*/ 9061670 w 9488164"/>
              <a:gd name="connsiteY32" fmla="*/ 1429835 h 1531834"/>
              <a:gd name="connsiteX33" fmla="*/ 9056271 w 9488164"/>
              <a:gd name="connsiteY33" fmla="*/ 1429143 h 1531834"/>
              <a:gd name="connsiteX34" fmla="*/ 8955776 w 9488164"/>
              <a:gd name="connsiteY34" fmla="*/ 1397989 h 1531834"/>
              <a:gd name="connsiteX35" fmla="*/ 8941657 w 9488164"/>
              <a:gd name="connsiteY35" fmla="*/ 1369374 h 1531834"/>
              <a:gd name="connsiteX36" fmla="*/ 8967403 w 9488164"/>
              <a:gd name="connsiteY36" fmla="*/ 1353682 h 1531834"/>
              <a:gd name="connsiteX37" fmla="*/ 9066861 w 9488164"/>
              <a:gd name="connsiteY37" fmla="*/ 1384374 h 1531834"/>
              <a:gd name="connsiteX38" fmla="*/ 9081603 w 9488164"/>
              <a:gd name="connsiteY38" fmla="*/ 1412527 h 1531834"/>
              <a:gd name="connsiteX39" fmla="*/ 9061670 w 9488164"/>
              <a:gd name="connsiteY39" fmla="*/ 1429835 h 1531834"/>
              <a:gd name="connsiteX40" fmla="*/ 8862132 w 9488164"/>
              <a:gd name="connsiteY40" fmla="*/ 1365451 h 1531834"/>
              <a:gd name="connsiteX41" fmla="*/ 8855904 w 9488164"/>
              <a:gd name="connsiteY41" fmla="*/ 1364297 h 1531834"/>
              <a:gd name="connsiteX42" fmla="*/ 8756861 w 9488164"/>
              <a:gd name="connsiteY42" fmla="*/ 1328528 h 1531834"/>
              <a:gd name="connsiteX43" fmla="*/ 8743780 w 9488164"/>
              <a:gd name="connsiteY43" fmla="*/ 1299221 h 1531834"/>
              <a:gd name="connsiteX44" fmla="*/ 8770150 w 9488164"/>
              <a:gd name="connsiteY44" fmla="*/ 1284682 h 1531834"/>
              <a:gd name="connsiteX45" fmla="*/ 8868361 w 9488164"/>
              <a:gd name="connsiteY45" fmla="*/ 1320220 h 1531834"/>
              <a:gd name="connsiteX46" fmla="*/ 8881858 w 9488164"/>
              <a:gd name="connsiteY46" fmla="*/ 1349066 h 1531834"/>
              <a:gd name="connsiteX47" fmla="*/ 8862132 w 9488164"/>
              <a:gd name="connsiteY47" fmla="*/ 1365451 h 1531834"/>
              <a:gd name="connsiteX48" fmla="*/ 405168 w 9488164"/>
              <a:gd name="connsiteY48" fmla="*/ 1350451 h 1531834"/>
              <a:gd name="connsiteX49" fmla="*/ 386066 w 9488164"/>
              <a:gd name="connsiteY49" fmla="*/ 1336143 h 1531834"/>
              <a:gd name="connsiteX50" fmla="*/ 397278 w 9488164"/>
              <a:gd name="connsiteY50" fmla="*/ 1305913 h 1531834"/>
              <a:gd name="connsiteX51" fmla="*/ 493621 w 9488164"/>
              <a:gd name="connsiteY51" fmla="*/ 1261836 h 1531834"/>
              <a:gd name="connsiteX52" fmla="*/ 520613 w 9488164"/>
              <a:gd name="connsiteY52" fmla="*/ 1274529 h 1531834"/>
              <a:gd name="connsiteX53" fmla="*/ 509193 w 9488164"/>
              <a:gd name="connsiteY53" fmla="*/ 1304528 h 1531834"/>
              <a:gd name="connsiteX54" fmla="*/ 413058 w 9488164"/>
              <a:gd name="connsiteY54" fmla="*/ 1348605 h 1531834"/>
              <a:gd name="connsiteX55" fmla="*/ 405168 w 9488164"/>
              <a:gd name="connsiteY55" fmla="*/ 1350451 h 1531834"/>
              <a:gd name="connsiteX56" fmla="*/ 8665502 w 9488164"/>
              <a:gd name="connsiteY56" fmla="*/ 1291836 h 1531834"/>
              <a:gd name="connsiteX57" fmla="*/ 8658651 w 9488164"/>
              <a:gd name="connsiteY57" fmla="*/ 1290451 h 1531834"/>
              <a:gd name="connsiteX58" fmla="*/ 8560854 w 9488164"/>
              <a:gd name="connsiteY58" fmla="*/ 1250990 h 1531834"/>
              <a:gd name="connsiteX59" fmla="*/ 8548604 w 9488164"/>
              <a:gd name="connsiteY59" fmla="*/ 1221221 h 1531834"/>
              <a:gd name="connsiteX60" fmla="*/ 8575389 w 9488164"/>
              <a:gd name="connsiteY60" fmla="*/ 1207606 h 1531834"/>
              <a:gd name="connsiteX61" fmla="*/ 8672562 w 9488164"/>
              <a:gd name="connsiteY61" fmla="*/ 1246836 h 1531834"/>
              <a:gd name="connsiteX62" fmla="*/ 8685228 w 9488164"/>
              <a:gd name="connsiteY62" fmla="*/ 1276375 h 1531834"/>
              <a:gd name="connsiteX63" fmla="*/ 8665502 w 9488164"/>
              <a:gd name="connsiteY63" fmla="*/ 1291836 h 1531834"/>
              <a:gd name="connsiteX64" fmla="*/ 597853 w 9488164"/>
              <a:gd name="connsiteY64" fmla="*/ 1262759 h 1531834"/>
              <a:gd name="connsiteX65" fmla="*/ 578543 w 9488164"/>
              <a:gd name="connsiteY65" fmla="*/ 1248452 h 1531834"/>
              <a:gd name="connsiteX66" fmla="*/ 589963 w 9488164"/>
              <a:gd name="connsiteY66" fmla="*/ 1218452 h 1531834"/>
              <a:gd name="connsiteX67" fmla="*/ 686513 w 9488164"/>
              <a:gd name="connsiteY67" fmla="*/ 1175068 h 1531834"/>
              <a:gd name="connsiteX68" fmla="*/ 713506 w 9488164"/>
              <a:gd name="connsiteY68" fmla="*/ 1187760 h 1531834"/>
              <a:gd name="connsiteX69" fmla="*/ 701878 w 9488164"/>
              <a:gd name="connsiteY69" fmla="*/ 1217760 h 1531834"/>
              <a:gd name="connsiteX70" fmla="*/ 605536 w 9488164"/>
              <a:gd name="connsiteY70" fmla="*/ 1260913 h 1531834"/>
              <a:gd name="connsiteX71" fmla="*/ 597853 w 9488164"/>
              <a:gd name="connsiteY71" fmla="*/ 1262759 h 1531834"/>
              <a:gd name="connsiteX72" fmla="*/ 8470949 w 9488164"/>
              <a:gd name="connsiteY72" fmla="*/ 1211760 h 1531834"/>
              <a:gd name="connsiteX73" fmla="*/ 8463473 w 9488164"/>
              <a:gd name="connsiteY73" fmla="*/ 1210144 h 1531834"/>
              <a:gd name="connsiteX74" fmla="*/ 8366716 w 9488164"/>
              <a:gd name="connsiteY74" fmla="*/ 1168145 h 1531834"/>
              <a:gd name="connsiteX75" fmla="*/ 8355089 w 9488164"/>
              <a:gd name="connsiteY75" fmla="*/ 1138145 h 1531834"/>
              <a:gd name="connsiteX76" fmla="*/ 8382081 w 9488164"/>
              <a:gd name="connsiteY76" fmla="*/ 1125222 h 1531834"/>
              <a:gd name="connsiteX77" fmla="*/ 8478631 w 9488164"/>
              <a:gd name="connsiteY77" fmla="*/ 1166991 h 1531834"/>
              <a:gd name="connsiteX78" fmla="*/ 8490466 w 9488164"/>
              <a:gd name="connsiteY78" fmla="*/ 1196760 h 1531834"/>
              <a:gd name="connsiteX79" fmla="*/ 8470949 w 9488164"/>
              <a:gd name="connsiteY79" fmla="*/ 1211760 h 1531834"/>
              <a:gd name="connsiteX80" fmla="*/ 790954 w 9488164"/>
              <a:gd name="connsiteY80" fmla="*/ 1176683 h 1531834"/>
              <a:gd name="connsiteX81" fmla="*/ 771644 w 9488164"/>
              <a:gd name="connsiteY81" fmla="*/ 1162145 h 1531834"/>
              <a:gd name="connsiteX82" fmla="*/ 783271 w 9488164"/>
              <a:gd name="connsiteY82" fmla="*/ 1132145 h 1531834"/>
              <a:gd name="connsiteX83" fmla="*/ 880029 w 9488164"/>
              <a:gd name="connsiteY83" fmla="*/ 1089684 h 1531834"/>
              <a:gd name="connsiteX84" fmla="*/ 907022 w 9488164"/>
              <a:gd name="connsiteY84" fmla="*/ 1102607 h 1531834"/>
              <a:gd name="connsiteX85" fmla="*/ 895394 w 9488164"/>
              <a:gd name="connsiteY85" fmla="*/ 1132607 h 1531834"/>
              <a:gd name="connsiteX86" fmla="*/ 798844 w 9488164"/>
              <a:gd name="connsiteY86" fmla="*/ 1175068 h 1531834"/>
              <a:gd name="connsiteX87" fmla="*/ 790954 w 9488164"/>
              <a:gd name="connsiteY87" fmla="*/ 1176683 h 1531834"/>
              <a:gd name="connsiteX88" fmla="*/ 8277849 w 9488164"/>
              <a:gd name="connsiteY88" fmla="*/ 1127068 h 1531834"/>
              <a:gd name="connsiteX89" fmla="*/ 8270166 w 9488164"/>
              <a:gd name="connsiteY89" fmla="*/ 1125453 h 1531834"/>
              <a:gd name="connsiteX90" fmla="*/ 8174031 w 9488164"/>
              <a:gd name="connsiteY90" fmla="*/ 1082069 h 1531834"/>
              <a:gd name="connsiteX91" fmla="*/ 8162611 w 9488164"/>
              <a:gd name="connsiteY91" fmla="*/ 1052069 h 1531834"/>
              <a:gd name="connsiteX92" fmla="*/ 8189604 w 9488164"/>
              <a:gd name="connsiteY92" fmla="*/ 1039377 h 1531834"/>
              <a:gd name="connsiteX93" fmla="*/ 8285738 w 9488164"/>
              <a:gd name="connsiteY93" fmla="*/ 1082761 h 1531834"/>
              <a:gd name="connsiteX94" fmla="*/ 8297159 w 9488164"/>
              <a:gd name="connsiteY94" fmla="*/ 1112761 h 1531834"/>
              <a:gd name="connsiteX95" fmla="*/ 8277849 w 9488164"/>
              <a:gd name="connsiteY95" fmla="*/ 1127068 h 1531834"/>
              <a:gd name="connsiteX96" fmla="*/ 984469 w 9488164"/>
              <a:gd name="connsiteY96" fmla="*/ 1091992 h 1531834"/>
              <a:gd name="connsiteX97" fmla="*/ 965159 w 9488164"/>
              <a:gd name="connsiteY97" fmla="*/ 1077222 h 1531834"/>
              <a:gd name="connsiteX98" fmla="*/ 976994 w 9488164"/>
              <a:gd name="connsiteY98" fmla="*/ 1047453 h 1531834"/>
              <a:gd name="connsiteX99" fmla="*/ 1073960 w 9488164"/>
              <a:gd name="connsiteY99" fmla="*/ 1005685 h 1531834"/>
              <a:gd name="connsiteX100" fmla="*/ 1100745 w 9488164"/>
              <a:gd name="connsiteY100" fmla="*/ 1019069 h 1531834"/>
              <a:gd name="connsiteX101" fmla="*/ 1088910 w 9488164"/>
              <a:gd name="connsiteY101" fmla="*/ 1048838 h 1531834"/>
              <a:gd name="connsiteX102" fmla="*/ 991944 w 9488164"/>
              <a:gd name="connsiteY102" fmla="*/ 1090376 h 1531834"/>
              <a:gd name="connsiteX103" fmla="*/ 984469 w 9488164"/>
              <a:gd name="connsiteY103" fmla="*/ 1091992 h 1531834"/>
              <a:gd name="connsiteX104" fmla="*/ 8085787 w 9488164"/>
              <a:gd name="connsiteY104" fmla="*/ 1039838 h 1531834"/>
              <a:gd name="connsiteX105" fmla="*/ 8077896 w 9488164"/>
              <a:gd name="connsiteY105" fmla="*/ 1037992 h 1531834"/>
              <a:gd name="connsiteX106" fmla="*/ 7981969 w 9488164"/>
              <a:gd name="connsiteY106" fmla="*/ 993915 h 1531834"/>
              <a:gd name="connsiteX107" fmla="*/ 7970757 w 9488164"/>
              <a:gd name="connsiteY107" fmla="*/ 963685 h 1531834"/>
              <a:gd name="connsiteX108" fmla="*/ 7997957 w 9488164"/>
              <a:gd name="connsiteY108" fmla="*/ 951223 h 1531834"/>
              <a:gd name="connsiteX109" fmla="*/ 8093884 w 9488164"/>
              <a:gd name="connsiteY109" fmla="*/ 995300 h 1531834"/>
              <a:gd name="connsiteX110" fmla="*/ 8105097 w 9488164"/>
              <a:gd name="connsiteY110" fmla="*/ 1025530 h 1531834"/>
              <a:gd name="connsiteX111" fmla="*/ 8085787 w 9488164"/>
              <a:gd name="connsiteY111" fmla="*/ 1039838 h 1531834"/>
              <a:gd name="connsiteX112" fmla="*/ 1178608 w 9488164"/>
              <a:gd name="connsiteY112" fmla="*/ 1009146 h 1531834"/>
              <a:gd name="connsiteX113" fmla="*/ 1159298 w 9488164"/>
              <a:gd name="connsiteY113" fmla="*/ 994377 h 1531834"/>
              <a:gd name="connsiteX114" fmla="*/ 1171341 w 9488164"/>
              <a:gd name="connsiteY114" fmla="*/ 964608 h 1531834"/>
              <a:gd name="connsiteX115" fmla="*/ 1268721 w 9488164"/>
              <a:gd name="connsiteY115" fmla="*/ 923762 h 1531834"/>
              <a:gd name="connsiteX116" fmla="*/ 1295506 w 9488164"/>
              <a:gd name="connsiteY116" fmla="*/ 937147 h 1531834"/>
              <a:gd name="connsiteX117" fmla="*/ 1283463 w 9488164"/>
              <a:gd name="connsiteY117" fmla="*/ 966916 h 1531834"/>
              <a:gd name="connsiteX118" fmla="*/ 1186290 w 9488164"/>
              <a:gd name="connsiteY118" fmla="*/ 1007761 h 1531834"/>
              <a:gd name="connsiteX119" fmla="*/ 1178608 w 9488164"/>
              <a:gd name="connsiteY119" fmla="*/ 1009146 h 1531834"/>
              <a:gd name="connsiteX120" fmla="*/ 7893932 w 9488164"/>
              <a:gd name="connsiteY120" fmla="*/ 951685 h 1531834"/>
              <a:gd name="connsiteX121" fmla="*/ 7886041 w 9488164"/>
              <a:gd name="connsiteY121" fmla="*/ 949839 h 1531834"/>
              <a:gd name="connsiteX122" fmla="*/ 7790114 w 9488164"/>
              <a:gd name="connsiteY122" fmla="*/ 905993 h 1531834"/>
              <a:gd name="connsiteX123" fmla="*/ 7778902 w 9488164"/>
              <a:gd name="connsiteY123" fmla="*/ 875993 h 1531834"/>
              <a:gd name="connsiteX124" fmla="*/ 7805895 w 9488164"/>
              <a:gd name="connsiteY124" fmla="*/ 863301 h 1531834"/>
              <a:gd name="connsiteX125" fmla="*/ 7901822 w 9488164"/>
              <a:gd name="connsiteY125" fmla="*/ 907147 h 1531834"/>
              <a:gd name="connsiteX126" fmla="*/ 7913034 w 9488164"/>
              <a:gd name="connsiteY126" fmla="*/ 937377 h 1531834"/>
              <a:gd name="connsiteX127" fmla="*/ 7893932 w 9488164"/>
              <a:gd name="connsiteY127" fmla="*/ 951685 h 1531834"/>
              <a:gd name="connsiteX128" fmla="*/ 1373162 w 9488164"/>
              <a:gd name="connsiteY128" fmla="*/ 927685 h 1531834"/>
              <a:gd name="connsiteX129" fmla="*/ 1353644 w 9488164"/>
              <a:gd name="connsiteY129" fmla="*/ 912685 h 1531834"/>
              <a:gd name="connsiteX130" fmla="*/ 1365894 w 9488164"/>
              <a:gd name="connsiteY130" fmla="*/ 882916 h 1531834"/>
              <a:gd name="connsiteX131" fmla="*/ 1463483 w 9488164"/>
              <a:gd name="connsiteY131" fmla="*/ 842763 h 1531834"/>
              <a:gd name="connsiteX132" fmla="*/ 1490060 w 9488164"/>
              <a:gd name="connsiteY132" fmla="*/ 856378 h 1531834"/>
              <a:gd name="connsiteX133" fmla="*/ 1477810 w 9488164"/>
              <a:gd name="connsiteY133" fmla="*/ 885916 h 1531834"/>
              <a:gd name="connsiteX134" fmla="*/ 1380429 w 9488164"/>
              <a:gd name="connsiteY134" fmla="*/ 925839 h 1531834"/>
              <a:gd name="connsiteX135" fmla="*/ 1373162 w 9488164"/>
              <a:gd name="connsiteY135" fmla="*/ 927685 h 1531834"/>
              <a:gd name="connsiteX136" fmla="*/ 7701870 w 9488164"/>
              <a:gd name="connsiteY136" fmla="*/ 864224 h 1531834"/>
              <a:gd name="connsiteX137" fmla="*/ 7693979 w 9488164"/>
              <a:gd name="connsiteY137" fmla="*/ 862609 h 1531834"/>
              <a:gd name="connsiteX138" fmla="*/ 7597845 w 9488164"/>
              <a:gd name="connsiteY138" fmla="*/ 819455 h 1531834"/>
              <a:gd name="connsiteX139" fmla="*/ 7586217 w 9488164"/>
              <a:gd name="connsiteY139" fmla="*/ 789455 h 1531834"/>
              <a:gd name="connsiteX140" fmla="*/ 7613210 w 9488164"/>
              <a:gd name="connsiteY140" fmla="*/ 776532 h 1531834"/>
              <a:gd name="connsiteX141" fmla="*/ 7709552 w 9488164"/>
              <a:gd name="connsiteY141" fmla="*/ 819686 h 1531834"/>
              <a:gd name="connsiteX142" fmla="*/ 7720972 w 9488164"/>
              <a:gd name="connsiteY142" fmla="*/ 849686 h 1531834"/>
              <a:gd name="connsiteX143" fmla="*/ 7701870 w 9488164"/>
              <a:gd name="connsiteY143" fmla="*/ 864224 h 1531834"/>
              <a:gd name="connsiteX144" fmla="*/ 1568338 w 9488164"/>
              <a:gd name="connsiteY144" fmla="*/ 848070 h 1531834"/>
              <a:gd name="connsiteX145" fmla="*/ 1548821 w 9488164"/>
              <a:gd name="connsiteY145" fmla="*/ 832840 h 1531834"/>
              <a:gd name="connsiteX146" fmla="*/ 1561279 w 9488164"/>
              <a:gd name="connsiteY146" fmla="*/ 803301 h 1531834"/>
              <a:gd name="connsiteX147" fmla="*/ 1659075 w 9488164"/>
              <a:gd name="connsiteY147" fmla="*/ 764071 h 1531834"/>
              <a:gd name="connsiteX148" fmla="*/ 1685652 w 9488164"/>
              <a:gd name="connsiteY148" fmla="*/ 777917 h 1531834"/>
              <a:gd name="connsiteX149" fmla="*/ 1672986 w 9488164"/>
              <a:gd name="connsiteY149" fmla="*/ 807455 h 1531834"/>
              <a:gd name="connsiteX150" fmla="*/ 1575398 w 9488164"/>
              <a:gd name="connsiteY150" fmla="*/ 846686 h 1531834"/>
              <a:gd name="connsiteX151" fmla="*/ 1568338 w 9488164"/>
              <a:gd name="connsiteY151" fmla="*/ 848070 h 1531834"/>
              <a:gd name="connsiteX152" fmla="*/ 7509184 w 9488164"/>
              <a:gd name="connsiteY152" fmla="*/ 778609 h 1531834"/>
              <a:gd name="connsiteX153" fmla="*/ 7501502 w 9488164"/>
              <a:gd name="connsiteY153" fmla="*/ 776994 h 1531834"/>
              <a:gd name="connsiteX154" fmla="*/ 7404952 w 9488164"/>
              <a:gd name="connsiteY154" fmla="*/ 735225 h 1531834"/>
              <a:gd name="connsiteX155" fmla="*/ 7393117 w 9488164"/>
              <a:gd name="connsiteY155" fmla="*/ 705456 h 1531834"/>
              <a:gd name="connsiteX156" fmla="*/ 7419902 w 9488164"/>
              <a:gd name="connsiteY156" fmla="*/ 692302 h 1531834"/>
              <a:gd name="connsiteX157" fmla="*/ 7516660 w 9488164"/>
              <a:gd name="connsiteY157" fmla="*/ 734302 h 1531834"/>
              <a:gd name="connsiteX158" fmla="*/ 7528287 w 9488164"/>
              <a:gd name="connsiteY158" fmla="*/ 764302 h 1531834"/>
              <a:gd name="connsiteX159" fmla="*/ 7509184 w 9488164"/>
              <a:gd name="connsiteY159" fmla="*/ 778609 h 1531834"/>
              <a:gd name="connsiteX160" fmla="*/ 1763930 w 9488164"/>
              <a:gd name="connsiteY160" fmla="*/ 770071 h 1531834"/>
              <a:gd name="connsiteX161" fmla="*/ 1744413 w 9488164"/>
              <a:gd name="connsiteY161" fmla="*/ 754610 h 1531834"/>
              <a:gd name="connsiteX162" fmla="*/ 1757078 w 9488164"/>
              <a:gd name="connsiteY162" fmla="*/ 725071 h 1531834"/>
              <a:gd name="connsiteX163" fmla="*/ 1855290 w 9488164"/>
              <a:gd name="connsiteY163" fmla="*/ 686764 h 1531834"/>
              <a:gd name="connsiteX164" fmla="*/ 1881659 w 9488164"/>
              <a:gd name="connsiteY164" fmla="*/ 701071 h 1531834"/>
              <a:gd name="connsiteX165" fmla="*/ 1868786 w 9488164"/>
              <a:gd name="connsiteY165" fmla="*/ 730379 h 1531834"/>
              <a:gd name="connsiteX166" fmla="*/ 1770782 w 9488164"/>
              <a:gd name="connsiteY166" fmla="*/ 768686 h 1531834"/>
              <a:gd name="connsiteX167" fmla="*/ 1763930 w 9488164"/>
              <a:gd name="connsiteY167" fmla="*/ 770071 h 1531834"/>
              <a:gd name="connsiteX168" fmla="*/ 7315462 w 9488164"/>
              <a:gd name="connsiteY168" fmla="*/ 695764 h 1531834"/>
              <a:gd name="connsiteX169" fmla="*/ 7308194 w 9488164"/>
              <a:gd name="connsiteY169" fmla="*/ 694379 h 1531834"/>
              <a:gd name="connsiteX170" fmla="*/ 7211021 w 9488164"/>
              <a:gd name="connsiteY170" fmla="*/ 654456 h 1531834"/>
              <a:gd name="connsiteX171" fmla="*/ 7198563 w 9488164"/>
              <a:gd name="connsiteY171" fmla="*/ 624918 h 1531834"/>
              <a:gd name="connsiteX172" fmla="*/ 7225140 w 9488164"/>
              <a:gd name="connsiteY172" fmla="*/ 611072 h 1531834"/>
              <a:gd name="connsiteX173" fmla="*/ 7322521 w 9488164"/>
              <a:gd name="connsiteY173" fmla="*/ 651226 h 1531834"/>
              <a:gd name="connsiteX174" fmla="*/ 7334564 w 9488164"/>
              <a:gd name="connsiteY174" fmla="*/ 680995 h 1531834"/>
              <a:gd name="connsiteX175" fmla="*/ 7315462 w 9488164"/>
              <a:gd name="connsiteY175" fmla="*/ 695764 h 1531834"/>
              <a:gd name="connsiteX176" fmla="*/ 1960353 w 9488164"/>
              <a:gd name="connsiteY176" fmla="*/ 694148 h 1531834"/>
              <a:gd name="connsiteX177" fmla="*/ 1940627 w 9488164"/>
              <a:gd name="connsiteY177" fmla="*/ 678687 h 1531834"/>
              <a:gd name="connsiteX178" fmla="*/ 1953501 w 9488164"/>
              <a:gd name="connsiteY178" fmla="*/ 649380 h 1531834"/>
              <a:gd name="connsiteX179" fmla="*/ 2051920 w 9488164"/>
              <a:gd name="connsiteY179" fmla="*/ 611995 h 1531834"/>
              <a:gd name="connsiteX180" fmla="*/ 2078289 w 9488164"/>
              <a:gd name="connsiteY180" fmla="*/ 626534 h 1531834"/>
              <a:gd name="connsiteX181" fmla="*/ 2065208 w 9488164"/>
              <a:gd name="connsiteY181" fmla="*/ 655841 h 1531834"/>
              <a:gd name="connsiteX182" fmla="*/ 1966997 w 9488164"/>
              <a:gd name="connsiteY182" fmla="*/ 692995 h 1531834"/>
              <a:gd name="connsiteX183" fmla="*/ 1960353 w 9488164"/>
              <a:gd name="connsiteY183" fmla="*/ 694148 h 1531834"/>
              <a:gd name="connsiteX184" fmla="*/ 2157191 w 9488164"/>
              <a:gd name="connsiteY184" fmla="*/ 620303 h 1531834"/>
              <a:gd name="connsiteX185" fmla="*/ 2137465 w 9488164"/>
              <a:gd name="connsiteY185" fmla="*/ 604611 h 1531834"/>
              <a:gd name="connsiteX186" fmla="*/ 2150546 w 9488164"/>
              <a:gd name="connsiteY186" fmla="*/ 575534 h 1531834"/>
              <a:gd name="connsiteX187" fmla="*/ 2248965 w 9488164"/>
              <a:gd name="connsiteY187" fmla="*/ 539534 h 1531834"/>
              <a:gd name="connsiteX188" fmla="*/ 2275127 w 9488164"/>
              <a:gd name="connsiteY188" fmla="*/ 554303 h 1531834"/>
              <a:gd name="connsiteX189" fmla="*/ 2261839 w 9488164"/>
              <a:gd name="connsiteY189" fmla="*/ 583380 h 1531834"/>
              <a:gd name="connsiteX190" fmla="*/ 2163627 w 9488164"/>
              <a:gd name="connsiteY190" fmla="*/ 619380 h 1531834"/>
              <a:gd name="connsiteX191" fmla="*/ 2157191 w 9488164"/>
              <a:gd name="connsiteY191" fmla="*/ 620303 h 1531834"/>
              <a:gd name="connsiteX192" fmla="*/ 7120492 w 9488164"/>
              <a:gd name="connsiteY192" fmla="*/ 616611 h 1531834"/>
              <a:gd name="connsiteX193" fmla="*/ 7113640 w 9488164"/>
              <a:gd name="connsiteY193" fmla="*/ 615226 h 1531834"/>
              <a:gd name="connsiteX194" fmla="*/ 7015845 w 9488164"/>
              <a:gd name="connsiteY194" fmla="*/ 577149 h 1531834"/>
              <a:gd name="connsiteX195" fmla="*/ 7002971 w 9488164"/>
              <a:gd name="connsiteY195" fmla="*/ 547842 h 1531834"/>
              <a:gd name="connsiteX196" fmla="*/ 7029341 w 9488164"/>
              <a:gd name="connsiteY196" fmla="*/ 533534 h 1531834"/>
              <a:gd name="connsiteX197" fmla="*/ 7127552 w 9488164"/>
              <a:gd name="connsiteY197" fmla="*/ 571611 h 1531834"/>
              <a:gd name="connsiteX198" fmla="*/ 7140218 w 9488164"/>
              <a:gd name="connsiteY198" fmla="*/ 601149 h 1531834"/>
              <a:gd name="connsiteX199" fmla="*/ 7120492 w 9488164"/>
              <a:gd name="connsiteY199" fmla="*/ 616611 h 1531834"/>
              <a:gd name="connsiteX200" fmla="*/ 2354236 w 9488164"/>
              <a:gd name="connsiteY200" fmla="*/ 548765 h 1531834"/>
              <a:gd name="connsiteX201" fmla="*/ 2334511 w 9488164"/>
              <a:gd name="connsiteY201" fmla="*/ 532611 h 1531834"/>
              <a:gd name="connsiteX202" fmla="*/ 2348007 w 9488164"/>
              <a:gd name="connsiteY202" fmla="*/ 503535 h 1531834"/>
              <a:gd name="connsiteX203" fmla="*/ 2447256 w 9488164"/>
              <a:gd name="connsiteY203" fmla="*/ 468458 h 1531834"/>
              <a:gd name="connsiteX204" fmla="*/ 2473211 w 9488164"/>
              <a:gd name="connsiteY204" fmla="*/ 483458 h 1531834"/>
              <a:gd name="connsiteX205" fmla="*/ 2459714 w 9488164"/>
              <a:gd name="connsiteY205" fmla="*/ 512304 h 1531834"/>
              <a:gd name="connsiteX206" fmla="*/ 2360673 w 9488164"/>
              <a:gd name="connsiteY206" fmla="*/ 547150 h 1531834"/>
              <a:gd name="connsiteX207" fmla="*/ 2354236 w 9488164"/>
              <a:gd name="connsiteY207" fmla="*/ 548765 h 1531834"/>
              <a:gd name="connsiteX208" fmla="*/ 6924278 w 9488164"/>
              <a:gd name="connsiteY208" fmla="*/ 541611 h 1531834"/>
              <a:gd name="connsiteX209" fmla="*/ 6917633 w 9488164"/>
              <a:gd name="connsiteY209" fmla="*/ 540457 h 1531834"/>
              <a:gd name="connsiteX210" fmla="*/ 6819215 w 9488164"/>
              <a:gd name="connsiteY210" fmla="*/ 504688 h 1531834"/>
              <a:gd name="connsiteX211" fmla="*/ 6805718 w 9488164"/>
              <a:gd name="connsiteY211" fmla="*/ 475612 h 1531834"/>
              <a:gd name="connsiteX212" fmla="*/ 6831880 w 9488164"/>
              <a:gd name="connsiteY212" fmla="*/ 460612 h 1531834"/>
              <a:gd name="connsiteX213" fmla="*/ 6930714 w 9488164"/>
              <a:gd name="connsiteY213" fmla="*/ 496381 h 1531834"/>
              <a:gd name="connsiteX214" fmla="*/ 6943795 w 9488164"/>
              <a:gd name="connsiteY214" fmla="*/ 525457 h 1531834"/>
              <a:gd name="connsiteX215" fmla="*/ 6924278 w 9488164"/>
              <a:gd name="connsiteY215" fmla="*/ 541611 h 1531834"/>
              <a:gd name="connsiteX216" fmla="*/ 2552942 w 9488164"/>
              <a:gd name="connsiteY216" fmla="*/ 479304 h 1531834"/>
              <a:gd name="connsiteX217" fmla="*/ 2533010 w 9488164"/>
              <a:gd name="connsiteY217" fmla="*/ 462919 h 1531834"/>
              <a:gd name="connsiteX218" fmla="*/ 2546713 w 9488164"/>
              <a:gd name="connsiteY218" fmla="*/ 434074 h 1531834"/>
              <a:gd name="connsiteX219" fmla="*/ 2646171 w 9488164"/>
              <a:gd name="connsiteY219" fmla="*/ 400382 h 1531834"/>
              <a:gd name="connsiteX220" fmla="*/ 2672125 w 9488164"/>
              <a:gd name="connsiteY220" fmla="*/ 415843 h 1531834"/>
              <a:gd name="connsiteX221" fmla="*/ 2658213 w 9488164"/>
              <a:gd name="connsiteY221" fmla="*/ 444689 h 1531834"/>
              <a:gd name="connsiteX222" fmla="*/ 2558964 w 9488164"/>
              <a:gd name="connsiteY222" fmla="*/ 478150 h 1531834"/>
              <a:gd name="connsiteX223" fmla="*/ 2552942 w 9488164"/>
              <a:gd name="connsiteY223" fmla="*/ 479304 h 1531834"/>
              <a:gd name="connsiteX224" fmla="*/ 6726609 w 9488164"/>
              <a:gd name="connsiteY224" fmla="*/ 471227 h 1531834"/>
              <a:gd name="connsiteX225" fmla="*/ 6720588 w 9488164"/>
              <a:gd name="connsiteY225" fmla="*/ 470304 h 1531834"/>
              <a:gd name="connsiteX226" fmla="*/ 6621339 w 9488164"/>
              <a:gd name="connsiteY226" fmla="*/ 437074 h 1531834"/>
              <a:gd name="connsiteX227" fmla="*/ 6607219 w 9488164"/>
              <a:gd name="connsiteY227" fmla="*/ 408458 h 1531834"/>
              <a:gd name="connsiteX228" fmla="*/ 6632966 w 9488164"/>
              <a:gd name="connsiteY228" fmla="*/ 392766 h 1531834"/>
              <a:gd name="connsiteX229" fmla="*/ 6732631 w 9488164"/>
              <a:gd name="connsiteY229" fmla="*/ 425997 h 1531834"/>
              <a:gd name="connsiteX230" fmla="*/ 6746335 w 9488164"/>
              <a:gd name="connsiteY230" fmla="*/ 454843 h 1531834"/>
              <a:gd name="connsiteX231" fmla="*/ 6726609 w 9488164"/>
              <a:gd name="connsiteY231" fmla="*/ 471227 h 1531834"/>
              <a:gd name="connsiteX232" fmla="*/ 2751857 w 9488164"/>
              <a:gd name="connsiteY232" fmla="*/ 412843 h 1531834"/>
              <a:gd name="connsiteX233" fmla="*/ 2731924 w 9488164"/>
              <a:gd name="connsiteY233" fmla="*/ 396228 h 1531834"/>
              <a:gd name="connsiteX234" fmla="*/ 2746043 w 9488164"/>
              <a:gd name="connsiteY234" fmla="*/ 367613 h 1531834"/>
              <a:gd name="connsiteX235" fmla="*/ 2845915 w 9488164"/>
              <a:gd name="connsiteY235" fmla="*/ 335536 h 1531834"/>
              <a:gd name="connsiteX236" fmla="*/ 2871662 w 9488164"/>
              <a:gd name="connsiteY236" fmla="*/ 351459 h 1531834"/>
              <a:gd name="connsiteX237" fmla="*/ 2857335 w 9488164"/>
              <a:gd name="connsiteY237" fmla="*/ 380074 h 1531834"/>
              <a:gd name="connsiteX238" fmla="*/ 2757670 w 9488164"/>
              <a:gd name="connsiteY238" fmla="*/ 412151 h 1531834"/>
              <a:gd name="connsiteX239" fmla="*/ 2751857 w 9488164"/>
              <a:gd name="connsiteY239" fmla="*/ 412843 h 1531834"/>
              <a:gd name="connsiteX240" fmla="*/ 6527695 w 9488164"/>
              <a:gd name="connsiteY240" fmla="*/ 405920 h 1531834"/>
              <a:gd name="connsiteX241" fmla="*/ 6522089 w 9488164"/>
              <a:gd name="connsiteY241" fmla="*/ 404997 h 1531834"/>
              <a:gd name="connsiteX242" fmla="*/ 6422216 w 9488164"/>
              <a:gd name="connsiteY242" fmla="*/ 374305 h 1531834"/>
              <a:gd name="connsiteX243" fmla="*/ 6407474 w 9488164"/>
              <a:gd name="connsiteY243" fmla="*/ 345920 h 1531834"/>
              <a:gd name="connsiteX244" fmla="*/ 6433014 w 9488164"/>
              <a:gd name="connsiteY244" fmla="*/ 329536 h 1531834"/>
              <a:gd name="connsiteX245" fmla="*/ 6533301 w 9488164"/>
              <a:gd name="connsiteY245" fmla="*/ 360228 h 1531834"/>
              <a:gd name="connsiteX246" fmla="*/ 6547628 w 9488164"/>
              <a:gd name="connsiteY246" fmla="*/ 388612 h 1531834"/>
              <a:gd name="connsiteX247" fmla="*/ 6527695 w 9488164"/>
              <a:gd name="connsiteY247" fmla="*/ 405920 h 1531834"/>
              <a:gd name="connsiteX248" fmla="*/ 2951809 w 9488164"/>
              <a:gd name="connsiteY248" fmla="*/ 349382 h 1531834"/>
              <a:gd name="connsiteX249" fmla="*/ 2931876 w 9488164"/>
              <a:gd name="connsiteY249" fmla="*/ 332536 h 1531834"/>
              <a:gd name="connsiteX250" fmla="*/ 2946410 w 9488164"/>
              <a:gd name="connsiteY250" fmla="*/ 304151 h 1531834"/>
              <a:gd name="connsiteX251" fmla="*/ 3046906 w 9488164"/>
              <a:gd name="connsiteY251" fmla="*/ 273690 h 1531834"/>
              <a:gd name="connsiteX252" fmla="*/ 3072445 w 9488164"/>
              <a:gd name="connsiteY252" fmla="*/ 290075 h 1531834"/>
              <a:gd name="connsiteX253" fmla="*/ 3057703 w 9488164"/>
              <a:gd name="connsiteY253" fmla="*/ 318459 h 1531834"/>
              <a:gd name="connsiteX254" fmla="*/ 2957623 w 9488164"/>
              <a:gd name="connsiteY254" fmla="*/ 348920 h 1531834"/>
              <a:gd name="connsiteX255" fmla="*/ 2951809 w 9488164"/>
              <a:gd name="connsiteY255" fmla="*/ 349382 h 1531834"/>
              <a:gd name="connsiteX256" fmla="*/ 6327328 w 9488164"/>
              <a:gd name="connsiteY256" fmla="*/ 345920 h 1531834"/>
              <a:gd name="connsiteX257" fmla="*/ 6322137 w 9488164"/>
              <a:gd name="connsiteY257" fmla="*/ 345228 h 1531834"/>
              <a:gd name="connsiteX258" fmla="*/ 6221642 w 9488164"/>
              <a:gd name="connsiteY258" fmla="*/ 317305 h 1531834"/>
              <a:gd name="connsiteX259" fmla="*/ 6206484 w 9488164"/>
              <a:gd name="connsiteY259" fmla="*/ 289382 h 1531834"/>
              <a:gd name="connsiteX260" fmla="*/ 6231608 w 9488164"/>
              <a:gd name="connsiteY260" fmla="*/ 272536 h 1531834"/>
              <a:gd name="connsiteX261" fmla="*/ 6332519 w 9488164"/>
              <a:gd name="connsiteY261" fmla="*/ 300690 h 1531834"/>
              <a:gd name="connsiteX262" fmla="*/ 6347468 w 9488164"/>
              <a:gd name="connsiteY262" fmla="*/ 328844 h 1531834"/>
              <a:gd name="connsiteX263" fmla="*/ 6327328 w 9488164"/>
              <a:gd name="connsiteY263" fmla="*/ 345920 h 1531834"/>
              <a:gd name="connsiteX264" fmla="*/ 6125507 w 9488164"/>
              <a:gd name="connsiteY264" fmla="*/ 291229 h 1531834"/>
              <a:gd name="connsiteX265" fmla="*/ 6120731 w 9488164"/>
              <a:gd name="connsiteY265" fmla="*/ 290536 h 1531834"/>
              <a:gd name="connsiteX266" fmla="*/ 6019821 w 9488164"/>
              <a:gd name="connsiteY266" fmla="*/ 265152 h 1531834"/>
              <a:gd name="connsiteX267" fmla="*/ 6004040 w 9488164"/>
              <a:gd name="connsiteY267" fmla="*/ 237690 h 1531834"/>
              <a:gd name="connsiteX268" fmla="*/ 6028749 w 9488164"/>
              <a:gd name="connsiteY268" fmla="*/ 220152 h 1531834"/>
              <a:gd name="connsiteX269" fmla="*/ 6130282 w 9488164"/>
              <a:gd name="connsiteY269" fmla="*/ 245537 h 1531834"/>
              <a:gd name="connsiteX270" fmla="*/ 6145854 w 9488164"/>
              <a:gd name="connsiteY270" fmla="*/ 273229 h 1531834"/>
              <a:gd name="connsiteX271" fmla="*/ 6125507 w 9488164"/>
              <a:gd name="connsiteY271" fmla="*/ 291229 h 1531834"/>
              <a:gd name="connsiteX272" fmla="*/ 3152592 w 9488164"/>
              <a:gd name="connsiteY272" fmla="*/ 289613 h 1531834"/>
              <a:gd name="connsiteX273" fmla="*/ 3132451 w 9488164"/>
              <a:gd name="connsiteY273" fmla="*/ 272306 h 1531834"/>
              <a:gd name="connsiteX274" fmla="*/ 3147401 w 9488164"/>
              <a:gd name="connsiteY274" fmla="*/ 244152 h 1531834"/>
              <a:gd name="connsiteX275" fmla="*/ 3248311 w 9488164"/>
              <a:gd name="connsiteY275" fmla="*/ 215537 h 1531834"/>
              <a:gd name="connsiteX276" fmla="*/ 3273435 w 9488164"/>
              <a:gd name="connsiteY276" fmla="*/ 232383 h 1531834"/>
              <a:gd name="connsiteX277" fmla="*/ 3258278 w 9488164"/>
              <a:gd name="connsiteY277" fmla="*/ 260306 h 1531834"/>
              <a:gd name="connsiteX278" fmla="*/ 3157783 w 9488164"/>
              <a:gd name="connsiteY278" fmla="*/ 288690 h 1531834"/>
              <a:gd name="connsiteX279" fmla="*/ 3152592 w 9488164"/>
              <a:gd name="connsiteY279" fmla="*/ 289613 h 1531834"/>
              <a:gd name="connsiteX280" fmla="*/ 5922855 w 9488164"/>
              <a:gd name="connsiteY280" fmla="*/ 241844 h 1531834"/>
              <a:gd name="connsiteX281" fmla="*/ 5918702 w 9488164"/>
              <a:gd name="connsiteY281" fmla="*/ 241383 h 1531834"/>
              <a:gd name="connsiteX282" fmla="*/ 5817169 w 9488164"/>
              <a:gd name="connsiteY282" fmla="*/ 218768 h 1531834"/>
              <a:gd name="connsiteX283" fmla="*/ 5800766 w 9488164"/>
              <a:gd name="connsiteY283" fmla="*/ 191768 h 1531834"/>
              <a:gd name="connsiteX284" fmla="*/ 5825059 w 9488164"/>
              <a:gd name="connsiteY284" fmla="*/ 173537 h 1531834"/>
              <a:gd name="connsiteX285" fmla="*/ 5927008 w 9488164"/>
              <a:gd name="connsiteY285" fmla="*/ 196152 h 1531834"/>
              <a:gd name="connsiteX286" fmla="*/ 5943203 w 9488164"/>
              <a:gd name="connsiteY286" fmla="*/ 223383 h 1531834"/>
              <a:gd name="connsiteX287" fmla="*/ 5922855 w 9488164"/>
              <a:gd name="connsiteY287" fmla="*/ 241844 h 1531834"/>
              <a:gd name="connsiteX288" fmla="*/ 3354205 w 9488164"/>
              <a:gd name="connsiteY288" fmla="*/ 233537 h 1531834"/>
              <a:gd name="connsiteX289" fmla="*/ 3334065 w 9488164"/>
              <a:gd name="connsiteY289" fmla="*/ 215768 h 1531834"/>
              <a:gd name="connsiteX290" fmla="*/ 3349429 w 9488164"/>
              <a:gd name="connsiteY290" fmla="*/ 187845 h 1531834"/>
              <a:gd name="connsiteX291" fmla="*/ 3450963 w 9488164"/>
              <a:gd name="connsiteY291" fmla="*/ 161537 h 1531834"/>
              <a:gd name="connsiteX292" fmla="*/ 3475879 w 9488164"/>
              <a:gd name="connsiteY292" fmla="*/ 178845 h 1531834"/>
              <a:gd name="connsiteX293" fmla="*/ 3460306 w 9488164"/>
              <a:gd name="connsiteY293" fmla="*/ 206537 h 1531834"/>
              <a:gd name="connsiteX294" fmla="*/ 3359396 w 9488164"/>
              <a:gd name="connsiteY294" fmla="*/ 232614 h 1531834"/>
              <a:gd name="connsiteX295" fmla="*/ 3354205 w 9488164"/>
              <a:gd name="connsiteY295" fmla="*/ 233537 h 1531834"/>
              <a:gd name="connsiteX296" fmla="*/ 5719165 w 9488164"/>
              <a:gd name="connsiteY296" fmla="*/ 197768 h 1531834"/>
              <a:gd name="connsiteX297" fmla="*/ 5715428 w 9488164"/>
              <a:gd name="connsiteY297" fmla="*/ 197306 h 1531834"/>
              <a:gd name="connsiteX298" fmla="*/ 5613479 w 9488164"/>
              <a:gd name="connsiteY298" fmla="*/ 177229 h 1531834"/>
              <a:gd name="connsiteX299" fmla="*/ 5596453 w 9488164"/>
              <a:gd name="connsiteY299" fmla="*/ 150691 h 1531834"/>
              <a:gd name="connsiteX300" fmla="*/ 5620331 w 9488164"/>
              <a:gd name="connsiteY300" fmla="*/ 131768 h 1531834"/>
              <a:gd name="connsiteX301" fmla="*/ 5722695 w 9488164"/>
              <a:gd name="connsiteY301" fmla="*/ 151845 h 1531834"/>
              <a:gd name="connsiteX302" fmla="*/ 5739306 w 9488164"/>
              <a:gd name="connsiteY302" fmla="*/ 178614 h 1531834"/>
              <a:gd name="connsiteX303" fmla="*/ 5719165 w 9488164"/>
              <a:gd name="connsiteY303" fmla="*/ 197768 h 1531834"/>
              <a:gd name="connsiteX304" fmla="*/ 3556857 w 9488164"/>
              <a:gd name="connsiteY304" fmla="*/ 182537 h 1531834"/>
              <a:gd name="connsiteX305" fmla="*/ 3536509 w 9488164"/>
              <a:gd name="connsiteY305" fmla="*/ 164306 h 1531834"/>
              <a:gd name="connsiteX306" fmla="*/ 3552496 w 9488164"/>
              <a:gd name="connsiteY306" fmla="*/ 136845 h 1531834"/>
              <a:gd name="connsiteX307" fmla="*/ 3654445 w 9488164"/>
              <a:gd name="connsiteY307" fmla="*/ 113307 h 1531834"/>
              <a:gd name="connsiteX308" fmla="*/ 3678946 w 9488164"/>
              <a:gd name="connsiteY308" fmla="*/ 131307 h 1531834"/>
              <a:gd name="connsiteX309" fmla="*/ 3662750 w 9488164"/>
              <a:gd name="connsiteY309" fmla="*/ 158537 h 1531834"/>
              <a:gd name="connsiteX310" fmla="*/ 3561217 w 9488164"/>
              <a:gd name="connsiteY310" fmla="*/ 182076 h 1531834"/>
              <a:gd name="connsiteX311" fmla="*/ 3556857 w 9488164"/>
              <a:gd name="connsiteY311" fmla="*/ 182537 h 1531834"/>
              <a:gd name="connsiteX312" fmla="*/ 5514645 w 9488164"/>
              <a:gd name="connsiteY312" fmla="*/ 158999 h 1531834"/>
              <a:gd name="connsiteX313" fmla="*/ 5511323 w 9488164"/>
              <a:gd name="connsiteY313" fmla="*/ 158768 h 1531834"/>
              <a:gd name="connsiteX314" fmla="*/ 5408959 w 9488164"/>
              <a:gd name="connsiteY314" fmla="*/ 141460 h 1531834"/>
              <a:gd name="connsiteX315" fmla="*/ 5391518 w 9488164"/>
              <a:gd name="connsiteY315" fmla="*/ 115384 h 1531834"/>
              <a:gd name="connsiteX316" fmla="*/ 5414980 w 9488164"/>
              <a:gd name="connsiteY316" fmla="*/ 95999 h 1531834"/>
              <a:gd name="connsiteX317" fmla="*/ 5517759 w 9488164"/>
              <a:gd name="connsiteY317" fmla="*/ 113538 h 1531834"/>
              <a:gd name="connsiteX318" fmla="*/ 5534993 w 9488164"/>
              <a:gd name="connsiteY318" fmla="*/ 139845 h 1531834"/>
              <a:gd name="connsiteX319" fmla="*/ 5514645 w 9488164"/>
              <a:gd name="connsiteY319" fmla="*/ 158999 h 1531834"/>
              <a:gd name="connsiteX320" fmla="*/ 3760546 w 9488164"/>
              <a:gd name="connsiteY320" fmla="*/ 136845 h 1531834"/>
              <a:gd name="connsiteX321" fmla="*/ 3740198 w 9488164"/>
              <a:gd name="connsiteY321" fmla="*/ 117922 h 1531834"/>
              <a:gd name="connsiteX322" fmla="*/ 3756809 w 9488164"/>
              <a:gd name="connsiteY322" fmla="*/ 90922 h 1531834"/>
              <a:gd name="connsiteX323" fmla="*/ 3859380 w 9488164"/>
              <a:gd name="connsiteY323" fmla="*/ 70615 h 1531834"/>
              <a:gd name="connsiteX324" fmla="*/ 3883259 w 9488164"/>
              <a:gd name="connsiteY324" fmla="*/ 89538 h 1531834"/>
              <a:gd name="connsiteX325" fmla="*/ 3866232 w 9488164"/>
              <a:gd name="connsiteY325" fmla="*/ 116076 h 1531834"/>
              <a:gd name="connsiteX326" fmla="*/ 3764284 w 9488164"/>
              <a:gd name="connsiteY326" fmla="*/ 136384 h 1531834"/>
              <a:gd name="connsiteX327" fmla="*/ 3760546 w 9488164"/>
              <a:gd name="connsiteY327" fmla="*/ 136845 h 1531834"/>
              <a:gd name="connsiteX328" fmla="*/ 5309294 w 9488164"/>
              <a:gd name="connsiteY328" fmla="*/ 125307 h 1531834"/>
              <a:gd name="connsiteX329" fmla="*/ 5306387 w 9488164"/>
              <a:gd name="connsiteY329" fmla="*/ 125076 h 1531834"/>
              <a:gd name="connsiteX330" fmla="*/ 5203816 w 9488164"/>
              <a:gd name="connsiteY330" fmla="*/ 110076 h 1531834"/>
              <a:gd name="connsiteX331" fmla="*/ 5185752 w 9488164"/>
              <a:gd name="connsiteY331" fmla="*/ 84230 h 1531834"/>
              <a:gd name="connsiteX332" fmla="*/ 5209007 w 9488164"/>
              <a:gd name="connsiteY332" fmla="*/ 64153 h 1531834"/>
              <a:gd name="connsiteX333" fmla="*/ 5312201 w 9488164"/>
              <a:gd name="connsiteY333" fmla="*/ 79153 h 1531834"/>
              <a:gd name="connsiteX334" fmla="*/ 5330058 w 9488164"/>
              <a:gd name="connsiteY334" fmla="*/ 105230 h 1531834"/>
              <a:gd name="connsiteX335" fmla="*/ 5309294 w 9488164"/>
              <a:gd name="connsiteY335" fmla="*/ 125307 h 1531834"/>
              <a:gd name="connsiteX336" fmla="*/ 3965482 w 9488164"/>
              <a:gd name="connsiteY336" fmla="*/ 98307 h 1531834"/>
              <a:gd name="connsiteX337" fmla="*/ 3944926 w 9488164"/>
              <a:gd name="connsiteY337" fmla="*/ 78692 h 1531834"/>
              <a:gd name="connsiteX338" fmla="*/ 3962367 w 9488164"/>
              <a:gd name="connsiteY338" fmla="*/ 52384 h 1531834"/>
              <a:gd name="connsiteX339" fmla="*/ 4065769 w 9488164"/>
              <a:gd name="connsiteY339" fmla="*/ 36000 h 1531834"/>
              <a:gd name="connsiteX340" fmla="*/ 4089024 w 9488164"/>
              <a:gd name="connsiteY340" fmla="*/ 55846 h 1531834"/>
              <a:gd name="connsiteX341" fmla="*/ 4071168 w 9488164"/>
              <a:gd name="connsiteY341" fmla="*/ 81692 h 1531834"/>
              <a:gd name="connsiteX342" fmla="*/ 3968596 w 9488164"/>
              <a:gd name="connsiteY342" fmla="*/ 97845 h 1531834"/>
              <a:gd name="connsiteX343" fmla="*/ 3965482 w 9488164"/>
              <a:gd name="connsiteY343" fmla="*/ 98307 h 1531834"/>
              <a:gd name="connsiteX344" fmla="*/ 5103320 w 9488164"/>
              <a:gd name="connsiteY344" fmla="*/ 96692 h 1531834"/>
              <a:gd name="connsiteX345" fmla="*/ 5100829 w 9488164"/>
              <a:gd name="connsiteY345" fmla="*/ 96461 h 1531834"/>
              <a:gd name="connsiteX346" fmla="*/ 4997842 w 9488164"/>
              <a:gd name="connsiteY346" fmla="*/ 83999 h 1531834"/>
              <a:gd name="connsiteX347" fmla="*/ 4979363 w 9488164"/>
              <a:gd name="connsiteY347" fmla="*/ 58615 h 1531834"/>
              <a:gd name="connsiteX348" fmla="*/ 5002202 w 9488164"/>
              <a:gd name="connsiteY348" fmla="*/ 38077 h 1531834"/>
              <a:gd name="connsiteX349" fmla="*/ 5105604 w 9488164"/>
              <a:gd name="connsiteY349" fmla="*/ 50538 h 1531834"/>
              <a:gd name="connsiteX350" fmla="*/ 5123876 w 9488164"/>
              <a:gd name="connsiteY350" fmla="*/ 76153 h 1531834"/>
              <a:gd name="connsiteX351" fmla="*/ 5103320 w 9488164"/>
              <a:gd name="connsiteY351" fmla="*/ 96692 h 1531834"/>
              <a:gd name="connsiteX352" fmla="*/ 4896931 w 9488164"/>
              <a:gd name="connsiteY352" fmla="*/ 72923 h 1531834"/>
              <a:gd name="connsiteX353" fmla="*/ 4895063 w 9488164"/>
              <a:gd name="connsiteY353" fmla="*/ 72923 h 1531834"/>
              <a:gd name="connsiteX354" fmla="*/ 4791868 w 9488164"/>
              <a:gd name="connsiteY354" fmla="*/ 62769 h 1531834"/>
              <a:gd name="connsiteX355" fmla="*/ 4772973 w 9488164"/>
              <a:gd name="connsiteY355" fmla="*/ 37846 h 1531834"/>
              <a:gd name="connsiteX356" fmla="*/ 4795398 w 9488164"/>
              <a:gd name="connsiteY356" fmla="*/ 16846 h 1531834"/>
              <a:gd name="connsiteX357" fmla="*/ 4899008 w 9488164"/>
              <a:gd name="connsiteY357" fmla="*/ 27000 h 1531834"/>
              <a:gd name="connsiteX358" fmla="*/ 4917695 w 9488164"/>
              <a:gd name="connsiteY358" fmla="*/ 52153 h 1531834"/>
              <a:gd name="connsiteX359" fmla="*/ 4896931 w 9488164"/>
              <a:gd name="connsiteY359" fmla="*/ 72923 h 1531834"/>
              <a:gd name="connsiteX360" fmla="*/ 4171663 w 9488164"/>
              <a:gd name="connsiteY360" fmla="*/ 68307 h 1531834"/>
              <a:gd name="connsiteX361" fmla="*/ 4151107 w 9488164"/>
              <a:gd name="connsiteY361" fmla="*/ 47769 h 1531834"/>
              <a:gd name="connsiteX362" fmla="*/ 4169587 w 9488164"/>
              <a:gd name="connsiteY362" fmla="*/ 22384 h 1531834"/>
              <a:gd name="connsiteX363" fmla="*/ 4273612 w 9488164"/>
              <a:gd name="connsiteY363" fmla="*/ 11308 h 1531834"/>
              <a:gd name="connsiteX364" fmla="*/ 4296036 w 9488164"/>
              <a:gd name="connsiteY364" fmla="*/ 32538 h 1531834"/>
              <a:gd name="connsiteX365" fmla="*/ 4276934 w 9488164"/>
              <a:gd name="connsiteY365" fmla="*/ 57461 h 1531834"/>
              <a:gd name="connsiteX366" fmla="*/ 4173947 w 9488164"/>
              <a:gd name="connsiteY366" fmla="*/ 68307 h 1531834"/>
              <a:gd name="connsiteX367" fmla="*/ 4171663 w 9488164"/>
              <a:gd name="connsiteY367" fmla="*/ 68307 h 1531834"/>
              <a:gd name="connsiteX368" fmla="*/ 4690127 w 9488164"/>
              <a:gd name="connsiteY368" fmla="*/ 53538 h 1531834"/>
              <a:gd name="connsiteX369" fmla="*/ 4688466 w 9488164"/>
              <a:gd name="connsiteY369" fmla="*/ 53538 h 1531834"/>
              <a:gd name="connsiteX370" fmla="*/ 4663135 w 9488164"/>
              <a:gd name="connsiteY370" fmla="*/ 51461 h 1531834"/>
              <a:gd name="connsiteX371" fmla="*/ 4585687 w 9488164"/>
              <a:gd name="connsiteY371" fmla="*/ 47077 h 1531834"/>
              <a:gd name="connsiteX372" fmla="*/ 4565547 w 9488164"/>
              <a:gd name="connsiteY372" fmla="*/ 23308 h 1531834"/>
              <a:gd name="connsiteX373" fmla="*/ 4586310 w 9488164"/>
              <a:gd name="connsiteY373" fmla="*/ 923 h 1531834"/>
              <a:gd name="connsiteX374" fmla="*/ 4586933 w 9488164"/>
              <a:gd name="connsiteY374" fmla="*/ 923 h 1531834"/>
              <a:gd name="connsiteX375" fmla="*/ 4666042 w 9488164"/>
              <a:gd name="connsiteY375" fmla="*/ 5308 h 1531834"/>
              <a:gd name="connsiteX376" fmla="*/ 4691373 w 9488164"/>
              <a:gd name="connsiteY376" fmla="*/ 7385 h 1531834"/>
              <a:gd name="connsiteX377" fmla="*/ 4710476 w 9488164"/>
              <a:gd name="connsiteY377" fmla="*/ 32077 h 1531834"/>
              <a:gd name="connsiteX378" fmla="*/ 4690127 w 9488164"/>
              <a:gd name="connsiteY378" fmla="*/ 53538 h 1531834"/>
              <a:gd name="connsiteX379" fmla="*/ 4378675 w 9488164"/>
              <a:gd name="connsiteY379" fmla="*/ 49846 h 1531834"/>
              <a:gd name="connsiteX380" fmla="*/ 4357912 w 9488164"/>
              <a:gd name="connsiteY380" fmla="*/ 27923 h 1531834"/>
              <a:gd name="connsiteX381" fmla="*/ 4377637 w 9488164"/>
              <a:gd name="connsiteY381" fmla="*/ 3692 h 1531834"/>
              <a:gd name="connsiteX382" fmla="*/ 4482285 w 9488164"/>
              <a:gd name="connsiteY382" fmla="*/ 0 h 1531834"/>
              <a:gd name="connsiteX383" fmla="*/ 4482493 w 9488164"/>
              <a:gd name="connsiteY383" fmla="*/ 0 h 1531834"/>
              <a:gd name="connsiteX384" fmla="*/ 4503256 w 9488164"/>
              <a:gd name="connsiteY384" fmla="*/ 22846 h 1531834"/>
              <a:gd name="connsiteX385" fmla="*/ 4482700 w 9488164"/>
              <a:gd name="connsiteY385" fmla="*/ 46153 h 1531834"/>
              <a:gd name="connsiteX386" fmla="*/ 4379713 w 9488164"/>
              <a:gd name="connsiteY386" fmla="*/ 49846 h 1531834"/>
              <a:gd name="connsiteX387" fmla="*/ 4378675 w 9488164"/>
              <a:gd name="connsiteY387" fmla="*/ 49846 h 153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</a:cxnLst>
            <a:rect l="l" t="t" r="r" b="b"/>
            <a:pathLst>
              <a:path w="9488164" h="1531834">
                <a:moveTo>
                  <a:pt x="20836" y="1531834"/>
                </a:moveTo>
                <a:cubicBezTo>
                  <a:pt x="12946" y="1531834"/>
                  <a:pt x="5264" y="1526757"/>
                  <a:pt x="1734" y="1517988"/>
                </a:cubicBezTo>
                <a:cubicBezTo>
                  <a:pt x="-2834" y="1506450"/>
                  <a:pt x="1942" y="1492604"/>
                  <a:pt x="12323" y="1487527"/>
                </a:cubicBezTo>
                <a:cubicBezTo>
                  <a:pt x="12323" y="1487527"/>
                  <a:pt x="46375" y="1470912"/>
                  <a:pt x="108873" y="1440912"/>
                </a:cubicBezTo>
                <a:cubicBezTo>
                  <a:pt x="119463" y="1435835"/>
                  <a:pt x="131713" y="1441373"/>
                  <a:pt x="136074" y="1452912"/>
                </a:cubicBezTo>
                <a:cubicBezTo>
                  <a:pt x="140642" y="1464681"/>
                  <a:pt x="135658" y="1478065"/>
                  <a:pt x="125277" y="1483142"/>
                </a:cubicBezTo>
                <a:cubicBezTo>
                  <a:pt x="62986" y="1512911"/>
                  <a:pt x="29349" y="1529527"/>
                  <a:pt x="29142" y="1529527"/>
                </a:cubicBezTo>
                <a:cubicBezTo>
                  <a:pt x="26442" y="1531142"/>
                  <a:pt x="23743" y="1531834"/>
                  <a:pt x="20836" y="1531834"/>
                </a:cubicBezTo>
                <a:close/>
                <a:moveTo>
                  <a:pt x="9467388" y="1523065"/>
                </a:moveTo>
                <a:cubicBezTo>
                  <a:pt x="9466350" y="1523065"/>
                  <a:pt x="9465311" y="1523065"/>
                  <a:pt x="9464481" y="1522834"/>
                </a:cubicBezTo>
                <a:cubicBezTo>
                  <a:pt x="9430222" y="1517296"/>
                  <a:pt x="9395546" y="1511065"/>
                  <a:pt x="9361287" y="1504373"/>
                </a:cubicBezTo>
                <a:cubicBezTo>
                  <a:pt x="9350074" y="1502065"/>
                  <a:pt x="9342392" y="1490296"/>
                  <a:pt x="9344468" y="1477604"/>
                </a:cubicBezTo>
                <a:cubicBezTo>
                  <a:pt x="9346337" y="1465142"/>
                  <a:pt x="9357342" y="1456604"/>
                  <a:pt x="9368554" y="1458912"/>
                </a:cubicBezTo>
                <a:cubicBezTo>
                  <a:pt x="9402191" y="1465604"/>
                  <a:pt x="9436450" y="1471604"/>
                  <a:pt x="9470295" y="1477142"/>
                </a:cubicBezTo>
                <a:cubicBezTo>
                  <a:pt x="9481715" y="1478988"/>
                  <a:pt x="9489605" y="1490758"/>
                  <a:pt x="9487944" y="1503219"/>
                </a:cubicBezTo>
                <a:cubicBezTo>
                  <a:pt x="9486490" y="1514757"/>
                  <a:pt x="9477562" y="1523065"/>
                  <a:pt x="9467388" y="1523065"/>
                </a:cubicBezTo>
                <a:close/>
                <a:moveTo>
                  <a:pt x="9263075" y="1482912"/>
                </a:moveTo>
                <a:cubicBezTo>
                  <a:pt x="9261622" y="1482912"/>
                  <a:pt x="9260169" y="1482681"/>
                  <a:pt x="9258715" y="1482450"/>
                </a:cubicBezTo>
                <a:cubicBezTo>
                  <a:pt x="9225078" y="1474604"/>
                  <a:pt x="9190819" y="1466065"/>
                  <a:pt x="9157181" y="1457296"/>
                </a:cubicBezTo>
                <a:cubicBezTo>
                  <a:pt x="9145969" y="1454296"/>
                  <a:pt x="9139117" y="1441835"/>
                  <a:pt x="9141817" y="1429604"/>
                </a:cubicBezTo>
                <a:cubicBezTo>
                  <a:pt x="9144516" y="1417374"/>
                  <a:pt x="9155728" y="1409528"/>
                  <a:pt x="9166733" y="1412527"/>
                </a:cubicBezTo>
                <a:cubicBezTo>
                  <a:pt x="9199954" y="1421297"/>
                  <a:pt x="9233799" y="1429604"/>
                  <a:pt x="9267228" y="1437450"/>
                </a:cubicBezTo>
                <a:cubicBezTo>
                  <a:pt x="9278440" y="1439989"/>
                  <a:pt x="9285707" y="1452219"/>
                  <a:pt x="9283424" y="1464681"/>
                </a:cubicBezTo>
                <a:cubicBezTo>
                  <a:pt x="9281347" y="1475527"/>
                  <a:pt x="9272626" y="1482912"/>
                  <a:pt x="9263075" y="1482912"/>
                </a:cubicBezTo>
                <a:close/>
                <a:moveTo>
                  <a:pt x="213106" y="1439989"/>
                </a:moveTo>
                <a:cubicBezTo>
                  <a:pt x="205008" y="1439989"/>
                  <a:pt x="197326" y="1434681"/>
                  <a:pt x="194004" y="1425912"/>
                </a:cubicBezTo>
                <a:cubicBezTo>
                  <a:pt x="189436" y="1414143"/>
                  <a:pt x="194419" y="1400528"/>
                  <a:pt x="205008" y="1395681"/>
                </a:cubicBezTo>
                <a:cubicBezTo>
                  <a:pt x="234077" y="1382066"/>
                  <a:pt x="266261" y="1366836"/>
                  <a:pt x="301143" y="1350682"/>
                </a:cubicBezTo>
                <a:cubicBezTo>
                  <a:pt x="311733" y="1345836"/>
                  <a:pt x="323776" y="1351374"/>
                  <a:pt x="328343" y="1363143"/>
                </a:cubicBezTo>
                <a:cubicBezTo>
                  <a:pt x="332704" y="1374912"/>
                  <a:pt x="327721" y="1388297"/>
                  <a:pt x="317131" y="1393374"/>
                </a:cubicBezTo>
                <a:cubicBezTo>
                  <a:pt x="282249" y="1409528"/>
                  <a:pt x="250273" y="1424527"/>
                  <a:pt x="221204" y="1438373"/>
                </a:cubicBezTo>
                <a:cubicBezTo>
                  <a:pt x="218505" y="1439296"/>
                  <a:pt x="215805" y="1439989"/>
                  <a:pt x="213106" y="1439989"/>
                </a:cubicBezTo>
                <a:close/>
                <a:moveTo>
                  <a:pt x="9061670" y="1429835"/>
                </a:moveTo>
                <a:cubicBezTo>
                  <a:pt x="9060008" y="1429835"/>
                  <a:pt x="9058140" y="1429604"/>
                  <a:pt x="9056271" y="1429143"/>
                </a:cubicBezTo>
                <a:cubicBezTo>
                  <a:pt x="9022634" y="1419220"/>
                  <a:pt x="8989205" y="1408835"/>
                  <a:pt x="8955776" y="1397989"/>
                </a:cubicBezTo>
                <a:cubicBezTo>
                  <a:pt x="8944771" y="1394528"/>
                  <a:pt x="8938542" y="1381605"/>
                  <a:pt x="8941657" y="1369374"/>
                </a:cubicBezTo>
                <a:cubicBezTo>
                  <a:pt x="8944771" y="1357143"/>
                  <a:pt x="8956399" y="1349989"/>
                  <a:pt x="8967403" y="1353682"/>
                </a:cubicBezTo>
                <a:cubicBezTo>
                  <a:pt x="9000625" y="1364297"/>
                  <a:pt x="9033639" y="1374682"/>
                  <a:pt x="9066861" y="1384374"/>
                </a:cubicBezTo>
                <a:cubicBezTo>
                  <a:pt x="9077865" y="1387605"/>
                  <a:pt x="9084509" y="1400297"/>
                  <a:pt x="9081603" y="1412527"/>
                </a:cubicBezTo>
                <a:cubicBezTo>
                  <a:pt x="9079111" y="1423143"/>
                  <a:pt x="9070805" y="1429835"/>
                  <a:pt x="9061670" y="1429835"/>
                </a:cubicBezTo>
                <a:close/>
                <a:moveTo>
                  <a:pt x="8862132" y="1365451"/>
                </a:moveTo>
                <a:cubicBezTo>
                  <a:pt x="8860056" y="1365451"/>
                  <a:pt x="8857980" y="1365220"/>
                  <a:pt x="8855904" y="1364297"/>
                </a:cubicBezTo>
                <a:cubicBezTo>
                  <a:pt x="8822890" y="1352759"/>
                  <a:pt x="8789875" y="1340759"/>
                  <a:pt x="8756861" y="1328528"/>
                </a:cubicBezTo>
                <a:cubicBezTo>
                  <a:pt x="8746065" y="1324374"/>
                  <a:pt x="8740251" y="1311451"/>
                  <a:pt x="8743780" y="1299221"/>
                </a:cubicBezTo>
                <a:cubicBezTo>
                  <a:pt x="8747518" y="1287221"/>
                  <a:pt x="8759146" y="1280759"/>
                  <a:pt x="8770150" y="1284682"/>
                </a:cubicBezTo>
                <a:cubicBezTo>
                  <a:pt x="8802956" y="1296913"/>
                  <a:pt x="8835555" y="1308913"/>
                  <a:pt x="8868361" y="1320220"/>
                </a:cubicBezTo>
                <a:cubicBezTo>
                  <a:pt x="8879366" y="1324144"/>
                  <a:pt x="8885387" y="1337066"/>
                  <a:pt x="8881858" y="1349066"/>
                </a:cubicBezTo>
                <a:cubicBezTo>
                  <a:pt x="8879159" y="1358989"/>
                  <a:pt x="8871061" y="1365451"/>
                  <a:pt x="8862132" y="1365451"/>
                </a:cubicBezTo>
                <a:close/>
                <a:moveTo>
                  <a:pt x="405168" y="1350451"/>
                </a:moveTo>
                <a:cubicBezTo>
                  <a:pt x="397071" y="1350451"/>
                  <a:pt x="389180" y="1345143"/>
                  <a:pt x="386066" y="1336143"/>
                </a:cubicBezTo>
                <a:cubicBezTo>
                  <a:pt x="381706" y="1324374"/>
                  <a:pt x="386689" y="1310759"/>
                  <a:pt x="397278" y="1305913"/>
                </a:cubicBezTo>
                <a:cubicBezTo>
                  <a:pt x="427801" y="1291836"/>
                  <a:pt x="459984" y="1277067"/>
                  <a:pt x="493621" y="1261836"/>
                </a:cubicBezTo>
                <a:cubicBezTo>
                  <a:pt x="504210" y="1256990"/>
                  <a:pt x="516461" y="1262759"/>
                  <a:pt x="520613" y="1274529"/>
                </a:cubicBezTo>
                <a:cubicBezTo>
                  <a:pt x="524974" y="1286298"/>
                  <a:pt x="519783" y="1299682"/>
                  <a:pt x="509193" y="1304528"/>
                </a:cubicBezTo>
                <a:cubicBezTo>
                  <a:pt x="475557" y="1319759"/>
                  <a:pt x="443581" y="1334528"/>
                  <a:pt x="413058" y="1348605"/>
                </a:cubicBezTo>
                <a:cubicBezTo>
                  <a:pt x="410567" y="1349989"/>
                  <a:pt x="407868" y="1350451"/>
                  <a:pt x="405168" y="1350451"/>
                </a:cubicBezTo>
                <a:close/>
                <a:moveTo>
                  <a:pt x="8665502" y="1291836"/>
                </a:moveTo>
                <a:cubicBezTo>
                  <a:pt x="8663219" y="1291836"/>
                  <a:pt x="8660934" y="1291375"/>
                  <a:pt x="8658651" y="1290451"/>
                </a:cubicBezTo>
                <a:cubicBezTo>
                  <a:pt x="8626052" y="1277529"/>
                  <a:pt x="8593453" y="1264375"/>
                  <a:pt x="8560854" y="1250990"/>
                </a:cubicBezTo>
                <a:cubicBezTo>
                  <a:pt x="8550057" y="1246606"/>
                  <a:pt x="8544659" y="1233221"/>
                  <a:pt x="8548604" y="1221221"/>
                </a:cubicBezTo>
                <a:cubicBezTo>
                  <a:pt x="8552549" y="1209221"/>
                  <a:pt x="8564592" y="1203221"/>
                  <a:pt x="8575389" y="1207606"/>
                </a:cubicBezTo>
                <a:cubicBezTo>
                  <a:pt x="8607988" y="1220991"/>
                  <a:pt x="8640379" y="1234144"/>
                  <a:pt x="8672562" y="1246836"/>
                </a:cubicBezTo>
                <a:cubicBezTo>
                  <a:pt x="8683359" y="1250990"/>
                  <a:pt x="8688965" y="1264375"/>
                  <a:pt x="8685228" y="1276375"/>
                </a:cubicBezTo>
                <a:cubicBezTo>
                  <a:pt x="8682113" y="1286067"/>
                  <a:pt x="8674015" y="1291836"/>
                  <a:pt x="8665502" y="1291836"/>
                </a:cubicBezTo>
                <a:close/>
                <a:moveTo>
                  <a:pt x="597853" y="1262759"/>
                </a:moveTo>
                <a:cubicBezTo>
                  <a:pt x="589548" y="1262759"/>
                  <a:pt x="581866" y="1257221"/>
                  <a:pt x="578543" y="1248452"/>
                </a:cubicBezTo>
                <a:cubicBezTo>
                  <a:pt x="574183" y="1236683"/>
                  <a:pt x="579374" y="1223067"/>
                  <a:pt x="589963" y="1218452"/>
                </a:cubicBezTo>
                <a:cubicBezTo>
                  <a:pt x="621109" y="1204375"/>
                  <a:pt x="653292" y="1190068"/>
                  <a:pt x="686513" y="1175068"/>
                </a:cubicBezTo>
                <a:cubicBezTo>
                  <a:pt x="697103" y="1170452"/>
                  <a:pt x="709146" y="1175991"/>
                  <a:pt x="713506" y="1187760"/>
                </a:cubicBezTo>
                <a:cubicBezTo>
                  <a:pt x="717866" y="1199529"/>
                  <a:pt x="712675" y="1213144"/>
                  <a:pt x="701878" y="1217760"/>
                </a:cubicBezTo>
                <a:cubicBezTo>
                  <a:pt x="668864" y="1232529"/>
                  <a:pt x="636681" y="1246836"/>
                  <a:pt x="605536" y="1260913"/>
                </a:cubicBezTo>
                <a:cubicBezTo>
                  <a:pt x="603044" y="1262298"/>
                  <a:pt x="600345" y="1262759"/>
                  <a:pt x="597853" y="1262759"/>
                </a:cubicBezTo>
                <a:close/>
                <a:moveTo>
                  <a:pt x="8470949" y="1211760"/>
                </a:moveTo>
                <a:cubicBezTo>
                  <a:pt x="8468457" y="1211760"/>
                  <a:pt x="8465966" y="1211298"/>
                  <a:pt x="8463473" y="1210144"/>
                </a:cubicBezTo>
                <a:cubicBezTo>
                  <a:pt x="8431290" y="1196298"/>
                  <a:pt x="8399107" y="1182452"/>
                  <a:pt x="8366716" y="1168145"/>
                </a:cubicBezTo>
                <a:cubicBezTo>
                  <a:pt x="8356127" y="1163529"/>
                  <a:pt x="8350728" y="1150145"/>
                  <a:pt x="8355089" y="1138145"/>
                </a:cubicBezTo>
                <a:cubicBezTo>
                  <a:pt x="8359241" y="1126376"/>
                  <a:pt x="8371284" y="1120607"/>
                  <a:pt x="8382081" y="1125222"/>
                </a:cubicBezTo>
                <a:cubicBezTo>
                  <a:pt x="8414472" y="1139299"/>
                  <a:pt x="8446448" y="1153376"/>
                  <a:pt x="8478631" y="1166991"/>
                </a:cubicBezTo>
                <a:cubicBezTo>
                  <a:pt x="8489428" y="1171606"/>
                  <a:pt x="8494619" y="1184991"/>
                  <a:pt x="8490466" y="1196760"/>
                </a:cubicBezTo>
                <a:cubicBezTo>
                  <a:pt x="8487144" y="1206221"/>
                  <a:pt x="8479254" y="1211760"/>
                  <a:pt x="8470949" y="1211760"/>
                </a:cubicBezTo>
                <a:close/>
                <a:moveTo>
                  <a:pt x="790954" y="1176683"/>
                </a:moveTo>
                <a:cubicBezTo>
                  <a:pt x="782648" y="1176683"/>
                  <a:pt x="774966" y="1171145"/>
                  <a:pt x="771644" y="1162145"/>
                </a:cubicBezTo>
                <a:cubicBezTo>
                  <a:pt x="767491" y="1150376"/>
                  <a:pt x="772682" y="1136991"/>
                  <a:pt x="783271" y="1132145"/>
                </a:cubicBezTo>
                <a:cubicBezTo>
                  <a:pt x="814832" y="1118299"/>
                  <a:pt x="847015" y="1103991"/>
                  <a:pt x="880029" y="1089684"/>
                </a:cubicBezTo>
                <a:cubicBezTo>
                  <a:pt x="890826" y="1085069"/>
                  <a:pt x="902661" y="1090838"/>
                  <a:pt x="907022" y="1102607"/>
                </a:cubicBezTo>
                <a:cubicBezTo>
                  <a:pt x="911174" y="1114376"/>
                  <a:pt x="905983" y="1127760"/>
                  <a:pt x="895394" y="1132607"/>
                </a:cubicBezTo>
                <a:cubicBezTo>
                  <a:pt x="862380" y="1146914"/>
                  <a:pt x="830197" y="1161222"/>
                  <a:pt x="798844" y="1175068"/>
                </a:cubicBezTo>
                <a:cubicBezTo>
                  <a:pt x="796145" y="1175991"/>
                  <a:pt x="793445" y="1176683"/>
                  <a:pt x="790954" y="1176683"/>
                </a:cubicBezTo>
                <a:close/>
                <a:moveTo>
                  <a:pt x="8277849" y="1127068"/>
                </a:moveTo>
                <a:cubicBezTo>
                  <a:pt x="8275149" y="1127068"/>
                  <a:pt x="8272658" y="1126607"/>
                  <a:pt x="8270166" y="1125453"/>
                </a:cubicBezTo>
                <a:cubicBezTo>
                  <a:pt x="8238190" y="1111145"/>
                  <a:pt x="8206215" y="1096607"/>
                  <a:pt x="8174031" y="1082069"/>
                </a:cubicBezTo>
                <a:cubicBezTo>
                  <a:pt x="8163442" y="1077222"/>
                  <a:pt x="8158251" y="1063838"/>
                  <a:pt x="8162611" y="1052069"/>
                </a:cubicBezTo>
                <a:cubicBezTo>
                  <a:pt x="8166971" y="1040300"/>
                  <a:pt x="8179222" y="1034761"/>
                  <a:pt x="8189604" y="1039377"/>
                </a:cubicBezTo>
                <a:cubicBezTo>
                  <a:pt x="8221787" y="1053915"/>
                  <a:pt x="8253763" y="1068453"/>
                  <a:pt x="8285738" y="1082761"/>
                </a:cubicBezTo>
                <a:cubicBezTo>
                  <a:pt x="8296328" y="1087607"/>
                  <a:pt x="8301519" y="1100991"/>
                  <a:pt x="8297159" y="1112761"/>
                </a:cubicBezTo>
                <a:cubicBezTo>
                  <a:pt x="8293836" y="1121761"/>
                  <a:pt x="8286154" y="1127068"/>
                  <a:pt x="8277849" y="1127068"/>
                </a:cubicBezTo>
                <a:close/>
                <a:moveTo>
                  <a:pt x="984469" y="1091992"/>
                </a:moveTo>
                <a:cubicBezTo>
                  <a:pt x="976164" y="1091992"/>
                  <a:pt x="968274" y="1086453"/>
                  <a:pt x="965159" y="1077222"/>
                </a:cubicBezTo>
                <a:cubicBezTo>
                  <a:pt x="961007" y="1065453"/>
                  <a:pt x="966197" y="1052069"/>
                  <a:pt x="976994" y="1047453"/>
                </a:cubicBezTo>
                <a:cubicBezTo>
                  <a:pt x="1008763" y="1033607"/>
                  <a:pt x="1041154" y="1019761"/>
                  <a:pt x="1073960" y="1005685"/>
                </a:cubicBezTo>
                <a:cubicBezTo>
                  <a:pt x="1084757" y="1001069"/>
                  <a:pt x="1096592" y="1007069"/>
                  <a:pt x="1100745" y="1019069"/>
                </a:cubicBezTo>
                <a:cubicBezTo>
                  <a:pt x="1104898" y="1030838"/>
                  <a:pt x="1099499" y="1044223"/>
                  <a:pt x="1088910" y="1048838"/>
                </a:cubicBezTo>
                <a:cubicBezTo>
                  <a:pt x="1056103" y="1062915"/>
                  <a:pt x="1023712" y="1076761"/>
                  <a:pt x="991944" y="1090376"/>
                </a:cubicBezTo>
                <a:cubicBezTo>
                  <a:pt x="989453" y="1091530"/>
                  <a:pt x="986961" y="1091992"/>
                  <a:pt x="984469" y="1091992"/>
                </a:cubicBezTo>
                <a:close/>
                <a:moveTo>
                  <a:pt x="8085787" y="1039838"/>
                </a:moveTo>
                <a:cubicBezTo>
                  <a:pt x="8083087" y="1039838"/>
                  <a:pt x="8080388" y="1039377"/>
                  <a:pt x="8077896" y="1037992"/>
                </a:cubicBezTo>
                <a:lnTo>
                  <a:pt x="7981969" y="993915"/>
                </a:lnTo>
                <a:cubicBezTo>
                  <a:pt x="7971380" y="989069"/>
                  <a:pt x="7966397" y="975454"/>
                  <a:pt x="7970757" y="963685"/>
                </a:cubicBezTo>
                <a:cubicBezTo>
                  <a:pt x="7975117" y="951916"/>
                  <a:pt x="7987367" y="946377"/>
                  <a:pt x="7997957" y="951223"/>
                </a:cubicBezTo>
                <a:lnTo>
                  <a:pt x="8093884" y="995300"/>
                </a:lnTo>
                <a:cubicBezTo>
                  <a:pt x="8104474" y="1000146"/>
                  <a:pt x="8109457" y="1013531"/>
                  <a:pt x="8105097" y="1025530"/>
                </a:cubicBezTo>
                <a:cubicBezTo>
                  <a:pt x="8101774" y="1034530"/>
                  <a:pt x="8093884" y="1039838"/>
                  <a:pt x="8085787" y="1039838"/>
                </a:cubicBezTo>
                <a:close/>
                <a:moveTo>
                  <a:pt x="1178608" y="1009146"/>
                </a:moveTo>
                <a:cubicBezTo>
                  <a:pt x="1170303" y="1009146"/>
                  <a:pt x="1162412" y="1003377"/>
                  <a:pt x="1159298" y="994377"/>
                </a:cubicBezTo>
                <a:cubicBezTo>
                  <a:pt x="1155145" y="982377"/>
                  <a:pt x="1160544" y="969223"/>
                  <a:pt x="1171341" y="964608"/>
                </a:cubicBezTo>
                <a:cubicBezTo>
                  <a:pt x="1203316" y="950993"/>
                  <a:pt x="1235707" y="937377"/>
                  <a:pt x="1268721" y="923762"/>
                </a:cubicBezTo>
                <a:cubicBezTo>
                  <a:pt x="1279518" y="919147"/>
                  <a:pt x="1291354" y="925377"/>
                  <a:pt x="1295506" y="937147"/>
                </a:cubicBezTo>
                <a:cubicBezTo>
                  <a:pt x="1299451" y="949146"/>
                  <a:pt x="1294053" y="962300"/>
                  <a:pt x="1283463" y="966916"/>
                </a:cubicBezTo>
                <a:cubicBezTo>
                  <a:pt x="1250657" y="980531"/>
                  <a:pt x="1218266" y="994377"/>
                  <a:pt x="1186290" y="1007761"/>
                </a:cubicBezTo>
                <a:cubicBezTo>
                  <a:pt x="1183384" y="1008684"/>
                  <a:pt x="1180892" y="1009146"/>
                  <a:pt x="1178608" y="1009146"/>
                </a:cubicBezTo>
                <a:close/>
                <a:moveTo>
                  <a:pt x="7893932" y="951685"/>
                </a:moveTo>
                <a:cubicBezTo>
                  <a:pt x="7891232" y="951685"/>
                  <a:pt x="7888534" y="951223"/>
                  <a:pt x="7886041" y="949839"/>
                </a:cubicBezTo>
                <a:cubicBezTo>
                  <a:pt x="7854273" y="935300"/>
                  <a:pt x="7822298" y="920531"/>
                  <a:pt x="7790114" y="905993"/>
                </a:cubicBezTo>
                <a:cubicBezTo>
                  <a:pt x="7779525" y="901147"/>
                  <a:pt x="7774542" y="887762"/>
                  <a:pt x="7778902" y="875993"/>
                </a:cubicBezTo>
                <a:cubicBezTo>
                  <a:pt x="7783263" y="864224"/>
                  <a:pt x="7795305" y="858455"/>
                  <a:pt x="7805895" y="863301"/>
                </a:cubicBezTo>
                <a:cubicBezTo>
                  <a:pt x="7838078" y="878070"/>
                  <a:pt x="7870054" y="892608"/>
                  <a:pt x="7901822" y="907147"/>
                </a:cubicBezTo>
                <a:cubicBezTo>
                  <a:pt x="7912411" y="911993"/>
                  <a:pt x="7917395" y="925608"/>
                  <a:pt x="7913034" y="937377"/>
                </a:cubicBezTo>
                <a:cubicBezTo>
                  <a:pt x="7909920" y="946377"/>
                  <a:pt x="7902030" y="951685"/>
                  <a:pt x="7893932" y="951685"/>
                </a:cubicBezTo>
                <a:close/>
                <a:moveTo>
                  <a:pt x="1373162" y="927685"/>
                </a:moveTo>
                <a:cubicBezTo>
                  <a:pt x="1364649" y="927685"/>
                  <a:pt x="1356758" y="921916"/>
                  <a:pt x="1353644" y="912685"/>
                </a:cubicBezTo>
                <a:cubicBezTo>
                  <a:pt x="1349699" y="900685"/>
                  <a:pt x="1355097" y="887532"/>
                  <a:pt x="1365894" y="882916"/>
                </a:cubicBezTo>
                <a:cubicBezTo>
                  <a:pt x="1398078" y="869532"/>
                  <a:pt x="1430677" y="856147"/>
                  <a:pt x="1463483" y="842763"/>
                </a:cubicBezTo>
                <a:cubicBezTo>
                  <a:pt x="1474280" y="838378"/>
                  <a:pt x="1486115" y="844609"/>
                  <a:pt x="1490060" y="856378"/>
                </a:cubicBezTo>
                <a:cubicBezTo>
                  <a:pt x="1494005" y="868378"/>
                  <a:pt x="1488399" y="881532"/>
                  <a:pt x="1477810" y="885916"/>
                </a:cubicBezTo>
                <a:cubicBezTo>
                  <a:pt x="1445003" y="899301"/>
                  <a:pt x="1412612" y="912685"/>
                  <a:pt x="1380429" y="925839"/>
                </a:cubicBezTo>
                <a:cubicBezTo>
                  <a:pt x="1377937" y="927224"/>
                  <a:pt x="1375446" y="927685"/>
                  <a:pt x="1373162" y="927685"/>
                </a:cubicBezTo>
                <a:close/>
                <a:moveTo>
                  <a:pt x="7701870" y="864224"/>
                </a:moveTo>
                <a:cubicBezTo>
                  <a:pt x="7699170" y="864224"/>
                  <a:pt x="7696679" y="863763"/>
                  <a:pt x="7693979" y="862609"/>
                </a:cubicBezTo>
                <a:cubicBezTo>
                  <a:pt x="7662211" y="848301"/>
                  <a:pt x="7630236" y="833993"/>
                  <a:pt x="7597845" y="819455"/>
                </a:cubicBezTo>
                <a:cubicBezTo>
                  <a:pt x="7587255" y="814609"/>
                  <a:pt x="7582064" y="801225"/>
                  <a:pt x="7586217" y="789455"/>
                </a:cubicBezTo>
                <a:cubicBezTo>
                  <a:pt x="7590578" y="777686"/>
                  <a:pt x="7602620" y="771917"/>
                  <a:pt x="7613210" y="776532"/>
                </a:cubicBezTo>
                <a:cubicBezTo>
                  <a:pt x="7645601" y="791071"/>
                  <a:pt x="7677784" y="805378"/>
                  <a:pt x="7709552" y="819686"/>
                </a:cubicBezTo>
                <a:cubicBezTo>
                  <a:pt x="7720141" y="824532"/>
                  <a:pt x="7725332" y="837917"/>
                  <a:pt x="7720972" y="849686"/>
                </a:cubicBezTo>
                <a:cubicBezTo>
                  <a:pt x="7717858" y="858916"/>
                  <a:pt x="7710175" y="864224"/>
                  <a:pt x="7701870" y="864224"/>
                </a:cubicBezTo>
                <a:close/>
                <a:moveTo>
                  <a:pt x="1568338" y="848070"/>
                </a:moveTo>
                <a:cubicBezTo>
                  <a:pt x="1559825" y="848070"/>
                  <a:pt x="1551935" y="842301"/>
                  <a:pt x="1548821" y="832840"/>
                </a:cubicBezTo>
                <a:cubicBezTo>
                  <a:pt x="1544876" y="820840"/>
                  <a:pt x="1550482" y="807686"/>
                  <a:pt x="1561279" y="803301"/>
                </a:cubicBezTo>
                <a:cubicBezTo>
                  <a:pt x="1593670" y="790148"/>
                  <a:pt x="1626268" y="777225"/>
                  <a:pt x="1659075" y="764071"/>
                </a:cubicBezTo>
                <a:cubicBezTo>
                  <a:pt x="1669872" y="759686"/>
                  <a:pt x="1681707" y="765917"/>
                  <a:pt x="1685652" y="777917"/>
                </a:cubicBezTo>
                <a:cubicBezTo>
                  <a:pt x="1689597" y="789917"/>
                  <a:pt x="1683783" y="803071"/>
                  <a:pt x="1672986" y="807455"/>
                </a:cubicBezTo>
                <a:cubicBezTo>
                  <a:pt x="1640180" y="820609"/>
                  <a:pt x="1607581" y="833532"/>
                  <a:pt x="1575398" y="846686"/>
                </a:cubicBezTo>
                <a:cubicBezTo>
                  <a:pt x="1572906" y="847609"/>
                  <a:pt x="1570622" y="848070"/>
                  <a:pt x="1568338" y="848070"/>
                </a:cubicBezTo>
                <a:close/>
                <a:moveTo>
                  <a:pt x="7509184" y="778609"/>
                </a:moveTo>
                <a:cubicBezTo>
                  <a:pt x="7506693" y="778609"/>
                  <a:pt x="7503994" y="778148"/>
                  <a:pt x="7501502" y="776994"/>
                </a:cubicBezTo>
                <a:cubicBezTo>
                  <a:pt x="7469526" y="763148"/>
                  <a:pt x="7437551" y="749071"/>
                  <a:pt x="7404952" y="735225"/>
                </a:cubicBezTo>
                <a:cubicBezTo>
                  <a:pt x="7394155" y="730610"/>
                  <a:pt x="7388964" y="717225"/>
                  <a:pt x="7393117" y="705456"/>
                </a:cubicBezTo>
                <a:cubicBezTo>
                  <a:pt x="7397270" y="693456"/>
                  <a:pt x="7409312" y="687687"/>
                  <a:pt x="7419902" y="692302"/>
                </a:cubicBezTo>
                <a:cubicBezTo>
                  <a:pt x="7452501" y="706148"/>
                  <a:pt x="7484684" y="720225"/>
                  <a:pt x="7516660" y="734302"/>
                </a:cubicBezTo>
                <a:cubicBezTo>
                  <a:pt x="7527249" y="738917"/>
                  <a:pt x="7532647" y="752302"/>
                  <a:pt x="7528287" y="764302"/>
                </a:cubicBezTo>
                <a:cubicBezTo>
                  <a:pt x="7525380" y="773071"/>
                  <a:pt x="7517490" y="778609"/>
                  <a:pt x="7509184" y="778609"/>
                </a:cubicBezTo>
                <a:close/>
                <a:moveTo>
                  <a:pt x="1763930" y="770071"/>
                </a:moveTo>
                <a:cubicBezTo>
                  <a:pt x="1755417" y="770071"/>
                  <a:pt x="1747320" y="764071"/>
                  <a:pt x="1744413" y="754610"/>
                </a:cubicBezTo>
                <a:cubicBezTo>
                  <a:pt x="1740675" y="742610"/>
                  <a:pt x="1746281" y="729456"/>
                  <a:pt x="1757078" y="725071"/>
                </a:cubicBezTo>
                <a:cubicBezTo>
                  <a:pt x="1789677" y="712379"/>
                  <a:pt x="1822276" y="699456"/>
                  <a:pt x="1855290" y="686764"/>
                </a:cubicBezTo>
                <a:cubicBezTo>
                  <a:pt x="1866087" y="682610"/>
                  <a:pt x="1877922" y="688841"/>
                  <a:pt x="1881659" y="701071"/>
                </a:cubicBezTo>
                <a:cubicBezTo>
                  <a:pt x="1885397" y="713071"/>
                  <a:pt x="1879790" y="726225"/>
                  <a:pt x="1868786" y="730379"/>
                </a:cubicBezTo>
                <a:cubicBezTo>
                  <a:pt x="1835980" y="743071"/>
                  <a:pt x="1803173" y="755763"/>
                  <a:pt x="1770782" y="768686"/>
                </a:cubicBezTo>
                <a:cubicBezTo>
                  <a:pt x="1768498" y="769609"/>
                  <a:pt x="1766214" y="770071"/>
                  <a:pt x="1763930" y="770071"/>
                </a:cubicBezTo>
                <a:close/>
                <a:moveTo>
                  <a:pt x="7315462" y="695764"/>
                </a:moveTo>
                <a:cubicBezTo>
                  <a:pt x="7312970" y="695764"/>
                  <a:pt x="7310478" y="695302"/>
                  <a:pt x="7308194" y="694379"/>
                </a:cubicBezTo>
                <a:cubicBezTo>
                  <a:pt x="7276218" y="680995"/>
                  <a:pt x="7243827" y="667610"/>
                  <a:pt x="7211021" y="654456"/>
                </a:cubicBezTo>
                <a:cubicBezTo>
                  <a:pt x="7200224" y="650072"/>
                  <a:pt x="7194618" y="636918"/>
                  <a:pt x="7198563" y="624918"/>
                </a:cubicBezTo>
                <a:cubicBezTo>
                  <a:pt x="7202508" y="612918"/>
                  <a:pt x="7214551" y="606918"/>
                  <a:pt x="7225140" y="611072"/>
                </a:cubicBezTo>
                <a:cubicBezTo>
                  <a:pt x="7257946" y="624457"/>
                  <a:pt x="7290337" y="637841"/>
                  <a:pt x="7322521" y="651226"/>
                </a:cubicBezTo>
                <a:cubicBezTo>
                  <a:pt x="7333318" y="655610"/>
                  <a:pt x="7338716" y="668995"/>
                  <a:pt x="7334564" y="680995"/>
                </a:cubicBezTo>
                <a:cubicBezTo>
                  <a:pt x="7331864" y="689995"/>
                  <a:pt x="7323975" y="695764"/>
                  <a:pt x="7315462" y="695764"/>
                </a:cubicBezTo>
                <a:close/>
                <a:moveTo>
                  <a:pt x="1960353" y="694148"/>
                </a:moveTo>
                <a:cubicBezTo>
                  <a:pt x="1951632" y="694148"/>
                  <a:pt x="1943742" y="688148"/>
                  <a:pt x="1940627" y="678687"/>
                </a:cubicBezTo>
                <a:cubicBezTo>
                  <a:pt x="1936890" y="666687"/>
                  <a:pt x="1942704" y="653533"/>
                  <a:pt x="1953501" y="649380"/>
                </a:cubicBezTo>
                <a:cubicBezTo>
                  <a:pt x="1986100" y="636918"/>
                  <a:pt x="2019113" y="624457"/>
                  <a:pt x="2051920" y="611995"/>
                </a:cubicBezTo>
                <a:cubicBezTo>
                  <a:pt x="2062717" y="607841"/>
                  <a:pt x="2074552" y="614303"/>
                  <a:pt x="2078289" y="626534"/>
                </a:cubicBezTo>
                <a:cubicBezTo>
                  <a:pt x="2082027" y="638533"/>
                  <a:pt x="2076213" y="651687"/>
                  <a:pt x="2065208" y="655841"/>
                </a:cubicBezTo>
                <a:cubicBezTo>
                  <a:pt x="2032402" y="668302"/>
                  <a:pt x="1999596" y="680533"/>
                  <a:pt x="1966997" y="692995"/>
                </a:cubicBezTo>
                <a:cubicBezTo>
                  <a:pt x="1964713" y="693687"/>
                  <a:pt x="1962429" y="694148"/>
                  <a:pt x="1960353" y="694148"/>
                </a:cubicBezTo>
                <a:close/>
                <a:moveTo>
                  <a:pt x="2157191" y="620303"/>
                </a:moveTo>
                <a:cubicBezTo>
                  <a:pt x="2148470" y="620303"/>
                  <a:pt x="2140372" y="614303"/>
                  <a:pt x="2137465" y="604611"/>
                </a:cubicBezTo>
                <a:cubicBezTo>
                  <a:pt x="2133935" y="592611"/>
                  <a:pt x="2139749" y="579457"/>
                  <a:pt x="2150546" y="575534"/>
                </a:cubicBezTo>
                <a:cubicBezTo>
                  <a:pt x="2183353" y="563534"/>
                  <a:pt x="2216159" y="551534"/>
                  <a:pt x="2248965" y="539534"/>
                </a:cubicBezTo>
                <a:cubicBezTo>
                  <a:pt x="2259970" y="535611"/>
                  <a:pt x="2271597" y="542303"/>
                  <a:pt x="2275127" y="554303"/>
                </a:cubicBezTo>
                <a:cubicBezTo>
                  <a:pt x="2278657" y="566534"/>
                  <a:pt x="2272636" y="579457"/>
                  <a:pt x="2261839" y="583380"/>
                </a:cubicBezTo>
                <a:cubicBezTo>
                  <a:pt x="2229032" y="595380"/>
                  <a:pt x="2196226" y="607380"/>
                  <a:pt x="2163627" y="619380"/>
                </a:cubicBezTo>
                <a:cubicBezTo>
                  <a:pt x="2161551" y="619841"/>
                  <a:pt x="2159267" y="620303"/>
                  <a:pt x="2157191" y="620303"/>
                </a:cubicBezTo>
                <a:close/>
                <a:moveTo>
                  <a:pt x="7120492" y="616611"/>
                </a:moveTo>
                <a:cubicBezTo>
                  <a:pt x="7118208" y="616611"/>
                  <a:pt x="7115924" y="616149"/>
                  <a:pt x="7113640" y="615226"/>
                </a:cubicBezTo>
                <a:cubicBezTo>
                  <a:pt x="7081457" y="602534"/>
                  <a:pt x="7048859" y="589842"/>
                  <a:pt x="7015845" y="577149"/>
                </a:cubicBezTo>
                <a:cubicBezTo>
                  <a:pt x="7005047" y="572996"/>
                  <a:pt x="6999234" y="559842"/>
                  <a:pt x="7002971" y="547842"/>
                </a:cubicBezTo>
                <a:cubicBezTo>
                  <a:pt x="7006709" y="535842"/>
                  <a:pt x="7018336" y="529381"/>
                  <a:pt x="7029341" y="533534"/>
                </a:cubicBezTo>
                <a:cubicBezTo>
                  <a:pt x="7062355" y="546227"/>
                  <a:pt x="7095161" y="558919"/>
                  <a:pt x="7127552" y="571611"/>
                </a:cubicBezTo>
                <a:cubicBezTo>
                  <a:pt x="7138349" y="575765"/>
                  <a:pt x="7143955" y="589149"/>
                  <a:pt x="7140218" y="601149"/>
                </a:cubicBezTo>
                <a:cubicBezTo>
                  <a:pt x="7137103" y="610611"/>
                  <a:pt x="7129213" y="616611"/>
                  <a:pt x="7120492" y="616611"/>
                </a:cubicBezTo>
                <a:close/>
                <a:moveTo>
                  <a:pt x="2354236" y="548765"/>
                </a:moveTo>
                <a:cubicBezTo>
                  <a:pt x="2345515" y="548765"/>
                  <a:pt x="2337210" y="542534"/>
                  <a:pt x="2334511" y="532611"/>
                </a:cubicBezTo>
                <a:cubicBezTo>
                  <a:pt x="2330981" y="520381"/>
                  <a:pt x="2337002" y="507458"/>
                  <a:pt x="2348007" y="503535"/>
                </a:cubicBezTo>
                <a:cubicBezTo>
                  <a:pt x="2381021" y="491765"/>
                  <a:pt x="2414035" y="480227"/>
                  <a:pt x="2447256" y="468458"/>
                </a:cubicBezTo>
                <a:cubicBezTo>
                  <a:pt x="2458261" y="464766"/>
                  <a:pt x="2469889" y="471458"/>
                  <a:pt x="2473211" y="483458"/>
                </a:cubicBezTo>
                <a:cubicBezTo>
                  <a:pt x="2476533" y="495458"/>
                  <a:pt x="2470512" y="508611"/>
                  <a:pt x="2459714" y="512304"/>
                </a:cubicBezTo>
                <a:cubicBezTo>
                  <a:pt x="2426701" y="523842"/>
                  <a:pt x="2393687" y="535380"/>
                  <a:pt x="2360673" y="547150"/>
                </a:cubicBezTo>
                <a:cubicBezTo>
                  <a:pt x="2358596" y="548303"/>
                  <a:pt x="2356312" y="548765"/>
                  <a:pt x="2354236" y="548765"/>
                </a:cubicBezTo>
                <a:close/>
                <a:moveTo>
                  <a:pt x="6924278" y="541611"/>
                </a:moveTo>
                <a:cubicBezTo>
                  <a:pt x="6922201" y="541611"/>
                  <a:pt x="6919917" y="541150"/>
                  <a:pt x="6917633" y="540457"/>
                </a:cubicBezTo>
                <a:cubicBezTo>
                  <a:pt x="6885242" y="528457"/>
                  <a:pt x="6852436" y="516457"/>
                  <a:pt x="6819215" y="504688"/>
                </a:cubicBezTo>
                <a:cubicBezTo>
                  <a:pt x="6808210" y="500765"/>
                  <a:pt x="6802188" y="487842"/>
                  <a:pt x="6805718" y="475612"/>
                </a:cubicBezTo>
                <a:cubicBezTo>
                  <a:pt x="6809248" y="463381"/>
                  <a:pt x="6820875" y="456689"/>
                  <a:pt x="6831880" y="460612"/>
                </a:cubicBezTo>
                <a:cubicBezTo>
                  <a:pt x="6865102" y="472381"/>
                  <a:pt x="6898115" y="484381"/>
                  <a:pt x="6930714" y="496381"/>
                </a:cubicBezTo>
                <a:cubicBezTo>
                  <a:pt x="6941511" y="500304"/>
                  <a:pt x="6947533" y="513458"/>
                  <a:pt x="6943795" y="525457"/>
                </a:cubicBezTo>
                <a:cubicBezTo>
                  <a:pt x="6941096" y="535380"/>
                  <a:pt x="6932998" y="541611"/>
                  <a:pt x="6924278" y="541611"/>
                </a:cubicBezTo>
                <a:close/>
                <a:moveTo>
                  <a:pt x="2552942" y="479304"/>
                </a:moveTo>
                <a:cubicBezTo>
                  <a:pt x="2544014" y="479304"/>
                  <a:pt x="2535916" y="472842"/>
                  <a:pt x="2533010" y="462919"/>
                </a:cubicBezTo>
                <a:cubicBezTo>
                  <a:pt x="2529687" y="450689"/>
                  <a:pt x="2535709" y="437766"/>
                  <a:pt x="2546713" y="434074"/>
                </a:cubicBezTo>
                <a:cubicBezTo>
                  <a:pt x="2579935" y="422766"/>
                  <a:pt x="2613157" y="411458"/>
                  <a:pt x="2646171" y="400382"/>
                </a:cubicBezTo>
                <a:cubicBezTo>
                  <a:pt x="2657175" y="396689"/>
                  <a:pt x="2668803" y="403612"/>
                  <a:pt x="2672125" y="415843"/>
                </a:cubicBezTo>
                <a:cubicBezTo>
                  <a:pt x="2675447" y="428074"/>
                  <a:pt x="2669218" y="440997"/>
                  <a:pt x="2658213" y="444689"/>
                </a:cubicBezTo>
                <a:cubicBezTo>
                  <a:pt x="2625199" y="455766"/>
                  <a:pt x="2591978" y="466843"/>
                  <a:pt x="2558964" y="478150"/>
                </a:cubicBezTo>
                <a:cubicBezTo>
                  <a:pt x="2556888" y="479073"/>
                  <a:pt x="2554811" y="479304"/>
                  <a:pt x="2552942" y="479304"/>
                </a:cubicBezTo>
                <a:close/>
                <a:moveTo>
                  <a:pt x="6726609" y="471227"/>
                </a:moveTo>
                <a:cubicBezTo>
                  <a:pt x="6724532" y="471227"/>
                  <a:pt x="6722457" y="470996"/>
                  <a:pt x="6720588" y="470304"/>
                </a:cubicBezTo>
                <a:cubicBezTo>
                  <a:pt x="6687781" y="459227"/>
                  <a:pt x="6654768" y="448150"/>
                  <a:pt x="6621339" y="437074"/>
                </a:cubicBezTo>
                <a:cubicBezTo>
                  <a:pt x="6610333" y="433381"/>
                  <a:pt x="6604105" y="420689"/>
                  <a:pt x="6607219" y="408458"/>
                </a:cubicBezTo>
                <a:cubicBezTo>
                  <a:pt x="6610541" y="396228"/>
                  <a:pt x="6621961" y="389305"/>
                  <a:pt x="6632966" y="392766"/>
                </a:cubicBezTo>
                <a:cubicBezTo>
                  <a:pt x="6666603" y="403843"/>
                  <a:pt x="6699617" y="414920"/>
                  <a:pt x="6732631" y="425997"/>
                </a:cubicBezTo>
                <a:cubicBezTo>
                  <a:pt x="6743635" y="429689"/>
                  <a:pt x="6749657" y="442612"/>
                  <a:pt x="6746335" y="454843"/>
                </a:cubicBezTo>
                <a:cubicBezTo>
                  <a:pt x="6743843" y="464766"/>
                  <a:pt x="6735538" y="471227"/>
                  <a:pt x="6726609" y="471227"/>
                </a:cubicBezTo>
                <a:close/>
                <a:moveTo>
                  <a:pt x="2751857" y="412843"/>
                </a:moveTo>
                <a:cubicBezTo>
                  <a:pt x="2742928" y="412843"/>
                  <a:pt x="2734623" y="406381"/>
                  <a:pt x="2731924" y="396228"/>
                </a:cubicBezTo>
                <a:cubicBezTo>
                  <a:pt x="2728602" y="383997"/>
                  <a:pt x="2735038" y="371305"/>
                  <a:pt x="2746043" y="367613"/>
                </a:cubicBezTo>
                <a:cubicBezTo>
                  <a:pt x="2779472" y="356766"/>
                  <a:pt x="2812694" y="345920"/>
                  <a:pt x="2845915" y="335536"/>
                </a:cubicBezTo>
                <a:cubicBezTo>
                  <a:pt x="2856920" y="332074"/>
                  <a:pt x="2868340" y="339228"/>
                  <a:pt x="2871662" y="351459"/>
                </a:cubicBezTo>
                <a:cubicBezTo>
                  <a:pt x="2874776" y="363689"/>
                  <a:pt x="2868340" y="376382"/>
                  <a:pt x="2857335" y="380074"/>
                </a:cubicBezTo>
                <a:cubicBezTo>
                  <a:pt x="2824113" y="390689"/>
                  <a:pt x="2790892" y="401305"/>
                  <a:pt x="2757670" y="412151"/>
                </a:cubicBezTo>
                <a:cubicBezTo>
                  <a:pt x="2755802" y="412612"/>
                  <a:pt x="2753933" y="412843"/>
                  <a:pt x="2751857" y="412843"/>
                </a:cubicBezTo>
                <a:close/>
                <a:moveTo>
                  <a:pt x="6527695" y="405920"/>
                </a:moveTo>
                <a:cubicBezTo>
                  <a:pt x="6525826" y="405920"/>
                  <a:pt x="6523958" y="405689"/>
                  <a:pt x="6522089" y="404997"/>
                </a:cubicBezTo>
                <a:cubicBezTo>
                  <a:pt x="6489075" y="394612"/>
                  <a:pt x="6455854" y="384459"/>
                  <a:pt x="6422216" y="374305"/>
                </a:cubicBezTo>
                <a:cubicBezTo>
                  <a:pt x="6411212" y="371074"/>
                  <a:pt x="6404568" y="358382"/>
                  <a:pt x="6407474" y="345920"/>
                </a:cubicBezTo>
                <a:cubicBezTo>
                  <a:pt x="6410382" y="333690"/>
                  <a:pt x="6421801" y="326305"/>
                  <a:pt x="6433014" y="329536"/>
                </a:cubicBezTo>
                <a:cubicBezTo>
                  <a:pt x="6466858" y="339690"/>
                  <a:pt x="6500287" y="349843"/>
                  <a:pt x="6533301" y="360228"/>
                </a:cubicBezTo>
                <a:cubicBezTo>
                  <a:pt x="6544306" y="363689"/>
                  <a:pt x="6550742" y="376382"/>
                  <a:pt x="6547628" y="388612"/>
                </a:cubicBezTo>
                <a:cubicBezTo>
                  <a:pt x="6544929" y="399458"/>
                  <a:pt x="6536623" y="405920"/>
                  <a:pt x="6527695" y="405920"/>
                </a:cubicBezTo>
                <a:close/>
                <a:moveTo>
                  <a:pt x="2951809" y="349382"/>
                </a:moveTo>
                <a:cubicBezTo>
                  <a:pt x="2942673" y="349382"/>
                  <a:pt x="2934368" y="342690"/>
                  <a:pt x="2931876" y="332536"/>
                </a:cubicBezTo>
                <a:cubicBezTo>
                  <a:pt x="2928762" y="320305"/>
                  <a:pt x="2935198" y="307613"/>
                  <a:pt x="2946410" y="304151"/>
                </a:cubicBezTo>
                <a:cubicBezTo>
                  <a:pt x="2980047" y="293767"/>
                  <a:pt x="3013477" y="283613"/>
                  <a:pt x="3046906" y="273690"/>
                </a:cubicBezTo>
                <a:cubicBezTo>
                  <a:pt x="3058118" y="270459"/>
                  <a:pt x="3069330" y="277613"/>
                  <a:pt x="3072445" y="290075"/>
                </a:cubicBezTo>
                <a:cubicBezTo>
                  <a:pt x="3075559" y="302536"/>
                  <a:pt x="3068915" y="314998"/>
                  <a:pt x="3057703" y="318459"/>
                </a:cubicBezTo>
                <a:cubicBezTo>
                  <a:pt x="3024481" y="328382"/>
                  <a:pt x="2991052" y="338536"/>
                  <a:pt x="2957623" y="348920"/>
                </a:cubicBezTo>
                <a:cubicBezTo>
                  <a:pt x="2955546" y="349151"/>
                  <a:pt x="2953678" y="349382"/>
                  <a:pt x="2951809" y="349382"/>
                </a:cubicBezTo>
                <a:close/>
                <a:moveTo>
                  <a:pt x="6327328" y="345920"/>
                </a:moveTo>
                <a:cubicBezTo>
                  <a:pt x="6325666" y="345920"/>
                  <a:pt x="6323798" y="345690"/>
                  <a:pt x="6322137" y="345228"/>
                </a:cubicBezTo>
                <a:cubicBezTo>
                  <a:pt x="6288915" y="335767"/>
                  <a:pt x="6255486" y="326536"/>
                  <a:pt x="6221642" y="317305"/>
                </a:cubicBezTo>
                <a:cubicBezTo>
                  <a:pt x="6210429" y="314305"/>
                  <a:pt x="6203577" y="301844"/>
                  <a:pt x="6206484" y="289382"/>
                </a:cubicBezTo>
                <a:cubicBezTo>
                  <a:pt x="6209183" y="276921"/>
                  <a:pt x="6220395" y="269306"/>
                  <a:pt x="6231608" y="272536"/>
                </a:cubicBezTo>
                <a:cubicBezTo>
                  <a:pt x="6265660" y="281767"/>
                  <a:pt x="6299297" y="291229"/>
                  <a:pt x="6332519" y="300690"/>
                </a:cubicBezTo>
                <a:cubicBezTo>
                  <a:pt x="6343730" y="303921"/>
                  <a:pt x="6350375" y="316382"/>
                  <a:pt x="6347468" y="328844"/>
                </a:cubicBezTo>
                <a:cubicBezTo>
                  <a:pt x="6344976" y="338997"/>
                  <a:pt x="6336464" y="345920"/>
                  <a:pt x="6327328" y="345920"/>
                </a:cubicBezTo>
                <a:close/>
                <a:moveTo>
                  <a:pt x="6125507" y="291229"/>
                </a:moveTo>
                <a:cubicBezTo>
                  <a:pt x="6123845" y="291229"/>
                  <a:pt x="6122392" y="290998"/>
                  <a:pt x="6120731" y="290536"/>
                </a:cubicBezTo>
                <a:cubicBezTo>
                  <a:pt x="6087509" y="281998"/>
                  <a:pt x="6053665" y="273459"/>
                  <a:pt x="6019821" y="265152"/>
                </a:cubicBezTo>
                <a:cubicBezTo>
                  <a:pt x="6008608" y="262383"/>
                  <a:pt x="6001549" y="250152"/>
                  <a:pt x="6004040" y="237690"/>
                </a:cubicBezTo>
                <a:cubicBezTo>
                  <a:pt x="6006532" y="225229"/>
                  <a:pt x="6017536" y="217383"/>
                  <a:pt x="6028749" y="220152"/>
                </a:cubicBezTo>
                <a:cubicBezTo>
                  <a:pt x="6063008" y="228460"/>
                  <a:pt x="6096645" y="236998"/>
                  <a:pt x="6130282" y="245537"/>
                </a:cubicBezTo>
                <a:cubicBezTo>
                  <a:pt x="6141494" y="248537"/>
                  <a:pt x="6148346" y="260767"/>
                  <a:pt x="6145854" y="273229"/>
                </a:cubicBezTo>
                <a:cubicBezTo>
                  <a:pt x="6143571" y="284075"/>
                  <a:pt x="6135058" y="291229"/>
                  <a:pt x="6125507" y="291229"/>
                </a:cubicBezTo>
                <a:close/>
                <a:moveTo>
                  <a:pt x="3152592" y="289613"/>
                </a:moveTo>
                <a:cubicBezTo>
                  <a:pt x="3143456" y="289613"/>
                  <a:pt x="3134943" y="282690"/>
                  <a:pt x="3132451" y="272306"/>
                </a:cubicBezTo>
                <a:cubicBezTo>
                  <a:pt x="3129544" y="260075"/>
                  <a:pt x="3136188" y="247383"/>
                  <a:pt x="3147401" y="244152"/>
                </a:cubicBezTo>
                <a:cubicBezTo>
                  <a:pt x="3181245" y="234460"/>
                  <a:pt x="3214882" y="224998"/>
                  <a:pt x="3248311" y="215537"/>
                </a:cubicBezTo>
                <a:cubicBezTo>
                  <a:pt x="3259316" y="212537"/>
                  <a:pt x="3270736" y="219921"/>
                  <a:pt x="3273435" y="232383"/>
                </a:cubicBezTo>
                <a:cubicBezTo>
                  <a:pt x="3276134" y="244844"/>
                  <a:pt x="3269490" y="257306"/>
                  <a:pt x="3258278" y="260306"/>
                </a:cubicBezTo>
                <a:cubicBezTo>
                  <a:pt x="3224849" y="269536"/>
                  <a:pt x="3191419" y="278998"/>
                  <a:pt x="3157783" y="288690"/>
                </a:cubicBezTo>
                <a:cubicBezTo>
                  <a:pt x="3155914" y="289382"/>
                  <a:pt x="3154253" y="289613"/>
                  <a:pt x="3152592" y="289613"/>
                </a:cubicBezTo>
                <a:close/>
                <a:moveTo>
                  <a:pt x="5922855" y="241844"/>
                </a:moveTo>
                <a:cubicBezTo>
                  <a:pt x="5921401" y="241844"/>
                  <a:pt x="5920156" y="241614"/>
                  <a:pt x="5918702" y="241383"/>
                </a:cubicBezTo>
                <a:cubicBezTo>
                  <a:pt x="5885273" y="233767"/>
                  <a:pt x="5851429" y="226152"/>
                  <a:pt x="5817169" y="218768"/>
                </a:cubicBezTo>
                <a:cubicBezTo>
                  <a:pt x="5805956" y="216229"/>
                  <a:pt x="5798482" y="204229"/>
                  <a:pt x="5800766" y="191768"/>
                </a:cubicBezTo>
                <a:cubicBezTo>
                  <a:pt x="5803050" y="179306"/>
                  <a:pt x="5813847" y="171229"/>
                  <a:pt x="5825059" y="173537"/>
                </a:cubicBezTo>
                <a:cubicBezTo>
                  <a:pt x="5859319" y="180922"/>
                  <a:pt x="5893371" y="188537"/>
                  <a:pt x="5927008" y="196152"/>
                </a:cubicBezTo>
                <a:cubicBezTo>
                  <a:pt x="5938220" y="198691"/>
                  <a:pt x="5945487" y="210921"/>
                  <a:pt x="5943203" y="223383"/>
                </a:cubicBezTo>
                <a:cubicBezTo>
                  <a:pt x="5941127" y="234460"/>
                  <a:pt x="5932614" y="241844"/>
                  <a:pt x="5922855" y="241844"/>
                </a:cubicBezTo>
                <a:close/>
                <a:moveTo>
                  <a:pt x="3354205" y="233537"/>
                </a:moveTo>
                <a:cubicBezTo>
                  <a:pt x="3344861" y="233537"/>
                  <a:pt x="3336348" y="226383"/>
                  <a:pt x="3334065" y="215768"/>
                </a:cubicBezTo>
                <a:cubicBezTo>
                  <a:pt x="3331365" y="203306"/>
                  <a:pt x="3338217" y="190845"/>
                  <a:pt x="3349429" y="187845"/>
                </a:cubicBezTo>
                <a:cubicBezTo>
                  <a:pt x="3383482" y="178845"/>
                  <a:pt x="3417326" y="170076"/>
                  <a:pt x="3450963" y="161537"/>
                </a:cubicBezTo>
                <a:cubicBezTo>
                  <a:pt x="3462175" y="158768"/>
                  <a:pt x="3473180" y="166614"/>
                  <a:pt x="3475879" y="178845"/>
                </a:cubicBezTo>
                <a:cubicBezTo>
                  <a:pt x="3478371" y="191306"/>
                  <a:pt x="3471519" y="203537"/>
                  <a:pt x="3460306" y="206537"/>
                </a:cubicBezTo>
                <a:cubicBezTo>
                  <a:pt x="3426877" y="215075"/>
                  <a:pt x="3393240" y="223614"/>
                  <a:pt x="3359396" y="232614"/>
                </a:cubicBezTo>
                <a:cubicBezTo>
                  <a:pt x="3357320" y="233306"/>
                  <a:pt x="3355866" y="233537"/>
                  <a:pt x="3354205" y="233537"/>
                </a:cubicBezTo>
                <a:close/>
                <a:moveTo>
                  <a:pt x="5719165" y="197768"/>
                </a:moveTo>
                <a:cubicBezTo>
                  <a:pt x="5717920" y="197768"/>
                  <a:pt x="5716674" y="197768"/>
                  <a:pt x="5715428" y="197306"/>
                </a:cubicBezTo>
                <a:cubicBezTo>
                  <a:pt x="5681791" y="190383"/>
                  <a:pt x="5647739" y="183922"/>
                  <a:pt x="5613479" y="177229"/>
                </a:cubicBezTo>
                <a:cubicBezTo>
                  <a:pt x="5602267" y="175152"/>
                  <a:pt x="5594584" y="163153"/>
                  <a:pt x="5596453" y="150691"/>
                </a:cubicBezTo>
                <a:cubicBezTo>
                  <a:pt x="5598322" y="138230"/>
                  <a:pt x="5609119" y="129691"/>
                  <a:pt x="5620331" y="131768"/>
                </a:cubicBezTo>
                <a:cubicBezTo>
                  <a:pt x="5654798" y="138230"/>
                  <a:pt x="5688851" y="144922"/>
                  <a:pt x="5722695" y="151845"/>
                </a:cubicBezTo>
                <a:cubicBezTo>
                  <a:pt x="5733907" y="154153"/>
                  <a:pt x="5741382" y="166153"/>
                  <a:pt x="5739306" y="178614"/>
                </a:cubicBezTo>
                <a:cubicBezTo>
                  <a:pt x="5737644" y="190152"/>
                  <a:pt x="5728924" y="197768"/>
                  <a:pt x="5719165" y="197768"/>
                </a:cubicBezTo>
                <a:close/>
                <a:moveTo>
                  <a:pt x="3556857" y="182537"/>
                </a:moveTo>
                <a:cubicBezTo>
                  <a:pt x="3547305" y="182537"/>
                  <a:pt x="3538585" y="175152"/>
                  <a:pt x="3536509" y="164306"/>
                </a:cubicBezTo>
                <a:cubicBezTo>
                  <a:pt x="3534017" y="151845"/>
                  <a:pt x="3541284" y="139614"/>
                  <a:pt x="3552496" y="136845"/>
                </a:cubicBezTo>
                <a:cubicBezTo>
                  <a:pt x="3586756" y="128768"/>
                  <a:pt x="3620808" y="120691"/>
                  <a:pt x="3654445" y="113307"/>
                </a:cubicBezTo>
                <a:cubicBezTo>
                  <a:pt x="3665657" y="110768"/>
                  <a:pt x="3676662" y="118845"/>
                  <a:pt x="3678946" y="131307"/>
                </a:cubicBezTo>
                <a:cubicBezTo>
                  <a:pt x="3681230" y="143768"/>
                  <a:pt x="3673963" y="155999"/>
                  <a:pt x="3662750" y="158537"/>
                </a:cubicBezTo>
                <a:cubicBezTo>
                  <a:pt x="3629113" y="166153"/>
                  <a:pt x="3595269" y="173999"/>
                  <a:pt x="3561217" y="182076"/>
                </a:cubicBezTo>
                <a:cubicBezTo>
                  <a:pt x="3559764" y="182306"/>
                  <a:pt x="3558310" y="182537"/>
                  <a:pt x="3556857" y="182537"/>
                </a:cubicBezTo>
                <a:close/>
                <a:moveTo>
                  <a:pt x="5514645" y="158999"/>
                </a:moveTo>
                <a:cubicBezTo>
                  <a:pt x="5513607" y="158999"/>
                  <a:pt x="5512568" y="158999"/>
                  <a:pt x="5511323" y="158768"/>
                </a:cubicBezTo>
                <a:cubicBezTo>
                  <a:pt x="5477478" y="152768"/>
                  <a:pt x="5443426" y="146999"/>
                  <a:pt x="5408959" y="141460"/>
                </a:cubicBezTo>
                <a:cubicBezTo>
                  <a:pt x="5397539" y="139614"/>
                  <a:pt x="5389856" y="127845"/>
                  <a:pt x="5391518" y="115384"/>
                </a:cubicBezTo>
                <a:cubicBezTo>
                  <a:pt x="5393178" y="102692"/>
                  <a:pt x="5403768" y="93922"/>
                  <a:pt x="5414980" y="95999"/>
                </a:cubicBezTo>
                <a:cubicBezTo>
                  <a:pt x="5449655" y="101768"/>
                  <a:pt x="5483915" y="107538"/>
                  <a:pt x="5517759" y="113538"/>
                </a:cubicBezTo>
                <a:cubicBezTo>
                  <a:pt x="5528972" y="115614"/>
                  <a:pt x="5536862" y="127384"/>
                  <a:pt x="5534993" y="139845"/>
                </a:cubicBezTo>
                <a:cubicBezTo>
                  <a:pt x="5533332" y="150922"/>
                  <a:pt x="5524612" y="158999"/>
                  <a:pt x="5514645" y="158999"/>
                </a:cubicBezTo>
                <a:close/>
                <a:moveTo>
                  <a:pt x="3760546" y="136845"/>
                </a:moveTo>
                <a:cubicBezTo>
                  <a:pt x="3750787" y="136845"/>
                  <a:pt x="3742067" y="128999"/>
                  <a:pt x="3740198" y="117922"/>
                </a:cubicBezTo>
                <a:cubicBezTo>
                  <a:pt x="3738122" y="105461"/>
                  <a:pt x="3745597" y="93461"/>
                  <a:pt x="3756809" y="90922"/>
                </a:cubicBezTo>
                <a:cubicBezTo>
                  <a:pt x="3791276" y="83769"/>
                  <a:pt x="3825536" y="77076"/>
                  <a:pt x="3859380" y="70615"/>
                </a:cubicBezTo>
                <a:cubicBezTo>
                  <a:pt x="3870800" y="68538"/>
                  <a:pt x="3881390" y="77076"/>
                  <a:pt x="3883259" y="89538"/>
                </a:cubicBezTo>
                <a:cubicBezTo>
                  <a:pt x="3885127" y="101999"/>
                  <a:pt x="3877652" y="113999"/>
                  <a:pt x="3866232" y="116076"/>
                </a:cubicBezTo>
                <a:cubicBezTo>
                  <a:pt x="3832596" y="122538"/>
                  <a:pt x="3798544" y="129230"/>
                  <a:pt x="3764284" y="136384"/>
                </a:cubicBezTo>
                <a:cubicBezTo>
                  <a:pt x="3763246" y="136845"/>
                  <a:pt x="3761792" y="136845"/>
                  <a:pt x="3760546" y="136845"/>
                </a:cubicBezTo>
                <a:close/>
                <a:moveTo>
                  <a:pt x="5309294" y="125307"/>
                </a:moveTo>
                <a:cubicBezTo>
                  <a:pt x="5308464" y="125307"/>
                  <a:pt x="5307426" y="125307"/>
                  <a:pt x="5306387" y="125076"/>
                </a:cubicBezTo>
                <a:cubicBezTo>
                  <a:pt x="5272543" y="119999"/>
                  <a:pt x="5238283" y="114922"/>
                  <a:pt x="5203816" y="110076"/>
                </a:cubicBezTo>
                <a:cubicBezTo>
                  <a:pt x="5192396" y="108461"/>
                  <a:pt x="5184298" y="96922"/>
                  <a:pt x="5185752" y="84230"/>
                </a:cubicBezTo>
                <a:cubicBezTo>
                  <a:pt x="5187205" y="71538"/>
                  <a:pt x="5197587" y="62769"/>
                  <a:pt x="5209007" y="64153"/>
                </a:cubicBezTo>
                <a:cubicBezTo>
                  <a:pt x="5243681" y="68999"/>
                  <a:pt x="5278149" y="74076"/>
                  <a:pt x="5312201" y="79153"/>
                </a:cubicBezTo>
                <a:cubicBezTo>
                  <a:pt x="5323621" y="80999"/>
                  <a:pt x="5331511" y="92538"/>
                  <a:pt x="5330058" y="105230"/>
                </a:cubicBezTo>
                <a:cubicBezTo>
                  <a:pt x="5328397" y="116999"/>
                  <a:pt x="5319468" y="125307"/>
                  <a:pt x="5309294" y="125307"/>
                </a:cubicBezTo>
                <a:close/>
                <a:moveTo>
                  <a:pt x="3965482" y="98307"/>
                </a:moveTo>
                <a:cubicBezTo>
                  <a:pt x="3955308" y="98307"/>
                  <a:pt x="3946587" y="90230"/>
                  <a:pt x="3944926" y="78692"/>
                </a:cubicBezTo>
                <a:cubicBezTo>
                  <a:pt x="3943265" y="65999"/>
                  <a:pt x="3950947" y="54230"/>
                  <a:pt x="3962367" y="52384"/>
                </a:cubicBezTo>
                <a:cubicBezTo>
                  <a:pt x="3997250" y="46615"/>
                  <a:pt x="4031717" y="41077"/>
                  <a:pt x="4065769" y="36000"/>
                </a:cubicBezTo>
                <a:cubicBezTo>
                  <a:pt x="4076982" y="34154"/>
                  <a:pt x="4087571" y="43154"/>
                  <a:pt x="4089024" y="55846"/>
                </a:cubicBezTo>
                <a:cubicBezTo>
                  <a:pt x="4090478" y="68538"/>
                  <a:pt x="4082588" y="80076"/>
                  <a:pt x="4071168" y="81692"/>
                </a:cubicBezTo>
                <a:cubicBezTo>
                  <a:pt x="4037324" y="86538"/>
                  <a:pt x="4003271" y="92076"/>
                  <a:pt x="3968596" y="97845"/>
                </a:cubicBezTo>
                <a:cubicBezTo>
                  <a:pt x="3967558" y="98076"/>
                  <a:pt x="3966520" y="98307"/>
                  <a:pt x="3965482" y="98307"/>
                </a:cubicBezTo>
                <a:close/>
                <a:moveTo>
                  <a:pt x="5103320" y="96692"/>
                </a:moveTo>
                <a:cubicBezTo>
                  <a:pt x="5102490" y="96692"/>
                  <a:pt x="5101659" y="96692"/>
                  <a:pt x="5100829" y="96461"/>
                </a:cubicBezTo>
                <a:cubicBezTo>
                  <a:pt x="5066777" y="92076"/>
                  <a:pt x="5032517" y="87922"/>
                  <a:pt x="4997842" y="83999"/>
                </a:cubicBezTo>
                <a:cubicBezTo>
                  <a:pt x="4986422" y="82615"/>
                  <a:pt x="4978117" y="71307"/>
                  <a:pt x="4979363" y="58615"/>
                </a:cubicBezTo>
                <a:cubicBezTo>
                  <a:pt x="4980608" y="45923"/>
                  <a:pt x="4990782" y="36692"/>
                  <a:pt x="5002202" y="38077"/>
                </a:cubicBezTo>
                <a:cubicBezTo>
                  <a:pt x="5036877" y="42000"/>
                  <a:pt x="5071345" y="46153"/>
                  <a:pt x="5105604" y="50538"/>
                </a:cubicBezTo>
                <a:cubicBezTo>
                  <a:pt x="5117024" y="51923"/>
                  <a:pt x="5125122" y="63461"/>
                  <a:pt x="5123876" y="76153"/>
                </a:cubicBezTo>
                <a:cubicBezTo>
                  <a:pt x="5122631" y="87922"/>
                  <a:pt x="5113702" y="96692"/>
                  <a:pt x="5103320" y="96692"/>
                </a:cubicBezTo>
                <a:close/>
                <a:moveTo>
                  <a:pt x="4896931" y="72923"/>
                </a:moveTo>
                <a:cubicBezTo>
                  <a:pt x="4896309" y="72923"/>
                  <a:pt x="4895686" y="72923"/>
                  <a:pt x="4895063" y="72923"/>
                </a:cubicBezTo>
                <a:cubicBezTo>
                  <a:pt x="4861011" y="69461"/>
                  <a:pt x="4826543" y="65999"/>
                  <a:pt x="4791868" y="62769"/>
                </a:cubicBezTo>
                <a:cubicBezTo>
                  <a:pt x="4780448" y="61615"/>
                  <a:pt x="4771936" y="50538"/>
                  <a:pt x="4772973" y="37846"/>
                </a:cubicBezTo>
                <a:cubicBezTo>
                  <a:pt x="4774012" y="25154"/>
                  <a:pt x="4783978" y="15461"/>
                  <a:pt x="4795398" y="16846"/>
                </a:cubicBezTo>
                <a:cubicBezTo>
                  <a:pt x="4830281" y="20077"/>
                  <a:pt x="4864748" y="23538"/>
                  <a:pt x="4899008" y="27000"/>
                </a:cubicBezTo>
                <a:cubicBezTo>
                  <a:pt x="4910428" y="28154"/>
                  <a:pt x="4918733" y="39461"/>
                  <a:pt x="4917695" y="52153"/>
                </a:cubicBezTo>
                <a:cubicBezTo>
                  <a:pt x="4916449" y="63923"/>
                  <a:pt x="4907521" y="72923"/>
                  <a:pt x="4896931" y="72923"/>
                </a:cubicBezTo>
                <a:close/>
                <a:moveTo>
                  <a:pt x="4171663" y="68307"/>
                </a:moveTo>
                <a:cubicBezTo>
                  <a:pt x="4161282" y="68307"/>
                  <a:pt x="4152146" y="59538"/>
                  <a:pt x="4151107" y="47769"/>
                </a:cubicBezTo>
                <a:cubicBezTo>
                  <a:pt x="4149862" y="35077"/>
                  <a:pt x="4158167" y="23769"/>
                  <a:pt x="4169587" y="22384"/>
                </a:cubicBezTo>
                <a:cubicBezTo>
                  <a:pt x="4204885" y="18231"/>
                  <a:pt x="4239560" y="14538"/>
                  <a:pt x="4273612" y="11308"/>
                </a:cubicBezTo>
                <a:cubicBezTo>
                  <a:pt x="4285032" y="10385"/>
                  <a:pt x="4294998" y="19846"/>
                  <a:pt x="4296036" y="32538"/>
                </a:cubicBezTo>
                <a:cubicBezTo>
                  <a:pt x="4296867" y="45230"/>
                  <a:pt x="4288354" y="56307"/>
                  <a:pt x="4276934" y="57461"/>
                </a:cubicBezTo>
                <a:cubicBezTo>
                  <a:pt x="4243090" y="60461"/>
                  <a:pt x="4208830" y="64153"/>
                  <a:pt x="4173947" y="68307"/>
                </a:cubicBezTo>
                <a:cubicBezTo>
                  <a:pt x="4173117" y="68307"/>
                  <a:pt x="4172286" y="68307"/>
                  <a:pt x="4171663" y="68307"/>
                </a:cubicBezTo>
                <a:close/>
                <a:moveTo>
                  <a:pt x="4690127" y="53538"/>
                </a:moveTo>
                <a:cubicBezTo>
                  <a:pt x="4689712" y="53538"/>
                  <a:pt x="4689089" y="53538"/>
                  <a:pt x="4688466" y="53538"/>
                </a:cubicBezTo>
                <a:lnTo>
                  <a:pt x="4663135" y="51461"/>
                </a:lnTo>
                <a:cubicBezTo>
                  <a:pt x="4638426" y="49384"/>
                  <a:pt x="4612264" y="48000"/>
                  <a:pt x="4585687" y="47077"/>
                </a:cubicBezTo>
                <a:cubicBezTo>
                  <a:pt x="4574267" y="46615"/>
                  <a:pt x="4565131" y="36000"/>
                  <a:pt x="4565547" y="23308"/>
                </a:cubicBezTo>
                <a:cubicBezTo>
                  <a:pt x="4565962" y="10846"/>
                  <a:pt x="4575098" y="923"/>
                  <a:pt x="4586310" y="923"/>
                </a:cubicBezTo>
                <a:cubicBezTo>
                  <a:pt x="4586518" y="923"/>
                  <a:pt x="4586725" y="923"/>
                  <a:pt x="4586933" y="923"/>
                </a:cubicBezTo>
                <a:cubicBezTo>
                  <a:pt x="4614133" y="1846"/>
                  <a:pt x="4640710" y="3462"/>
                  <a:pt x="4666042" y="5308"/>
                </a:cubicBezTo>
                <a:lnTo>
                  <a:pt x="4691373" y="7385"/>
                </a:lnTo>
                <a:cubicBezTo>
                  <a:pt x="4702793" y="8308"/>
                  <a:pt x="4711306" y="19384"/>
                  <a:pt x="4710476" y="32077"/>
                </a:cubicBezTo>
                <a:cubicBezTo>
                  <a:pt x="4709853" y="44307"/>
                  <a:pt x="4700717" y="53538"/>
                  <a:pt x="4690127" y="53538"/>
                </a:cubicBezTo>
                <a:close/>
                <a:moveTo>
                  <a:pt x="4378675" y="49846"/>
                </a:moveTo>
                <a:cubicBezTo>
                  <a:pt x="4367671" y="49846"/>
                  <a:pt x="4358535" y="40154"/>
                  <a:pt x="4357912" y="27923"/>
                </a:cubicBezTo>
                <a:cubicBezTo>
                  <a:pt x="4357289" y="15231"/>
                  <a:pt x="4366217" y="4385"/>
                  <a:pt x="4377637" y="3692"/>
                </a:cubicBezTo>
                <a:cubicBezTo>
                  <a:pt x="4413142" y="1846"/>
                  <a:pt x="4448441" y="462"/>
                  <a:pt x="4482285" y="0"/>
                </a:cubicBezTo>
                <a:cubicBezTo>
                  <a:pt x="4482285" y="0"/>
                  <a:pt x="4482493" y="0"/>
                  <a:pt x="4482493" y="0"/>
                </a:cubicBezTo>
                <a:cubicBezTo>
                  <a:pt x="4493912" y="0"/>
                  <a:pt x="4503048" y="10154"/>
                  <a:pt x="4503256" y="22846"/>
                </a:cubicBezTo>
                <a:cubicBezTo>
                  <a:pt x="4503464" y="35538"/>
                  <a:pt x="4494328" y="45923"/>
                  <a:pt x="4482700" y="46153"/>
                </a:cubicBezTo>
                <a:cubicBezTo>
                  <a:pt x="4449478" y="46615"/>
                  <a:pt x="4414804" y="47769"/>
                  <a:pt x="4379713" y="49846"/>
                </a:cubicBezTo>
                <a:cubicBezTo>
                  <a:pt x="4379506" y="49846"/>
                  <a:pt x="4379090" y="49846"/>
                  <a:pt x="4378675" y="49846"/>
                </a:cubicBezTo>
                <a:close/>
              </a:path>
            </a:pathLst>
          </a:custGeom>
          <a:solidFill>
            <a:schemeClr val="bg1"/>
          </a:solidFill>
          <a:ln w="2075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9" name="Graphic 47">
            <a:extLst>
              <a:ext uri="{FF2B5EF4-FFF2-40B4-BE49-F238E27FC236}">
                <a16:creationId xmlns:a16="http://schemas.microsoft.com/office/drawing/2014/main" id="{E4D74551-1A97-BA9E-DDC5-DB3CA8C115B6}"/>
              </a:ext>
            </a:extLst>
          </p:cNvPr>
          <p:cNvGrpSpPr/>
          <p:nvPr/>
        </p:nvGrpSpPr>
        <p:grpSpPr>
          <a:xfrm rot="21035862">
            <a:off x="514280" y="2152313"/>
            <a:ext cx="788194" cy="1351190"/>
            <a:chOff x="569159" y="4748162"/>
            <a:chExt cx="1050925" cy="1801586"/>
          </a:xfrm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6F9E5BC4-C6A1-6AFE-6F88-EA50BA12471D}"/>
                </a:ext>
              </a:extLst>
            </p:cNvPr>
            <p:cNvSpPr/>
            <p:nvPr/>
          </p:nvSpPr>
          <p:spPr>
            <a:xfrm>
              <a:off x="722794" y="6175168"/>
              <a:ext cx="375392" cy="375142"/>
            </a:xfrm>
            <a:custGeom>
              <a:avLst/>
              <a:gdLst>
                <a:gd name="connsiteX0" fmla="*/ 351559 w 375392"/>
                <a:gd name="connsiteY0" fmla="*/ 235958 h 375142"/>
                <a:gd name="connsiteX1" fmla="*/ 351559 w 375392"/>
                <a:gd name="connsiteY1" fmla="*/ 351309 h 375142"/>
                <a:gd name="connsiteX2" fmla="*/ 236208 w 375392"/>
                <a:gd name="connsiteY2" fmla="*/ 351309 h 375142"/>
                <a:gd name="connsiteX3" fmla="*/ 0 w 375392"/>
                <a:gd name="connsiteY3" fmla="*/ 0 h 375142"/>
                <a:gd name="connsiteX4" fmla="*/ 351559 w 375392"/>
                <a:gd name="connsiteY4" fmla="*/ 235958 h 37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92" h="375142">
                  <a:moveTo>
                    <a:pt x="351559" y="235958"/>
                  </a:moveTo>
                  <a:cubicBezTo>
                    <a:pt x="383337" y="267736"/>
                    <a:pt x="383337" y="319531"/>
                    <a:pt x="351559" y="351309"/>
                  </a:cubicBezTo>
                  <a:cubicBezTo>
                    <a:pt x="319781" y="383087"/>
                    <a:pt x="267986" y="383087"/>
                    <a:pt x="236208" y="351309"/>
                  </a:cubicBezTo>
                  <a:cubicBezTo>
                    <a:pt x="204430" y="319531"/>
                    <a:pt x="0" y="0"/>
                    <a:pt x="0" y="0"/>
                  </a:cubicBezTo>
                  <a:cubicBezTo>
                    <a:pt x="0" y="0"/>
                    <a:pt x="319781" y="204180"/>
                    <a:pt x="351559" y="235958"/>
                  </a:cubicBezTo>
                  <a:close/>
                </a:path>
              </a:pathLst>
            </a:custGeom>
            <a:solidFill>
              <a:srgbClr val="F6931E"/>
            </a:solidFill>
            <a:ln w="249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Freeform: Shape 8">
              <a:extLst>
                <a:ext uri="{FF2B5EF4-FFF2-40B4-BE49-F238E27FC236}">
                  <a16:creationId xmlns:a16="http://schemas.microsoft.com/office/drawing/2014/main" id="{4F5ECED2-8C80-B161-25F7-71AA62B4A197}"/>
                </a:ext>
              </a:extLst>
            </p:cNvPr>
            <p:cNvSpPr/>
            <p:nvPr/>
          </p:nvSpPr>
          <p:spPr>
            <a:xfrm>
              <a:off x="665493" y="4748162"/>
              <a:ext cx="490494" cy="490494"/>
            </a:xfrm>
            <a:custGeom>
              <a:avLst/>
              <a:gdLst>
                <a:gd name="connsiteX0" fmla="*/ 473417 w 490494"/>
                <a:gd name="connsiteY0" fmla="*/ 391345 h 490494"/>
                <a:gd name="connsiteX1" fmla="*/ 473417 w 490494"/>
                <a:gd name="connsiteY1" fmla="*/ 473417 h 490494"/>
                <a:gd name="connsiteX2" fmla="*/ 391344 w 490494"/>
                <a:gd name="connsiteY2" fmla="*/ 473417 h 490494"/>
                <a:gd name="connsiteX3" fmla="*/ 0 w 490494"/>
                <a:gd name="connsiteY3" fmla="*/ 0 h 490494"/>
                <a:gd name="connsiteX4" fmla="*/ 473417 w 490494"/>
                <a:gd name="connsiteY4" fmla="*/ 391345 h 49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494" h="490494">
                  <a:moveTo>
                    <a:pt x="473417" y="391345"/>
                  </a:moveTo>
                  <a:cubicBezTo>
                    <a:pt x="496187" y="414115"/>
                    <a:pt x="496187" y="450647"/>
                    <a:pt x="473417" y="473417"/>
                  </a:cubicBezTo>
                  <a:cubicBezTo>
                    <a:pt x="450647" y="496187"/>
                    <a:pt x="414115" y="496187"/>
                    <a:pt x="391344" y="473417"/>
                  </a:cubicBezTo>
                  <a:cubicBezTo>
                    <a:pt x="368574" y="450647"/>
                    <a:pt x="0" y="0"/>
                    <a:pt x="0" y="0"/>
                  </a:cubicBezTo>
                  <a:cubicBezTo>
                    <a:pt x="0" y="0"/>
                    <a:pt x="450647" y="368825"/>
                    <a:pt x="473417" y="391345"/>
                  </a:cubicBezTo>
                  <a:close/>
                </a:path>
              </a:pathLst>
            </a:custGeom>
            <a:solidFill>
              <a:srgbClr val="FFEDCF"/>
            </a:solidFill>
            <a:ln w="249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2" name="Graphic 47">
              <a:extLst>
                <a:ext uri="{FF2B5EF4-FFF2-40B4-BE49-F238E27FC236}">
                  <a16:creationId xmlns:a16="http://schemas.microsoft.com/office/drawing/2014/main" id="{505AE984-35DC-04D5-CED8-9A34ED78A67E}"/>
                </a:ext>
              </a:extLst>
            </p:cNvPr>
            <p:cNvGrpSpPr/>
            <p:nvPr/>
          </p:nvGrpSpPr>
          <p:grpSpPr>
            <a:xfrm>
              <a:off x="569159" y="5204563"/>
              <a:ext cx="1040141" cy="1040141"/>
              <a:chOff x="569159" y="5204563"/>
              <a:chExt cx="1040141" cy="1040141"/>
            </a:xfrm>
          </p:grpSpPr>
          <p:sp>
            <p:nvSpPr>
              <p:cNvPr id="13" name="Freeform: Shape 10">
                <a:extLst>
                  <a:ext uri="{FF2B5EF4-FFF2-40B4-BE49-F238E27FC236}">
                    <a16:creationId xmlns:a16="http://schemas.microsoft.com/office/drawing/2014/main" id="{CD37A6E3-423B-5E8E-991C-2D842EC85803}"/>
                  </a:ext>
                </a:extLst>
              </p:cNvPr>
              <p:cNvSpPr/>
              <p:nvPr/>
            </p:nvSpPr>
            <p:spPr>
              <a:xfrm>
                <a:off x="569159" y="5204563"/>
                <a:ext cx="1040141" cy="1040141"/>
              </a:xfrm>
              <a:custGeom>
                <a:avLst/>
                <a:gdLst>
                  <a:gd name="connsiteX0" fmla="*/ 865011 w 1040141"/>
                  <a:gd name="connsiteY0" fmla="*/ 449145 h 1040141"/>
                  <a:gd name="connsiteX1" fmla="*/ 874770 w 1040141"/>
                  <a:gd name="connsiteY1" fmla="*/ 628553 h 1040141"/>
                  <a:gd name="connsiteX2" fmla="*/ 829230 w 1040141"/>
                  <a:gd name="connsiteY2" fmla="*/ 593773 h 1040141"/>
                  <a:gd name="connsiteX3" fmla="*/ 781188 w 1040141"/>
                  <a:gd name="connsiteY3" fmla="*/ 522460 h 1040141"/>
                  <a:gd name="connsiteX4" fmla="*/ 660331 w 1040141"/>
                  <a:gd name="connsiteY4" fmla="*/ 345054 h 1040141"/>
                  <a:gd name="connsiteX5" fmla="*/ 688606 w 1040141"/>
                  <a:gd name="connsiteY5" fmla="*/ 489181 h 1040141"/>
                  <a:gd name="connsiteX6" fmla="*/ 0 w 1040141"/>
                  <a:gd name="connsiteY6" fmla="*/ 0 h 1040141"/>
                  <a:gd name="connsiteX7" fmla="*/ 478922 w 1040141"/>
                  <a:gd name="connsiteY7" fmla="*/ 674594 h 1040141"/>
                  <a:gd name="connsiteX8" fmla="*/ 329290 w 1040141"/>
                  <a:gd name="connsiteY8" fmla="*/ 645318 h 1040141"/>
                  <a:gd name="connsiteX9" fmla="*/ 520208 w 1040141"/>
                  <a:gd name="connsiteY9" fmla="*/ 775683 h 1040141"/>
                  <a:gd name="connsiteX10" fmla="*/ 589018 w 1040141"/>
                  <a:gd name="connsiteY10" fmla="*/ 823225 h 1040141"/>
                  <a:gd name="connsiteX11" fmla="*/ 628553 w 1040141"/>
                  <a:gd name="connsiteY11" fmla="*/ 874770 h 1040141"/>
                  <a:gd name="connsiteX12" fmla="*/ 449145 w 1040141"/>
                  <a:gd name="connsiteY12" fmla="*/ 865012 h 1040141"/>
                  <a:gd name="connsiteX13" fmla="*/ 903295 w 1040141"/>
                  <a:gd name="connsiteY13" fmla="*/ 1015394 h 1040141"/>
                  <a:gd name="connsiteX14" fmla="*/ 903045 w 1040141"/>
                  <a:gd name="connsiteY14" fmla="*/ 1015394 h 1040141"/>
                  <a:gd name="connsiteX15" fmla="*/ 971855 w 1040141"/>
                  <a:gd name="connsiteY15" fmla="*/ 971856 h 1040141"/>
                  <a:gd name="connsiteX16" fmla="*/ 1015394 w 1040141"/>
                  <a:gd name="connsiteY16" fmla="*/ 903045 h 1040141"/>
                  <a:gd name="connsiteX17" fmla="*/ 1015394 w 1040141"/>
                  <a:gd name="connsiteY17" fmla="*/ 903295 h 1040141"/>
                  <a:gd name="connsiteX18" fmla="*/ 865011 w 1040141"/>
                  <a:gd name="connsiteY18" fmla="*/ 449145 h 10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40141" h="1040141">
                    <a:moveTo>
                      <a:pt x="865011" y="449145"/>
                    </a:moveTo>
                    <a:cubicBezTo>
                      <a:pt x="905797" y="544229"/>
                      <a:pt x="874770" y="628553"/>
                      <a:pt x="874770" y="628553"/>
                    </a:cubicBezTo>
                    <a:cubicBezTo>
                      <a:pt x="860507" y="617544"/>
                      <a:pt x="845244" y="605783"/>
                      <a:pt x="829230" y="593773"/>
                    </a:cubicBezTo>
                    <a:cubicBezTo>
                      <a:pt x="805709" y="576007"/>
                      <a:pt x="788694" y="550985"/>
                      <a:pt x="781188" y="522460"/>
                    </a:cubicBezTo>
                    <a:cubicBezTo>
                      <a:pt x="755915" y="426375"/>
                      <a:pt x="660331" y="345054"/>
                      <a:pt x="660331" y="345054"/>
                    </a:cubicBezTo>
                    <a:lnTo>
                      <a:pt x="688606" y="489181"/>
                    </a:lnTo>
                    <a:cubicBezTo>
                      <a:pt x="395848" y="274742"/>
                      <a:pt x="0" y="0"/>
                      <a:pt x="0" y="0"/>
                    </a:cubicBezTo>
                    <a:cubicBezTo>
                      <a:pt x="0" y="0"/>
                      <a:pt x="266234" y="383838"/>
                      <a:pt x="478922" y="674594"/>
                    </a:cubicBezTo>
                    <a:lnTo>
                      <a:pt x="329290" y="645318"/>
                    </a:lnTo>
                    <a:cubicBezTo>
                      <a:pt x="329290" y="645318"/>
                      <a:pt x="416617" y="748409"/>
                      <a:pt x="520208" y="775683"/>
                    </a:cubicBezTo>
                    <a:cubicBezTo>
                      <a:pt x="547732" y="782939"/>
                      <a:pt x="571753" y="800455"/>
                      <a:pt x="589018" y="823225"/>
                    </a:cubicBezTo>
                    <a:cubicBezTo>
                      <a:pt x="602781" y="841491"/>
                      <a:pt x="616042" y="858756"/>
                      <a:pt x="628553" y="874770"/>
                    </a:cubicBezTo>
                    <a:cubicBezTo>
                      <a:pt x="628553" y="874770"/>
                      <a:pt x="544229" y="905547"/>
                      <a:pt x="449145" y="865012"/>
                    </a:cubicBezTo>
                    <a:cubicBezTo>
                      <a:pt x="449145" y="865012"/>
                      <a:pt x="702869" y="1118735"/>
                      <a:pt x="903295" y="1015394"/>
                    </a:cubicBezTo>
                    <a:cubicBezTo>
                      <a:pt x="903295" y="1015394"/>
                      <a:pt x="903045" y="1015394"/>
                      <a:pt x="903045" y="1015394"/>
                    </a:cubicBezTo>
                    <a:cubicBezTo>
                      <a:pt x="928067" y="1006386"/>
                      <a:pt x="951588" y="992123"/>
                      <a:pt x="971855" y="971856"/>
                    </a:cubicBezTo>
                    <a:cubicBezTo>
                      <a:pt x="991873" y="951838"/>
                      <a:pt x="1006386" y="928067"/>
                      <a:pt x="1015394" y="903045"/>
                    </a:cubicBezTo>
                    <a:cubicBezTo>
                      <a:pt x="1015394" y="903045"/>
                      <a:pt x="1015394" y="903295"/>
                      <a:pt x="1015394" y="903295"/>
                    </a:cubicBezTo>
                    <a:cubicBezTo>
                      <a:pt x="1118735" y="702619"/>
                      <a:pt x="865011" y="449145"/>
                      <a:pt x="865011" y="449145"/>
                    </a:cubicBezTo>
                    <a:close/>
                  </a:path>
                </a:pathLst>
              </a:custGeom>
              <a:solidFill>
                <a:srgbClr val="F6931E"/>
              </a:solidFill>
              <a:ln w="249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1">
                <a:extLst>
                  <a:ext uri="{FF2B5EF4-FFF2-40B4-BE49-F238E27FC236}">
                    <a16:creationId xmlns:a16="http://schemas.microsoft.com/office/drawing/2014/main" id="{5665185D-9A69-261D-EB9C-9A3F2FBCA4A4}"/>
                  </a:ext>
                </a:extLst>
              </p:cNvPr>
              <p:cNvSpPr/>
              <p:nvPr/>
            </p:nvSpPr>
            <p:spPr>
              <a:xfrm>
                <a:off x="913962" y="5549617"/>
                <a:ext cx="630179" cy="629929"/>
              </a:xfrm>
              <a:custGeom>
                <a:avLst/>
                <a:gdLst>
                  <a:gd name="connsiteX0" fmla="*/ 590019 w 630179"/>
                  <a:gd name="connsiteY0" fmla="*/ 396099 h 629929"/>
                  <a:gd name="connsiteX1" fmla="*/ 590019 w 630179"/>
                  <a:gd name="connsiteY1" fmla="*/ 589769 h 629929"/>
                  <a:gd name="connsiteX2" fmla="*/ 396349 w 630179"/>
                  <a:gd name="connsiteY2" fmla="*/ 589769 h 629929"/>
                  <a:gd name="connsiteX3" fmla="*/ 0 w 630179"/>
                  <a:gd name="connsiteY3" fmla="*/ 0 h 629929"/>
                  <a:gd name="connsiteX4" fmla="*/ 590019 w 630179"/>
                  <a:gd name="connsiteY4" fmla="*/ 396099 h 629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179" h="629929">
                    <a:moveTo>
                      <a:pt x="590019" y="396099"/>
                    </a:moveTo>
                    <a:cubicBezTo>
                      <a:pt x="643566" y="449646"/>
                      <a:pt x="643566" y="536222"/>
                      <a:pt x="590019" y="589769"/>
                    </a:cubicBezTo>
                    <a:cubicBezTo>
                      <a:pt x="536472" y="643316"/>
                      <a:pt x="449896" y="643316"/>
                      <a:pt x="396349" y="589769"/>
                    </a:cubicBezTo>
                    <a:cubicBezTo>
                      <a:pt x="342802" y="536222"/>
                      <a:pt x="0" y="0"/>
                      <a:pt x="0" y="0"/>
                    </a:cubicBezTo>
                    <a:cubicBezTo>
                      <a:pt x="0" y="0"/>
                      <a:pt x="536472" y="342802"/>
                      <a:pt x="590019" y="396099"/>
                    </a:cubicBezTo>
                    <a:close/>
                  </a:path>
                </a:pathLst>
              </a:custGeom>
              <a:solidFill>
                <a:srgbClr val="FFEDCF"/>
              </a:solidFill>
              <a:ln w="249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grpSp>
            <p:nvGrpSpPr>
              <p:cNvPr id="15" name="Graphic 47">
                <a:extLst>
                  <a:ext uri="{FF2B5EF4-FFF2-40B4-BE49-F238E27FC236}">
                    <a16:creationId xmlns:a16="http://schemas.microsoft.com/office/drawing/2014/main" id="{1EF19EA9-31A8-C130-8382-124187040AE2}"/>
                  </a:ext>
                </a:extLst>
              </p:cNvPr>
              <p:cNvGrpSpPr/>
              <p:nvPr/>
            </p:nvGrpSpPr>
            <p:grpSpPr>
              <a:xfrm>
                <a:off x="1285539" y="5921194"/>
                <a:ext cx="227700" cy="227200"/>
                <a:chOff x="1285539" y="5921194"/>
                <a:chExt cx="227700" cy="227200"/>
              </a:xfrm>
            </p:grpSpPr>
            <p:sp>
              <p:nvSpPr>
                <p:cNvPr id="16" name="Freeform: Shape 13">
                  <a:extLst>
                    <a:ext uri="{FF2B5EF4-FFF2-40B4-BE49-F238E27FC236}">
                      <a16:creationId xmlns:a16="http://schemas.microsoft.com/office/drawing/2014/main" id="{BCD718F1-EF74-C761-B745-ABE956038C27}"/>
                    </a:ext>
                  </a:extLst>
                </p:cNvPr>
                <p:cNvSpPr/>
                <p:nvPr/>
              </p:nvSpPr>
              <p:spPr>
                <a:xfrm>
                  <a:off x="1285539" y="5921194"/>
                  <a:ext cx="227199" cy="227200"/>
                </a:xfrm>
                <a:custGeom>
                  <a:avLst/>
                  <a:gdLst>
                    <a:gd name="connsiteX0" fmla="*/ 215940 w 227199"/>
                    <a:gd name="connsiteY0" fmla="*/ 94083 h 227200"/>
                    <a:gd name="connsiteX1" fmla="*/ 215940 w 227199"/>
                    <a:gd name="connsiteY1" fmla="*/ 94083 h 227200"/>
                    <a:gd name="connsiteX2" fmla="*/ 211436 w 227199"/>
                    <a:gd name="connsiteY2" fmla="*/ 88078 h 227200"/>
                    <a:gd name="connsiteX3" fmla="*/ 200677 w 227199"/>
                    <a:gd name="connsiteY3" fmla="*/ 62305 h 227200"/>
                    <a:gd name="connsiteX4" fmla="*/ 199676 w 227199"/>
                    <a:gd name="connsiteY4" fmla="*/ 55049 h 227200"/>
                    <a:gd name="connsiteX5" fmla="*/ 199676 w 227199"/>
                    <a:gd name="connsiteY5" fmla="*/ 55049 h 227200"/>
                    <a:gd name="connsiteX6" fmla="*/ 172151 w 227199"/>
                    <a:gd name="connsiteY6" fmla="*/ 27524 h 227200"/>
                    <a:gd name="connsiteX7" fmla="*/ 172151 w 227199"/>
                    <a:gd name="connsiteY7" fmla="*/ 27524 h 227200"/>
                    <a:gd name="connsiteX8" fmla="*/ 164895 w 227199"/>
                    <a:gd name="connsiteY8" fmla="*/ 26523 h 227200"/>
                    <a:gd name="connsiteX9" fmla="*/ 139122 w 227199"/>
                    <a:gd name="connsiteY9" fmla="*/ 15764 h 227200"/>
                    <a:gd name="connsiteX10" fmla="*/ 133117 w 227199"/>
                    <a:gd name="connsiteY10" fmla="*/ 11260 h 227200"/>
                    <a:gd name="connsiteX11" fmla="*/ 133117 w 227199"/>
                    <a:gd name="connsiteY11" fmla="*/ 11260 h 227200"/>
                    <a:gd name="connsiteX12" fmla="*/ 94083 w 227199"/>
                    <a:gd name="connsiteY12" fmla="*/ 11260 h 227200"/>
                    <a:gd name="connsiteX13" fmla="*/ 94083 w 227199"/>
                    <a:gd name="connsiteY13" fmla="*/ 11260 h 227200"/>
                    <a:gd name="connsiteX14" fmla="*/ 88078 w 227199"/>
                    <a:gd name="connsiteY14" fmla="*/ 15764 h 227200"/>
                    <a:gd name="connsiteX15" fmla="*/ 62305 w 227199"/>
                    <a:gd name="connsiteY15" fmla="*/ 26523 h 227200"/>
                    <a:gd name="connsiteX16" fmla="*/ 55048 w 227199"/>
                    <a:gd name="connsiteY16" fmla="*/ 27524 h 227200"/>
                    <a:gd name="connsiteX17" fmla="*/ 55048 w 227199"/>
                    <a:gd name="connsiteY17" fmla="*/ 27524 h 227200"/>
                    <a:gd name="connsiteX18" fmla="*/ 27524 w 227199"/>
                    <a:gd name="connsiteY18" fmla="*/ 55049 h 227200"/>
                    <a:gd name="connsiteX19" fmla="*/ 27524 w 227199"/>
                    <a:gd name="connsiteY19" fmla="*/ 55049 h 227200"/>
                    <a:gd name="connsiteX20" fmla="*/ 26523 w 227199"/>
                    <a:gd name="connsiteY20" fmla="*/ 62305 h 227200"/>
                    <a:gd name="connsiteX21" fmla="*/ 15764 w 227199"/>
                    <a:gd name="connsiteY21" fmla="*/ 88078 h 227200"/>
                    <a:gd name="connsiteX22" fmla="*/ 11260 w 227199"/>
                    <a:gd name="connsiteY22" fmla="*/ 94083 h 227200"/>
                    <a:gd name="connsiteX23" fmla="*/ 11260 w 227199"/>
                    <a:gd name="connsiteY23" fmla="*/ 94083 h 227200"/>
                    <a:gd name="connsiteX24" fmla="*/ 11260 w 227199"/>
                    <a:gd name="connsiteY24" fmla="*/ 133117 h 227200"/>
                    <a:gd name="connsiteX25" fmla="*/ 11260 w 227199"/>
                    <a:gd name="connsiteY25" fmla="*/ 133117 h 227200"/>
                    <a:gd name="connsiteX26" fmla="*/ 15764 w 227199"/>
                    <a:gd name="connsiteY26" fmla="*/ 139122 h 227200"/>
                    <a:gd name="connsiteX27" fmla="*/ 26523 w 227199"/>
                    <a:gd name="connsiteY27" fmla="*/ 164895 h 227200"/>
                    <a:gd name="connsiteX28" fmla="*/ 27524 w 227199"/>
                    <a:gd name="connsiteY28" fmla="*/ 172152 h 227200"/>
                    <a:gd name="connsiteX29" fmla="*/ 27524 w 227199"/>
                    <a:gd name="connsiteY29" fmla="*/ 172152 h 227200"/>
                    <a:gd name="connsiteX30" fmla="*/ 55048 w 227199"/>
                    <a:gd name="connsiteY30" fmla="*/ 199676 h 227200"/>
                    <a:gd name="connsiteX31" fmla="*/ 55048 w 227199"/>
                    <a:gd name="connsiteY31" fmla="*/ 199676 h 227200"/>
                    <a:gd name="connsiteX32" fmla="*/ 62305 w 227199"/>
                    <a:gd name="connsiteY32" fmla="*/ 200677 h 227200"/>
                    <a:gd name="connsiteX33" fmla="*/ 88078 w 227199"/>
                    <a:gd name="connsiteY33" fmla="*/ 211436 h 227200"/>
                    <a:gd name="connsiteX34" fmla="*/ 94083 w 227199"/>
                    <a:gd name="connsiteY34" fmla="*/ 215940 h 227200"/>
                    <a:gd name="connsiteX35" fmla="*/ 94083 w 227199"/>
                    <a:gd name="connsiteY35" fmla="*/ 215940 h 227200"/>
                    <a:gd name="connsiteX36" fmla="*/ 133117 w 227199"/>
                    <a:gd name="connsiteY36" fmla="*/ 215940 h 227200"/>
                    <a:gd name="connsiteX37" fmla="*/ 133117 w 227199"/>
                    <a:gd name="connsiteY37" fmla="*/ 215940 h 227200"/>
                    <a:gd name="connsiteX38" fmla="*/ 139122 w 227199"/>
                    <a:gd name="connsiteY38" fmla="*/ 211436 h 227200"/>
                    <a:gd name="connsiteX39" fmla="*/ 164895 w 227199"/>
                    <a:gd name="connsiteY39" fmla="*/ 200677 h 227200"/>
                    <a:gd name="connsiteX40" fmla="*/ 172151 w 227199"/>
                    <a:gd name="connsiteY40" fmla="*/ 199676 h 227200"/>
                    <a:gd name="connsiteX41" fmla="*/ 172151 w 227199"/>
                    <a:gd name="connsiteY41" fmla="*/ 199676 h 227200"/>
                    <a:gd name="connsiteX42" fmla="*/ 199676 w 227199"/>
                    <a:gd name="connsiteY42" fmla="*/ 172152 h 227200"/>
                    <a:gd name="connsiteX43" fmla="*/ 199676 w 227199"/>
                    <a:gd name="connsiteY43" fmla="*/ 172152 h 227200"/>
                    <a:gd name="connsiteX44" fmla="*/ 200677 w 227199"/>
                    <a:gd name="connsiteY44" fmla="*/ 164895 h 227200"/>
                    <a:gd name="connsiteX45" fmla="*/ 211436 w 227199"/>
                    <a:gd name="connsiteY45" fmla="*/ 139122 h 227200"/>
                    <a:gd name="connsiteX46" fmla="*/ 215940 w 227199"/>
                    <a:gd name="connsiteY46" fmla="*/ 133117 h 227200"/>
                    <a:gd name="connsiteX47" fmla="*/ 215940 w 227199"/>
                    <a:gd name="connsiteY47" fmla="*/ 133117 h 227200"/>
                    <a:gd name="connsiteX48" fmla="*/ 215940 w 227199"/>
                    <a:gd name="connsiteY48" fmla="*/ 94083 h 22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227199" h="227200">
                      <a:moveTo>
                        <a:pt x="215940" y="94083"/>
                      </a:moveTo>
                      <a:lnTo>
                        <a:pt x="215940" y="94083"/>
                      </a:lnTo>
                      <a:cubicBezTo>
                        <a:pt x="213688" y="92832"/>
                        <a:pt x="212187" y="90580"/>
                        <a:pt x="211436" y="88078"/>
                      </a:cubicBezTo>
                      <a:cubicBezTo>
                        <a:pt x="209184" y="79070"/>
                        <a:pt x="205681" y="70312"/>
                        <a:pt x="200677" y="62305"/>
                      </a:cubicBezTo>
                      <a:cubicBezTo>
                        <a:pt x="199426" y="60053"/>
                        <a:pt x="198925" y="57551"/>
                        <a:pt x="199676" y="55049"/>
                      </a:cubicBezTo>
                      <a:lnTo>
                        <a:pt x="199676" y="55049"/>
                      </a:lnTo>
                      <a:cubicBezTo>
                        <a:pt x="204180" y="38284"/>
                        <a:pt x="188916" y="23020"/>
                        <a:pt x="172151" y="27524"/>
                      </a:cubicBezTo>
                      <a:lnTo>
                        <a:pt x="172151" y="27524"/>
                      </a:lnTo>
                      <a:cubicBezTo>
                        <a:pt x="169649" y="28275"/>
                        <a:pt x="167147" y="27774"/>
                        <a:pt x="164895" y="26523"/>
                      </a:cubicBezTo>
                      <a:cubicBezTo>
                        <a:pt x="156638" y="21769"/>
                        <a:pt x="148130" y="18266"/>
                        <a:pt x="139122" y="15764"/>
                      </a:cubicBezTo>
                      <a:cubicBezTo>
                        <a:pt x="136620" y="15013"/>
                        <a:pt x="134368" y="13512"/>
                        <a:pt x="133117" y="11260"/>
                      </a:cubicBezTo>
                      <a:lnTo>
                        <a:pt x="133117" y="11260"/>
                      </a:lnTo>
                      <a:cubicBezTo>
                        <a:pt x="124359" y="-3753"/>
                        <a:pt x="102841" y="-3753"/>
                        <a:pt x="94083" y="11260"/>
                      </a:cubicBezTo>
                      <a:lnTo>
                        <a:pt x="94083" y="11260"/>
                      </a:lnTo>
                      <a:cubicBezTo>
                        <a:pt x="92832" y="13512"/>
                        <a:pt x="90580" y="15013"/>
                        <a:pt x="88078" y="15764"/>
                      </a:cubicBezTo>
                      <a:cubicBezTo>
                        <a:pt x="79070" y="18016"/>
                        <a:pt x="70312" y="21519"/>
                        <a:pt x="62305" y="26523"/>
                      </a:cubicBezTo>
                      <a:cubicBezTo>
                        <a:pt x="60053" y="27774"/>
                        <a:pt x="57551" y="28275"/>
                        <a:pt x="55048" y="27524"/>
                      </a:cubicBezTo>
                      <a:lnTo>
                        <a:pt x="55048" y="27524"/>
                      </a:lnTo>
                      <a:cubicBezTo>
                        <a:pt x="38284" y="23020"/>
                        <a:pt x="23020" y="38284"/>
                        <a:pt x="27524" y="55049"/>
                      </a:cubicBezTo>
                      <a:lnTo>
                        <a:pt x="27524" y="55049"/>
                      </a:lnTo>
                      <a:cubicBezTo>
                        <a:pt x="28275" y="57551"/>
                        <a:pt x="27774" y="60053"/>
                        <a:pt x="26523" y="62305"/>
                      </a:cubicBezTo>
                      <a:cubicBezTo>
                        <a:pt x="21769" y="70562"/>
                        <a:pt x="18266" y="79070"/>
                        <a:pt x="15764" y="88078"/>
                      </a:cubicBezTo>
                      <a:cubicBezTo>
                        <a:pt x="15013" y="90580"/>
                        <a:pt x="13512" y="92832"/>
                        <a:pt x="11260" y="94083"/>
                      </a:cubicBezTo>
                      <a:lnTo>
                        <a:pt x="11260" y="94083"/>
                      </a:lnTo>
                      <a:cubicBezTo>
                        <a:pt x="-3753" y="102841"/>
                        <a:pt x="-3753" y="124359"/>
                        <a:pt x="11260" y="133117"/>
                      </a:cubicBezTo>
                      <a:lnTo>
                        <a:pt x="11260" y="133117"/>
                      </a:lnTo>
                      <a:cubicBezTo>
                        <a:pt x="13512" y="134368"/>
                        <a:pt x="15013" y="136620"/>
                        <a:pt x="15764" y="139122"/>
                      </a:cubicBezTo>
                      <a:cubicBezTo>
                        <a:pt x="18016" y="148130"/>
                        <a:pt x="21519" y="156888"/>
                        <a:pt x="26523" y="164895"/>
                      </a:cubicBezTo>
                      <a:cubicBezTo>
                        <a:pt x="27774" y="167147"/>
                        <a:pt x="28275" y="169649"/>
                        <a:pt x="27524" y="172152"/>
                      </a:cubicBezTo>
                      <a:lnTo>
                        <a:pt x="27524" y="172152"/>
                      </a:lnTo>
                      <a:cubicBezTo>
                        <a:pt x="23020" y="188916"/>
                        <a:pt x="38284" y="204180"/>
                        <a:pt x="55048" y="199676"/>
                      </a:cubicBezTo>
                      <a:lnTo>
                        <a:pt x="55048" y="199676"/>
                      </a:lnTo>
                      <a:cubicBezTo>
                        <a:pt x="57551" y="198925"/>
                        <a:pt x="60053" y="199426"/>
                        <a:pt x="62305" y="200677"/>
                      </a:cubicBezTo>
                      <a:cubicBezTo>
                        <a:pt x="70562" y="205431"/>
                        <a:pt x="79070" y="208934"/>
                        <a:pt x="88078" y="211436"/>
                      </a:cubicBezTo>
                      <a:cubicBezTo>
                        <a:pt x="90580" y="212187"/>
                        <a:pt x="92832" y="213688"/>
                        <a:pt x="94083" y="215940"/>
                      </a:cubicBezTo>
                      <a:lnTo>
                        <a:pt x="94083" y="215940"/>
                      </a:lnTo>
                      <a:cubicBezTo>
                        <a:pt x="102841" y="230953"/>
                        <a:pt x="124359" y="230953"/>
                        <a:pt x="133117" y="215940"/>
                      </a:cubicBezTo>
                      <a:lnTo>
                        <a:pt x="133117" y="215940"/>
                      </a:lnTo>
                      <a:cubicBezTo>
                        <a:pt x="134368" y="213688"/>
                        <a:pt x="136620" y="212187"/>
                        <a:pt x="139122" y="211436"/>
                      </a:cubicBezTo>
                      <a:cubicBezTo>
                        <a:pt x="148130" y="209184"/>
                        <a:pt x="156888" y="205681"/>
                        <a:pt x="164895" y="200677"/>
                      </a:cubicBezTo>
                      <a:cubicBezTo>
                        <a:pt x="167147" y="199426"/>
                        <a:pt x="169649" y="198925"/>
                        <a:pt x="172151" y="199676"/>
                      </a:cubicBezTo>
                      <a:lnTo>
                        <a:pt x="172151" y="199676"/>
                      </a:lnTo>
                      <a:cubicBezTo>
                        <a:pt x="188916" y="204180"/>
                        <a:pt x="204180" y="188916"/>
                        <a:pt x="199676" y="172152"/>
                      </a:cubicBezTo>
                      <a:lnTo>
                        <a:pt x="199676" y="172152"/>
                      </a:lnTo>
                      <a:cubicBezTo>
                        <a:pt x="198925" y="169649"/>
                        <a:pt x="199426" y="167147"/>
                        <a:pt x="200677" y="164895"/>
                      </a:cubicBezTo>
                      <a:cubicBezTo>
                        <a:pt x="205431" y="156638"/>
                        <a:pt x="208934" y="148130"/>
                        <a:pt x="211436" y="139122"/>
                      </a:cubicBezTo>
                      <a:cubicBezTo>
                        <a:pt x="212187" y="136620"/>
                        <a:pt x="213688" y="134368"/>
                        <a:pt x="215940" y="133117"/>
                      </a:cubicBezTo>
                      <a:lnTo>
                        <a:pt x="215940" y="133117"/>
                      </a:lnTo>
                      <a:cubicBezTo>
                        <a:pt x="230953" y="124359"/>
                        <a:pt x="230953" y="102841"/>
                        <a:pt x="215940" y="94083"/>
                      </a:cubicBezTo>
                      <a:close/>
                    </a:path>
                  </a:pathLst>
                </a:custGeom>
                <a:solidFill>
                  <a:srgbClr val="8A5E3C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7" name="Freeform: Shape 14">
                  <a:extLst>
                    <a:ext uri="{FF2B5EF4-FFF2-40B4-BE49-F238E27FC236}">
                      <a16:creationId xmlns:a16="http://schemas.microsoft.com/office/drawing/2014/main" id="{D4380D37-897E-7D86-C6A3-ED8F44D73A27}"/>
                    </a:ext>
                  </a:extLst>
                </p:cNvPr>
                <p:cNvSpPr/>
                <p:nvPr/>
              </p:nvSpPr>
              <p:spPr>
                <a:xfrm>
                  <a:off x="1318631" y="5976806"/>
                  <a:ext cx="47416" cy="47416"/>
                </a:xfrm>
                <a:custGeom>
                  <a:avLst/>
                  <a:gdLst>
                    <a:gd name="connsiteX0" fmla="*/ 40473 w 47416"/>
                    <a:gd name="connsiteY0" fmla="*/ 6944 h 47416"/>
                    <a:gd name="connsiteX1" fmla="*/ 40473 w 47416"/>
                    <a:gd name="connsiteY1" fmla="*/ 40473 h 47416"/>
                    <a:gd name="connsiteX2" fmla="*/ 6944 w 47416"/>
                    <a:gd name="connsiteY2" fmla="*/ 40473 h 47416"/>
                    <a:gd name="connsiteX3" fmla="*/ 6944 w 47416"/>
                    <a:gd name="connsiteY3" fmla="*/ 6944 h 47416"/>
                    <a:gd name="connsiteX4" fmla="*/ 40473 w 47416"/>
                    <a:gd name="connsiteY4" fmla="*/ 6944 h 47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16" h="47416">
                      <a:moveTo>
                        <a:pt x="40473" y="6944"/>
                      </a:moveTo>
                      <a:cubicBezTo>
                        <a:pt x="49731" y="16202"/>
                        <a:pt x="49731" y="31215"/>
                        <a:pt x="40473" y="40473"/>
                      </a:cubicBezTo>
                      <a:cubicBezTo>
                        <a:pt x="31215" y="49731"/>
                        <a:pt x="16202" y="49731"/>
                        <a:pt x="6944" y="40473"/>
                      </a:cubicBezTo>
                      <a:cubicBezTo>
                        <a:pt x="-2315" y="31215"/>
                        <a:pt x="-2315" y="16202"/>
                        <a:pt x="6944" y="6944"/>
                      </a:cubicBezTo>
                      <a:cubicBezTo>
                        <a:pt x="16202" y="-2315"/>
                        <a:pt x="31215" y="-2315"/>
                        <a:pt x="40473" y="694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8" name="Freeform: Shape 15">
                  <a:extLst>
                    <a:ext uri="{FF2B5EF4-FFF2-40B4-BE49-F238E27FC236}">
                      <a16:creationId xmlns:a16="http://schemas.microsoft.com/office/drawing/2014/main" id="{3F5619C6-BEBE-AF54-7309-5FBC659E0578}"/>
                    </a:ext>
                  </a:extLst>
                </p:cNvPr>
                <p:cNvSpPr/>
                <p:nvPr/>
              </p:nvSpPr>
              <p:spPr>
                <a:xfrm>
                  <a:off x="1442740" y="6012087"/>
                  <a:ext cx="47416" cy="47416"/>
                </a:xfrm>
                <a:custGeom>
                  <a:avLst/>
                  <a:gdLst>
                    <a:gd name="connsiteX0" fmla="*/ 40473 w 47416"/>
                    <a:gd name="connsiteY0" fmla="*/ 6944 h 47416"/>
                    <a:gd name="connsiteX1" fmla="*/ 40473 w 47416"/>
                    <a:gd name="connsiteY1" fmla="*/ 40473 h 47416"/>
                    <a:gd name="connsiteX2" fmla="*/ 6944 w 47416"/>
                    <a:gd name="connsiteY2" fmla="*/ 40473 h 47416"/>
                    <a:gd name="connsiteX3" fmla="*/ 6944 w 47416"/>
                    <a:gd name="connsiteY3" fmla="*/ 6944 h 47416"/>
                    <a:gd name="connsiteX4" fmla="*/ 40473 w 47416"/>
                    <a:gd name="connsiteY4" fmla="*/ 6944 h 47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16" h="47416">
                      <a:moveTo>
                        <a:pt x="40473" y="6944"/>
                      </a:moveTo>
                      <a:cubicBezTo>
                        <a:pt x="49731" y="16202"/>
                        <a:pt x="49731" y="31215"/>
                        <a:pt x="40473" y="40473"/>
                      </a:cubicBezTo>
                      <a:cubicBezTo>
                        <a:pt x="31215" y="49731"/>
                        <a:pt x="16202" y="49731"/>
                        <a:pt x="6944" y="40473"/>
                      </a:cubicBezTo>
                      <a:cubicBezTo>
                        <a:pt x="-2315" y="31215"/>
                        <a:pt x="-2315" y="16202"/>
                        <a:pt x="6944" y="6944"/>
                      </a:cubicBezTo>
                      <a:cubicBezTo>
                        <a:pt x="16202" y="-2315"/>
                        <a:pt x="31215" y="-2315"/>
                        <a:pt x="40473" y="694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9" name="Freeform: Shape 16">
                  <a:extLst>
                    <a:ext uri="{FF2B5EF4-FFF2-40B4-BE49-F238E27FC236}">
                      <a16:creationId xmlns:a16="http://schemas.microsoft.com/office/drawing/2014/main" id="{09C6F13A-60CD-D195-4B33-1291FA7E9AEB}"/>
                    </a:ext>
                  </a:extLst>
                </p:cNvPr>
                <p:cNvSpPr/>
                <p:nvPr/>
              </p:nvSpPr>
              <p:spPr>
                <a:xfrm>
                  <a:off x="1386378" y="6014777"/>
                  <a:ext cx="25522" cy="25522"/>
                </a:xfrm>
                <a:custGeom>
                  <a:avLst/>
                  <a:gdLst>
                    <a:gd name="connsiteX0" fmla="*/ 21769 w 25522"/>
                    <a:gd name="connsiteY0" fmla="*/ 3753 h 25522"/>
                    <a:gd name="connsiteX1" fmla="*/ 21769 w 25522"/>
                    <a:gd name="connsiteY1" fmla="*/ 21769 h 25522"/>
                    <a:gd name="connsiteX2" fmla="*/ 3753 w 25522"/>
                    <a:gd name="connsiteY2" fmla="*/ 21769 h 25522"/>
                    <a:gd name="connsiteX3" fmla="*/ 3753 w 25522"/>
                    <a:gd name="connsiteY3" fmla="*/ 3753 h 25522"/>
                    <a:gd name="connsiteX4" fmla="*/ 21769 w 25522"/>
                    <a:gd name="connsiteY4" fmla="*/ 3753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522">
                      <a:moveTo>
                        <a:pt x="21769" y="3753"/>
                      </a:moveTo>
                      <a:cubicBezTo>
                        <a:pt x="26774" y="8758"/>
                        <a:pt x="26774" y="16765"/>
                        <a:pt x="21769" y="21769"/>
                      </a:cubicBezTo>
                      <a:cubicBezTo>
                        <a:pt x="16765" y="26774"/>
                        <a:pt x="8758" y="26774"/>
                        <a:pt x="3753" y="21769"/>
                      </a:cubicBezTo>
                      <a:cubicBezTo>
                        <a:pt x="-1251" y="16765"/>
                        <a:pt x="-1251" y="8758"/>
                        <a:pt x="3753" y="3753"/>
                      </a:cubicBezTo>
                      <a:cubicBezTo>
                        <a:pt x="8758" y="-1251"/>
                        <a:pt x="16765" y="-1251"/>
                        <a:pt x="21769" y="3753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0" name="Freeform: Shape 17">
                  <a:extLst>
                    <a:ext uri="{FF2B5EF4-FFF2-40B4-BE49-F238E27FC236}">
                      <a16:creationId xmlns:a16="http://schemas.microsoft.com/office/drawing/2014/main" id="{9BC3E14C-F422-4BD2-1D12-41D55D503F20}"/>
                    </a:ext>
                  </a:extLst>
                </p:cNvPr>
                <p:cNvSpPr/>
                <p:nvPr/>
              </p:nvSpPr>
              <p:spPr>
                <a:xfrm>
                  <a:off x="1337835" y="6070576"/>
                  <a:ext cx="25522" cy="25522"/>
                </a:xfrm>
                <a:custGeom>
                  <a:avLst/>
                  <a:gdLst>
                    <a:gd name="connsiteX0" fmla="*/ 25522 w 25522"/>
                    <a:gd name="connsiteY0" fmla="*/ 12761 h 25522"/>
                    <a:gd name="connsiteX1" fmla="*/ 12761 w 25522"/>
                    <a:gd name="connsiteY1" fmla="*/ 25522 h 25522"/>
                    <a:gd name="connsiteX2" fmla="*/ 0 w 25522"/>
                    <a:gd name="connsiteY2" fmla="*/ 12761 h 25522"/>
                    <a:gd name="connsiteX3" fmla="*/ 12761 w 25522"/>
                    <a:gd name="connsiteY3" fmla="*/ 0 h 25522"/>
                    <a:gd name="connsiteX4" fmla="*/ 25522 w 25522"/>
                    <a:gd name="connsiteY4" fmla="*/ 12761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522">
                      <a:moveTo>
                        <a:pt x="25522" y="12761"/>
                      </a:moveTo>
                      <a:cubicBezTo>
                        <a:pt x="25522" y="19809"/>
                        <a:pt x="19809" y="25522"/>
                        <a:pt x="12761" y="25522"/>
                      </a:cubicBezTo>
                      <a:cubicBezTo>
                        <a:pt x="5713" y="25522"/>
                        <a:pt x="0" y="19809"/>
                        <a:pt x="0" y="12761"/>
                      </a:cubicBezTo>
                      <a:cubicBezTo>
                        <a:pt x="0" y="5713"/>
                        <a:pt x="5713" y="0"/>
                        <a:pt x="12761" y="0"/>
                      </a:cubicBezTo>
                      <a:cubicBezTo>
                        <a:pt x="19809" y="0"/>
                        <a:pt x="25522" y="5713"/>
                        <a:pt x="25522" y="12761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1" name="Freeform: Shape 18">
                  <a:extLst>
                    <a:ext uri="{FF2B5EF4-FFF2-40B4-BE49-F238E27FC236}">
                      <a16:creationId xmlns:a16="http://schemas.microsoft.com/office/drawing/2014/main" id="{1943F3D2-19CA-1C2E-7C2D-6F63D1D1AB49}"/>
                    </a:ext>
                  </a:extLst>
                </p:cNvPr>
                <p:cNvSpPr/>
                <p:nvPr/>
              </p:nvSpPr>
              <p:spPr>
                <a:xfrm>
                  <a:off x="1394072" y="6070169"/>
                  <a:ext cx="44914" cy="45008"/>
                </a:xfrm>
                <a:custGeom>
                  <a:avLst/>
                  <a:gdLst>
                    <a:gd name="connsiteX0" fmla="*/ 38346 w 44914"/>
                    <a:gd name="connsiteY0" fmla="*/ 6662 h 45008"/>
                    <a:gd name="connsiteX1" fmla="*/ 38346 w 44914"/>
                    <a:gd name="connsiteY1" fmla="*/ 38440 h 45008"/>
                    <a:gd name="connsiteX2" fmla="*/ 6568 w 44914"/>
                    <a:gd name="connsiteY2" fmla="*/ 38440 h 45008"/>
                    <a:gd name="connsiteX3" fmla="*/ 6568 w 44914"/>
                    <a:gd name="connsiteY3" fmla="*/ 6662 h 45008"/>
                    <a:gd name="connsiteX4" fmla="*/ 38346 w 44914"/>
                    <a:gd name="connsiteY4" fmla="*/ 6662 h 45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914" h="45008">
                      <a:moveTo>
                        <a:pt x="38346" y="6662"/>
                      </a:moveTo>
                      <a:cubicBezTo>
                        <a:pt x="47104" y="15420"/>
                        <a:pt x="47104" y="29683"/>
                        <a:pt x="38346" y="38440"/>
                      </a:cubicBezTo>
                      <a:cubicBezTo>
                        <a:pt x="29589" y="47198"/>
                        <a:pt x="15326" y="47198"/>
                        <a:pt x="6568" y="38440"/>
                      </a:cubicBezTo>
                      <a:cubicBezTo>
                        <a:pt x="-2189" y="29683"/>
                        <a:pt x="-2189" y="15420"/>
                        <a:pt x="6568" y="6662"/>
                      </a:cubicBezTo>
                      <a:cubicBezTo>
                        <a:pt x="15326" y="-2095"/>
                        <a:pt x="29589" y="-2345"/>
                        <a:pt x="38346" y="6662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2" name="Freeform: Shape 19">
                  <a:extLst>
                    <a:ext uri="{FF2B5EF4-FFF2-40B4-BE49-F238E27FC236}">
                      <a16:creationId xmlns:a16="http://schemas.microsoft.com/office/drawing/2014/main" id="{B3E5B3B9-0143-7268-FD87-66B9F04C5167}"/>
                    </a:ext>
                  </a:extLst>
                </p:cNvPr>
                <p:cNvSpPr/>
                <p:nvPr/>
              </p:nvSpPr>
              <p:spPr>
                <a:xfrm>
                  <a:off x="1397638" y="5949156"/>
                  <a:ext cx="25522" cy="25334"/>
                </a:xfrm>
                <a:custGeom>
                  <a:avLst/>
                  <a:gdLst>
                    <a:gd name="connsiteX0" fmla="*/ 21769 w 25522"/>
                    <a:gd name="connsiteY0" fmla="*/ 3566 h 25334"/>
                    <a:gd name="connsiteX1" fmla="*/ 21769 w 25522"/>
                    <a:gd name="connsiteY1" fmla="*/ 21582 h 25334"/>
                    <a:gd name="connsiteX2" fmla="*/ 3753 w 25522"/>
                    <a:gd name="connsiteY2" fmla="*/ 21582 h 25334"/>
                    <a:gd name="connsiteX3" fmla="*/ 3753 w 25522"/>
                    <a:gd name="connsiteY3" fmla="*/ 3566 h 25334"/>
                    <a:gd name="connsiteX4" fmla="*/ 21769 w 25522"/>
                    <a:gd name="connsiteY4" fmla="*/ 3566 h 2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334">
                      <a:moveTo>
                        <a:pt x="21769" y="3566"/>
                      </a:moveTo>
                      <a:cubicBezTo>
                        <a:pt x="26774" y="8570"/>
                        <a:pt x="26774" y="16577"/>
                        <a:pt x="21769" y="21582"/>
                      </a:cubicBezTo>
                      <a:cubicBezTo>
                        <a:pt x="16765" y="26586"/>
                        <a:pt x="8758" y="26586"/>
                        <a:pt x="3753" y="21582"/>
                      </a:cubicBezTo>
                      <a:cubicBezTo>
                        <a:pt x="-1251" y="16577"/>
                        <a:pt x="-1251" y="8570"/>
                        <a:pt x="3753" y="3566"/>
                      </a:cubicBezTo>
                      <a:cubicBezTo>
                        <a:pt x="8758" y="-1189"/>
                        <a:pt x="16765" y="-1189"/>
                        <a:pt x="21769" y="3566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3" name="Freeform: Shape 20">
                  <a:extLst>
                    <a:ext uri="{FF2B5EF4-FFF2-40B4-BE49-F238E27FC236}">
                      <a16:creationId xmlns:a16="http://schemas.microsoft.com/office/drawing/2014/main" id="{3A67B722-3587-D759-6316-6AD279B0A182}"/>
                    </a:ext>
                  </a:extLst>
                </p:cNvPr>
                <p:cNvSpPr/>
                <p:nvPr/>
              </p:nvSpPr>
              <p:spPr>
                <a:xfrm>
                  <a:off x="1374117" y="5936708"/>
                  <a:ext cx="139122" cy="211436"/>
                </a:xfrm>
                <a:custGeom>
                  <a:avLst/>
                  <a:gdLst>
                    <a:gd name="connsiteX0" fmla="*/ 83824 w 139122"/>
                    <a:gd name="connsiteY0" fmla="*/ 12011 h 211436"/>
                    <a:gd name="connsiteX1" fmla="*/ 83824 w 139122"/>
                    <a:gd name="connsiteY1" fmla="*/ 12011 h 211436"/>
                    <a:gd name="connsiteX2" fmla="*/ 76567 w 139122"/>
                    <a:gd name="connsiteY2" fmla="*/ 11010 h 211436"/>
                    <a:gd name="connsiteX3" fmla="*/ 50795 w 139122"/>
                    <a:gd name="connsiteY3" fmla="*/ 250 h 211436"/>
                    <a:gd name="connsiteX4" fmla="*/ 50294 w 139122"/>
                    <a:gd name="connsiteY4" fmla="*/ 0 h 211436"/>
                    <a:gd name="connsiteX5" fmla="*/ 90079 w 139122"/>
                    <a:gd name="connsiteY5" fmla="*/ 103841 h 211436"/>
                    <a:gd name="connsiteX6" fmla="*/ 0 w 139122"/>
                    <a:gd name="connsiteY6" fmla="*/ 195672 h 211436"/>
                    <a:gd name="connsiteX7" fmla="*/ 6005 w 139122"/>
                    <a:gd name="connsiteY7" fmla="*/ 200176 h 211436"/>
                    <a:gd name="connsiteX8" fmla="*/ 6005 w 139122"/>
                    <a:gd name="connsiteY8" fmla="*/ 200176 h 211436"/>
                    <a:gd name="connsiteX9" fmla="*/ 45040 w 139122"/>
                    <a:gd name="connsiteY9" fmla="*/ 200176 h 211436"/>
                    <a:gd name="connsiteX10" fmla="*/ 45040 w 139122"/>
                    <a:gd name="connsiteY10" fmla="*/ 200176 h 211436"/>
                    <a:gd name="connsiteX11" fmla="*/ 51045 w 139122"/>
                    <a:gd name="connsiteY11" fmla="*/ 195672 h 211436"/>
                    <a:gd name="connsiteX12" fmla="*/ 76818 w 139122"/>
                    <a:gd name="connsiteY12" fmla="*/ 184913 h 211436"/>
                    <a:gd name="connsiteX13" fmla="*/ 84074 w 139122"/>
                    <a:gd name="connsiteY13" fmla="*/ 183912 h 211436"/>
                    <a:gd name="connsiteX14" fmla="*/ 84074 w 139122"/>
                    <a:gd name="connsiteY14" fmla="*/ 183912 h 211436"/>
                    <a:gd name="connsiteX15" fmla="*/ 111598 w 139122"/>
                    <a:gd name="connsiteY15" fmla="*/ 156388 h 211436"/>
                    <a:gd name="connsiteX16" fmla="*/ 112599 w 139122"/>
                    <a:gd name="connsiteY16" fmla="*/ 149131 h 211436"/>
                    <a:gd name="connsiteX17" fmla="*/ 123359 w 139122"/>
                    <a:gd name="connsiteY17" fmla="*/ 123359 h 211436"/>
                    <a:gd name="connsiteX18" fmla="*/ 127863 w 139122"/>
                    <a:gd name="connsiteY18" fmla="*/ 117353 h 211436"/>
                    <a:gd name="connsiteX19" fmla="*/ 127863 w 139122"/>
                    <a:gd name="connsiteY19" fmla="*/ 117353 h 211436"/>
                    <a:gd name="connsiteX20" fmla="*/ 127863 w 139122"/>
                    <a:gd name="connsiteY20" fmla="*/ 78319 h 211436"/>
                    <a:gd name="connsiteX21" fmla="*/ 127863 w 139122"/>
                    <a:gd name="connsiteY21" fmla="*/ 78319 h 211436"/>
                    <a:gd name="connsiteX22" fmla="*/ 123359 w 139122"/>
                    <a:gd name="connsiteY22" fmla="*/ 72314 h 211436"/>
                    <a:gd name="connsiteX23" fmla="*/ 112599 w 139122"/>
                    <a:gd name="connsiteY23" fmla="*/ 46541 h 211436"/>
                    <a:gd name="connsiteX24" fmla="*/ 111598 w 139122"/>
                    <a:gd name="connsiteY24" fmla="*/ 39285 h 211436"/>
                    <a:gd name="connsiteX25" fmla="*/ 111598 w 139122"/>
                    <a:gd name="connsiteY25" fmla="*/ 39285 h 211436"/>
                    <a:gd name="connsiteX26" fmla="*/ 83824 w 139122"/>
                    <a:gd name="connsiteY26" fmla="*/ 12011 h 21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39122" h="211436">
                      <a:moveTo>
                        <a:pt x="83824" y="12011"/>
                      </a:moveTo>
                      <a:lnTo>
                        <a:pt x="83824" y="12011"/>
                      </a:lnTo>
                      <a:cubicBezTo>
                        <a:pt x="81322" y="12761"/>
                        <a:pt x="78819" y="12261"/>
                        <a:pt x="76567" y="11010"/>
                      </a:cubicBezTo>
                      <a:cubicBezTo>
                        <a:pt x="68310" y="6256"/>
                        <a:pt x="59803" y="2752"/>
                        <a:pt x="50795" y="250"/>
                      </a:cubicBezTo>
                      <a:cubicBezTo>
                        <a:pt x="50545" y="250"/>
                        <a:pt x="50294" y="0"/>
                        <a:pt x="50294" y="0"/>
                      </a:cubicBezTo>
                      <a:cubicBezTo>
                        <a:pt x="64807" y="12261"/>
                        <a:pt x="103341" y="50545"/>
                        <a:pt x="90079" y="103841"/>
                      </a:cubicBezTo>
                      <a:cubicBezTo>
                        <a:pt x="73815" y="169399"/>
                        <a:pt x="13762" y="191919"/>
                        <a:pt x="0" y="195672"/>
                      </a:cubicBezTo>
                      <a:cubicBezTo>
                        <a:pt x="2502" y="196423"/>
                        <a:pt x="4754" y="197924"/>
                        <a:pt x="6005" y="200176"/>
                      </a:cubicBezTo>
                      <a:lnTo>
                        <a:pt x="6005" y="200176"/>
                      </a:lnTo>
                      <a:cubicBezTo>
                        <a:pt x="14763" y="215189"/>
                        <a:pt x="36282" y="215189"/>
                        <a:pt x="45040" y="200176"/>
                      </a:cubicBezTo>
                      <a:lnTo>
                        <a:pt x="45040" y="200176"/>
                      </a:lnTo>
                      <a:cubicBezTo>
                        <a:pt x="46291" y="197924"/>
                        <a:pt x="48543" y="196423"/>
                        <a:pt x="51045" y="195672"/>
                      </a:cubicBezTo>
                      <a:cubicBezTo>
                        <a:pt x="60053" y="193420"/>
                        <a:pt x="68811" y="189917"/>
                        <a:pt x="76818" y="184913"/>
                      </a:cubicBezTo>
                      <a:cubicBezTo>
                        <a:pt x="79070" y="183662"/>
                        <a:pt x="81572" y="183161"/>
                        <a:pt x="84074" y="183912"/>
                      </a:cubicBezTo>
                      <a:lnTo>
                        <a:pt x="84074" y="183912"/>
                      </a:lnTo>
                      <a:cubicBezTo>
                        <a:pt x="100839" y="188416"/>
                        <a:pt x="116102" y="173152"/>
                        <a:pt x="111598" y="156388"/>
                      </a:cubicBezTo>
                      <a:cubicBezTo>
                        <a:pt x="110848" y="153886"/>
                        <a:pt x="111348" y="151383"/>
                        <a:pt x="112599" y="149131"/>
                      </a:cubicBezTo>
                      <a:cubicBezTo>
                        <a:pt x="117353" y="140874"/>
                        <a:pt x="120856" y="132367"/>
                        <a:pt x="123359" y="123359"/>
                      </a:cubicBezTo>
                      <a:cubicBezTo>
                        <a:pt x="124109" y="120856"/>
                        <a:pt x="125611" y="118604"/>
                        <a:pt x="127863" y="117353"/>
                      </a:cubicBezTo>
                      <a:lnTo>
                        <a:pt x="127863" y="117353"/>
                      </a:lnTo>
                      <a:cubicBezTo>
                        <a:pt x="142876" y="108596"/>
                        <a:pt x="142876" y="87077"/>
                        <a:pt x="127863" y="78319"/>
                      </a:cubicBezTo>
                      <a:lnTo>
                        <a:pt x="127863" y="78319"/>
                      </a:lnTo>
                      <a:cubicBezTo>
                        <a:pt x="125611" y="77068"/>
                        <a:pt x="124109" y="74816"/>
                        <a:pt x="123359" y="72314"/>
                      </a:cubicBezTo>
                      <a:cubicBezTo>
                        <a:pt x="121107" y="63306"/>
                        <a:pt x="117604" y="54548"/>
                        <a:pt x="112599" y="46541"/>
                      </a:cubicBezTo>
                      <a:cubicBezTo>
                        <a:pt x="111348" y="44289"/>
                        <a:pt x="110848" y="41787"/>
                        <a:pt x="111598" y="39285"/>
                      </a:cubicBezTo>
                      <a:lnTo>
                        <a:pt x="111598" y="39285"/>
                      </a:lnTo>
                      <a:cubicBezTo>
                        <a:pt x="115852" y="22770"/>
                        <a:pt x="100338" y="7507"/>
                        <a:pt x="83824" y="12011"/>
                      </a:cubicBezTo>
                      <a:close/>
                    </a:path>
                  </a:pathLst>
                </a:custGeom>
                <a:solidFill>
                  <a:srgbClr val="8A5E3C">
                    <a:alpha val="50000"/>
                  </a:srgbClr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</p:grpSp>
      <p:grpSp>
        <p:nvGrpSpPr>
          <p:cNvPr id="24" name="Graphic 3">
            <a:extLst>
              <a:ext uri="{FF2B5EF4-FFF2-40B4-BE49-F238E27FC236}">
                <a16:creationId xmlns:a16="http://schemas.microsoft.com/office/drawing/2014/main" id="{7BCD6CDF-892C-7C1C-12B8-DAA6E9A1F62C}"/>
              </a:ext>
            </a:extLst>
          </p:cNvPr>
          <p:cNvGrpSpPr/>
          <p:nvPr/>
        </p:nvGrpSpPr>
        <p:grpSpPr>
          <a:xfrm>
            <a:off x="333596" y="4872568"/>
            <a:ext cx="2419599" cy="1593545"/>
            <a:chOff x="10128276" y="388922"/>
            <a:chExt cx="2832852" cy="1865713"/>
          </a:xfrm>
        </p:grpSpPr>
        <p:sp>
          <p:nvSpPr>
            <p:cNvPr id="25" name="Freeform: Shape 7">
              <a:extLst>
                <a:ext uri="{FF2B5EF4-FFF2-40B4-BE49-F238E27FC236}">
                  <a16:creationId xmlns:a16="http://schemas.microsoft.com/office/drawing/2014/main" id="{27D246FF-D36D-6F6D-5AC3-91D4A75D24AF}"/>
                </a:ext>
              </a:extLst>
            </p:cNvPr>
            <p:cNvSpPr/>
            <p:nvPr/>
          </p:nvSpPr>
          <p:spPr>
            <a:xfrm>
              <a:off x="10615796" y="389128"/>
              <a:ext cx="1865095" cy="1865095"/>
            </a:xfrm>
            <a:custGeom>
              <a:avLst/>
              <a:gdLst>
                <a:gd name="connsiteX0" fmla="*/ 1865096 w 1865095"/>
                <a:gd name="connsiteY0" fmla="*/ 932548 h 1865095"/>
                <a:gd name="connsiteX1" fmla="*/ 932548 w 1865095"/>
                <a:gd name="connsiteY1" fmla="*/ 1865096 h 1865095"/>
                <a:gd name="connsiteX2" fmla="*/ 0 w 1865095"/>
                <a:gd name="connsiteY2" fmla="*/ 932548 h 1865095"/>
                <a:gd name="connsiteX3" fmla="*/ 932548 w 1865095"/>
                <a:gd name="connsiteY3" fmla="*/ 0 h 1865095"/>
                <a:gd name="connsiteX4" fmla="*/ 1865096 w 1865095"/>
                <a:gd name="connsiteY4" fmla="*/ 932548 h 186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95" h="1865095">
                  <a:moveTo>
                    <a:pt x="1865096" y="932548"/>
                  </a:moveTo>
                  <a:cubicBezTo>
                    <a:pt x="1865096" y="1447580"/>
                    <a:pt x="1447580" y="1865096"/>
                    <a:pt x="932548" y="1865096"/>
                  </a:cubicBezTo>
                  <a:cubicBezTo>
                    <a:pt x="417516" y="1865096"/>
                    <a:pt x="0" y="1447580"/>
                    <a:pt x="0" y="932548"/>
                  </a:cubicBezTo>
                  <a:cubicBezTo>
                    <a:pt x="0" y="417516"/>
                    <a:pt x="417516" y="0"/>
                    <a:pt x="932548" y="0"/>
                  </a:cubicBezTo>
                  <a:cubicBezTo>
                    <a:pt x="1447580" y="0"/>
                    <a:pt x="1865096" y="417516"/>
                    <a:pt x="1865096" y="932548"/>
                  </a:cubicBezTo>
                  <a:close/>
                </a:path>
              </a:pathLst>
            </a:custGeom>
            <a:solidFill>
              <a:srgbClr val="EFCE79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26" name="Graphic 3">
              <a:extLst>
                <a:ext uri="{FF2B5EF4-FFF2-40B4-BE49-F238E27FC236}">
                  <a16:creationId xmlns:a16="http://schemas.microsoft.com/office/drawing/2014/main" id="{D52850A7-CD29-2E62-C1A3-963E2903F93B}"/>
                </a:ext>
              </a:extLst>
            </p:cNvPr>
            <p:cNvGrpSpPr/>
            <p:nvPr/>
          </p:nvGrpSpPr>
          <p:grpSpPr>
            <a:xfrm>
              <a:off x="10615906" y="412126"/>
              <a:ext cx="1865136" cy="1820250"/>
              <a:chOff x="10615906" y="412126"/>
              <a:chExt cx="1865136" cy="1820250"/>
            </a:xfrm>
            <a:solidFill>
              <a:srgbClr val="E4AF70"/>
            </a:solidFill>
          </p:grpSpPr>
          <p:sp>
            <p:nvSpPr>
              <p:cNvPr id="30" name="Freeform: Shape 12">
                <a:extLst>
                  <a:ext uri="{FF2B5EF4-FFF2-40B4-BE49-F238E27FC236}">
                    <a16:creationId xmlns:a16="http://schemas.microsoft.com/office/drawing/2014/main" id="{20D43EC8-3AA8-D4AA-436C-7415C53115B8}"/>
                  </a:ext>
                </a:extLst>
              </p:cNvPr>
              <p:cNvSpPr/>
              <p:nvPr/>
            </p:nvSpPr>
            <p:spPr>
              <a:xfrm>
                <a:off x="10799009" y="412126"/>
                <a:ext cx="1103879" cy="354736"/>
              </a:xfrm>
              <a:custGeom>
                <a:avLst/>
                <a:gdLst>
                  <a:gd name="connsiteX0" fmla="*/ 0 w 1103879"/>
                  <a:gd name="connsiteY0" fmla="*/ 354736 h 354736"/>
                  <a:gd name="connsiteX1" fmla="*/ 1103879 w 1103879"/>
                  <a:gd name="connsiteY1" fmla="*/ 46953 h 354736"/>
                  <a:gd name="connsiteX2" fmla="*/ 955737 w 1103879"/>
                  <a:gd name="connsiteY2" fmla="*/ 0 h 354736"/>
                  <a:gd name="connsiteX3" fmla="*/ 102339 w 1103879"/>
                  <a:gd name="connsiteY3" fmla="*/ 238024 h 354736"/>
                  <a:gd name="connsiteX4" fmla="*/ 0 w 1103879"/>
                  <a:gd name="connsiteY4" fmla="*/ 354736 h 35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879" h="354736">
                    <a:moveTo>
                      <a:pt x="0" y="354736"/>
                    </a:moveTo>
                    <a:lnTo>
                      <a:pt x="1103879" y="46953"/>
                    </a:lnTo>
                    <a:cubicBezTo>
                      <a:pt x="1056159" y="27214"/>
                      <a:pt x="1006523" y="11499"/>
                      <a:pt x="955737" y="0"/>
                    </a:cubicBezTo>
                    <a:lnTo>
                      <a:pt x="102339" y="238024"/>
                    </a:lnTo>
                    <a:cubicBezTo>
                      <a:pt x="64776" y="274053"/>
                      <a:pt x="30663" y="313149"/>
                      <a:pt x="0" y="35473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" name="Freeform: Shape 13">
                <a:extLst>
                  <a:ext uri="{FF2B5EF4-FFF2-40B4-BE49-F238E27FC236}">
                    <a16:creationId xmlns:a16="http://schemas.microsoft.com/office/drawing/2014/main" id="{03DA8470-ADA1-4054-D676-7F7092338E92}"/>
                  </a:ext>
                </a:extLst>
              </p:cNvPr>
              <p:cNvSpPr/>
              <p:nvPr/>
            </p:nvSpPr>
            <p:spPr>
              <a:xfrm>
                <a:off x="10615906" y="826847"/>
                <a:ext cx="1766288" cy="568037"/>
              </a:xfrm>
              <a:custGeom>
                <a:avLst/>
                <a:gdLst>
                  <a:gd name="connsiteX0" fmla="*/ 1723168 w 1766288"/>
                  <a:gd name="connsiteY0" fmla="*/ 0 h 568037"/>
                  <a:gd name="connsiteX1" fmla="*/ 82 w 1766288"/>
                  <a:gd name="connsiteY1" fmla="*/ 480456 h 568037"/>
                  <a:gd name="connsiteX2" fmla="*/ 2957 w 1766288"/>
                  <a:gd name="connsiteY2" fmla="*/ 568038 h 568037"/>
                  <a:gd name="connsiteX3" fmla="*/ 1766289 w 1766288"/>
                  <a:gd name="connsiteY3" fmla="*/ 76467 h 568037"/>
                  <a:gd name="connsiteX4" fmla="*/ 1723168 w 1766288"/>
                  <a:gd name="connsiteY4" fmla="*/ 0 h 5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6288" h="568037">
                    <a:moveTo>
                      <a:pt x="1723168" y="0"/>
                    </a:moveTo>
                    <a:lnTo>
                      <a:pt x="82" y="480456"/>
                    </a:lnTo>
                    <a:cubicBezTo>
                      <a:pt x="-301" y="509394"/>
                      <a:pt x="657" y="538716"/>
                      <a:pt x="2957" y="568038"/>
                    </a:cubicBezTo>
                    <a:lnTo>
                      <a:pt x="1766289" y="76467"/>
                    </a:lnTo>
                    <a:cubicBezTo>
                      <a:pt x="1752874" y="50019"/>
                      <a:pt x="1738692" y="24722"/>
                      <a:pt x="172316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2" name="Freeform: Shape 14">
                <a:extLst>
                  <a:ext uri="{FF2B5EF4-FFF2-40B4-BE49-F238E27FC236}">
                    <a16:creationId xmlns:a16="http://schemas.microsoft.com/office/drawing/2014/main" id="{62EFD7B7-42F8-C947-23B9-6D18AFA8EB43}"/>
                  </a:ext>
                </a:extLst>
              </p:cNvPr>
              <p:cNvSpPr/>
              <p:nvPr/>
            </p:nvSpPr>
            <p:spPr>
              <a:xfrm>
                <a:off x="10649909" y="513506"/>
                <a:ext cx="1454015" cy="558838"/>
              </a:xfrm>
              <a:custGeom>
                <a:avLst/>
                <a:gdLst>
                  <a:gd name="connsiteX0" fmla="*/ 1454016 w 1454015"/>
                  <a:gd name="connsiteY0" fmla="*/ 59027 h 558838"/>
                  <a:gd name="connsiteX1" fmla="*/ 1363942 w 1454015"/>
                  <a:gd name="connsiteY1" fmla="*/ 0 h 558838"/>
                  <a:gd name="connsiteX2" fmla="*/ 34880 w 1454015"/>
                  <a:gd name="connsiteY2" fmla="*/ 456883 h 558838"/>
                  <a:gd name="connsiteX3" fmla="*/ 0 w 1454015"/>
                  <a:gd name="connsiteY3" fmla="*/ 558839 h 558838"/>
                  <a:gd name="connsiteX4" fmla="*/ 1454016 w 1454015"/>
                  <a:gd name="connsiteY4" fmla="*/ 59027 h 55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015" h="558838">
                    <a:moveTo>
                      <a:pt x="1454016" y="59027"/>
                    </a:moveTo>
                    <a:cubicBezTo>
                      <a:pt x="1425077" y="37563"/>
                      <a:pt x="1394989" y="18015"/>
                      <a:pt x="1363942" y="0"/>
                    </a:cubicBezTo>
                    <a:lnTo>
                      <a:pt x="34880" y="456883"/>
                    </a:lnTo>
                    <a:cubicBezTo>
                      <a:pt x="21273" y="490038"/>
                      <a:pt x="9582" y="524151"/>
                      <a:pt x="0" y="558839"/>
                    </a:cubicBezTo>
                    <a:lnTo>
                      <a:pt x="1454016" y="59027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" name="Freeform: Shape 15">
                <a:extLst>
                  <a:ext uri="{FF2B5EF4-FFF2-40B4-BE49-F238E27FC236}">
                    <a16:creationId xmlns:a16="http://schemas.microsoft.com/office/drawing/2014/main" id="{17544CC6-30B3-0CC1-A698-604FF979CE50}"/>
                  </a:ext>
                </a:extLst>
              </p:cNvPr>
              <p:cNvSpPr/>
              <p:nvPr/>
            </p:nvSpPr>
            <p:spPr>
              <a:xfrm>
                <a:off x="10620971" y="639609"/>
                <a:ext cx="1598899" cy="583944"/>
              </a:xfrm>
              <a:custGeom>
                <a:avLst/>
                <a:gdLst>
                  <a:gd name="connsiteX0" fmla="*/ 0 w 1598899"/>
                  <a:gd name="connsiteY0" fmla="*/ 583944 h 583944"/>
                  <a:gd name="connsiteX1" fmla="*/ 1598900 w 1598899"/>
                  <a:gd name="connsiteY1" fmla="*/ 34496 h 583944"/>
                  <a:gd name="connsiteX2" fmla="*/ 1563829 w 1598899"/>
                  <a:gd name="connsiteY2" fmla="*/ 0 h 583944"/>
                  <a:gd name="connsiteX3" fmla="*/ 6516 w 1598899"/>
                  <a:gd name="connsiteY3" fmla="*/ 535075 h 583944"/>
                  <a:gd name="connsiteX4" fmla="*/ 0 w 1598899"/>
                  <a:gd name="connsiteY4" fmla="*/ 583944 h 5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899" h="583944">
                    <a:moveTo>
                      <a:pt x="0" y="583944"/>
                    </a:moveTo>
                    <a:lnTo>
                      <a:pt x="1598900" y="34496"/>
                    </a:lnTo>
                    <a:cubicBezTo>
                      <a:pt x="1587401" y="22614"/>
                      <a:pt x="1575711" y="11307"/>
                      <a:pt x="1563829" y="0"/>
                    </a:cubicBezTo>
                    <a:lnTo>
                      <a:pt x="6516" y="535075"/>
                    </a:lnTo>
                    <a:cubicBezTo>
                      <a:pt x="3833" y="551365"/>
                      <a:pt x="1725" y="567655"/>
                      <a:pt x="0" y="583944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" name="Freeform: Shape 16">
                <a:extLst>
                  <a:ext uri="{FF2B5EF4-FFF2-40B4-BE49-F238E27FC236}">
                    <a16:creationId xmlns:a16="http://schemas.microsoft.com/office/drawing/2014/main" id="{1DE7B753-881E-1ECC-B640-1F754ACADCD3}"/>
                  </a:ext>
                </a:extLst>
              </p:cNvPr>
              <p:cNvSpPr/>
              <p:nvPr/>
            </p:nvSpPr>
            <p:spPr>
              <a:xfrm>
                <a:off x="10774479" y="1269548"/>
                <a:ext cx="1706562" cy="644695"/>
              </a:xfrm>
              <a:custGeom>
                <a:avLst/>
                <a:gdLst>
                  <a:gd name="connsiteX0" fmla="*/ 53661 w 1706562"/>
                  <a:gd name="connsiteY0" fmla="*/ 644696 h 644695"/>
                  <a:gd name="connsiteX1" fmla="*/ 1705838 w 1706562"/>
                  <a:gd name="connsiteY1" fmla="*/ 89498 h 644695"/>
                  <a:gd name="connsiteX2" fmla="*/ 1705072 w 1706562"/>
                  <a:gd name="connsiteY2" fmla="*/ 0 h 644695"/>
                  <a:gd name="connsiteX3" fmla="*/ 0 w 1706562"/>
                  <a:gd name="connsiteY3" fmla="*/ 573021 h 644695"/>
                  <a:gd name="connsiteX4" fmla="*/ 53661 w 1706562"/>
                  <a:gd name="connsiteY4" fmla="*/ 644696 h 64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6562" h="644695">
                    <a:moveTo>
                      <a:pt x="53661" y="644696"/>
                    </a:moveTo>
                    <a:lnTo>
                      <a:pt x="1705838" y="89498"/>
                    </a:lnTo>
                    <a:cubicBezTo>
                      <a:pt x="1706988" y="59793"/>
                      <a:pt x="1706796" y="30088"/>
                      <a:pt x="1705072" y="0"/>
                    </a:cubicBezTo>
                    <a:lnTo>
                      <a:pt x="0" y="573021"/>
                    </a:lnTo>
                    <a:cubicBezTo>
                      <a:pt x="17056" y="597743"/>
                      <a:pt x="34880" y="621699"/>
                      <a:pt x="53661" y="64469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5" name="Freeform: Shape 17">
                <a:extLst>
                  <a:ext uri="{FF2B5EF4-FFF2-40B4-BE49-F238E27FC236}">
                    <a16:creationId xmlns:a16="http://schemas.microsoft.com/office/drawing/2014/main" id="{D7F9F234-6F15-73A4-F216-2E0B5B58A4A4}"/>
                  </a:ext>
                </a:extLst>
              </p:cNvPr>
              <p:cNvSpPr/>
              <p:nvPr/>
            </p:nvSpPr>
            <p:spPr>
              <a:xfrm>
                <a:off x="10633044" y="972881"/>
                <a:ext cx="1808560" cy="608858"/>
              </a:xfrm>
              <a:custGeom>
                <a:avLst/>
                <a:gdLst>
                  <a:gd name="connsiteX0" fmla="*/ 0 w 1808560"/>
                  <a:gd name="connsiteY0" fmla="*/ 526259 h 608858"/>
                  <a:gd name="connsiteX1" fmla="*/ 17248 w 1808560"/>
                  <a:gd name="connsiteY1" fmla="*/ 599084 h 608858"/>
                  <a:gd name="connsiteX2" fmla="*/ 20123 w 1808560"/>
                  <a:gd name="connsiteY2" fmla="*/ 608858 h 608858"/>
                  <a:gd name="connsiteX3" fmla="*/ 1808560 w 1808560"/>
                  <a:gd name="connsiteY3" fmla="*/ 80300 h 608858"/>
                  <a:gd name="connsiteX4" fmla="*/ 1780388 w 1808560"/>
                  <a:gd name="connsiteY4" fmla="*/ 0 h 608858"/>
                  <a:gd name="connsiteX5" fmla="*/ 0 w 1808560"/>
                  <a:gd name="connsiteY5" fmla="*/ 526259 h 60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8560" h="608858">
                    <a:moveTo>
                      <a:pt x="0" y="526259"/>
                    </a:moveTo>
                    <a:cubicBezTo>
                      <a:pt x="4791" y="550598"/>
                      <a:pt x="10540" y="574937"/>
                      <a:pt x="17248" y="599084"/>
                    </a:cubicBezTo>
                    <a:cubicBezTo>
                      <a:pt x="18206" y="602342"/>
                      <a:pt x="19165" y="605600"/>
                      <a:pt x="20123" y="608858"/>
                    </a:cubicBezTo>
                    <a:lnTo>
                      <a:pt x="1808560" y="80300"/>
                    </a:lnTo>
                    <a:cubicBezTo>
                      <a:pt x="1800320" y="52894"/>
                      <a:pt x="1790929" y="26064"/>
                      <a:pt x="1780388" y="0"/>
                    </a:cubicBezTo>
                    <a:lnTo>
                      <a:pt x="0" y="526259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6" name="Freeform: Shape 18">
                <a:extLst>
                  <a:ext uri="{FF2B5EF4-FFF2-40B4-BE49-F238E27FC236}">
                    <a16:creationId xmlns:a16="http://schemas.microsoft.com/office/drawing/2014/main" id="{B70C9E8E-D5AF-1FAB-443B-90B308334EF0}"/>
                  </a:ext>
                </a:extLst>
              </p:cNvPr>
              <p:cNvSpPr/>
              <p:nvPr/>
            </p:nvSpPr>
            <p:spPr>
              <a:xfrm>
                <a:off x="10682297" y="1140571"/>
                <a:ext cx="1788629" cy="567271"/>
              </a:xfrm>
              <a:custGeom>
                <a:avLst/>
                <a:gdLst>
                  <a:gd name="connsiteX0" fmla="*/ 0 w 1788629"/>
                  <a:gd name="connsiteY0" fmla="*/ 526451 h 567271"/>
                  <a:gd name="connsiteX1" fmla="*/ 17248 w 1788629"/>
                  <a:gd name="connsiteY1" fmla="*/ 567271 h 567271"/>
                  <a:gd name="connsiteX2" fmla="*/ 1788629 w 1788629"/>
                  <a:gd name="connsiteY2" fmla="*/ 43695 h 567271"/>
                  <a:gd name="connsiteX3" fmla="*/ 1780963 w 1788629"/>
                  <a:gd name="connsiteY3" fmla="*/ 0 h 567271"/>
                  <a:gd name="connsiteX4" fmla="*/ 0 w 1788629"/>
                  <a:gd name="connsiteY4" fmla="*/ 526451 h 56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629" h="567271">
                    <a:moveTo>
                      <a:pt x="0" y="526451"/>
                    </a:moveTo>
                    <a:cubicBezTo>
                      <a:pt x="5558" y="540249"/>
                      <a:pt x="11307" y="553856"/>
                      <a:pt x="17248" y="567271"/>
                    </a:cubicBezTo>
                    <a:lnTo>
                      <a:pt x="1788629" y="43695"/>
                    </a:lnTo>
                    <a:cubicBezTo>
                      <a:pt x="1786521" y="29130"/>
                      <a:pt x="1784030" y="14565"/>
                      <a:pt x="1780963" y="0"/>
                    </a:cubicBezTo>
                    <a:lnTo>
                      <a:pt x="0" y="526451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7" name="Freeform: Shape 19">
                <a:extLst>
                  <a:ext uri="{FF2B5EF4-FFF2-40B4-BE49-F238E27FC236}">
                    <a16:creationId xmlns:a16="http://schemas.microsoft.com/office/drawing/2014/main" id="{677CA931-B806-EF89-4784-0752A7980F1B}"/>
                  </a:ext>
                </a:extLst>
              </p:cNvPr>
              <p:cNvSpPr/>
              <p:nvPr/>
            </p:nvSpPr>
            <p:spPr>
              <a:xfrm>
                <a:off x="11195908" y="1894313"/>
                <a:ext cx="1088547" cy="338062"/>
              </a:xfrm>
              <a:custGeom>
                <a:avLst/>
                <a:gdLst>
                  <a:gd name="connsiteX0" fmla="*/ 1088548 w 1088547"/>
                  <a:gd name="connsiteY0" fmla="*/ 0 h 338062"/>
                  <a:gd name="connsiteX1" fmla="*/ 0 w 1088547"/>
                  <a:gd name="connsiteY1" fmla="*/ 290535 h 338062"/>
                  <a:gd name="connsiteX2" fmla="*/ 151783 w 1088547"/>
                  <a:gd name="connsiteY2" fmla="*/ 338063 h 338062"/>
                  <a:gd name="connsiteX3" fmla="*/ 980651 w 1088547"/>
                  <a:gd name="connsiteY3" fmla="*/ 116904 h 338062"/>
                  <a:gd name="connsiteX4" fmla="*/ 1088548 w 1088547"/>
                  <a:gd name="connsiteY4" fmla="*/ 0 h 33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547" h="338062">
                    <a:moveTo>
                      <a:pt x="1088548" y="0"/>
                    </a:moveTo>
                    <a:lnTo>
                      <a:pt x="0" y="290535"/>
                    </a:lnTo>
                    <a:cubicBezTo>
                      <a:pt x="49061" y="310658"/>
                      <a:pt x="99847" y="326564"/>
                      <a:pt x="151783" y="338063"/>
                    </a:cubicBezTo>
                    <a:lnTo>
                      <a:pt x="980651" y="116904"/>
                    </a:lnTo>
                    <a:cubicBezTo>
                      <a:pt x="1019938" y="80874"/>
                      <a:pt x="1056159" y="41779"/>
                      <a:pt x="108854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8" name="Freeform: Shape 20">
                <a:extLst>
                  <a:ext uri="{FF2B5EF4-FFF2-40B4-BE49-F238E27FC236}">
                    <a16:creationId xmlns:a16="http://schemas.microsoft.com/office/drawing/2014/main" id="{A44A4CB9-E562-857B-222B-44D2B1E0C9D8}"/>
                  </a:ext>
                </a:extLst>
              </p:cNvPr>
              <p:cNvSpPr/>
              <p:nvPr/>
            </p:nvSpPr>
            <p:spPr>
              <a:xfrm>
                <a:off x="10869152" y="1428614"/>
                <a:ext cx="1605990" cy="598509"/>
              </a:xfrm>
              <a:custGeom>
                <a:avLst/>
                <a:gdLst>
                  <a:gd name="connsiteX0" fmla="*/ 0 w 1605990"/>
                  <a:gd name="connsiteY0" fmla="*/ 532008 h 598509"/>
                  <a:gd name="connsiteX1" fmla="*/ 69567 w 1605990"/>
                  <a:gd name="connsiteY1" fmla="*/ 598510 h 598509"/>
                  <a:gd name="connsiteX2" fmla="*/ 1590084 w 1605990"/>
                  <a:gd name="connsiteY2" fmla="*/ 94865 h 598509"/>
                  <a:gd name="connsiteX3" fmla="*/ 1605991 w 1605990"/>
                  <a:gd name="connsiteY3" fmla="*/ 0 h 598509"/>
                  <a:gd name="connsiteX4" fmla="*/ 0 w 1605990"/>
                  <a:gd name="connsiteY4" fmla="*/ 532008 h 59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990" h="598509">
                    <a:moveTo>
                      <a:pt x="0" y="532008"/>
                    </a:moveTo>
                    <a:cubicBezTo>
                      <a:pt x="22039" y="555389"/>
                      <a:pt x="45228" y="577620"/>
                      <a:pt x="69567" y="598510"/>
                    </a:cubicBezTo>
                    <a:lnTo>
                      <a:pt x="1590084" y="94865"/>
                    </a:lnTo>
                    <a:cubicBezTo>
                      <a:pt x="1596983" y="63626"/>
                      <a:pt x="1602349" y="32005"/>
                      <a:pt x="1605991" y="0"/>
                    </a:cubicBezTo>
                    <a:lnTo>
                      <a:pt x="0" y="532008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9" name="Freeform: Shape 21">
                <a:extLst>
                  <a:ext uri="{FF2B5EF4-FFF2-40B4-BE49-F238E27FC236}">
                    <a16:creationId xmlns:a16="http://schemas.microsoft.com/office/drawing/2014/main" id="{11DD016E-1DFC-43F5-DF8B-DD51E0C1A061}"/>
                  </a:ext>
                </a:extLst>
              </p:cNvPr>
              <p:cNvSpPr/>
              <p:nvPr/>
            </p:nvSpPr>
            <p:spPr>
              <a:xfrm>
                <a:off x="11024768" y="1627734"/>
                <a:ext cx="1404762" cy="495787"/>
              </a:xfrm>
              <a:custGeom>
                <a:avLst/>
                <a:gdLst>
                  <a:gd name="connsiteX0" fmla="*/ 0 w 1404762"/>
                  <a:gd name="connsiteY0" fmla="*/ 465316 h 495787"/>
                  <a:gd name="connsiteX1" fmla="*/ 47911 w 1404762"/>
                  <a:gd name="connsiteY1" fmla="*/ 495787 h 495787"/>
                  <a:gd name="connsiteX2" fmla="*/ 1384448 w 1404762"/>
                  <a:gd name="connsiteY2" fmla="*/ 53086 h 495787"/>
                  <a:gd name="connsiteX3" fmla="*/ 1404763 w 1404762"/>
                  <a:gd name="connsiteY3" fmla="*/ 0 h 495787"/>
                  <a:gd name="connsiteX4" fmla="*/ 0 w 1404762"/>
                  <a:gd name="connsiteY4" fmla="*/ 465316 h 49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762" h="495787">
                    <a:moveTo>
                      <a:pt x="0" y="465316"/>
                    </a:moveTo>
                    <a:cubicBezTo>
                      <a:pt x="15715" y="475856"/>
                      <a:pt x="31622" y="486205"/>
                      <a:pt x="47911" y="495787"/>
                    </a:cubicBezTo>
                    <a:lnTo>
                      <a:pt x="1384448" y="53086"/>
                    </a:lnTo>
                    <a:cubicBezTo>
                      <a:pt x="1391731" y="35646"/>
                      <a:pt x="1398439" y="18015"/>
                      <a:pt x="1404763" y="0"/>
                    </a:cubicBezTo>
                    <a:lnTo>
                      <a:pt x="0" y="465316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27" name="Freeform: Shape 9">
              <a:extLst>
                <a:ext uri="{FF2B5EF4-FFF2-40B4-BE49-F238E27FC236}">
                  <a16:creationId xmlns:a16="http://schemas.microsoft.com/office/drawing/2014/main" id="{1AC46207-8CF2-25FC-EAA3-589DFFADBC56}"/>
                </a:ext>
              </a:extLst>
            </p:cNvPr>
            <p:cNvSpPr/>
            <p:nvPr/>
          </p:nvSpPr>
          <p:spPr>
            <a:xfrm>
              <a:off x="10615561" y="790243"/>
              <a:ext cx="1813970" cy="1464392"/>
            </a:xfrm>
            <a:custGeom>
              <a:avLst/>
              <a:gdLst>
                <a:gd name="connsiteX0" fmla="*/ 149527 w 1813970"/>
                <a:gd name="connsiteY0" fmla="*/ 555581 h 1464392"/>
                <a:gd name="connsiteX1" fmla="*/ 166584 w 1813970"/>
                <a:gd name="connsiteY1" fmla="*/ 0 h 1464392"/>
                <a:gd name="connsiteX2" fmla="*/ 34540 w 1813970"/>
                <a:gd name="connsiteY2" fmla="*/ 782106 h 1464392"/>
                <a:gd name="connsiteX3" fmla="*/ 1183264 w 1813970"/>
                <a:gd name="connsiteY3" fmla="*/ 1429868 h 1464392"/>
                <a:gd name="connsiteX4" fmla="*/ 1813970 w 1813970"/>
                <a:gd name="connsiteY4" fmla="*/ 836725 h 1464392"/>
                <a:gd name="connsiteX5" fmla="*/ 1298252 w 1813970"/>
                <a:gd name="connsiteY5" fmla="*/ 1203343 h 1464392"/>
                <a:gd name="connsiteX6" fmla="*/ 149527 w 1813970"/>
                <a:gd name="connsiteY6" fmla="*/ 555581 h 146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92">
                  <a:moveTo>
                    <a:pt x="149527" y="555581"/>
                  </a:moveTo>
                  <a:cubicBezTo>
                    <a:pt x="96633" y="365660"/>
                    <a:pt x="106407" y="173056"/>
                    <a:pt x="166584" y="0"/>
                  </a:cubicBezTo>
                  <a:cubicBezTo>
                    <a:pt x="14034" y="220009"/>
                    <a:pt x="-43077" y="503836"/>
                    <a:pt x="34540" y="782106"/>
                  </a:cubicBezTo>
                  <a:cubicBezTo>
                    <a:pt x="172908" y="1278277"/>
                    <a:pt x="687093" y="1568237"/>
                    <a:pt x="1183264" y="1429868"/>
                  </a:cubicBezTo>
                  <a:cubicBezTo>
                    <a:pt x="1489514" y="1344586"/>
                    <a:pt x="1716997" y="1115953"/>
                    <a:pt x="1813970" y="836725"/>
                  </a:cubicBezTo>
                  <a:cubicBezTo>
                    <a:pt x="1694383" y="1009206"/>
                    <a:pt x="1516153" y="1142591"/>
                    <a:pt x="1298252" y="1203343"/>
                  </a:cubicBezTo>
                  <a:cubicBezTo>
                    <a:pt x="802273" y="1341711"/>
                    <a:pt x="287896" y="1051560"/>
                    <a:pt x="149527" y="555581"/>
                  </a:cubicBezTo>
                  <a:close/>
                </a:path>
              </a:pathLst>
            </a:custGeom>
            <a:solidFill>
              <a:srgbClr val="D25B30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10">
              <a:extLst>
                <a:ext uri="{FF2B5EF4-FFF2-40B4-BE49-F238E27FC236}">
                  <a16:creationId xmlns:a16="http://schemas.microsoft.com/office/drawing/2014/main" id="{461CF29A-D37E-E84F-B4BB-2D83BC171556}"/>
                </a:ext>
              </a:extLst>
            </p:cNvPr>
            <p:cNvSpPr/>
            <p:nvPr/>
          </p:nvSpPr>
          <p:spPr>
            <a:xfrm>
              <a:off x="10667157" y="388922"/>
              <a:ext cx="1813970" cy="1464379"/>
            </a:xfrm>
            <a:custGeom>
              <a:avLst/>
              <a:gdLst>
                <a:gd name="connsiteX0" fmla="*/ 1664443 w 1813970"/>
                <a:gd name="connsiteY0" fmla="*/ 908798 h 1464379"/>
                <a:gd name="connsiteX1" fmla="*/ 1647386 w 1813970"/>
                <a:gd name="connsiteY1" fmla="*/ 1464379 h 1464379"/>
                <a:gd name="connsiteX2" fmla="*/ 1779430 w 1813970"/>
                <a:gd name="connsiteY2" fmla="*/ 682273 h 1464379"/>
                <a:gd name="connsiteX3" fmla="*/ 630706 w 1813970"/>
                <a:gd name="connsiteY3" fmla="*/ 34511 h 1464379"/>
                <a:gd name="connsiteX4" fmla="*/ 0 w 1813970"/>
                <a:gd name="connsiteY4" fmla="*/ 627654 h 1464379"/>
                <a:gd name="connsiteX5" fmla="*/ 515718 w 1813970"/>
                <a:gd name="connsiteY5" fmla="*/ 261036 h 1464379"/>
                <a:gd name="connsiteX6" fmla="*/ 1664443 w 1813970"/>
                <a:gd name="connsiteY6" fmla="*/ 908798 h 14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79">
                  <a:moveTo>
                    <a:pt x="1664443" y="908798"/>
                  </a:moveTo>
                  <a:cubicBezTo>
                    <a:pt x="1717337" y="1098719"/>
                    <a:pt x="1707563" y="1291323"/>
                    <a:pt x="1647386" y="1464379"/>
                  </a:cubicBezTo>
                  <a:cubicBezTo>
                    <a:pt x="1799936" y="1244370"/>
                    <a:pt x="1857047" y="960543"/>
                    <a:pt x="1779430" y="682273"/>
                  </a:cubicBezTo>
                  <a:cubicBezTo>
                    <a:pt x="1641254" y="186294"/>
                    <a:pt x="1126877" y="-103857"/>
                    <a:pt x="630706" y="34511"/>
                  </a:cubicBezTo>
                  <a:cubicBezTo>
                    <a:pt x="324648" y="119793"/>
                    <a:pt x="96973" y="348426"/>
                    <a:pt x="0" y="627654"/>
                  </a:cubicBezTo>
                  <a:cubicBezTo>
                    <a:pt x="119587" y="455173"/>
                    <a:pt x="297817" y="321788"/>
                    <a:pt x="515718" y="261036"/>
                  </a:cubicBezTo>
                  <a:cubicBezTo>
                    <a:pt x="1011889" y="122668"/>
                    <a:pt x="1526075" y="412628"/>
                    <a:pt x="1664443" y="908798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11">
              <a:extLst>
                <a:ext uri="{FF2B5EF4-FFF2-40B4-BE49-F238E27FC236}">
                  <a16:creationId xmlns:a16="http://schemas.microsoft.com/office/drawing/2014/main" id="{1253FBC8-C7A8-DB45-9531-724FB7A9C691}"/>
                </a:ext>
              </a:extLst>
            </p:cNvPr>
            <p:cNvSpPr/>
            <p:nvPr/>
          </p:nvSpPr>
          <p:spPr>
            <a:xfrm>
              <a:off x="10128276" y="768653"/>
              <a:ext cx="2832852" cy="1079427"/>
            </a:xfrm>
            <a:custGeom>
              <a:avLst/>
              <a:gdLst>
                <a:gd name="connsiteX0" fmla="*/ 2179752 w 2832852"/>
                <a:gd name="connsiteY0" fmla="*/ 8366 h 1079427"/>
                <a:gd name="connsiteX1" fmla="*/ 2242611 w 2832852"/>
                <a:gd name="connsiteY1" fmla="*/ 110896 h 1079427"/>
                <a:gd name="connsiteX2" fmla="*/ 2488110 w 2832852"/>
                <a:gd name="connsiteY2" fmla="*/ 161107 h 1079427"/>
                <a:gd name="connsiteX3" fmla="*/ 2322911 w 2832852"/>
                <a:gd name="connsiteY3" fmla="*/ 320748 h 1079427"/>
                <a:gd name="connsiteX4" fmla="*/ 1447090 w 2832852"/>
                <a:gd name="connsiteY4" fmla="*/ 650762 h 1079427"/>
                <a:gd name="connsiteX5" fmla="*/ 526999 w 2832852"/>
                <a:gd name="connsiteY5" fmla="*/ 821518 h 1079427"/>
                <a:gd name="connsiteX6" fmla="*/ 303157 w 2832852"/>
                <a:gd name="connsiteY6" fmla="*/ 770349 h 1079427"/>
                <a:gd name="connsiteX7" fmla="*/ 487137 w 2832852"/>
                <a:gd name="connsiteY7" fmla="*/ 600359 h 1079427"/>
                <a:gd name="connsiteX8" fmla="*/ 487904 w 2832852"/>
                <a:gd name="connsiteY8" fmla="*/ 480197 h 1079427"/>
                <a:gd name="connsiteX9" fmla="*/ 3807 w 2832852"/>
                <a:gd name="connsiteY9" fmla="*/ 933631 h 1079427"/>
                <a:gd name="connsiteX10" fmla="*/ 646969 w 2832852"/>
                <a:gd name="connsiteY10" fmla="*/ 1071616 h 1079427"/>
                <a:gd name="connsiteX11" fmla="*/ 1519149 w 2832852"/>
                <a:gd name="connsiteY11" fmla="*/ 908717 h 1079427"/>
                <a:gd name="connsiteX12" fmla="*/ 2349933 w 2832852"/>
                <a:gd name="connsiteY12" fmla="*/ 596718 h 1079427"/>
                <a:gd name="connsiteX13" fmla="*/ 2829047 w 2832852"/>
                <a:gd name="connsiteY13" fmla="*/ 145776 h 1079427"/>
                <a:gd name="connsiteX14" fmla="*/ 2179752 w 2832852"/>
                <a:gd name="connsiteY14" fmla="*/ 8366 h 107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2852" h="1079427">
                  <a:moveTo>
                    <a:pt x="2179752" y="8366"/>
                  </a:moveTo>
                  <a:cubicBezTo>
                    <a:pt x="2202749" y="40945"/>
                    <a:pt x="2223830" y="75058"/>
                    <a:pt x="2242611" y="110896"/>
                  </a:cubicBezTo>
                  <a:cubicBezTo>
                    <a:pt x="2386154" y="103997"/>
                    <a:pt x="2476611" y="119903"/>
                    <a:pt x="2488110" y="161107"/>
                  </a:cubicBezTo>
                  <a:cubicBezTo>
                    <a:pt x="2499033" y="200203"/>
                    <a:pt x="2437324" y="256547"/>
                    <a:pt x="2322911" y="320748"/>
                  </a:cubicBezTo>
                  <a:cubicBezTo>
                    <a:pt x="2139123" y="423854"/>
                    <a:pt x="1819266" y="547082"/>
                    <a:pt x="1447090" y="650762"/>
                  </a:cubicBezTo>
                  <a:cubicBezTo>
                    <a:pt x="1074914" y="754442"/>
                    <a:pt x="737618" y="814619"/>
                    <a:pt x="526999" y="821518"/>
                  </a:cubicBezTo>
                  <a:cubicBezTo>
                    <a:pt x="396105" y="825735"/>
                    <a:pt x="314081" y="809445"/>
                    <a:pt x="303157" y="770349"/>
                  </a:cubicBezTo>
                  <a:cubicBezTo>
                    <a:pt x="291658" y="729145"/>
                    <a:pt x="360843" y="668585"/>
                    <a:pt x="487137" y="600359"/>
                  </a:cubicBezTo>
                  <a:cubicBezTo>
                    <a:pt x="484837" y="559922"/>
                    <a:pt x="485029" y="519868"/>
                    <a:pt x="487904" y="480197"/>
                  </a:cubicBezTo>
                  <a:cubicBezTo>
                    <a:pt x="162873" y="643288"/>
                    <a:pt x="-29923" y="812703"/>
                    <a:pt x="3807" y="933631"/>
                  </a:cubicBezTo>
                  <a:cubicBezTo>
                    <a:pt x="37345" y="1053793"/>
                    <a:pt x="287442" y="1099213"/>
                    <a:pt x="646969" y="1071616"/>
                  </a:cubicBezTo>
                  <a:cubicBezTo>
                    <a:pt x="896875" y="1052451"/>
                    <a:pt x="1199484" y="998024"/>
                    <a:pt x="1519149" y="908717"/>
                  </a:cubicBezTo>
                  <a:cubicBezTo>
                    <a:pt x="1838814" y="819410"/>
                    <a:pt x="2126091" y="709597"/>
                    <a:pt x="2349933" y="596718"/>
                  </a:cubicBezTo>
                  <a:cubicBezTo>
                    <a:pt x="2672089" y="434394"/>
                    <a:pt x="2862585" y="266129"/>
                    <a:pt x="2829047" y="145776"/>
                  </a:cubicBezTo>
                  <a:cubicBezTo>
                    <a:pt x="2795318" y="24847"/>
                    <a:pt x="2542729" y="-20381"/>
                    <a:pt x="2179752" y="8366"/>
                  </a:cubicBezTo>
                  <a:close/>
                </a:path>
              </a:pathLst>
            </a:custGeom>
            <a:solidFill>
              <a:srgbClr val="BE6748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0" name="Graphic 33">
            <a:extLst>
              <a:ext uri="{FF2B5EF4-FFF2-40B4-BE49-F238E27FC236}">
                <a16:creationId xmlns:a16="http://schemas.microsoft.com/office/drawing/2014/main" id="{CD560B14-A620-139E-C9F1-0DCB34BB9451}"/>
              </a:ext>
            </a:extLst>
          </p:cNvPr>
          <p:cNvGrpSpPr/>
          <p:nvPr/>
        </p:nvGrpSpPr>
        <p:grpSpPr>
          <a:xfrm>
            <a:off x="3091678" y="3301240"/>
            <a:ext cx="904967" cy="904967"/>
            <a:chOff x="5496878" y="1446761"/>
            <a:chExt cx="1206622" cy="1206622"/>
          </a:xfrm>
        </p:grpSpPr>
        <p:sp>
          <p:nvSpPr>
            <p:cNvPr id="41" name="Freeform: Shape 35">
              <a:extLst>
                <a:ext uri="{FF2B5EF4-FFF2-40B4-BE49-F238E27FC236}">
                  <a16:creationId xmlns:a16="http://schemas.microsoft.com/office/drawing/2014/main" id="{B0CA422C-B7CA-B805-437A-F1B327157740}"/>
                </a:ext>
              </a:extLst>
            </p:cNvPr>
            <p:cNvSpPr/>
            <p:nvPr/>
          </p:nvSpPr>
          <p:spPr>
            <a:xfrm>
              <a:off x="5496878" y="1446761"/>
              <a:ext cx="1206622" cy="1206622"/>
            </a:xfrm>
            <a:custGeom>
              <a:avLst/>
              <a:gdLst>
                <a:gd name="connsiteX0" fmla="*/ 1206622 w 1206622"/>
                <a:gd name="connsiteY0" fmla="*/ 603311 h 1206622"/>
                <a:gd name="connsiteX1" fmla="*/ 603311 w 1206622"/>
                <a:gd name="connsiteY1" fmla="*/ 1206622 h 1206622"/>
                <a:gd name="connsiteX2" fmla="*/ 0 w 1206622"/>
                <a:gd name="connsiteY2" fmla="*/ 603311 h 1206622"/>
                <a:gd name="connsiteX3" fmla="*/ 603311 w 1206622"/>
                <a:gd name="connsiteY3" fmla="*/ 0 h 1206622"/>
                <a:gd name="connsiteX4" fmla="*/ 1206622 w 1206622"/>
                <a:gd name="connsiteY4" fmla="*/ 603311 h 120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622" h="1206622">
                  <a:moveTo>
                    <a:pt x="1206622" y="603311"/>
                  </a:moveTo>
                  <a:cubicBezTo>
                    <a:pt x="1206622" y="936511"/>
                    <a:pt x="936511" y="1206622"/>
                    <a:pt x="603311" y="1206622"/>
                  </a:cubicBezTo>
                  <a:cubicBezTo>
                    <a:pt x="270112" y="1206622"/>
                    <a:pt x="0" y="936511"/>
                    <a:pt x="0" y="603311"/>
                  </a:cubicBezTo>
                  <a:cubicBezTo>
                    <a:pt x="0" y="270112"/>
                    <a:pt x="270112" y="0"/>
                    <a:pt x="603311" y="0"/>
                  </a:cubicBezTo>
                  <a:cubicBezTo>
                    <a:pt x="936511" y="0"/>
                    <a:pt x="1206622" y="270112"/>
                    <a:pt x="1206622" y="60331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Freeform: Shape 36">
              <a:extLst>
                <a:ext uri="{FF2B5EF4-FFF2-40B4-BE49-F238E27FC236}">
                  <a16:creationId xmlns:a16="http://schemas.microsoft.com/office/drawing/2014/main" id="{C3EF9ADC-8D34-868E-9753-09C12B914F84}"/>
                </a:ext>
              </a:extLst>
            </p:cNvPr>
            <p:cNvSpPr/>
            <p:nvPr/>
          </p:nvSpPr>
          <p:spPr>
            <a:xfrm>
              <a:off x="5578060" y="1527943"/>
              <a:ext cx="1044257" cy="1044257"/>
            </a:xfrm>
            <a:custGeom>
              <a:avLst/>
              <a:gdLst>
                <a:gd name="connsiteX0" fmla="*/ 1044258 w 1044257"/>
                <a:gd name="connsiteY0" fmla="*/ 522129 h 1044257"/>
                <a:gd name="connsiteX1" fmla="*/ 522129 w 1044257"/>
                <a:gd name="connsiteY1" fmla="*/ 1044258 h 1044257"/>
                <a:gd name="connsiteX2" fmla="*/ 0 w 1044257"/>
                <a:gd name="connsiteY2" fmla="*/ 522129 h 1044257"/>
                <a:gd name="connsiteX3" fmla="*/ 522129 w 1044257"/>
                <a:gd name="connsiteY3" fmla="*/ 0 h 1044257"/>
                <a:gd name="connsiteX4" fmla="*/ 1044258 w 1044257"/>
                <a:gd name="connsiteY4" fmla="*/ 522129 h 104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4257" h="1044257">
                  <a:moveTo>
                    <a:pt x="1044258" y="522129"/>
                  </a:moveTo>
                  <a:cubicBezTo>
                    <a:pt x="1044258" y="810493"/>
                    <a:pt x="810493" y="1044258"/>
                    <a:pt x="522129" y="1044258"/>
                  </a:cubicBezTo>
                  <a:cubicBezTo>
                    <a:pt x="233765" y="1044258"/>
                    <a:pt x="0" y="810493"/>
                    <a:pt x="0" y="522129"/>
                  </a:cubicBezTo>
                  <a:cubicBezTo>
                    <a:pt x="0" y="233765"/>
                    <a:pt x="233765" y="0"/>
                    <a:pt x="522129" y="0"/>
                  </a:cubicBezTo>
                  <a:cubicBezTo>
                    <a:pt x="810493" y="0"/>
                    <a:pt x="1044258" y="233765"/>
                    <a:pt x="1044258" y="522129"/>
                  </a:cubicBezTo>
                  <a:close/>
                </a:path>
              </a:pathLst>
            </a:custGeom>
            <a:solidFill>
              <a:srgbClr val="00A8F7"/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37">
              <a:extLst>
                <a:ext uri="{FF2B5EF4-FFF2-40B4-BE49-F238E27FC236}">
                  <a16:creationId xmlns:a16="http://schemas.microsoft.com/office/drawing/2014/main" id="{2005B389-D645-EB92-86B1-72576ADEFA17}"/>
                </a:ext>
              </a:extLst>
            </p:cNvPr>
            <p:cNvSpPr/>
            <p:nvPr/>
          </p:nvSpPr>
          <p:spPr>
            <a:xfrm>
              <a:off x="5578060" y="1733964"/>
              <a:ext cx="841790" cy="632717"/>
            </a:xfrm>
            <a:custGeom>
              <a:avLst/>
              <a:gdLst>
                <a:gd name="connsiteX0" fmla="*/ 805070 w 841790"/>
                <a:gd name="connsiteY0" fmla="*/ 290642 h 632717"/>
                <a:gd name="connsiteX1" fmla="*/ 744995 w 841790"/>
                <a:gd name="connsiteY1" fmla="*/ 281669 h 632717"/>
                <a:gd name="connsiteX2" fmla="*/ 467951 w 841790"/>
                <a:gd name="connsiteY2" fmla="*/ 316449 h 632717"/>
                <a:gd name="connsiteX3" fmla="*/ 361559 w 841790"/>
                <a:gd name="connsiteY3" fmla="*/ 286796 h 632717"/>
                <a:gd name="connsiteX4" fmla="*/ 447441 w 841790"/>
                <a:gd name="connsiteY4" fmla="*/ 237916 h 632717"/>
                <a:gd name="connsiteX5" fmla="*/ 598611 w 841790"/>
                <a:gd name="connsiteY5" fmla="*/ 159981 h 632717"/>
                <a:gd name="connsiteX6" fmla="*/ 610489 w 841790"/>
                <a:gd name="connsiteY6" fmla="*/ 138703 h 632717"/>
                <a:gd name="connsiteX7" fmla="*/ 574086 w 841790"/>
                <a:gd name="connsiteY7" fmla="*/ 95890 h 632717"/>
                <a:gd name="connsiteX8" fmla="*/ 512729 w 841790"/>
                <a:gd name="connsiteY8" fmla="*/ 105461 h 632717"/>
                <a:gd name="connsiteX9" fmla="*/ 364208 w 841790"/>
                <a:gd name="connsiteY9" fmla="*/ 125885 h 632717"/>
                <a:gd name="connsiteX10" fmla="*/ 313192 w 841790"/>
                <a:gd name="connsiteY10" fmla="*/ 97258 h 632717"/>
                <a:gd name="connsiteX11" fmla="*/ 358910 w 841790"/>
                <a:gd name="connsiteY11" fmla="*/ 21545 h 632717"/>
                <a:gd name="connsiteX12" fmla="*/ 303536 w 841790"/>
                <a:gd name="connsiteY12" fmla="*/ 1206 h 632717"/>
                <a:gd name="connsiteX13" fmla="*/ 78020 w 841790"/>
                <a:gd name="connsiteY13" fmla="*/ 41626 h 632717"/>
                <a:gd name="connsiteX14" fmla="*/ 0 w 841790"/>
                <a:gd name="connsiteY14" fmla="*/ 316107 h 632717"/>
                <a:gd name="connsiteX15" fmla="*/ 107075 w 841790"/>
                <a:gd name="connsiteY15" fmla="*/ 632718 h 632717"/>
                <a:gd name="connsiteX16" fmla="*/ 250468 w 841790"/>
                <a:gd name="connsiteY16" fmla="*/ 583666 h 632717"/>
                <a:gd name="connsiteX17" fmla="*/ 464191 w 841790"/>
                <a:gd name="connsiteY17" fmla="*/ 513679 h 632717"/>
                <a:gd name="connsiteX18" fmla="*/ 794388 w 841790"/>
                <a:gd name="connsiteY18" fmla="*/ 401904 h 632717"/>
                <a:gd name="connsiteX19" fmla="*/ 841645 w 841790"/>
                <a:gd name="connsiteY19" fmla="*/ 335933 h 632717"/>
                <a:gd name="connsiteX20" fmla="*/ 805070 w 841790"/>
                <a:gd name="connsiteY20" fmla="*/ 290642 h 63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1790" h="632717">
                  <a:moveTo>
                    <a:pt x="805070" y="290642"/>
                  </a:moveTo>
                  <a:cubicBezTo>
                    <a:pt x="786355" y="282609"/>
                    <a:pt x="765333" y="281755"/>
                    <a:pt x="744995" y="281669"/>
                  </a:cubicBezTo>
                  <a:cubicBezTo>
                    <a:pt x="651679" y="281156"/>
                    <a:pt x="558191" y="292864"/>
                    <a:pt x="467951" y="316449"/>
                  </a:cubicBezTo>
                  <a:cubicBezTo>
                    <a:pt x="442656" y="323029"/>
                    <a:pt x="342759" y="346957"/>
                    <a:pt x="361559" y="286796"/>
                  </a:cubicBezTo>
                  <a:cubicBezTo>
                    <a:pt x="370105" y="259365"/>
                    <a:pt x="424112" y="246205"/>
                    <a:pt x="447441" y="237916"/>
                  </a:cubicBezTo>
                  <a:cubicBezTo>
                    <a:pt x="500765" y="218945"/>
                    <a:pt x="560071" y="204760"/>
                    <a:pt x="598611" y="159981"/>
                  </a:cubicBezTo>
                  <a:cubicBezTo>
                    <a:pt x="603995" y="153743"/>
                    <a:pt x="608866" y="146736"/>
                    <a:pt x="610489" y="138703"/>
                  </a:cubicBezTo>
                  <a:cubicBezTo>
                    <a:pt x="614506" y="118194"/>
                    <a:pt x="594680" y="99394"/>
                    <a:pt x="574086" y="95890"/>
                  </a:cubicBezTo>
                  <a:cubicBezTo>
                    <a:pt x="553491" y="92387"/>
                    <a:pt x="532811" y="99565"/>
                    <a:pt x="512729" y="105461"/>
                  </a:cubicBezTo>
                  <a:cubicBezTo>
                    <a:pt x="464618" y="119561"/>
                    <a:pt x="414370" y="126398"/>
                    <a:pt x="364208" y="125885"/>
                  </a:cubicBezTo>
                  <a:cubicBezTo>
                    <a:pt x="342759" y="125629"/>
                    <a:pt x="315243" y="118621"/>
                    <a:pt x="313192" y="97258"/>
                  </a:cubicBezTo>
                  <a:cubicBezTo>
                    <a:pt x="310201" y="66494"/>
                    <a:pt x="365234" y="51881"/>
                    <a:pt x="358910" y="21545"/>
                  </a:cubicBezTo>
                  <a:cubicBezTo>
                    <a:pt x="354467" y="181"/>
                    <a:pt x="325070" y="-2041"/>
                    <a:pt x="303536" y="1206"/>
                  </a:cubicBezTo>
                  <a:cubicBezTo>
                    <a:pt x="235343" y="11461"/>
                    <a:pt x="154502" y="22399"/>
                    <a:pt x="78020" y="41626"/>
                  </a:cubicBezTo>
                  <a:cubicBezTo>
                    <a:pt x="28627" y="121441"/>
                    <a:pt x="0" y="215356"/>
                    <a:pt x="0" y="316107"/>
                  </a:cubicBezTo>
                  <a:cubicBezTo>
                    <a:pt x="0" y="435146"/>
                    <a:pt x="39907" y="544870"/>
                    <a:pt x="107075" y="632718"/>
                  </a:cubicBezTo>
                  <a:cubicBezTo>
                    <a:pt x="156382" y="622719"/>
                    <a:pt x="203468" y="602210"/>
                    <a:pt x="250468" y="583666"/>
                  </a:cubicBezTo>
                  <a:cubicBezTo>
                    <a:pt x="320285" y="556150"/>
                    <a:pt x="391639" y="532735"/>
                    <a:pt x="464191" y="513679"/>
                  </a:cubicBezTo>
                  <a:cubicBezTo>
                    <a:pt x="577076" y="483941"/>
                    <a:pt x="695260" y="463431"/>
                    <a:pt x="794388" y="401904"/>
                  </a:cubicBezTo>
                  <a:cubicBezTo>
                    <a:pt x="818572" y="386864"/>
                    <a:pt x="843952" y="364389"/>
                    <a:pt x="841645" y="335933"/>
                  </a:cubicBezTo>
                  <a:cubicBezTo>
                    <a:pt x="840106" y="315509"/>
                    <a:pt x="823785" y="298675"/>
                    <a:pt x="805070" y="290642"/>
                  </a:cubicBezTo>
                  <a:close/>
                </a:path>
              </a:pathLst>
            </a:custGeom>
            <a:solidFill>
              <a:srgbClr val="009DDB"/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38">
              <a:extLst>
                <a:ext uri="{FF2B5EF4-FFF2-40B4-BE49-F238E27FC236}">
                  <a16:creationId xmlns:a16="http://schemas.microsoft.com/office/drawing/2014/main" id="{B7F53245-5EC2-C939-D282-CE11C17514B6}"/>
                </a:ext>
              </a:extLst>
            </p:cNvPr>
            <p:cNvSpPr/>
            <p:nvPr/>
          </p:nvSpPr>
          <p:spPr>
            <a:xfrm>
              <a:off x="5580367" y="1580394"/>
              <a:ext cx="445492" cy="558861"/>
            </a:xfrm>
            <a:custGeom>
              <a:avLst/>
              <a:gdLst>
                <a:gd name="connsiteX0" fmla="*/ 0 w 445492"/>
                <a:gd name="connsiteY0" fmla="*/ 421481 h 558861"/>
                <a:gd name="connsiteX1" fmla="*/ 38540 w 445492"/>
                <a:gd name="connsiteY1" fmla="*/ 454637 h 558861"/>
                <a:gd name="connsiteX2" fmla="*/ 89642 w 445492"/>
                <a:gd name="connsiteY2" fmla="*/ 509414 h 558861"/>
                <a:gd name="connsiteX3" fmla="*/ 105451 w 445492"/>
                <a:gd name="connsiteY3" fmla="*/ 545818 h 558861"/>
                <a:gd name="connsiteX4" fmla="*/ 139804 w 445492"/>
                <a:gd name="connsiteY4" fmla="*/ 555389 h 558861"/>
                <a:gd name="connsiteX5" fmla="*/ 143222 w 445492"/>
                <a:gd name="connsiteY5" fmla="*/ 522488 h 558861"/>
                <a:gd name="connsiteX6" fmla="*/ 121517 w 445492"/>
                <a:gd name="connsiteY6" fmla="*/ 493861 h 558861"/>
                <a:gd name="connsiteX7" fmla="*/ 120577 w 445492"/>
                <a:gd name="connsiteY7" fmla="*/ 408748 h 558861"/>
                <a:gd name="connsiteX8" fmla="*/ 176293 w 445492"/>
                <a:gd name="connsiteY8" fmla="*/ 339872 h 558861"/>
                <a:gd name="connsiteX9" fmla="*/ 409243 w 445492"/>
                <a:gd name="connsiteY9" fmla="*/ 186907 h 558861"/>
                <a:gd name="connsiteX10" fmla="*/ 441887 w 445492"/>
                <a:gd name="connsiteY10" fmla="*/ 158024 h 558861"/>
                <a:gd name="connsiteX11" fmla="*/ 429154 w 445492"/>
                <a:gd name="connsiteY11" fmla="*/ 146231 h 558861"/>
                <a:gd name="connsiteX12" fmla="*/ 367798 w 445492"/>
                <a:gd name="connsiteY12" fmla="*/ 110254 h 558861"/>
                <a:gd name="connsiteX13" fmla="*/ 415140 w 445492"/>
                <a:gd name="connsiteY13" fmla="*/ 88122 h 558861"/>
                <a:gd name="connsiteX14" fmla="*/ 444621 w 445492"/>
                <a:gd name="connsiteY14" fmla="*/ 50351 h 558861"/>
                <a:gd name="connsiteX15" fmla="*/ 388136 w 445492"/>
                <a:gd name="connsiteY15" fmla="*/ 37618 h 558861"/>
                <a:gd name="connsiteX16" fmla="*/ 378479 w 445492"/>
                <a:gd name="connsiteY16" fmla="*/ 2752 h 558861"/>
                <a:gd name="connsiteX17" fmla="*/ 336094 w 445492"/>
                <a:gd name="connsiteY17" fmla="*/ 5487 h 558861"/>
                <a:gd name="connsiteX18" fmla="*/ 293708 w 445492"/>
                <a:gd name="connsiteY18" fmla="*/ 9589 h 558861"/>
                <a:gd name="connsiteX19" fmla="*/ 283625 w 445492"/>
                <a:gd name="connsiteY19" fmla="*/ 4120 h 558861"/>
                <a:gd name="connsiteX20" fmla="*/ 0 w 445492"/>
                <a:gd name="connsiteY20" fmla="*/ 421481 h 55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5492" h="558861">
                  <a:moveTo>
                    <a:pt x="0" y="421481"/>
                  </a:moveTo>
                  <a:cubicBezTo>
                    <a:pt x="11280" y="433957"/>
                    <a:pt x="25038" y="444383"/>
                    <a:pt x="38540" y="454637"/>
                  </a:cubicBezTo>
                  <a:cubicBezTo>
                    <a:pt x="58622" y="469934"/>
                    <a:pt x="79131" y="486427"/>
                    <a:pt x="89642" y="509414"/>
                  </a:cubicBezTo>
                  <a:cubicBezTo>
                    <a:pt x="95111" y="521463"/>
                    <a:pt x="97675" y="535050"/>
                    <a:pt x="105451" y="545818"/>
                  </a:cubicBezTo>
                  <a:cubicBezTo>
                    <a:pt x="113228" y="556585"/>
                    <a:pt x="129208" y="563336"/>
                    <a:pt x="139804" y="555389"/>
                  </a:cubicBezTo>
                  <a:cubicBezTo>
                    <a:pt x="149375" y="548125"/>
                    <a:pt x="148862" y="533085"/>
                    <a:pt x="143222" y="522488"/>
                  </a:cubicBezTo>
                  <a:cubicBezTo>
                    <a:pt x="137582" y="511892"/>
                    <a:pt x="128182" y="503859"/>
                    <a:pt x="121517" y="493861"/>
                  </a:cubicBezTo>
                  <a:cubicBezTo>
                    <a:pt x="105024" y="469165"/>
                    <a:pt x="107673" y="435495"/>
                    <a:pt x="120577" y="408748"/>
                  </a:cubicBezTo>
                  <a:cubicBezTo>
                    <a:pt x="133480" y="382001"/>
                    <a:pt x="155101" y="360637"/>
                    <a:pt x="176293" y="339872"/>
                  </a:cubicBezTo>
                  <a:cubicBezTo>
                    <a:pt x="243632" y="273815"/>
                    <a:pt x="316610" y="204682"/>
                    <a:pt x="409243" y="186907"/>
                  </a:cubicBezTo>
                  <a:cubicBezTo>
                    <a:pt x="425736" y="183746"/>
                    <a:pt x="448125" y="173576"/>
                    <a:pt x="441887" y="158024"/>
                  </a:cubicBezTo>
                  <a:cubicBezTo>
                    <a:pt x="439665" y="152555"/>
                    <a:pt x="434281" y="149222"/>
                    <a:pt x="429154" y="146231"/>
                  </a:cubicBezTo>
                  <a:cubicBezTo>
                    <a:pt x="408730" y="134267"/>
                    <a:pt x="388307" y="122218"/>
                    <a:pt x="367798" y="110254"/>
                  </a:cubicBezTo>
                  <a:cubicBezTo>
                    <a:pt x="378736" y="96325"/>
                    <a:pt x="398390" y="93762"/>
                    <a:pt x="415140" y="88122"/>
                  </a:cubicBezTo>
                  <a:cubicBezTo>
                    <a:pt x="431889" y="82482"/>
                    <a:pt x="449663" y="67271"/>
                    <a:pt x="444621" y="50351"/>
                  </a:cubicBezTo>
                  <a:cubicBezTo>
                    <a:pt x="438554" y="29671"/>
                    <a:pt x="408816" y="31380"/>
                    <a:pt x="388136" y="37618"/>
                  </a:cubicBezTo>
                  <a:cubicBezTo>
                    <a:pt x="399159" y="28303"/>
                    <a:pt x="391725" y="8392"/>
                    <a:pt x="378479" y="2752"/>
                  </a:cubicBezTo>
                  <a:cubicBezTo>
                    <a:pt x="365148" y="-2888"/>
                    <a:pt x="349938" y="1214"/>
                    <a:pt x="336094" y="5487"/>
                  </a:cubicBezTo>
                  <a:cubicBezTo>
                    <a:pt x="322250" y="9760"/>
                    <a:pt x="307381" y="14374"/>
                    <a:pt x="293708" y="9589"/>
                  </a:cubicBezTo>
                  <a:cubicBezTo>
                    <a:pt x="290034" y="8307"/>
                    <a:pt x="286701" y="6341"/>
                    <a:pt x="283625" y="4120"/>
                  </a:cubicBezTo>
                  <a:cubicBezTo>
                    <a:pt x="127584" y="83422"/>
                    <a:pt x="16749" y="238778"/>
                    <a:pt x="0" y="421481"/>
                  </a:cubicBezTo>
                  <a:close/>
                </a:path>
              </a:pathLst>
            </a:custGeom>
            <a:solidFill>
              <a:srgbClr val="CFE21A"/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39">
              <a:extLst>
                <a:ext uri="{FF2B5EF4-FFF2-40B4-BE49-F238E27FC236}">
                  <a16:creationId xmlns:a16="http://schemas.microsoft.com/office/drawing/2014/main" id="{A24A5931-7EBC-EA60-FB37-6E20F38B6A0D}"/>
                </a:ext>
              </a:extLst>
            </p:cNvPr>
            <p:cNvSpPr/>
            <p:nvPr/>
          </p:nvSpPr>
          <p:spPr>
            <a:xfrm>
              <a:off x="5664343" y="2105531"/>
              <a:ext cx="429107" cy="446075"/>
            </a:xfrm>
            <a:custGeom>
              <a:avLst/>
              <a:gdLst>
                <a:gd name="connsiteX0" fmla="*/ 392435 w 429107"/>
                <a:gd name="connsiteY0" fmla="*/ 199965 h 446075"/>
                <a:gd name="connsiteX1" fmla="*/ 419695 w 429107"/>
                <a:gd name="connsiteY1" fmla="*/ 145018 h 446075"/>
                <a:gd name="connsiteX2" fmla="*/ 398844 w 429107"/>
                <a:gd name="connsiteY2" fmla="*/ 88789 h 446075"/>
                <a:gd name="connsiteX3" fmla="*/ 337573 w 429107"/>
                <a:gd name="connsiteY3" fmla="*/ 72467 h 446075"/>
                <a:gd name="connsiteX4" fmla="*/ 283565 w 429107"/>
                <a:gd name="connsiteY4" fmla="*/ 58281 h 446075"/>
                <a:gd name="connsiteX5" fmla="*/ 269636 w 429107"/>
                <a:gd name="connsiteY5" fmla="*/ 34696 h 446075"/>
                <a:gd name="connsiteX6" fmla="*/ 190932 w 429107"/>
                <a:gd name="connsiteY6" fmla="*/ 14101 h 446075"/>
                <a:gd name="connsiteX7" fmla="*/ 117954 w 429107"/>
                <a:gd name="connsiteY7" fmla="*/ 6837 h 446075"/>
                <a:gd name="connsiteX8" fmla="*/ 67108 w 429107"/>
                <a:gd name="connsiteY8" fmla="*/ 56914 h 446075"/>
                <a:gd name="connsiteX9" fmla="*/ 9939 w 429107"/>
                <a:gd name="connsiteY9" fmla="*/ 88960 h 446075"/>
                <a:gd name="connsiteX10" fmla="*/ 133507 w 429107"/>
                <a:gd name="connsiteY10" fmla="*/ 283369 h 446075"/>
                <a:gd name="connsiteX11" fmla="*/ 153503 w 429107"/>
                <a:gd name="connsiteY11" fmla="*/ 341137 h 446075"/>
                <a:gd name="connsiteX12" fmla="*/ 211271 w 429107"/>
                <a:gd name="connsiteY12" fmla="*/ 399930 h 446075"/>
                <a:gd name="connsiteX13" fmla="*/ 241692 w 429107"/>
                <a:gd name="connsiteY13" fmla="*/ 429241 h 446075"/>
                <a:gd name="connsiteX14" fmla="*/ 290573 w 429107"/>
                <a:gd name="connsiteY14" fmla="*/ 446075 h 446075"/>
                <a:gd name="connsiteX15" fmla="*/ 288693 w 429107"/>
                <a:gd name="connsiteY15" fmla="*/ 439666 h 446075"/>
                <a:gd name="connsiteX16" fmla="*/ 329198 w 429107"/>
                <a:gd name="connsiteY16" fmla="*/ 366773 h 446075"/>
                <a:gd name="connsiteX17" fmla="*/ 403288 w 429107"/>
                <a:gd name="connsiteY17" fmla="*/ 319346 h 446075"/>
                <a:gd name="connsiteX18" fmla="*/ 421917 w 429107"/>
                <a:gd name="connsiteY18" fmla="*/ 240556 h 446075"/>
                <a:gd name="connsiteX19" fmla="*/ 392435 w 429107"/>
                <a:gd name="connsiteY19" fmla="*/ 199965 h 44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9107" h="446075">
                  <a:moveTo>
                    <a:pt x="392435" y="199965"/>
                  </a:moveTo>
                  <a:cubicBezTo>
                    <a:pt x="389700" y="179285"/>
                    <a:pt x="412431" y="164587"/>
                    <a:pt x="419695" y="145018"/>
                  </a:cubicBezTo>
                  <a:cubicBezTo>
                    <a:pt x="427129" y="124851"/>
                    <a:pt x="416277" y="101350"/>
                    <a:pt x="398844" y="88789"/>
                  </a:cubicBezTo>
                  <a:cubicBezTo>
                    <a:pt x="381411" y="76227"/>
                    <a:pt x="359022" y="72723"/>
                    <a:pt x="337573" y="72467"/>
                  </a:cubicBezTo>
                  <a:cubicBezTo>
                    <a:pt x="318260" y="72296"/>
                    <a:pt x="295871" y="73150"/>
                    <a:pt x="283565" y="58281"/>
                  </a:cubicBezTo>
                  <a:cubicBezTo>
                    <a:pt x="277754" y="51274"/>
                    <a:pt x="275447" y="41788"/>
                    <a:pt x="269636" y="34696"/>
                  </a:cubicBezTo>
                  <a:cubicBezTo>
                    <a:pt x="252460" y="13588"/>
                    <a:pt x="214774" y="19827"/>
                    <a:pt x="190932" y="14101"/>
                  </a:cubicBezTo>
                  <a:cubicBezTo>
                    <a:pt x="163672" y="7521"/>
                    <a:pt x="144018" y="-9399"/>
                    <a:pt x="117954" y="6837"/>
                  </a:cubicBezTo>
                  <a:cubicBezTo>
                    <a:pt x="97359" y="19741"/>
                    <a:pt x="87532" y="43839"/>
                    <a:pt x="67108" y="56914"/>
                  </a:cubicBezTo>
                  <a:cubicBezTo>
                    <a:pt x="47283" y="69561"/>
                    <a:pt x="21817" y="66314"/>
                    <a:pt x="9939" y="88960"/>
                  </a:cubicBezTo>
                  <a:cubicBezTo>
                    <a:pt x="-37659" y="179627"/>
                    <a:pt x="99325" y="229105"/>
                    <a:pt x="133507" y="283369"/>
                  </a:cubicBezTo>
                  <a:cubicBezTo>
                    <a:pt x="144359" y="300631"/>
                    <a:pt x="145214" y="322422"/>
                    <a:pt x="153503" y="341137"/>
                  </a:cubicBezTo>
                  <a:cubicBezTo>
                    <a:pt x="165125" y="367371"/>
                    <a:pt x="188967" y="383608"/>
                    <a:pt x="211271" y="399930"/>
                  </a:cubicBezTo>
                  <a:cubicBezTo>
                    <a:pt x="225969" y="410697"/>
                    <a:pt x="234856" y="419242"/>
                    <a:pt x="241692" y="429241"/>
                  </a:cubicBezTo>
                  <a:cubicBezTo>
                    <a:pt x="257587" y="435650"/>
                    <a:pt x="273909" y="441204"/>
                    <a:pt x="290573" y="446075"/>
                  </a:cubicBezTo>
                  <a:cubicBezTo>
                    <a:pt x="289718" y="443853"/>
                    <a:pt x="289034" y="441717"/>
                    <a:pt x="288693" y="439666"/>
                  </a:cubicBezTo>
                  <a:cubicBezTo>
                    <a:pt x="283822" y="410697"/>
                    <a:pt x="305100" y="383437"/>
                    <a:pt x="329198" y="366773"/>
                  </a:cubicBezTo>
                  <a:cubicBezTo>
                    <a:pt x="353382" y="350024"/>
                    <a:pt x="381667" y="339257"/>
                    <a:pt x="403288" y="319346"/>
                  </a:cubicBezTo>
                  <a:cubicBezTo>
                    <a:pt x="424908" y="299435"/>
                    <a:pt x="438068" y="265082"/>
                    <a:pt x="421917" y="240556"/>
                  </a:cubicBezTo>
                  <a:cubicBezTo>
                    <a:pt x="412602" y="226285"/>
                    <a:pt x="394657" y="216800"/>
                    <a:pt x="392435" y="199965"/>
                  </a:cubicBezTo>
                  <a:close/>
                </a:path>
              </a:pathLst>
            </a:custGeom>
            <a:solidFill>
              <a:srgbClr val="CFE21A"/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46" name="Graphic 33">
              <a:extLst>
                <a:ext uri="{FF2B5EF4-FFF2-40B4-BE49-F238E27FC236}">
                  <a16:creationId xmlns:a16="http://schemas.microsoft.com/office/drawing/2014/main" id="{17350C08-96F0-2386-1614-F64ED9038019}"/>
                </a:ext>
              </a:extLst>
            </p:cNvPr>
            <p:cNvGrpSpPr/>
            <p:nvPr/>
          </p:nvGrpSpPr>
          <p:grpSpPr>
            <a:xfrm>
              <a:off x="6107038" y="1528284"/>
              <a:ext cx="509298" cy="900062"/>
              <a:chOff x="6107038" y="1528284"/>
              <a:chExt cx="509298" cy="900062"/>
            </a:xfrm>
            <a:solidFill>
              <a:srgbClr val="CFE21A"/>
            </a:solidFill>
          </p:grpSpPr>
          <p:sp>
            <p:nvSpPr>
              <p:cNvPr id="48" name="Freeform: Shape 41">
                <a:extLst>
                  <a:ext uri="{FF2B5EF4-FFF2-40B4-BE49-F238E27FC236}">
                    <a16:creationId xmlns:a16="http://schemas.microsoft.com/office/drawing/2014/main" id="{0476353D-BA08-9954-8181-DFE22A494EB7}"/>
                  </a:ext>
                </a:extLst>
              </p:cNvPr>
              <p:cNvSpPr/>
              <p:nvPr/>
            </p:nvSpPr>
            <p:spPr>
              <a:xfrm>
                <a:off x="6259309" y="2024831"/>
                <a:ext cx="357026" cy="403516"/>
              </a:xfrm>
              <a:custGeom>
                <a:avLst/>
                <a:gdLst>
                  <a:gd name="connsiteX0" fmla="*/ 344635 w 357026"/>
                  <a:gd name="connsiteY0" fmla="*/ 101979 h 403516"/>
                  <a:gd name="connsiteX1" fmla="*/ 299857 w 357026"/>
                  <a:gd name="connsiteY1" fmla="*/ 93775 h 403516"/>
                  <a:gd name="connsiteX2" fmla="*/ 215171 w 357026"/>
                  <a:gd name="connsiteY2" fmla="*/ 16439 h 403516"/>
                  <a:gd name="connsiteX3" fmla="*/ 172615 w 357026"/>
                  <a:gd name="connsiteY3" fmla="*/ 2168 h 403516"/>
                  <a:gd name="connsiteX4" fmla="*/ 151678 w 357026"/>
                  <a:gd name="connsiteY4" fmla="*/ 43613 h 403516"/>
                  <a:gd name="connsiteX5" fmla="*/ 123393 w 357026"/>
                  <a:gd name="connsiteY5" fmla="*/ 77710 h 403516"/>
                  <a:gd name="connsiteX6" fmla="*/ 98953 w 357026"/>
                  <a:gd name="connsiteY6" fmla="*/ 69164 h 403516"/>
                  <a:gd name="connsiteX7" fmla="*/ 52978 w 357026"/>
                  <a:gd name="connsiteY7" fmla="*/ 121377 h 403516"/>
                  <a:gd name="connsiteX8" fmla="*/ 31016 w 357026"/>
                  <a:gd name="connsiteY8" fmla="*/ 244432 h 403516"/>
                  <a:gd name="connsiteX9" fmla="*/ 2645 w 357026"/>
                  <a:gd name="connsiteY9" fmla="*/ 337065 h 403516"/>
                  <a:gd name="connsiteX10" fmla="*/ 172358 w 357026"/>
                  <a:gd name="connsiteY10" fmla="*/ 358514 h 403516"/>
                  <a:gd name="connsiteX11" fmla="*/ 276015 w 357026"/>
                  <a:gd name="connsiteY11" fmla="*/ 263659 h 403516"/>
                  <a:gd name="connsiteX12" fmla="*/ 308915 w 357026"/>
                  <a:gd name="connsiteY12" fmla="*/ 257165 h 403516"/>
                  <a:gd name="connsiteX13" fmla="*/ 357026 w 357026"/>
                  <a:gd name="connsiteY13" fmla="*/ 105910 h 403516"/>
                  <a:gd name="connsiteX14" fmla="*/ 344635 w 357026"/>
                  <a:gd name="connsiteY14" fmla="*/ 101979 h 40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7026" h="403516">
                    <a:moveTo>
                      <a:pt x="344635" y="101979"/>
                    </a:moveTo>
                    <a:cubicBezTo>
                      <a:pt x="329852" y="98475"/>
                      <a:pt x="314299" y="98475"/>
                      <a:pt x="299857" y="93775"/>
                    </a:cubicBezTo>
                    <a:cubicBezTo>
                      <a:pt x="263026" y="81726"/>
                      <a:pt x="242944" y="43442"/>
                      <a:pt x="215171" y="16439"/>
                    </a:cubicBezTo>
                    <a:cubicBezTo>
                      <a:pt x="203720" y="5329"/>
                      <a:pt x="187057" y="-4498"/>
                      <a:pt x="172615" y="2168"/>
                    </a:cubicBezTo>
                    <a:cubicBezTo>
                      <a:pt x="158002" y="8919"/>
                      <a:pt x="154755" y="27804"/>
                      <a:pt x="151678" y="43613"/>
                    </a:cubicBezTo>
                    <a:cubicBezTo>
                      <a:pt x="148602" y="59422"/>
                      <a:pt x="139458" y="78137"/>
                      <a:pt x="123393" y="77710"/>
                    </a:cubicBezTo>
                    <a:cubicBezTo>
                      <a:pt x="114676" y="77453"/>
                      <a:pt x="107327" y="71386"/>
                      <a:pt x="98953" y="69164"/>
                    </a:cubicBezTo>
                    <a:cubicBezTo>
                      <a:pt x="72975" y="62328"/>
                      <a:pt x="52807" y="94459"/>
                      <a:pt x="52978" y="121377"/>
                    </a:cubicBezTo>
                    <a:cubicBezTo>
                      <a:pt x="53320" y="174359"/>
                      <a:pt x="61353" y="197945"/>
                      <a:pt x="31016" y="244432"/>
                    </a:cubicBezTo>
                    <a:cubicBezTo>
                      <a:pt x="12558" y="272632"/>
                      <a:pt x="-7268" y="302200"/>
                      <a:pt x="2645" y="337065"/>
                    </a:cubicBezTo>
                    <a:cubicBezTo>
                      <a:pt x="28282" y="427733"/>
                      <a:pt x="119804" y="416282"/>
                      <a:pt x="172358" y="358514"/>
                    </a:cubicBezTo>
                    <a:cubicBezTo>
                      <a:pt x="204233" y="323392"/>
                      <a:pt x="231151" y="279212"/>
                      <a:pt x="276015" y="263659"/>
                    </a:cubicBezTo>
                    <a:cubicBezTo>
                      <a:pt x="286697" y="259985"/>
                      <a:pt x="297721" y="258105"/>
                      <a:pt x="308915" y="257165"/>
                    </a:cubicBezTo>
                    <a:cubicBezTo>
                      <a:pt x="332159" y="210250"/>
                      <a:pt x="348737" y="159405"/>
                      <a:pt x="357026" y="105910"/>
                    </a:cubicBezTo>
                    <a:cubicBezTo>
                      <a:pt x="352839" y="104286"/>
                      <a:pt x="348737" y="102919"/>
                      <a:pt x="344635" y="101979"/>
                    </a:cubicBezTo>
                    <a:close/>
                  </a:path>
                </a:pathLst>
              </a:custGeom>
              <a:solidFill>
                <a:srgbClr val="CFE21A"/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9" name="Freeform: Shape 42">
                <a:extLst>
                  <a:ext uri="{FF2B5EF4-FFF2-40B4-BE49-F238E27FC236}">
                    <a16:creationId xmlns:a16="http://schemas.microsoft.com/office/drawing/2014/main" id="{8F29D0E2-1084-024F-1EAD-BDEED1DB5FB2}"/>
                  </a:ext>
                </a:extLst>
              </p:cNvPr>
              <p:cNvSpPr/>
              <p:nvPr/>
            </p:nvSpPr>
            <p:spPr>
              <a:xfrm>
                <a:off x="6107038" y="1528284"/>
                <a:ext cx="484036" cy="416461"/>
              </a:xfrm>
              <a:custGeom>
                <a:avLst/>
                <a:gdLst>
                  <a:gd name="connsiteX0" fmla="*/ 33742 w 484036"/>
                  <a:gd name="connsiteY0" fmla="*/ 56229 h 416461"/>
                  <a:gd name="connsiteX1" fmla="*/ 44509 w 484036"/>
                  <a:gd name="connsiteY1" fmla="*/ 99128 h 416461"/>
                  <a:gd name="connsiteX2" fmla="*/ 99799 w 484036"/>
                  <a:gd name="connsiteY2" fmla="*/ 107844 h 416461"/>
                  <a:gd name="connsiteX3" fmla="*/ 136630 w 484036"/>
                  <a:gd name="connsiteY3" fmla="*/ 215432 h 416461"/>
                  <a:gd name="connsiteX4" fmla="*/ 95953 w 484036"/>
                  <a:gd name="connsiteY4" fmla="*/ 334214 h 416461"/>
                  <a:gd name="connsiteX5" fmla="*/ 99884 w 484036"/>
                  <a:gd name="connsiteY5" fmla="*/ 360534 h 416461"/>
                  <a:gd name="connsiteX6" fmla="*/ 170726 w 484036"/>
                  <a:gd name="connsiteY6" fmla="*/ 362414 h 416461"/>
                  <a:gd name="connsiteX7" fmla="*/ 227297 w 484036"/>
                  <a:gd name="connsiteY7" fmla="*/ 304305 h 416461"/>
                  <a:gd name="connsiteX8" fmla="*/ 241141 w 484036"/>
                  <a:gd name="connsiteY8" fmla="*/ 299177 h 416461"/>
                  <a:gd name="connsiteX9" fmla="*/ 285492 w 484036"/>
                  <a:gd name="connsiteY9" fmla="*/ 361987 h 416461"/>
                  <a:gd name="connsiteX10" fmla="*/ 318050 w 484036"/>
                  <a:gd name="connsiteY10" fmla="*/ 335667 h 416461"/>
                  <a:gd name="connsiteX11" fmla="*/ 365990 w 484036"/>
                  <a:gd name="connsiteY11" fmla="*/ 357885 h 416461"/>
                  <a:gd name="connsiteX12" fmla="*/ 396327 w 484036"/>
                  <a:gd name="connsiteY12" fmla="*/ 407961 h 416461"/>
                  <a:gd name="connsiteX13" fmla="*/ 479902 w 484036"/>
                  <a:gd name="connsiteY13" fmla="*/ 373010 h 416461"/>
                  <a:gd name="connsiteX14" fmla="*/ 484003 w 484036"/>
                  <a:gd name="connsiteY14" fmla="*/ 343443 h 416461"/>
                  <a:gd name="connsiteX15" fmla="*/ 5884 w 484036"/>
                  <a:gd name="connsiteY15" fmla="*/ 0 h 416461"/>
                  <a:gd name="connsiteX16" fmla="*/ 1013 w 484036"/>
                  <a:gd name="connsiteY16" fmla="*/ 9229 h 416461"/>
                  <a:gd name="connsiteX17" fmla="*/ 33742 w 484036"/>
                  <a:gd name="connsiteY17" fmla="*/ 56229 h 416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036" h="416461">
                    <a:moveTo>
                      <a:pt x="33742" y="56229"/>
                    </a:moveTo>
                    <a:cubicBezTo>
                      <a:pt x="16907" y="64347"/>
                      <a:pt x="27076" y="92291"/>
                      <a:pt x="44509" y="99128"/>
                    </a:cubicBezTo>
                    <a:cubicBezTo>
                      <a:pt x="61942" y="105964"/>
                      <a:pt x="82024" y="102033"/>
                      <a:pt x="99799" y="107844"/>
                    </a:cubicBezTo>
                    <a:cubicBezTo>
                      <a:pt x="139706" y="120919"/>
                      <a:pt x="148593" y="175097"/>
                      <a:pt x="136630" y="215432"/>
                    </a:cubicBezTo>
                    <a:cubicBezTo>
                      <a:pt x="124666" y="255681"/>
                      <a:pt x="99286" y="292341"/>
                      <a:pt x="95953" y="334214"/>
                    </a:cubicBezTo>
                    <a:cubicBezTo>
                      <a:pt x="95269" y="343187"/>
                      <a:pt x="95697" y="352587"/>
                      <a:pt x="99884" y="360534"/>
                    </a:cubicBezTo>
                    <a:cubicBezTo>
                      <a:pt x="112617" y="384461"/>
                      <a:pt x="149961" y="379761"/>
                      <a:pt x="170726" y="362414"/>
                    </a:cubicBezTo>
                    <a:cubicBezTo>
                      <a:pt x="191492" y="344981"/>
                      <a:pt x="204652" y="319259"/>
                      <a:pt x="227297" y="304305"/>
                    </a:cubicBezTo>
                    <a:cubicBezTo>
                      <a:pt x="231484" y="301570"/>
                      <a:pt x="236184" y="299092"/>
                      <a:pt x="241141" y="299177"/>
                    </a:cubicBezTo>
                    <a:cubicBezTo>
                      <a:pt x="269255" y="299605"/>
                      <a:pt x="257463" y="362499"/>
                      <a:pt x="285492" y="361987"/>
                    </a:cubicBezTo>
                    <a:cubicBezTo>
                      <a:pt x="299848" y="361730"/>
                      <a:pt x="305745" y="343016"/>
                      <a:pt x="318050" y="335667"/>
                    </a:cubicBezTo>
                    <a:cubicBezTo>
                      <a:pt x="334970" y="325583"/>
                      <a:pt x="356334" y="340708"/>
                      <a:pt x="365990" y="357885"/>
                    </a:cubicBezTo>
                    <a:cubicBezTo>
                      <a:pt x="375647" y="375061"/>
                      <a:pt x="380774" y="395827"/>
                      <a:pt x="396327" y="407961"/>
                    </a:cubicBezTo>
                    <a:cubicBezTo>
                      <a:pt x="424185" y="429752"/>
                      <a:pt x="468792" y="406594"/>
                      <a:pt x="479902" y="373010"/>
                    </a:cubicBezTo>
                    <a:cubicBezTo>
                      <a:pt x="483063" y="363354"/>
                      <a:pt x="484260" y="353441"/>
                      <a:pt x="484003" y="343443"/>
                    </a:cubicBezTo>
                    <a:cubicBezTo>
                      <a:pt x="412392" y="146640"/>
                      <a:pt x="226015" y="5298"/>
                      <a:pt x="5884" y="0"/>
                    </a:cubicBezTo>
                    <a:cubicBezTo>
                      <a:pt x="3747" y="2905"/>
                      <a:pt x="2038" y="5982"/>
                      <a:pt x="1013" y="9229"/>
                    </a:cubicBezTo>
                    <a:cubicBezTo>
                      <a:pt x="-3858" y="24611"/>
                      <a:pt x="9131" y="68022"/>
                      <a:pt x="33742" y="56229"/>
                    </a:cubicBezTo>
                    <a:close/>
                  </a:path>
                </a:pathLst>
              </a:custGeom>
              <a:solidFill>
                <a:srgbClr val="CFE21A"/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47" name="Freeform: Shape 43">
              <a:extLst>
                <a:ext uri="{FF2B5EF4-FFF2-40B4-BE49-F238E27FC236}">
                  <a16:creationId xmlns:a16="http://schemas.microsoft.com/office/drawing/2014/main" id="{6BD657AA-0C7D-B87C-6F5D-D82B65609853}"/>
                </a:ext>
              </a:extLst>
            </p:cNvPr>
            <p:cNvSpPr/>
            <p:nvPr/>
          </p:nvSpPr>
          <p:spPr>
            <a:xfrm>
              <a:off x="5591561" y="1713978"/>
              <a:ext cx="1030756" cy="858137"/>
            </a:xfrm>
            <a:custGeom>
              <a:avLst/>
              <a:gdLst>
                <a:gd name="connsiteX0" fmla="*/ 908128 w 1030756"/>
                <a:gd name="connsiteY0" fmla="*/ 0 h 858137"/>
                <a:gd name="connsiteX1" fmla="*/ 921630 w 1030756"/>
                <a:gd name="connsiteY1" fmla="*/ 117757 h 858137"/>
                <a:gd name="connsiteX2" fmla="*/ 399501 w 1030756"/>
                <a:gd name="connsiteY2" fmla="*/ 639886 h 858137"/>
                <a:gd name="connsiteX3" fmla="*/ 0 w 1030756"/>
                <a:gd name="connsiteY3" fmla="*/ 453851 h 858137"/>
                <a:gd name="connsiteX4" fmla="*/ 508627 w 1030756"/>
                <a:gd name="connsiteY4" fmla="*/ 858137 h 858137"/>
                <a:gd name="connsiteX5" fmla="*/ 1030756 w 1030756"/>
                <a:gd name="connsiteY5" fmla="*/ 336008 h 858137"/>
                <a:gd name="connsiteX6" fmla="*/ 908128 w 1030756"/>
                <a:gd name="connsiteY6" fmla="*/ 0 h 85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0756" h="858137">
                  <a:moveTo>
                    <a:pt x="908128" y="0"/>
                  </a:moveTo>
                  <a:cubicBezTo>
                    <a:pt x="916845" y="37856"/>
                    <a:pt x="921630" y="77251"/>
                    <a:pt x="921630" y="117757"/>
                  </a:cubicBezTo>
                  <a:cubicBezTo>
                    <a:pt x="921630" y="406081"/>
                    <a:pt x="687911" y="639886"/>
                    <a:pt x="399501" y="639886"/>
                  </a:cubicBezTo>
                  <a:cubicBezTo>
                    <a:pt x="239188" y="639886"/>
                    <a:pt x="95795" y="567591"/>
                    <a:pt x="0" y="453851"/>
                  </a:cubicBezTo>
                  <a:cubicBezTo>
                    <a:pt x="53409" y="685433"/>
                    <a:pt x="260808" y="858137"/>
                    <a:pt x="508627" y="858137"/>
                  </a:cubicBezTo>
                  <a:cubicBezTo>
                    <a:pt x="796952" y="858137"/>
                    <a:pt x="1030756" y="624418"/>
                    <a:pt x="1030756" y="336008"/>
                  </a:cubicBezTo>
                  <a:cubicBezTo>
                    <a:pt x="1030756" y="208082"/>
                    <a:pt x="984525" y="90838"/>
                    <a:pt x="908128" y="0"/>
                  </a:cubicBezTo>
                  <a:close/>
                </a:path>
              </a:pathLst>
            </a:custGeom>
            <a:solidFill>
              <a:srgbClr val="00A8F7">
                <a:alpha val="50000"/>
              </a:srgbClr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1" name="Graphic 241">
            <a:extLst>
              <a:ext uri="{FF2B5EF4-FFF2-40B4-BE49-F238E27FC236}">
                <a16:creationId xmlns:a16="http://schemas.microsoft.com/office/drawing/2014/main" id="{4E21C87F-526A-A619-FFB3-432467D53C68}"/>
              </a:ext>
            </a:extLst>
          </p:cNvPr>
          <p:cNvGrpSpPr/>
          <p:nvPr/>
        </p:nvGrpSpPr>
        <p:grpSpPr>
          <a:xfrm>
            <a:off x="2849686" y="2699328"/>
            <a:ext cx="241992" cy="239150"/>
            <a:chOff x="2434505" y="2932122"/>
            <a:chExt cx="322656" cy="318867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E22C6D7-5BFC-2BBA-DCD8-53F78D7B2DDB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4087FFC-F5D7-9167-E6CA-C24FA8548466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4" name="Graphic 241">
            <a:extLst>
              <a:ext uri="{FF2B5EF4-FFF2-40B4-BE49-F238E27FC236}">
                <a16:creationId xmlns:a16="http://schemas.microsoft.com/office/drawing/2014/main" id="{DB0EE811-265D-C3F9-4334-20DC74116423}"/>
              </a:ext>
            </a:extLst>
          </p:cNvPr>
          <p:cNvGrpSpPr/>
          <p:nvPr/>
        </p:nvGrpSpPr>
        <p:grpSpPr>
          <a:xfrm>
            <a:off x="628800" y="4254188"/>
            <a:ext cx="241992" cy="239150"/>
            <a:chOff x="2434505" y="2932122"/>
            <a:chExt cx="322656" cy="318867"/>
          </a:xfrm>
        </p:grpSpPr>
        <p:sp>
          <p:nvSpPr>
            <p:cNvPr id="55" name="Freeform: Shape 51">
              <a:extLst>
                <a:ext uri="{FF2B5EF4-FFF2-40B4-BE49-F238E27FC236}">
                  <a16:creationId xmlns:a16="http://schemas.microsoft.com/office/drawing/2014/main" id="{F5E6A5E6-8EA5-76F6-8D49-A411A7C78FA3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" name="Freeform: Shape 52">
              <a:extLst>
                <a:ext uri="{FF2B5EF4-FFF2-40B4-BE49-F238E27FC236}">
                  <a16:creationId xmlns:a16="http://schemas.microsoft.com/office/drawing/2014/main" id="{D382C411-EBFD-E69C-0374-0741FA28C4FA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7" name="Graphic 241">
            <a:extLst>
              <a:ext uri="{FF2B5EF4-FFF2-40B4-BE49-F238E27FC236}">
                <a16:creationId xmlns:a16="http://schemas.microsoft.com/office/drawing/2014/main" id="{709253FA-E930-F78B-A8C3-BEC94D1E179F}"/>
              </a:ext>
            </a:extLst>
          </p:cNvPr>
          <p:cNvGrpSpPr/>
          <p:nvPr/>
        </p:nvGrpSpPr>
        <p:grpSpPr>
          <a:xfrm>
            <a:off x="3198094" y="5801137"/>
            <a:ext cx="241992" cy="239150"/>
            <a:chOff x="2434505" y="2932122"/>
            <a:chExt cx="322656" cy="318867"/>
          </a:xfrm>
        </p:grpSpPr>
        <p:sp>
          <p:nvSpPr>
            <p:cNvPr id="58" name="Freeform: Shape 51">
              <a:extLst>
                <a:ext uri="{FF2B5EF4-FFF2-40B4-BE49-F238E27FC236}">
                  <a16:creationId xmlns:a16="http://schemas.microsoft.com/office/drawing/2014/main" id="{35632A71-A26F-D4D3-4875-2906FCA73083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2">
              <a:extLst>
                <a:ext uri="{FF2B5EF4-FFF2-40B4-BE49-F238E27FC236}">
                  <a16:creationId xmlns:a16="http://schemas.microsoft.com/office/drawing/2014/main" id="{F80F77EF-1243-A82F-2D08-7E79860D064B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60" name="Graphic 241">
            <a:extLst>
              <a:ext uri="{FF2B5EF4-FFF2-40B4-BE49-F238E27FC236}">
                <a16:creationId xmlns:a16="http://schemas.microsoft.com/office/drawing/2014/main" id="{54EF7378-22C8-E0E7-A795-486F9CE58A77}"/>
              </a:ext>
            </a:extLst>
          </p:cNvPr>
          <p:cNvGrpSpPr/>
          <p:nvPr/>
        </p:nvGrpSpPr>
        <p:grpSpPr>
          <a:xfrm>
            <a:off x="2084805" y="3646398"/>
            <a:ext cx="241992" cy="239150"/>
            <a:chOff x="2434505" y="2932122"/>
            <a:chExt cx="322656" cy="318867"/>
          </a:xfrm>
        </p:grpSpPr>
        <p:sp>
          <p:nvSpPr>
            <p:cNvPr id="61" name="Freeform: Shape 51">
              <a:extLst>
                <a:ext uri="{FF2B5EF4-FFF2-40B4-BE49-F238E27FC236}">
                  <a16:creationId xmlns:a16="http://schemas.microsoft.com/office/drawing/2014/main" id="{126BA27D-6F45-EC27-8A47-1D41ED439461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52">
              <a:extLst>
                <a:ext uri="{FF2B5EF4-FFF2-40B4-BE49-F238E27FC236}">
                  <a16:creationId xmlns:a16="http://schemas.microsoft.com/office/drawing/2014/main" id="{AC46C27C-F249-D327-DD26-8A6DEC098E16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F0D005CB-DF76-4BC5-90E2-D14106435970}"/>
              </a:ext>
            </a:extLst>
          </p:cNvPr>
          <p:cNvSpPr txBox="1"/>
          <p:nvPr/>
        </p:nvSpPr>
        <p:spPr>
          <a:xfrm>
            <a:off x="140771" y="34330"/>
            <a:ext cx="3116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一直消耗救援幣的組別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B888A88-6F83-42AD-9045-48FB0D928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" y="555373"/>
            <a:ext cx="6086258" cy="3424858"/>
          </a:xfrm>
          <a:prstGeom prst="rect">
            <a:avLst/>
          </a:prstGeom>
        </p:spPr>
      </p:pic>
      <p:sp>
        <p:nvSpPr>
          <p:cNvPr id="66" name="文字方塊 65">
            <a:extLst>
              <a:ext uri="{FF2B5EF4-FFF2-40B4-BE49-F238E27FC236}">
                <a16:creationId xmlns:a16="http://schemas.microsoft.com/office/drawing/2014/main" id="{CBCACD37-7D10-40D9-8010-CF7375EB4044}"/>
              </a:ext>
            </a:extLst>
          </p:cNvPr>
          <p:cNvSpPr txBox="1"/>
          <p:nvPr/>
        </p:nvSpPr>
        <p:spPr>
          <a:xfrm>
            <a:off x="6546620" y="3025724"/>
            <a:ext cx="2125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組員之間的競合</a:t>
            </a: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81C147B1-7E80-477A-A077-0373B63F0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90" y="3450203"/>
            <a:ext cx="5963271" cy="335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2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raphic 28">
            <a:extLst>
              <a:ext uri="{FF2B5EF4-FFF2-40B4-BE49-F238E27FC236}">
                <a16:creationId xmlns:a16="http://schemas.microsoft.com/office/drawing/2014/main" id="{27878F40-6F6F-4D0C-AB6B-D7CF3B2F6635}"/>
              </a:ext>
            </a:extLst>
          </p:cNvPr>
          <p:cNvSpPr/>
          <p:nvPr/>
        </p:nvSpPr>
        <p:spPr>
          <a:xfrm>
            <a:off x="6521535" y="5291918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1" name="Graphic 28">
            <a:extLst>
              <a:ext uri="{FF2B5EF4-FFF2-40B4-BE49-F238E27FC236}">
                <a16:creationId xmlns:a16="http://schemas.microsoft.com/office/drawing/2014/main" id="{412698C1-0D2A-402F-9572-0A80F4AB97DD}"/>
              </a:ext>
            </a:extLst>
          </p:cNvPr>
          <p:cNvSpPr/>
          <p:nvPr/>
        </p:nvSpPr>
        <p:spPr>
          <a:xfrm>
            <a:off x="8663611" y="2029978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3" name="Graphic 31">
            <a:extLst>
              <a:ext uri="{FF2B5EF4-FFF2-40B4-BE49-F238E27FC236}">
                <a16:creationId xmlns:a16="http://schemas.microsoft.com/office/drawing/2014/main" id="{AFB39281-E50A-4964-994D-E2FB0BFD7AAA}"/>
              </a:ext>
            </a:extLst>
          </p:cNvPr>
          <p:cNvSpPr/>
          <p:nvPr/>
        </p:nvSpPr>
        <p:spPr>
          <a:xfrm>
            <a:off x="554433" y="4415949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4" name="Graphic 31">
            <a:extLst>
              <a:ext uri="{FF2B5EF4-FFF2-40B4-BE49-F238E27FC236}">
                <a16:creationId xmlns:a16="http://schemas.microsoft.com/office/drawing/2014/main" id="{543D6338-8A79-45DB-87D9-E2A76E893285}"/>
              </a:ext>
            </a:extLst>
          </p:cNvPr>
          <p:cNvSpPr/>
          <p:nvPr/>
        </p:nvSpPr>
        <p:spPr>
          <a:xfrm>
            <a:off x="8157584" y="569768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5" name="Graphic 31">
            <a:extLst>
              <a:ext uri="{FF2B5EF4-FFF2-40B4-BE49-F238E27FC236}">
                <a16:creationId xmlns:a16="http://schemas.microsoft.com/office/drawing/2014/main" id="{FE08255B-AE98-4E95-9CD0-AA624FA79B58}"/>
              </a:ext>
            </a:extLst>
          </p:cNvPr>
          <p:cNvSpPr/>
          <p:nvPr/>
        </p:nvSpPr>
        <p:spPr>
          <a:xfrm>
            <a:off x="7503403" y="4538128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6" name="Graphic 31">
            <a:extLst>
              <a:ext uri="{FF2B5EF4-FFF2-40B4-BE49-F238E27FC236}">
                <a16:creationId xmlns:a16="http://schemas.microsoft.com/office/drawing/2014/main" id="{FDA2DAE7-FC71-4AEB-A847-BF5697BFCDF9}"/>
              </a:ext>
            </a:extLst>
          </p:cNvPr>
          <p:cNvSpPr/>
          <p:nvPr/>
        </p:nvSpPr>
        <p:spPr>
          <a:xfrm>
            <a:off x="543321" y="2111381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7" name="Graphic 28">
            <a:extLst>
              <a:ext uri="{FF2B5EF4-FFF2-40B4-BE49-F238E27FC236}">
                <a16:creationId xmlns:a16="http://schemas.microsoft.com/office/drawing/2014/main" id="{6794C2EB-BA7A-4D2A-B164-9BD8C8564AB2}"/>
              </a:ext>
            </a:extLst>
          </p:cNvPr>
          <p:cNvSpPr/>
          <p:nvPr/>
        </p:nvSpPr>
        <p:spPr>
          <a:xfrm>
            <a:off x="8515459" y="5653043"/>
            <a:ext cx="247869" cy="260616"/>
          </a:xfrm>
          <a:custGeom>
            <a:avLst/>
            <a:gdLst>
              <a:gd name="connsiteX0" fmla="*/ 126206 w 330492"/>
              <a:gd name="connsiteY0" fmla="*/ 0 h 347488"/>
              <a:gd name="connsiteX1" fmla="*/ 210849 w 330492"/>
              <a:gd name="connsiteY1" fmla="*/ 86830 h 347488"/>
              <a:gd name="connsiteX2" fmla="*/ 330492 w 330492"/>
              <a:gd name="connsiteY2" fmla="*/ 66300 h 347488"/>
              <a:gd name="connsiteX3" fmla="*/ 273952 w 330492"/>
              <a:gd name="connsiteY3" fmla="*/ 173660 h 347488"/>
              <a:gd name="connsiteX4" fmla="*/ 330492 w 330492"/>
              <a:gd name="connsiteY4" fmla="*/ 281020 h 347488"/>
              <a:gd name="connsiteX5" fmla="*/ 211017 w 330492"/>
              <a:gd name="connsiteY5" fmla="*/ 260658 h 347488"/>
              <a:gd name="connsiteX6" fmla="*/ 126206 w 330492"/>
              <a:gd name="connsiteY6" fmla="*/ 347488 h 347488"/>
              <a:gd name="connsiteX7" fmla="*/ 108874 w 330492"/>
              <a:gd name="connsiteY7" fmla="*/ 227508 h 347488"/>
              <a:gd name="connsiteX8" fmla="*/ 0 w 330492"/>
              <a:gd name="connsiteY8" fmla="*/ 173828 h 347488"/>
              <a:gd name="connsiteX9" fmla="*/ 108706 w 330492"/>
              <a:gd name="connsiteY9" fmla="*/ 119980 h 3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492" h="347488">
                <a:moveTo>
                  <a:pt x="126206" y="0"/>
                </a:moveTo>
                <a:lnTo>
                  <a:pt x="210849" y="86830"/>
                </a:lnTo>
                <a:lnTo>
                  <a:pt x="330492" y="66300"/>
                </a:lnTo>
                <a:lnTo>
                  <a:pt x="273952" y="173660"/>
                </a:lnTo>
                <a:lnTo>
                  <a:pt x="330492" y="281020"/>
                </a:lnTo>
                <a:lnTo>
                  <a:pt x="211017" y="260658"/>
                </a:lnTo>
                <a:lnTo>
                  <a:pt x="126206" y="347488"/>
                </a:lnTo>
                <a:lnTo>
                  <a:pt x="108874" y="227508"/>
                </a:lnTo>
                <a:lnTo>
                  <a:pt x="0" y="173828"/>
                </a:lnTo>
                <a:lnTo>
                  <a:pt x="108706" y="119980"/>
                </a:lnTo>
                <a:close/>
              </a:path>
            </a:pathLst>
          </a:custGeom>
          <a:solidFill>
            <a:srgbClr val="E6E5C0"/>
          </a:solidFill>
          <a:ln w="1666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grpSp>
        <p:nvGrpSpPr>
          <p:cNvPr id="32" name="Graphic 241">
            <a:extLst>
              <a:ext uri="{FF2B5EF4-FFF2-40B4-BE49-F238E27FC236}">
                <a16:creationId xmlns:a16="http://schemas.microsoft.com/office/drawing/2014/main" id="{7273219D-C57B-BAB5-4D10-7E414ED61AE9}"/>
              </a:ext>
            </a:extLst>
          </p:cNvPr>
          <p:cNvGrpSpPr/>
          <p:nvPr/>
        </p:nvGrpSpPr>
        <p:grpSpPr>
          <a:xfrm>
            <a:off x="8629121" y="1284858"/>
            <a:ext cx="241992" cy="239150"/>
            <a:chOff x="2434505" y="2932122"/>
            <a:chExt cx="322656" cy="318867"/>
          </a:xfrm>
        </p:grpSpPr>
        <p:sp>
          <p:nvSpPr>
            <p:cNvPr id="38" name="Freeform: Shape 216">
              <a:extLst>
                <a:ext uri="{FF2B5EF4-FFF2-40B4-BE49-F238E27FC236}">
                  <a16:creationId xmlns:a16="http://schemas.microsoft.com/office/drawing/2014/main" id="{13B293A9-1FC6-8310-606E-7A37E9216CC1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9" name="Freeform: Shape 217">
              <a:extLst>
                <a:ext uri="{FF2B5EF4-FFF2-40B4-BE49-F238E27FC236}">
                  <a16:creationId xmlns:a16="http://schemas.microsoft.com/office/drawing/2014/main" id="{196580F9-AFFB-0B5F-E1EC-FD8F906DE1E1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4" name="Graphic 241">
            <a:extLst>
              <a:ext uri="{FF2B5EF4-FFF2-40B4-BE49-F238E27FC236}">
                <a16:creationId xmlns:a16="http://schemas.microsoft.com/office/drawing/2014/main" id="{1EFF4181-C4CC-79E3-D3E4-313823003BCA}"/>
              </a:ext>
            </a:extLst>
          </p:cNvPr>
          <p:cNvGrpSpPr/>
          <p:nvPr/>
        </p:nvGrpSpPr>
        <p:grpSpPr>
          <a:xfrm rot="1433983">
            <a:off x="7570784" y="160367"/>
            <a:ext cx="159704" cy="157829"/>
            <a:chOff x="2434505" y="2932122"/>
            <a:chExt cx="322656" cy="318867"/>
          </a:xfrm>
        </p:grpSpPr>
        <p:sp>
          <p:nvSpPr>
            <p:cNvPr id="56" name="Freeform: Shape 219">
              <a:extLst>
                <a:ext uri="{FF2B5EF4-FFF2-40B4-BE49-F238E27FC236}">
                  <a16:creationId xmlns:a16="http://schemas.microsoft.com/office/drawing/2014/main" id="{9A017DD8-3E2C-39C4-AE6E-28119D709D3E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8" name="Freeform: Shape 220">
              <a:extLst>
                <a:ext uri="{FF2B5EF4-FFF2-40B4-BE49-F238E27FC236}">
                  <a16:creationId xmlns:a16="http://schemas.microsoft.com/office/drawing/2014/main" id="{65157B21-3768-1F3D-DEBC-0F55534F3F94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9" name="Graphic 3">
            <a:extLst>
              <a:ext uri="{FF2B5EF4-FFF2-40B4-BE49-F238E27FC236}">
                <a16:creationId xmlns:a16="http://schemas.microsoft.com/office/drawing/2014/main" id="{6CDE4067-13E2-3EE9-E519-E8F0522351DE}"/>
              </a:ext>
            </a:extLst>
          </p:cNvPr>
          <p:cNvGrpSpPr/>
          <p:nvPr/>
        </p:nvGrpSpPr>
        <p:grpSpPr>
          <a:xfrm>
            <a:off x="7213014" y="1120015"/>
            <a:ext cx="861784" cy="567570"/>
            <a:chOff x="10128276" y="388922"/>
            <a:chExt cx="2832852" cy="1865713"/>
          </a:xfrm>
        </p:grpSpPr>
        <p:sp>
          <p:nvSpPr>
            <p:cNvPr id="60" name="Freeform: Shape 222">
              <a:extLst>
                <a:ext uri="{FF2B5EF4-FFF2-40B4-BE49-F238E27FC236}">
                  <a16:creationId xmlns:a16="http://schemas.microsoft.com/office/drawing/2014/main" id="{E0C5D5E2-6ACA-74B9-C1F3-0254C5F4A4F2}"/>
                </a:ext>
              </a:extLst>
            </p:cNvPr>
            <p:cNvSpPr/>
            <p:nvPr/>
          </p:nvSpPr>
          <p:spPr>
            <a:xfrm>
              <a:off x="10615796" y="389128"/>
              <a:ext cx="1865095" cy="1865095"/>
            </a:xfrm>
            <a:custGeom>
              <a:avLst/>
              <a:gdLst>
                <a:gd name="connsiteX0" fmla="*/ 1865096 w 1865095"/>
                <a:gd name="connsiteY0" fmla="*/ 932548 h 1865095"/>
                <a:gd name="connsiteX1" fmla="*/ 932548 w 1865095"/>
                <a:gd name="connsiteY1" fmla="*/ 1865096 h 1865095"/>
                <a:gd name="connsiteX2" fmla="*/ 0 w 1865095"/>
                <a:gd name="connsiteY2" fmla="*/ 932548 h 1865095"/>
                <a:gd name="connsiteX3" fmla="*/ 932548 w 1865095"/>
                <a:gd name="connsiteY3" fmla="*/ 0 h 1865095"/>
                <a:gd name="connsiteX4" fmla="*/ 1865096 w 1865095"/>
                <a:gd name="connsiteY4" fmla="*/ 932548 h 186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95" h="1865095">
                  <a:moveTo>
                    <a:pt x="1865096" y="932548"/>
                  </a:moveTo>
                  <a:cubicBezTo>
                    <a:pt x="1865096" y="1447580"/>
                    <a:pt x="1447580" y="1865096"/>
                    <a:pt x="932548" y="1865096"/>
                  </a:cubicBezTo>
                  <a:cubicBezTo>
                    <a:pt x="417516" y="1865096"/>
                    <a:pt x="0" y="1447580"/>
                    <a:pt x="0" y="932548"/>
                  </a:cubicBezTo>
                  <a:cubicBezTo>
                    <a:pt x="0" y="417516"/>
                    <a:pt x="417516" y="0"/>
                    <a:pt x="932548" y="0"/>
                  </a:cubicBezTo>
                  <a:cubicBezTo>
                    <a:pt x="1447580" y="0"/>
                    <a:pt x="1865096" y="417516"/>
                    <a:pt x="1865096" y="932548"/>
                  </a:cubicBezTo>
                  <a:close/>
                </a:path>
              </a:pathLst>
            </a:custGeom>
            <a:solidFill>
              <a:srgbClr val="EFCE79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61" name="Graphic 3">
              <a:extLst>
                <a:ext uri="{FF2B5EF4-FFF2-40B4-BE49-F238E27FC236}">
                  <a16:creationId xmlns:a16="http://schemas.microsoft.com/office/drawing/2014/main" id="{737DE444-15D9-2D1D-ACC8-1364FB0DD908}"/>
                </a:ext>
              </a:extLst>
            </p:cNvPr>
            <p:cNvGrpSpPr/>
            <p:nvPr/>
          </p:nvGrpSpPr>
          <p:grpSpPr>
            <a:xfrm>
              <a:off x="10615906" y="412126"/>
              <a:ext cx="1865136" cy="1820250"/>
              <a:chOff x="10615906" y="412126"/>
              <a:chExt cx="1865136" cy="1820250"/>
            </a:xfrm>
            <a:solidFill>
              <a:srgbClr val="E4AF70"/>
            </a:solidFill>
          </p:grpSpPr>
          <p:sp>
            <p:nvSpPr>
              <p:cNvPr id="66" name="Freeform: Shape 227">
                <a:extLst>
                  <a:ext uri="{FF2B5EF4-FFF2-40B4-BE49-F238E27FC236}">
                    <a16:creationId xmlns:a16="http://schemas.microsoft.com/office/drawing/2014/main" id="{C0F810D9-7DAE-93DC-0774-31BB336B4B57}"/>
                  </a:ext>
                </a:extLst>
              </p:cNvPr>
              <p:cNvSpPr/>
              <p:nvPr/>
            </p:nvSpPr>
            <p:spPr>
              <a:xfrm>
                <a:off x="10799009" y="412126"/>
                <a:ext cx="1103879" cy="354736"/>
              </a:xfrm>
              <a:custGeom>
                <a:avLst/>
                <a:gdLst>
                  <a:gd name="connsiteX0" fmla="*/ 0 w 1103879"/>
                  <a:gd name="connsiteY0" fmla="*/ 354736 h 354736"/>
                  <a:gd name="connsiteX1" fmla="*/ 1103879 w 1103879"/>
                  <a:gd name="connsiteY1" fmla="*/ 46953 h 354736"/>
                  <a:gd name="connsiteX2" fmla="*/ 955737 w 1103879"/>
                  <a:gd name="connsiteY2" fmla="*/ 0 h 354736"/>
                  <a:gd name="connsiteX3" fmla="*/ 102339 w 1103879"/>
                  <a:gd name="connsiteY3" fmla="*/ 238024 h 354736"/>
                  <a:gd name="connsiteX4" fmla="*/ 0 w 1103879"/>
                  <a:gd name="connsiteY4" fmla="*/ 354736 h 35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879" h="354736">
                    <a:moveTo>
                      <a:pt x="0" y="354736"/>
                    </a:moveTo>
                    <a:lnTo>
                      <a:pt x="1103879" y="46953"/>
                    </a:lnTo>
                    <a:cubicBezTo>
                      <a:pt x="1056159" y="27214"/>
                      <a:pt x="1006523" y="11499"/>
                      <a:pt x="955737" y="0"/>
                    </a:cubicBezTo>
                    <a:lnTo>
                      <a:pt x="102339" y="238024"/>
                    </a:lnTo>
                    <a:cubicBezTo>
                      <a:pt x="64776" y="274053"/>
                      <a:pt x="30663" y="313149"/>
                      <a:pt x="0" y="35473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7" name="Freeform: Shape 228">
                <a:extLst>
                  <a:ext uri="{FF2B5EF4-FFF2-40B4-BE49-F238E27FC236}">
                    <a16:creationId xmlns:a16="http://schemas.microsoft.com/office/drawing/2014/main" id="{B9A1BBE5-8A91-2932-8C39-2D442CE4E90B}"/>
                  </a:ext>
                </a:extLst>
              </p:cNvPr>
              <p:cNvSpPr/>
              <p:nvPr/>
            </p:nvSpPr>
            <p:spPr>
              <a:xfrm>
                <a:off x="10615906" y="826847"/>
                <a:ext cx="1766288" cy="568037"/>
              </a:xfrm>
              <a:custGeom>
                <a:avLst/>
                <a:gdLst>
                  <a:gd name="connsiteX0" fmla="*/ 1723168 w 1766288"/>
                  <a:gd name="connsiteY0" fmla="*/ 0 h 568037"/>
                  <a:gd name="connsiteX1" fmla="*/ 82 w 1766288"/>
                  <a:gd name="connsiteY1" fmla="*/ 480456 h 568037"/>
                  <a:gd name="connsiteX2" fmla="*/ 2957 w 1766288"/>
                  <a:gd name="connsiteY2" fmla="*/ 568038 h 568037"/>
                  <a:gd name="connsiteX3" fmla="*/ 1766289 w 1766288"/>
                  <a:gd name="connsiteY3" fmla="*/ 76467 h 568037"/>
                  <a:gd name="connsiteX4" fmla="*/ 1723168 w 1766288"/>
                  <a:gd name="connsiteY4" fmla="*/ 0 h 5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6288" h="568037">
                    <a:moveTo>
                      <a:pt x="1723168" y="0"/>
                    </a:moveTo>
                    <a:lnTo>
                      <a:pt x="82" y="480456"/>
                    </a:lnTo>
                    <a:cubicBezTo>
                      <a:pt x="-301" y="509394"/>
                      <a:pt x="657" y="538716"/>
                      <a:pt x="2957" y="568038"/>
                    </a:cubicBezTo>
                    <a:lnTo>
                      <a:pt x="1766289" y="76467"/>
                    </a:lnTo>
                    <a:cubicBezTo>
                      <a:pt x="1752874" y="50019"/>
                      <a:pt x="1738692" y="24722"/>
                      <a:pt x="172316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8" name="Freeform: Shape 229">
                <a:extLst>
                  <a:ext uri="{FF2B5EF4-FFF2-40B4-BE49-F238E27FC236}">
                    <a16:creationId xmlns:a16="http://schemas.microsoft.com/office/drawing/2014/main" id="{955D503D-06EE-799A-34D7-9BD86F1C536C}"/>
                  </a:ext>
                </a:extLst>
              </p:cNvPr>
              <p:cNvSpPr/>
              <p:nvPr/>
            </p:nvSpPr>
            <p:spPr>
              <a:xfrm>
                <a:off x="10649909" y="513506"/>
                <a:ext cx="1454015" cy="558838"/>
              </a:xfrm>
              <a:custGeom>
                <a:avLst/>
                <a:gdLst>
                  <a:gd name="connsiteX0" fmla="*/ 1454016 w 1454015"/>
                  <a:gd name="connsiteY0" fmla="*/ 59027 h 558838"/>
                  <a:gd name="connsiteX1" fmla="*/ 1363942 w 1454015"/>
                  <a:gd name="connsiteY1" fmla="*/ 0 h 558838"/>
                  <a:gd name="connsiteX2" fmla="*/ 34880 w 1454015"/>
                  <a:gd name="connsiteY2" fmla="*/ 456883 h 558838"/>
                  <a:gd name="connsiteX3" fmla="*/ 0 w 1454015"/>
                  <a:gd name="connsiteY3" fmla="*/ 558839 h 558838"/>
                  <a:gd name="connsiteX4" fmla="*/ 1454016 w 1454015"/>
                  <a:gd name="connsiteY4" fmla="*/ 59027 h 55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015" h="558838">
                    <a:moveTo>
                      <a:pt x="1454016" y="59027"/>
                    </a:moveTo>
                    <a:cubicBezTo>
                      <a:pt x="1425077" y="37563"/>
                      <a:pt x="1394989" y="18015"/>
                      <a:pt x="1363942" y="0"/>
                    </a:cubicBezTo>
                    <a:lnTo>
                      <a:pt x="34880" y="456883"/>
                    </a:lnTo>
                    <a:cubicBezTo>
                      <a:pt x="21273" y="490038"/>
                      <a:pt x="9582" y="524151"/>
                      <a:pt x="0" y="558839"/>
                    </a:cubicBezTo>
                    <a:lnTo>
                      <a:pt x="1454016" y="59027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9" name="Freeform: Shape 230">
                <a:extLst>
                  <a:ext uri="{FF2B5EF4-FFF2-40B4-BE49-F238E27FC236}">
                    <a16:creationId xmlns:a16="http://schemas.microsoft.com/office/drawing/2014/main" id="{6FF4E4F3-F123-D378-AB2C-6B125762DC99}"/>
                  </a:ext>
                </a:extLst>
              </p:cNvPr>
              <p:cNvSpPr/>
              <p:nvPr/>
            </p:nvSpPr>
            <p:spPr>
              <a:xfrm>
                <a:off x="10620971" y="639609"/>
                <a:ext cx="1598899" cy="583944"/>
              </a:xfrm>
              <a:custGeom>
                <a:avLst/>
                <a:gdLst>
                  <a:gd name="connsiteX0" fmla="*/ 0 w 1598899"/>
                  <a:gd name="connsiteY0" fmla="*/ 583944 h 583944"/>
                  <a:gd name="connsiteX1" fmla="*/ 1598900 w 1598899"/>
                  <a:gd name="connsiteY1" fmla="*/ 34496 h 583944"/>
                  <a:gd name="connsiteX2" fmla="*/ 1563829 w 1598899"/>
                  <a:gd name="connsiteY2" fmla="*/ 0 h 583944"/>
                  <a:gd name="connsiteX3" fmla="*/ 6516 w 1598899"/>
                  <a:gd name="connsiteY3" fmla="*/ 535075 h 583944"/>
                  <a:gd name="connsiteX4" fmla="*/ 0 w 1598899"/>
                  <a:gd name="connsiteY4" fmla="*/ 583944 h 5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899" h="583944">
                    <a:moveTo>
                      <a:pt x="0" y="583944"/>
                    </a:moveTo>
                    <a:lnTo>
                      <a:pt x="1598900" y="34496"/>
                    </a:lnTo>
                    <a:cubicBezTo>
                      <a:pt x="1587401" y="22614"/>
                      <a:pt x="1575711" y="11307"/>
                      <a:pt x="1563829" y="0"/>
                    </a:cubicBezTo>
                    <a:lnTo>
                      <a:pt x="6516" y="535075"/>
                    </a:lnTo>
                    <a:cubicBezTo>
                      <a:pt x="3833" y="551365"/>
                      <a:pt x="1725" y="567655"/>
                      <a:pt x="0" y="583944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0" name="Freeform: Shape 231">
                <a:extLst>
                  <a:ext uri="{FF2B5EF4-FFF2-40B4-BE49-F238E27FC236}">
                    <a16:creationId xmlns:a16="http://schemas.microsoft.com/office/drawing/2014/main" id="{7E59B588-8539-78DA-48A4-BFECF607D94F}"/>
                  </a:ext>
                </a:extLst>
              </p:cNvPr>
              <p:cNvSpPr/>
              <p:nvPr/>
            </p:nvSpPr>
            <p:spPr>
              <a:xfrm>
                <a:off x="10774479" y="1269548"/>
                <a:ext cx="1706562" cy="644695"/>
              </a:xfrm>
              <a:custGeom>
                <a:avLst/>
                <a:gdLst>
                  <a:gd name="connsiteX0" fmla="*/ 53661 w 1706562"/>
                  <a:gd name="connsiteY0" fmla="*/ 644696 h 644695"/>
                  <a:gd name="connsiteX1" fmla="*/ 1705838 w 1706562"/>
                  <a:gd name="connsiteY1" fmla="*/ 89498 h 644695"/>
                  <a:gd name="connsiteX2" fmla="*/ 1705072 w 1706562"/>
                  <a:gd name="connsiteY2" fmla="*/ 0 h 644695"/>
                  <a:gd name="connsiteX3" fmla="*/ 0 w 1706562"/>
                  <a:gd name="connsiteY3" fmla="*/ 573021 h 644695"/>
                  <a:gd name="connsiteX4" fmla="*/ 53661 w 1706562"/>
                  <a:gd name="connsiteY4" fmla="*/ 644696 h 64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6562" h="644695">
                    <a:moveTo>
                      <a:pt x="53661" y="644696"/>
                    </a:moveTo>
                    <a:lnTo>
                      <a:pt x="1705838" y="89498"/>
                    </a:lnTo>
                    <a:cubicBezTo>
                      <a:pt x="1706988" y="59793"/>
                      <a:pt x="1706796" y="30088"/>
                      <a:pt x="1705072" y="0"/>
                    </a:cubicBezTo>
                    <a:lnTo>
                      <a:pt x="0" y="573021"/>
                    </a:lnTo>
                    <a:cubicBezTo>
                      <a:pt x="17056" y="597743"/>
                      <a:pt x="34880" y="621699"/>
                      <a:pt x="53661" y="64469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1" name="Freeform: Shape 232">
                <a:extLst>
                  <a:ext uri="{FF2B5EF4-FFF2-40B4-BE49-F238E27FC236}">
                    <a16:creationId xmlns:a16="http://schemas.microsoft.com/office/drawing/2014/main" id="{F706778E-C90A-4DF5-D091-529549624A95}"/>
                  </a:ext>
                </a:extLst>
              </p:cNvPr>
              <p:cNvSpPr/>
              <p:nvPr/>
            </p:nvSpPr>
            <p:spPr>
              <a:xfrm>
                <a:off x="10633044" y="972881"/>
                <a:ext cx="1808560" cy="608858"/>
              </a:xfrm>
              <a:custGeom>
                <a:avLst/>
                <a:gdLst>
                  <a:gd name="connsiteX0" fmla="*/ 0 w 1808560"/>
                  <a:gd name="connsiteY0" fmla="*/ 526259 h 608858"/>
                  <a:gd name="connsiteX1" fmla="*/ 17248 w 1808560"/>
                  <a:gd name="connsiteY1" fmla="*/ 599084 h 608858"/>
                  <a:gd name="connsiteX2" fmla="*/ 20123 w 1808560"/>
                  <a:gd name="connsiteY2" fmla="*/ 608858 h 608858"/>
                  <a:gd name="connsiteX3" fmla="*/ 1808560 w 1808560"/>
                  <a:gd name="connsiteY3" fmla="*/ 80300 h 608858"/>
                  <a:gd name="connsiteX4" fmla="*/ 1780388 w 1808560"/>
                  <a:gd name="connsiteY4" fmla="*/ 0 h 608858"/>
                  <a:gd name="connsiteX5" fmla="*/ 0 w 1808560"/>
                  <a:gd name="connsiteY5" fmla="*/ 526259 h 60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8560" h="608858">
                    <a:moveTo>
                      <a:pt x="0" y="526259"/>
                    </a:moveTo>
                    <a:cubicBezTo>
                      <a:pt x="4791" y="550598"/>
                      <a:pt x="10540" y="574937"/>
                      <a:pt x="17248" y="599084"/>
                    </a:cubicBezTo>
                    <a:cubicBezTo>
                      <a:pt x="18206" y="602342"/>
                      <a:pt x="19165" y="605600"/>
                      <a:pt x="20123" y="608858"/>
                    </a:cubicBezTo>
                    <a:lnTo>
                      <a:pt x="1808560" y="80300"/>
                    </a:lnTo>
                    <a:cubicBezTo>
                      <a:pt x="1800320" y="52894"/>
                      <a:pt x="1790929" y="26064"/>
                      <a:pt x="1780388" y="0"/>
                    </a:cubicBezTo>
                    <a:lnTo>
                      <a:pt x="0" y="526259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2" name="Freeform: Shape 233">
                <a:extLst>
                  <a:ext uri="{FF2B5EF4-FFF2-40B4-BE49-F238E27FC236}">
                    <a16:creationId xmlns:a16="http://schemas.microsoft.com/office/drawing/2014/main" id="{A881A1B8-F5C2-99E9-D244-DBBD42BCA957}"/>
                  </a:ext>
                </a:extLst>
              </p:cNvPr>
              <p:cNvSpPr/>
              <p:nvPr/>
            </p:nvSpPr>
            <p:spPr>
              <a:xfrm>
                <a:off x="10682297" y="1140571"/>
                <a:ext cx="1788629" cy="567271"/>
              </a:xfrm>
              <a:custGeom>
                <a:avLst/>
                <a:gdLst>
                  <a:gd name="connsiteX0" fmla="*/ 0 w 1788629"/>
                  <a:gd name="connsiteY0" fmla="*/ 526451 h 567271"/>
                  <a:gd name="connsiteX1" fmla="*/ 17248 w 1788629"/>
                  <a:gd name="connsiteY1" fmla="*/ 567271 h 567271"/>
                  <a:gd name="connsiteX2" fmla="*/ 1788629 w 1788629"/>
                  <a:gd name="connsiteY2" fmla="*/ 43695 h 567271"/>
                  <a:gd name="connsiteX3" fmla="*/ 1780963 w 1788629"/>
                  <a:gd name="connsiteY3" fmla="*/ 0 h 567271"/>
                  <a:gd name="connsiteX4" fmla="*/ 0 w 1788629"/>
                  <a:gd name="connsiteY4" fmla="*/ 526451 h 56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629" h="567271">
                    <a:moveTo>
                      <a:pt x="0" y="526451"/>
                    </a:moveTo>
                    <a:cubicBezTo>
                      <a:pt x="5558" y="540249"/>
                      <a:pt x="11307" y="553856"/>
                      <a:pt x="17248" y="567271"/>
                    </a:cubicBezTo>
                    <a:lnTo>
                      <a:pt x="1788629" y="43695"/>
                    </a:lnTo>
                    <a:cubicBezTo>
                      <a:pt x="1786521" y="29130"/>
                      <a:pt x="1784030" y="14565"/>
                      <a:pt x="1780963" y="0"/>
                    </a:cubicBezTo>
                    <a:lnTo>
                      <a:pt x="0" y="526451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3" name="Freeform: Shape 234">
                <a:extLst>
                  <a:ext uri="{FF2B5EF4-FFF2-40B4-BE49-F238E27FC236}">
                    <a16:creationId xmlns:a16="http://schemas.microsoft.com/office/drawing/2014/main" id="{9E293D40-4391-4C62-1321-C7246896AFAA}"/>
                  </a:ext>
                </a:extLst>
              </p:cNvPr>
              <p:cNvSpPr/>
              <p:nvPr/>
            </p:nvSpPr>
            <p:spPr>
              <a:xfrm>
                <a:off x="11195908" y="1894313"/>
                <a:ext cx="1088547" cy="338062"/>
              </a:xfrm>
              <a:custGeom>
                <a:avLst/>
                <a:gdLst>
                  <a:gd name="connsiteX0" fmla="*/ 1088548 w 1088547"/>
                  <a:gd name="connsiteY0" fmla="*/ 0 h 338062"/>
                  <a:gd name="connsiteX1" fmla="*/ 0 w 1088547"/>
                  <a:gd name="connsiteY1" fmla="*/ 290535 h 338062"/>
                  <a:gd name="connsiteX2" fmla="*/ 151783 w 1088547"/>
                  <a:gd name="connsiteY2" fmla="*/ 338063 h 338062"/>
                  <a:gd name="connsiteX3" fmla="*/ 980651 w 1088547"/>
                  <a:gd name="connsiteY3" fmla="*/ 116904 h 338062"/>
                  <a:gd name="connsiteX4" fmla="*/ 1088548 w 1088547"/>
                  <a:gd name="connsiteY4" fmla="*/ 0 h 33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547" h="338062">
                    <a:moveTo>
                      <a:pt x="1088548" y="0"/>
                    </a:moveTo>
                    <a:lnTo>
                      <a:pt x="0" y="290535"/>
                    </a:lnTo>
                    <a:cubicBezTo>
                      <a:pt x="49061" y="310658"/>
                      <a:pt x="99847" y="326564"/>
                      <a:pt x="151783" y="338063"/>
                    </a:cubicBezTo>
                    <a:lnTo>
                      <a:pt x="980651" y="116904"/>
                    </a:lnTo>
                    <a:cubicBezTo>
                      <a:pt x="1019938" y="80874"/>
                      <a:pt x="1056159" y="41779"/>
                      <a:pt x="108854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4" name="Freeform: Shape 235">
                <a:extLst>
                  <a:ext uri="{FF2B5EF4-FFF2-40B4-BE49-F238E27FC236}">
                    <a16:creationId xmlns:a16="http://schemas.microsoft.com/office/drawing/2014/main" id="{F91315C9-CB3F-836A-D2AE-9A37341C7A95}"/>
                  </a:ext>
                </a:extLst>
              </p:cNvPr>
              <p:cNvSpPr/>
              <p:nvPr/>
            </p:nvSpPr>
            <p:spPr>
              <a:xfrm>
                <a:off x="10869152" y="1428614"/>
                <a:ext cx="1605990" cy="598509"/>
              </a:xfrm>
              <a:custGeom>
                <a:avLst/>
                <a:gdLst>
                  <a:gd name="connsiteX0" fmla="*/ 0 w 1605990"/>
                  <a:gd name="connsiteY0" fmla="*/ 532008 h 598509"/>
                  <a:gd name="connsiteX1" fmla="*/ 69567 w 1605990"/>
                  <a:gd name="connsiteY1" fmla="*/ 598510 h 598509"/>
                  <a:gd name="connsiteX2" fmla="*/ 1590084 w 1605990"/>
                  <a:gd name="connsiteY2" fmla="*/ 94865 h 598509"/>
                  <a:gd name="connsiteX3" fmla="*/ 1605991 w 1605990"/>
                  <a:gd name="connsiteY3" fmla="*/ 0 h 598509"/>
                  <a:gd name="connsiteX4" fmla="*/ 0 w 1605990"/>
                  <a:gd name="connsiteY4" fmla="*/ 532008 h 59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990" h="598509">
                    <a:moveTo>
                      <a:pt x="0" y="532008"/>
                    </a:moveTo>
                    <a:cubicBezTo>
                      <a:pt x="22039" y="555389"/>
                      <a:pt x="45228" y="577620"/>
                      <a:pt x="69567" y="598510"/>
                    </a:cubicBezTo>
                    <a:lnTo>
                      <a:pt x="1590084" y="94865"/>
                    </a:lnTo>
                    <a:cubicBezTo>
                      <a:pt x="1596983" y="63626"/>
                      <a:pt x="1602349" y="32005"/>
                      <a:pt x="1605991" y="0"/>
                    </a:cubicBezTo>
                    <a:lnTo>
                      <a:pt x="0" y="532008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5" name="Freeform: Shape 236">
                <a:extLst>
                  <a:ext uri="{FF2B5EF4-FFF2-40B4-BE49-F238E27FC236}">
                    <a16:creationId xmlns:a16="http://schemas.microsoft.com/office/drawing/2014/main" id="{A7C7C4AE-C35C-57FE-F85C-33640798F1E6}"/>
                  </a:ext>
                </a:extLst>
              </p:cNvPr>
              <p:cNvSpPr/>
              <p:nvPr/>
            </p:nvSpPr>
            <p:spPr>
              <a:xfrm>
                <a:off x="11024768" y="1627734"/>
                <a:ext cx="1404762" cy="495787"/>
              </a:xfrm>
              <a:custGeom>
                <a:avLst/>
                <a:gdLst>
                  <a:gd name="connsiteX0" fmla="*/ 0 w 1404762"/>
                  <a:gd name="connsiteY0" fmla="*/ 465316 h 495787"/>
                  <a:gd name="connsiteX1" fmla="*/ 47911 w 1404762"/>
                  <a:gd name="connsiteY1" fmla="*/ 495787 h 495787"/>
                  <a:gd name="connsiteX2" fmla="*/ 1384448 w 1404762"/>
                  <a:gd name="connsiteY2" fmla="*/ 53086 h 495787"/>
                  <a:gd name="connsiteX3" fmla="*/ 1404763 w 1404762"/>
                  <a:gd name="connsiteY3" fmla="*/ 0 h 495787"/>
                  <a:gd name="connsiteX4" fmla="*/ 0 w 1404762"/>
                  <a:gd name="connsiteY4" fmla="*/ 465316 h 49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762" h="495787">
                    <a:moveTo>
                      <a:pt x="0" y="465316"/>
                    </a:moveTo>
                    <a:cubicBezTo>
                      <a:pt x="15715" y="475856"/>
                      <a:pt x="31622" y="486205"/>
                      <a:pt x="47911" y="495787"/>
                    </a:cubicBezTo>
                    <a:lnTo>
                      <a:pt x="1384448" y="53086"/>
                    </a:lnTo>
                    <a:cubicBezTo>
                      <a:pt x="1391731" y="35646"/>
                      <a:pt x="1398439" y="18015"/>
                      <a:pt x="1404763" y="0"/>
                    </a:cubicBezTo>
                    <a:lnTo>
                      <a:pt x="0" y="465316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62" name="Freeform: Shape 224">
              <a:extLst>
                <a:ext uri="{FF2B5EF4-FFF2-40B4-BE49-F238E27FC236}">
                  <a16:creationId xmlns:a16="http://schemas.microsoft.com/office/drawing/2014/main" id="{08119215-7E0F-DF8F-4FA6-CEA1A04ADCEC}"/>
                </a:ext>
              </a:extLst>
            </p:cNvPr>
            <p:cNvSpPr/>
            <p:nvPr/>
          </p:nvSpPr>
          <p:spPr>
            <a:xfrm>
              <a:off x="10615561" y="790243"/>
              <a:ext cx="1813970" cy="1464392"/>
            </a:xfrm>
            <a:custGeom>
              <a:avLst/>
              <a:gdLst>
                <a:gd name="connsiteX0" fmla="*/ 149527 w 1813970"/>
                <a:gd name="connsiteY0" fmla="*/ 555581 h 1464392"/>
                <a:gd name="connsiteX1" fmla="*/ 166584 w 1813970"/>
                <a:gd name="connsiteY1" fmla="*/ 0 h 1464392"/>
                <a:gd name="connsiteX2" fmla="*/ 34540 w 1813970"/>
                <a:gd name="connsiteY2" fmla="*/ 782106 h 1464392"/>
                <a:gd name="connsiteX3" fmla="*/ 1183264 w 1813970"/>
                <a:gd name="connsiteY3" fmla="*/ 1429868 h 1464392"/>
                <a:gd name="connsiteX4" fmla="*/ 1813970 w 1813970"/>
                <a:gd name="connsiteY4" fmla="*/ 836725 h 1464392"/>
                <a:gd name="connsiteX5" fmla="*/ 1298252 w 1813970"/>
                <a:gd name="connsiteY5" fmla="*/ 1203343 h 1464392"/>
                <a:gd name="connsiteX6" fmla="*/ 149527 w 1813970"/>
                <a:gd name="connsiteY6" fmla="*/ 555581 h 146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92">
                  <a:moveTo>
                    <a:pt x="149527" y="555581"/>
                  </a:moveTo>
                  <a:cubicBezTo>
                    <a:pt x="96633" y="365660"/>
                    <a:pt x="106407" y="173056"/>
                    <a:pt x="166584" y="0"/>
                  </a:cubicBezTo>
                  <a:cubicBezTo>
                    <a:pt x="14034" y="220009"/>
                    <a:pt x="-43077" y="503836"/>
                    <a:pt x="34540" y="782106"/>
                  </a:cubicBezTo>
                  <a:cubicBezTo>
                    <a:pt x="172908" y="1278277"/>
                    <a:pt x="687093" y="1568237"/>
                    <a:pt x="1183264" y="1429868"/>
                  </a:cubicBezTo>
                  <a:cubicBezTo>
                    <a:pt x="1489514" y="1344586"/>
                    <a:pt x="1716997" y="1115953"/>
                    <a:pt x="1813970" y="836725"/>
                  </a:cubicBezTo>
                  <a:cubicBezTo>
                    <a:pt x="1694383" y="1009206"/>
                    <a:pt x="1516153" y="1142591"/>
                    <a:pt x="1298252" y="1203343"/>
                  </a:cubicBezTo>
                  <a:cubicBezTo>
                    <a:pt x="802273" y="1341711"/>
                    <a:pt x="287896" y="1051560"/>
                    <a:pt x="149527" y="555581"/>
                  </a:cubicBezTo>
                  <a:close/>
                </a:path>
              </a:pathLst>
            </a:custGeom>
            <a:solidFill>
              <a:srgbClr val="D25B30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4" name="Freeform: Shape 225">
              <a:extLst>
                <a:ext uri="{FF2B5EF4-FFF2-40B4-BE49-F238E27FC236}">
                  <a16:creationId xmlns:a16="http://schemas.microsoft.com/office/drawing/2014/main" id="{9CFEE748-0C3A-F1CE-2777-DA4AC9DD7529}"/>
                </a:ext>
              </a:extLst>
            </p:cNvPr>
            <p:cNvSpPr/>
            <p:nvPr/>
          </p:nvSpPr>
          <p:spPr>
            <a:xfrm>
              <a:off x="10667157" y="388922"/>
              <a:ext cx="1813970" cy="1464379"/>
            </a:xfrm>
            <a:custGeom>
              <a:avLst/>
              <a:gdLst>
                <a:gd name="connsiteX0" fmla="*/ 1664443 w 1813970"/>
                <a:gd name="connsiteY0" fmla="*/ 908798 h 1464379"/>
                <a:gd name="connsiteX1" fmla="*/ 1647386 w 1813970"/>
                <a:gd name="connsiteY1" fmla="*/ 1464379 h 1464379"/>
                <a:gd name="connsiteX2" fmla="*/ 1779430 w 1813970"/>
                <a:gd name="connsiteY2" fmla="*/ 682273 h 1464379"/>
                <a:gd name="connsiteX3" fmla="*/ 630706 w 1813970"/>
                <a:gd name="connsiteY3" fmla="*/ 34511 h 1464379"/>
                <a:gd name="connsiteX4" fmla="*/ 0 w 1813970"/>
                <a:gd name="connsiteY4" fmla="*/ 627654 h 1464379"/>
                <a:gd name="connsiteX5" fmla="*/ 515718 w 1813970"/>
                <a:gd name="connsiteY5" fmla="*/ 261036 h 1464379"/>
                <a:gd name="connsiteX6" fmla="*/ 1664443 w 1813970"/>
                <a:gd name="connsiteY6" fmla="*/ 908798 h 14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79">
                  <a:moveTo>
                    <a:pt x="1664443" y="908798"/>
                  </a:moveTo>
                  <a:cubicBezTo>
                    <a:pt x="1717337" y="1098719"/>
                    <a:pt x="1707563" y="1291323"/>
                    <a:pt x="1647386" y="1464379"/>
                  </a:cubicBezTo>
                  <a:cubicBezTo>
                    <a:pt x="1799936" y="1244370"/>
                    <a:pt x="1857047" y="960543"/>
                    <a:pt x="1779430" y="682273"/>
                  </a:cubicBezTo>
                  <a:cubicBezTo>
                    <a:pt x="1641254" y="186294"/>
                    <a:pt x="1126877" y="-103857"/>
                    <a:pt x="630706" y="34511"/>
                  </a:cubicBezTo>
                  <a:cubicBezTo>
                    <a:pt x="324648" y="119793"/>
                    <a:pt x="96973" y="348426"/>
                    <a:pt x="0" y="627654"/>
                  </a:cubicBezTo>
                  <a:cubicBezTo>
                    <a:pt x="119587" y="455173"/>
                    <a:pt x="297817" y="321788"/>
                    <a:pt x="515718" y="261036"/>
                  </a:cubicBezTo>
                  <a:cubicBezTo>
                    <a:pt x="1011889" y="122668"/>
                    <a:pt x="1526075" y="412628"/>
                    <a:pt x="1664443" y="908798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5" name="Freeform: Shape 226">
              <a:extLst>
                <a:ext uri="{FF2B5EF4-FFF2-40B4-BE49-F238E27FC236}">
                  <a16:creationId xmlns:a16="http://schemas.microsoft.com/office/drawing/2014/main" id="{62DEE28F-0CCF-3DE4-9996-AC8EEB59C4DF}"/>
                </a:ext>
              </a:extLst>
            </p:cNvPr>
            <p:cNvSpPr/>
            <p:nvPr/>
          </p:nvSpPr>
          <p:spPr>
            <a:xfrm>
              <a:off x="10128276" y="768653"/>
              <a:ext cx="2832852" cy="1079427"/>
            </a:xfrm>
            <a:custGeom>
              <a:avLst/>
              <a:gdLst>
                <a:gd name="connsiteX0" fmla="*/ 2179752 w 2832852"/>
                <a:gd name="connsiteY0" fmla="*/ 8366 h 1079427"/>
                <a:gd name="connsiteX1" fmla="*/ 2242611 w 2832852"/>
                <a:gd name="connsiteY1" fmla="*/ 110896 h 1079427"/>
                <a:gd name="connsiteX2" fmla="*/ 2488110 w 2832852"/>
                <a:gd name="connsiteY2" fmla="*/ 161107 h 1079427"/>
                <a:gd name="connsiteX3" fmla="*/ 2322911 w 2832852"/>
                <a:gd name="connsiteY3" fmla="*/ 320748 h 1079427"/>
                <a:gd name="connsiteX4" fmla="*/ 1447090 w 2832852"/>
                <a:gd name="connsiteY4" fmla="*/ 650762 h 1079427"/>
                <a:gd name="connsiteX5" fmla="*/ 526999 w 2832852"/>
                <a:gd name="connsiteY5" fmla="*/ 821518 h 1079427"/>
                <a:gd name="connsiteX6" fmla="*/ 303157 w 2832852"/>
                <a:gd name="connsiteY6" fmla="*/ 770349 h 1079427"/>
                <a:gd name="connsiteX7" fmla="*/ 487137 w 2832852"/>
                <a:gd name="connsiteY7" fmla="*/ 600359 h 1079427"/>
                <a:gd name="connsiteX8" fmla="*/ 487904 w 2832852"/>
                <a:gd name="connsiteY8" fmla="*/ 480197 h 1079427"/>
                <a:gd name="connsiteX9" fmla="*/ 3807 w 2832852"/>
                <a:gd name="connsiteY9" fmla="*/ 933631 h 1079427"/>
                <a:gd name="connsiteX10" fmla="*/ 646969 w 2832852"/>
                <a:gd name="connsiteY10" fmla="*/ 1071616 h 1079427"/>
                <a:gd name="connsiteX11" fmla="*/ 1519149 w 2832852"/>
                <a:gd name="connsiteY11" fmla="*/ 908717 h 1079427"/>
                <a:gd name="connsiteX12" fmla="*/ 2349933 w 2832852"/>
                <a:gd name="connsiteY12" fmla="*/ 596718 h 1079427"/>
                <a:gd name="connsiteX13" fmla="*/ 2829047 w 2832852"/>
                <a:gd name="connsiteY13" fmla="*/ 145776 h 1079427"/>
                <a:gd name="connsiteX14" fmla="*/ 2179752 w 2832852"/>
                <a:gd name="connsiteY14" fmla="*/ 8366 h 107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2852" h="1079427">
                  <a:moveTo>
                    <a:pt x="2179752" y="8366"/>
                  </a:moveTo>
                  <a:cubicBezTo>
                    <a:pt x="2202749" y="40945"/>
                    <a:pt x="2223830" y="75058"/>
                    <a:pt x="2242611" y="110896"/>
                  </a:cubicBezTo>
                  <a:cubicBezTo>
                    <a:pt x="2386154" y="103997"/>
                    <a:pt x="2476611" y="119903"/>
                    <a:pt x="2488110" y="161107"/>
                  </a:cubicBezTo>
                  <a:cubicBezTo>
                    <a:pt x="2499033" y="200203"/>
                    <a:pt x="2437324" y="256547"/>
                    <a:pt x="2322911" y="320748"/>
                  </a:cubicBezTo>
                  <a:cubicBezTo>
                    <a:pt x="2139123" y="423854"/>
                    <a:pt x="1819266" y="547082"/>
                    <a:pt x="1447090" y="650762"/>
                  </a:cubicBezTo>
                  <a:cubicBezTo>
                    <a:pt x="1074914" y="754442"/>
                    <a:pt x="737618" y="814619"/>
                    <a:pt x="526999" y="821518"/>
                  </a:cubicBezTo>
                  <a:cubicBezTo>
                    <a:pt x="396105" y="825735"/>
                    <a:pt x="314081" y="809445"/>
                    <a:pt x="303157" y="770349"/>
                  </a:cubicBezTo>
                  <a:cubicBezTo>
                    <a:pt x="291658" y="729145"/>
                    <a:pt x="360843" y="668585"/>
                    <a:pt x="487137" y="600359"/>
                  </a:cubicBezTo>
                  <a:cubicBezTo>
                    <a:pt x="484837" y="559922"/>
                    <a:pt x="485029" y="519868"/>
                    <a:pt x="487904" y="480197"/>
                  </a:cubicBezTo>
                  <a:cubicBezTo>
                    <a:pt x="162873" y="643288"/>
                    <a:pt x="-29923" y="812703"/>
                    <a:pt x="3807" y="933631"/>
                  </a:cubicBezTo>
                  <a:cubicBezTo>
                    <a:pt x="37345" y="1053793"/>
                    <a:pt x="287442" y="1099213"/>
                    <a:pt x="646969" y="1071616"/>
                  </a:cubicBezTo>
                  <a:cubicBezTo>
                    <a:pt x="896875" y="1052451"/>
                    <a:pt x="1199484" y="998024"/>
                    <a:pt x="1519149" y="908717"/>
                  </a:cubicBezTo>
                  <a:cubicBezTo>
                    <a:pt x="1838814" y="819410"/>
                    <a:pt x="2126091" y="709597"/>
                    <a:pt x="2349933" y="596718"/>
                  </a:cubicBezTo>
                  <a:cubicBezTo>
                    <a:pt x="2672089" y="434394"/>
                    <a:pt x="2862585" y="266129"/>
                    <a:pt x="2829047" y="145776"/>
                  </a:cubicBezTo>
                  <a:cubicBezTo>
                    <a:pt x="2795318" y="24847"/>
                    <a:pt x="2542729" y="-20381"/>
                    <a:pt x="2179752" y="8366"/>
                  </a:cubicBezTo>
                  <a:close/>
                </a:path>
              </a:pathLst>
            </a:custGeom>
            <a:solidFill>
              <a:srgbClr val="BE6748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76" name="Graphic 241">
            <a:extLst>
              <a:ext uri="{FF2B5EF4-FFF2-40B4-BE49-F238E27FC236}">
                <a16:creationId xmlns:a16="http://schemas.microsoft.com/office/drawing/2014/main" id="{C82A13A8-A2BB-00FB-50ED-76390082B297}"/>
              </a:ext>
            </a:extLst>
          </p:cNvPr>
          <p:cNvGrpSpPr/>
          <p:nvPr/>
        </p:nvGrpSpPr>
        <p:grpSpPr>
          <a:xfrm rot="1433983">
            <a:off x="8421157" y="548298"/>
            <a:ext cx="159704" cy="157829"/>
            <a:chOff x="2434505" y="2932122"/>
            <a:chExt cx="322656" cy="318867"/>
          </a:xfrm>
        </p:grpSpPr>
        <p:sp>
          <p:nvSpPr>
            <p:cNvPr id="77" name="Freeform: Shape 219">
              <a:extLst>
                <a:ext uri="{FF2B5EF4-FFF2-40B4-BE49-F238E27FC236}">
                  <a16:creationId xmlns:a16="http://schemas.microsoft.com/office/drawing/2014/main" id="{81536EC7-8F66-4B75-6B32-CEEC231B0CFA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8" name="Freeform: Shape 220">
              <a:extLst>
                <a:ext uri="{FF2B5EF4-FFF2-40B4-BE49-F238E27FC236}">
                  <a16:creationId xmlns:a16="http://schemas.microsoft.com/office/drawing/2014/main" id="{43E2511F-9D30-FD3A-69B9-4FDCA500D93F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79" name="Graphic 241">
            <a:extLst>
              <a:ext uri="{FF2B5EF4-FFF2-40B4-BE49-F238E27FC236}">
                <a16:creationId xmlns:a16="http://schemas.microsoft.com/office/drawing/2014/main" id="{D4B1BEBA-ABD5-C2B8-8BFA-5302B4160F9E}"/>
              </a:ext>
            </a:extLst>
          </p:cNvPr>
          <p:cNvGrpSpPr/>
          <p:nvPr/>
        </p:nvGrpSpPr>
        <p:grpSpPr>
          <a:xfrm rot="1433983">
            <a:off x="6329584" y="493186"/>
            <a:ext cx="159704" cy="157829"/>
            <a:chOff x="2434505" y="2932122"/>
            <a:chExt cx="322656" cy="318867"/>
          </a:xfrm>
        </p:grpSpPr>
        <p:sp>
          <p:nvSpPr>
            <p:cNvPr id="80" name="Freeform: Shape 219">
              <a:extLst>
                <a:ext uri="{FF2B5EF4-FFF2-40B4-BE49-F238E27FC236}">
                  <a16:creationId xmlns:a16="http://schemas.microsoft.com/office/drawing/2014/main" id="{A66D25DA-6094-00C9-5483-222F6E5AA831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1" name="Freeform: Shape 220">
              <a:extLst>
                <a:ext uri="{FF2B5EF4-FFF2-40B4-BE49-F238E27FC236}">
                  <a16:creationId xmlns:a16="http://schemas.microsoft.com/office/drawing/2014/main" id="{BEC15D01-C61F-D50B-D4B0-6E7CF5B712E6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82" name="Graphic 241">
            <a:extLst>
              <a:ext uri="{FF2B5EF4-FFF2-40B4-BE49-F238E27FC236}">
                <a16:creationId xmlns:a16="http://schemas.microsoft.com/office/drawing/2014/main" id="{0B948187-531B-241A-A85F-4806341505CC}"/>
              </a:ext>
            </a:extLst>
          </p:cNvPr>
          <p:cNvGrpSpPr/>
          <p:nvPr/>
        </p:nvGrpSpPr>
        <p:grpSpPr>
          <a:xfrm rot="1433983">
            <a:off x="7196725" y="757297"/>
            <a:ext cx="159704" cy="157829"/>
            <a:chOff x="2434505" y="2932122"/>
            <a:chExt cx="322656" cy="318867"/>
          </a:xfrm>
        </p:grpSpPr>
        <p:sp>
          <p:nvSpPr>
            <p:cNvPr id="83" name="Freeform: Shape 219">
              <a:extLst>
                <a:ext uri="{FF2B5EF4-FFF2-40B4-BE49-F238E27FC236}">
                  <a16:creationId xmlns:a16="http://schemas.microsoft.com/office/drawing/2014/main" id="{DAEADBE4-46E1-834E-EAFF-97DAA39DF05D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4" name="Freeform: Shape 220">
              <a:extLst>
                <a:ext uri="{FF2B5EF4-FFF2-40B4-BE49-F238E27FC236}">
                  <a16:creationId xmlns:a16="http://schemas.microsoft.com/office/drawing/2014/main" id="{9FA47A04-0587-6095-D969-CA9D148761C4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54" name="Graphic 2">
            <a:extLst>
              <a:ext uri="{FF2B5EF4-FFF2-40B4-BE49-F238E27FC236}">
                <a16:creationId xmlns:a16="http://schemas.microsoft.com/office/drawing/2014/main" id="{3027747B-4026-F7BB-DAB4-6BD14FC8FB06}"/>
              </a:ext>
            </a:extLst>
          </p:cNvPr>
          <p:cNvGrpSpPr/>
          <p:nvPr/>
        </p:nvGrpSpPr>
        <p:grpSpPr>
          <a:xfrm rot="5400000">
            <a:off x="2200158" y="3093841"/>
            <a:ext cx="1239319" cy="5639636"/>
            <a:chOff x="9055963" y="784430"/>
            <a:chExt cx="1652425" cy="7519514"/>
          </a:xfrm>
        </p:grpSpPr>
        <p:sp>
          <p:nvSpPr>
            <p:cNvPr id="155" name="Freeform: Shape 50">
              <a:extLst>
                <a:ext uri="{FF2B5EF4-FFF2-40B4-BE49-F238E27FC236}">
                  <a16:creationId xmlns:a16="http://schemas.microsoft.com/office/drawing/2014/main" id="{8AB4BDAC-86F0-346B-6923-D32EB7DC3D5E}"/>
                </a:ext>
              </a:extLst>
            </p:cNvPr>
            <p:cNvSpPr/>
            <p:nvPr/>
          </p:nvSpPr>
          <p:spPr>
            <a:xfrm>
              <a:off x="9433251" y="3541086"/>
              <a:ext cx="904723" cy="4762858"/>
            </a:xfrm>
            <a:custGeom>
              <a:avLst/>
              <a:gdLst>
                <a:gd name="connsiteX0" fmla="*/ 327515 w 904723"/>
                <a:gd name="connsiteY0" fmla="*/ 0 h 4762858"/>
                <a:gd name="connsiteX1" fmla="*/ 452362 w 904723"/>
                <a:gd name="connsiteY1" fmla="*/ 0 h 4762858"/>
                <a:gd name="connsiteX2" fmla="*/ 577208 w 904723"/>
                <a:gd name="connsiteY2" fmla="*/ 0 h 4762858"/>
                <a:gd name="connsiteX3" fmla="*/ 904723 w 904723"/>
                <a:gd name="connsiteY3" fmla="*/ 4762859 h 4762858"/>
                <a:gd name="connsiteX4" fmla="*/ 452087 w 904723"/>
                <a:gd name="connsiteY4" fmla="*/ 4762859 h 4762858"/>
                <a:gd name="connsiteX5" fmla="*/ 0 w 904723"/>
                <a:gd name="connsiteY5" fmla="*/ 4762859 h 4762858"/>
                <a:gd name="connsiteX6" fmla="*/ 327515 w 904723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4723" h="4762858">
                  <a:moveTo>
                    <a:pt x="327515" y="0"/>
                  </a:moveTo>
                  <a:lnTo>
                    <a:pt x="452362" y="0"/>
                  </a:lnTo>
                  <a:lnTo>
                    <a:pt x="577208" y="0"/>
                  </a:lnTo>
                  <a:cubicBezTo>
                    <a:pt x="577208" y="0"/>
                    <a:pt x="468311" y="4387220"/>
                    <a:pt x="904723" y="4762859"/>
                  </a:cubicBezTo>
                  <a:lnTo>
                    <a:pt x="452087" y="4762859"/>
                  </a:lnTo>
                  <a:lnTo>
                    <a:pt x="0" y="4762859"/>
                  </a:lnTo>
                  <a:cubicBezTo>
                    <a:pt x="436412" y="4387220"/>
                    <a:pt x="327515" y="0"/>
                    <a:pt x="327515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56" name="Freeform: Shape 51">
              <a:extLst>
                <a:ext uri="{FF2B5EF4-FFF2-40B4-BE49-F238E27FC236}">
                  <a16:creationId xmlns:a16="http://schemas.microsoft.com/office/drawing/2014/main" id="{82BDF45C-3C1D-3651-F5FA-A4D05B287743}"/>
                </a:ext>
              </a:extLst>
            </p:cNvPr>
            <p:cNvSpPr/>
            <p:nvPr/>
          </p:nvSpPr>
          <p:spPr>
            <a:xfrm>
              <a:off x="9541048" y="3541086"/>
              <a:ext cx="689129" cy="4762858"/>
            </a:xfrm>
            <a:custGeom>
              <a:avLst/>
              <a:gdLst>
                <a:gd name="connsiteX0" fmla="*/ 249418 w 689129"/>
                <a:gd name="connsiteY0" fmla="*/ 0 h 4762858"/>
                <a:gd name="connsiteX1" fmla="*/ 344565 w 689129"/>
                <a:gd name="connsiteY1" fmla="*/ 0 h 4762858"/>
                <a:gd name="connsiteX2" fmla="*/ 439712 w 689129"/>
                <a:gd name="connsiteY2" fmla="*/ 0 h 4762858"/>
                <a:gd name="connsiteX3" fmla="*/ 689130 w 689129"/>
                <a:gd name="connsiteY3" fmla="*/ 4762859 h 4762858"/>
                <a:gd name="connsiteX4" fmla="*/ 344290 w 689129"/>
                <a:gd name="connsiteY4" fmla="*/ 4762859 h 4762858"/>
                <a:gd name="connsiteX5" fmla="*/ 0 w 689129"/>
                <a:gd name="connsiteY5" fmla="*/ 4762859 h 4762858"/>
                <a:gd name="connsiteX6" fmla="*/ 249418 w 689129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9129" h="4762858">
                  <a:moveTo>
                    <a:pt x="249418" y="0"/>
                  </a:moveTo>
                  <a:lnTo>
                    <a:pt x="344565" y="0"/>
                  </a:lnTo>
                  <a:lnTo>
                    <a:pt x="439712" y="0"/>
                  </a:lnTo>
                  <a:cubicBezTo>
                    <a:pt x="439712" y="0"/>
                    <a:pt x="356664" y="4387220"/>
                    <a:pt x="689130" y="4762859"/>
                  </a:cubicBezTo>
                  <a:lnTo>
                    <a:pt x="344290" y="4762859"/>
                  </a:lnTo>
                  <a:lnTo>
                    <a:pt x="0" y="4762859"/>
                  </a:lnTo>
                  <a:cubicBezTo>
                    <a:pt x="332465" y="4387220"/>
                    <a:pt x="249418" y="0"/>
                    <a:pt x="249418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57" name="Freeform: Shape 52">
              <a:extLst>
                <a:ext uri="{FF2B5EF4-FFF2-40B4-BE49-F238E27FC236}">
                  <a16:creationId xmlns:a16="http://schemas.microsoft.com/office/drawing/2014/main" id="{49D12500-10DA-583C-17C6-E2462145E66B}"/>
                </a:ext>
              </a:extLst>
            </p:cNvPr>
            <p:cNvSpPr/>
            <p:nvPr/>
          </p:nvSpPr>
          <p:spPr>
            <a:xfrm>
              <a:off x="9640045" y="3541086"/>
              <a:ext cx="490585" cy="4762858"/>
            </a:xfrm>
            <a:custGeom>
              <a:avLst/>
              <a:gdLst>
                <a:gd name="connsiteX0" fmla="*/ 177645 w 490585"/>
                <a:gd name="connsiteY0" fmla="*/ 0 h 4762858"/>
                <a:gd name="connsiteX1" fmla="*/ 245293 w 490585"/>
                <a:gd name="connsiteY1" fmla="*/ 0 h 4762858"/>
                <a:gd name="connsiteX2" fmla="*/ 312941 w 490585"/>
                <a:gd name="connsiteY2" fmla="*/ 0 h 4762858"/>
                <a:gd name="connsiteX3" fmla="*/ 490586 w 490585"/>
                <a:gd name="connsiteY3" fmla="*/ 4762859 h 4762858"/>
                <a:gd name="connsiteX4" fmla="*/ 245293 w 490585"/>
                <a:gd name="connsiteY4" fmla="*/ 4762859 h 4762858"/>
                <a:gd name="connsiteX5" fmla="*/ 0 w 490585"/>
                <a:gd name="connsiteY5" fmla="*/ 4762859 h 4762858"/>
                <a:gd name="connsiteX6" fmla="*/ 177645 w 490585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585" h="4762858">
                  <a:moveTo>
                    <a:pt x="177645" y="0"/>
                  </a:moveTo>
                  <a:lnTo>
                    <a:pt x="245293" y="0"/>
                  </a:lnTo>
                  <a:lnTo>
                    <a:pt x="312941" y="0"/>
                  </a:lnTo>
                  <a:cubicBezTo>
                    <a:pt x="312941" y="0"/>
                    <a:pt x="253817" y="4387220"/>
                    <a:pt x="490586" y="4762859"/>
                  </a:cubicBezTo>
                  <a:lnTo>
                    <a:pt x="245293" y="4762859"/>
                  </a:lnTo>
                  <a:lnTo>
                    <a:pt x="0" y="4762859"/>
                  </a:lnTo>
                  <a:cubicBezTo>
                    <a:pt x="236768" y="4387220"/>
                    <a:pt x="177645" y="0"/>
                    <a:pt x="177645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58" name="Freeform: Shape 53">
              <a:extLst>
                <a:ext uri="{FF2B5EF4-FFF2-40B4-BE49-F238E27FC236}">
                  <a16:creationId xmlns:a16="http://schemas.microsoft.com/office/drawing/2014/main" id="{190F3C29-EB42-5F78-5561-162CADE287BF}"/>
                </a:ext>
              </a:extLst>
            </p:cNvPr>
            <p:cNvSpPr/>
            <p:nvPr/>
          </p:nvSpPr>
          <p:spPr>
            <a:xfrm>
              <a:off x="9620521" y="3161322"/>
              <a:ext cx="529634" cy="513134"/>
            </a:xfrm>
            <a:custGeom>
              <a:avLst/>
              <a:gdLst>
                <a:gd name="connsiteX0" fmla="*/ 529634 w 529634"/>
                <a:gd name="connsiteY0" fmla="*/ 256567 h 513134"/>
                <a:gd name="connsiteX1" fmla="*/ 264817 w 529634"/>
                <a:gd name="connsiteY1" fmla="*/ 513135 h 513134"/>
                <a:gd name="connsiteX2" fmla="*/ 0 w 529634"/>
                <a:gd name="connsiteY2" fmla="*/ 256567 h 513134"/>
                <a:gd name="connsiteX3" fmla="*/ 264817 w 529634"/>
                <a:gd name="connsiteY3" fmla="*/ 0 h 513134"/>
                <a:gd name="connsiteX4" fmla="*/ 529634 w 529634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634" h="513134">
                  <a:moveTo>
                    <a:pt x="529634" y="256567"/>
                  </a:moveTo>
                  <a:cubicBezTo>
                    <a:pt x="529634" y="398266"/>
                    <a:pt x="411072" y="513135"/>
                    <a:pt x="264817" y="513135"/>
                  </a:cubicBezTo>
                  <a:cubicBezTo>
                    <a:pt x="118563" y="513135"/>
                    <a:pt x="0" y="398266"/>
                    <a:pt x="0" y="256567"/>
                  </a:cubicBezTo>
                  <a:cubicBezTo>
                    <a:pt x="0" y="114869"/>
                    <a:pt x="118563" y="0"/>
                    <a:pt x="264817" y="0"/>
                  </a:cubicBezTo>
                  <a:cubicBezTo>
                    <a:pt x="411072" y="0"/>
                    <a:pt x="529634" y="114869"/>
                    <a:pt x="529634" y="256567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59" name="Freeform: Shape 54">
              <a:extLst>
                <a:ext uri="{FF2B5EF4-FFF2-40B4-BE49-F238E27FC236}">
                  <a16:creationId xmlns:a16="http://schemas.microsoft.com/office/drawing/2014/main" id="{F7E61AB6-DBD7-74CF-9A9C-DE1B153CC409}"/>
                </a:ext>
              </a:extLst>
            </p:cNvPr>
            <p:cNvSpPr/>
            <p:nvPr/>
          </p:nvSpPr>
          <p:spPr>
            <a:xfrm rot="-2700000">
              <a:off x="9628870" y="3161367"/>
              <a:ext cx="513129" cy="513129"/>
            </a:xfrm>
            <a:custGeom>
              <a:avLst/>
              <a:gdLst>
                <a:gd name="connsiteX0" fmla="*/ 513130 w 513129"/>
                <a:gd name="connsiteY0" fmla="*/ 256565 h 513129"/>
                <a:gd name="connsiteX1" fmla="*/ 256565 w 513129"/>
                <a:gd name="connsiteY1" fmla="*/ 513130 h 513129"/>
                <a:gd name="connsiteX2" fmla="*/ 0 w 513129"/>
                <a:gd name="connsiteY2" fmla="*/ 256565 h 513129"/>
                <a:gd name="connsiteX3" fmla="*/ 256565 w 513129"/>
                <a:gd name="connsiteY3" fmla="*/ 0 h 513129"/>
                <a:gd name="connsiteX4" fmla="*/ 513130 w 513129"/>
                <a:gd name="connsiteY4" fmla="*/ 256565 h 51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129" h="513129">
                  <a:moveTo>
                    <a:pt x="513130" y="256565"/>
                  </a:moveTo>
                  <a:cubicBezTo>
                    <a:pt x="513130" y="398262"/>
                    <a:pt x="398262" y="513130"/>
                    <a:pt x="256565" y="513130"/>
                  </a:cubicBezTo>
                  <a:cubicBezTo>
                    <a:pt x="114868" y="513130"/>
                    <a:pt x="0" y="398262"/>
                    <a:pt x="0" y="256565"/>
                  </a:cubicBezTo>
                  <a:cubicBezTo>
                    <a:pt x="0" y="114868"/>
                    <a:pt x="114868" y="0"/>
                    <a:pt x="256565" y="0"/>
                  </a:cubicBezTo>
                  <a:cubicBezTo>
                    <a:pt x="398262" y="0"/>
                    <a:pt x="513130" y="114868"/>
                    <a:pt x="513130" y="256565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160" name="Picture 55">
              <a:extLst>
                <a:ext uri="{FF2B5EF4-FFF2-40B4-BE49-F238E27FC236}">
                  <a16:creationId xmlns:a16="http://schemas.microsoft.com/office/drawing/2014/main" id="{62204CFC-2F77-D5D1-50CE-70158C098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8191" y="2810672"/>
              <a:ext cx="907473" cy="1209964"/>
            </a:xfrm>
            <a:custGeom>
              <a:avLst/>
              <a:gdLst>
                <a:gd name="connsiteX0" fmla="*/ 12 w 907473"/>
                <a:gd name="connsiteY0" fmla="*/ 74 h 1209964"/>
                <a:gd name="connsiteX1" fmla="*/ 907485 w 907473"/>
                <a:gd name="connsiteY1" fmla="*/ 74 h 1209964"/>
                <a:gd name="connsiteX2" fmla="*/ 907485 w 907473"/>
                <a:gd name="connsiteY2" fmla="*/ 1210038 h 1209964"/>
                <a:gd name="connsiteX3" fmla="*/ 12 w 907473"/>
                <a:gd name="connsiteY3" fmla="*/ 1210038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473" h="1209964">
                  <a:moveTo>
                    <a:pt x="12" y="74"/>
                  </a:moveTo>
                  <a:lnTo>
                    <a:pt x="907485" y="74"/>
                  </a:lnTo>
                  <a:lnTo>
                    <a:pt x="907485" y="1210038"/>
                  </a:lnTo>
                  <a:lnTo>
                    <a:pt x="12" y="1210038"/>
                  </a:lnTo>
                  <a:close/>
                </a:path>
              </a:pathLst>
            </a:custGeom>
          </p:spPr>
        </p:pic>
        <p:sp>
          <p:nvSpPr>
            <p:cNvPr id="161" name="Freeform: Shape 56">
              <a:extLst>
                <a:ext uri="{FF2B5EF4-FFF2-40B4-BE49-F238E27FC236}">
                  <a16:creationId xmlns:a16="http://schemas.microsoft.com/office/drawing/2014/main" id="{1CC06671-BAE8-77FF-B618-4FA4182B530E}"/>
                </a:ext>
              </a:extLst>
            </p:cNvPr>
            <p:cNvSpPr/>
            <p:nvPr/>
          </p:nvSpPr>
          <p:spPr>
            <a:xfrm>
              <a:off x="9695869" y="3161321"/>
              <a:ext cx="378938" cy="513135"/>
            </a:xfrm>
            <a:custGeom>
              <a:avLst/>
              <a:gdLst>
                <a:gd name="connsiteX0" fmla="*/ 0 w 378938"/>
                <a:gd name="connsiteY0" fmla="*/ 256568 h 513135"/>
                <a:gd name="connsiteX1" fmla="*/ 189469 w 378938"/>
                <a:gd name="connsiteY1" fmla="*/ 513135 h 513135"/>
                <a:gd name="connsiteX2" fmla="*/ 378939 w 378938"/>
                <a:gd name="connsiteY2" fmla="*/ 256568 h 513135"/>
                <a:gd name="connsiteX3" fmla="*/ 189469 w 378938"/>
                <a:gd name="connsiteY3" fmla="*/ 0 h 513135"/>
                <a:gd name="connsiteX4" fmla="*/ 0 w 378938"/>
                <a:gd name="connsiteY4" fmla="*/ 256568 h 5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38" h="513135">
                  <a:moveTo>
                    <a:pt x="0" y="256568"/>
                  </a:moveTo>
                  <a:cubicBezTo>
                    <a:pt x="0" y="398189"/>
                    <a:pt x="84972" y="513135"/>
                    <a:pt x="189469" y="513135"/>
                  </a:cubicBezTo>
                  <a:cubicBezTo>
                    <a:pt x="294241" y="513135"/>
                    <a:pt x="378939" y="398189"/>
                    <a:pt x="378939" y="256568"/>
                  </a:cubicBezTo>
                  <a:cubicBezTo>
                    <a:pt x="378939" y="114947"/>
                    <a:pt x="293966" y="0"/>
                    <a:pt x="189469" y="0"/>
                  </a:cubicBezTo>
                  <a:cubicBezTo>
                    <a:pt x="84972" y="-275"/>
                    <a:pt x="0" y="114672"/>
                    <a:pt x="0" y="256568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2" name="Freeform: Shape 57">
              <a:extLst>
                <a:ext uri="{FF2B5EF4-FFF2-40B4-BE49-F238E27FC236}">
                  <a16:creationId xmlns:a16="http://schemas.microsoft.com/office/drawing/2014/main" id="{18D6AED9-199C-7B47-891F-7B663918507E}"/>
                </a:ext>
              </a:extLst>
            </p:cNvPr>
            <p:cNvSpPr/>
            <p:nvPr/>
          </p:nvSpPr>
          <p:spPr>
            <a:xfrm>
              <a:off x="9705493" y="3161321"/>
              <a:ext cx="359689" cy="513135"/>
            </a:xfrm>
            <a:custGeom>
              <a:avLst/>
              <a:gdLst>
                <a:gd name="connsiteX0" fmla="*/ 0 w 359689"/>
                <a:gd name="connsiteY0" fmla="*/ 256568 h 513135"/>
                <a:gd name="connsiteX1" fmla="*/ 179845 w 359689"/>
                <a:gd name="connsiteY1" fmla="*/ 513135 h 513135"/>
                <a:gd name="connsiteX2" fmla="*/ 359689 w 359689"/>
                <a:gd name="connsiteY2" fmla="*/ 256568 h 513135"/>
                <a:gd name="connsiteX3" fmla="*/ 179845 w 359689"/>
                <a:gd name="connsiteY3" fmla="*/ 0 h 513135"/>
                <a:gd name="connsiteX4" fmla="*/ 0 w 359689"/>
                <a:gd name="connsiteY4" fmla="*/ 256568 h 5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689" h="513135">
                  <a:moveTo>
                    <a:pt x="0" y="256568"/>
                  </a:moveTo>
                  <a:cubicBezTo>
                    <a:pt x="0" y="398189"/>
                    <a:pt x="80573" y="513135"/>
                    <a:pt x="179845" y="513135"/>
                  </a:cubicBezTo>
                  <a:cubicBezTo>
                    <a:pt x="279117" y="513135"/>
                    <a:pt x="359689" y="398189"/>
                    <a:pt x="359689" y="256568"/>
                  </a:cubicBezTo>
                  <a:cubicBezTo>
                    <a:pt x="359689" y="114947"/>
                    <a:pt x="279117" y="0"/>
                    <a:pt x="179845" y="0"/>
                  </a:cubicBezTo>
                  <a:cubicBezTo>
                    <a:pt x="80573" y="-275"/>
                    <a:pt x="0" y="114672"/>
                    <a:pt x="0" y="256568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163" name="Picture 58">
              <a:extLst>
                <a:ext uri="{FF2B5EF4-FFF2-40B4-BE49-F238E27FC236}">
                  <a16:creationId xmlns:a16="http://schemas.microsoft.com/office/drawing/2014/main" id="{927D3B50-C0E7-9AD9-1746-492B0B4F4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8191" y="2810672"/>
              <a:ext cx="907473" cy="1209964"/>
            </a:xfrm>
            <a:custGeom>
              <a:avLst/>
              <a:gdLst>
                <a:gd name="connsiteX0" fmla="*/ 12 w 907473"/>
                <a:gd name="connsiteY0" fmla="*/ 74 h 1209964"/>
                <a:gd name="connsiteX1" fmla="*/ 907485 w 907473"/>
                <a:gd name="connsiteY1" fmla="*/ 74 h 1209964"/>
                <a:gd name="connsiteX2" fmla="*/ 907485 w 907473"/>
                <a:gd name="connsiteY2" fmla="*/ 1210038 h 1209964"/>
                <a:gd name="connsiteX3" fmla="*/ 12 w 907473"/>
                <a:gd name="connsiteY3" fmla="*/ 1210038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473" h="1209964">
                  <a:moveTo>
                    <a:pt x="12" y="74"/>
                  </a:moveTo>
                  <a:lnTo>
                    <a:pt x="907485" y="74"/>
                  </a:lnTo>
                  <a:lnTo>
                    <a:pt x="907485" y="1210038"/>
                  </a:lnTo>
                  <a:lnTo>
                    <a:pt x="12" y="1210038"/>
                  </a:lnTo>
                  <a:close/>
                </a:path>
              </a:pathLst>
            </a:custGeom>
          </p:spPr>
        </p:pic>
        <p:sp>
          <p:nvSpPr>
            <p:cNvPr id="164" name="Freeform: Shape 59">
              <a:extLst>
                <a:ext uri="{FF2B5EF4-FFF2-40B4-BE49-F238E27FC236}">
                  <a16:creationId xmlns:a16="http://schemas.microsoft.com/office/drawing/2014/main" id="{F71B1A0E-E5D0-878C-24A4-FB992C3A6F9A}"/>
                </a:ext>
              </a:extLst>
            </p:cNvPr>
            <p:cNvSpPr/>
            <p:nvPr/>
          </p:nvSpPr>
          <p:spPr>
            <a:xfrm>
              <a:off x="9766266" y="3161322"/>
              <a:ext cx="238142" cy="513134"/>
            </a:xfrm>
            <a:custGeom>
              <a:avLst/>
              <a:gdLst>
                <a:gd name="connsiteX0" fmla="*/ 238143 w 238142"/>
                <a:gd name="connsiteY0" fmla="*/ 256567 h 513134"/>
                <a:gd name="connsiteX1" fmla="*/ 119072 w 238142"/>
                <a:gd name="connsiteY1" fmla="*/ 513135 h 513134"/>
                <a:gd name="connsiteX2" fmla="*/ 0 w 238142"/>
                <a:gd name="connsiteY2" fmla="*/ 256567 h 513134"/>
                <a:gd name="connsiteX3" fmla="*/ 119072 w 238142"/>
                <a:gd name="connsiteY3" fmla="*/ 0 h 513134"/>
                <a:gd name="connsiteX4" fmla="*/ 238143 w 238142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42" h="513134">
                  <a:moveTo>
                    <a:pt x="238143" y="256567"/>
                  </a:moveTo>
                  <a:cubicBezTo>
                    <a:pt x="238143" y="398266"/>
                    <a:pt x="184833" y="513135"/>
                    <a:pt x="119072" y="513135"/>
                  </a:cubicBezTo>
                  <a:cubicBezTo>
                    <a:pt x="53310" y="513135"/>
                    <a:pt x="0" y="398266"/>
                    <a:pt x="0" y="256567"/>
                  </a:cubicBezTo>
                  <a:cubicBezTo>
                    <a:pt x="0" y="114869"/>
                    <a:pt x="53310" y="0"/>
                    <a:pt x="119072" y="0"/>
                  </a:cubicBezTo>
                  <a:cubicBezTo>
                    <a:pt x="184833" y="0"/>
                    <a:pt x="238143" y="114869"/>
                    <a:pt x="238143" y="256567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5" name="Freeform: Shape 60">
              <a:extLst>
                <a:ext uri="{FF2B5EF4-FFF2-40B4-BE49-F238E27FC236}">
                  <a16:creationId xmlns:a16="http://schemas.microsoft.com/office/drawing/2014/main" id="{8631352A-D75F-E0CE-1315-EEE5B0E62A0F}"/>
                </a:ext>
              </a:extLst>
            </p:cNvPr>
            <p:cNvSpPr/>
            <p:nvPr/>
          </p:nvSpPr>
          <p:spPr>
            <a:xfrm>
              <a:off x="9776991" y="3161322"/>
              <a:ext cx="217243" cy="513134"/>
            </a:xfrm>
            <a:custGeom>
              <a:avLst/>
              <a:gdLst>
                <a:gd name="connsiteX0" fmla="*/ 0 w 217243"/>
                <a:gd name="connsiteY0" fmla="*/ 256567 h 513134"/>
                <a:gd name="connsiteX1" fmla="*/ 108622 w 217243"/>
                <a:gd name="connsiteY1" fmla="*/ 513135 h 513134"/>
                <a:gd name="connsiteX2" fmla="*/ 217244 w 217243"/>
                <a:gd name="connsiteY2" fmla="*/ 256567 h 513134"/>
                <a:gd name="connsiteX3" fmla="*/ 108622 w 217243"/>
                <a:gd name="connsiteY3" fmla="*/ 0 h 513134"/>
                <a:gd name="connsiteX4" fmla="*/ 0 w 217243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43" h="513134">
                  <a:moveTo>
                    <a:pt x="0" y="256567"/>
                  </a:moveTo>
                  <a:cubicBezTo>
                    <a:pt x="0" y="398188"/>
                    <a:pt x="48674" y="513135"/>
                    <a:pt x="108622" y="513135"/>
                  </a:cubicBezTo>
                  <a:cubicBezTo>
                    <a:pt x="168570" y="513135"/>
                    <a:pt x="217244" y="398188"/>
                    <a:pt x="217244" y="256567"/>
                  </a:cubicBezTo>
                  <a:cubicBezTo>
                    <a:pt x="217244" y="114947"/>
                    <a:pt x="168570" y="0"/>
                    <a:pt x="108622" y="0"/>
                  </a:cubicBezTo>
                  <a:cubicBezTo>
                    <a:pt x="48674" y="0"/>
                    <a:pt x="0" y="114672"/>
                    <a:pt x="0" y="256567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6" name="Freeform: Shape 61">
              <a:extLst>
                <a:ext uri="{FF2B5EF4-FFF2-40B4-BE49-F238E27FC236}">
                  <a16:creationId xmlns:a16="http://schemas.microsoft.com/office/drawing/2014/main" id="{3010EFBA-EA28-3FB2-4012-C68A86009BFB}"/>
                </a:ext>
              </a:extLst>
            </p:cNvPr>
            <p:cNvSpPr/>
            <p:nvPr/>
          </p:nvSpPr>
          <p:spPr>
            <a:xfrm>
              <a:off x="9136810" y="3302668"/>
              <a:ext cx="270591" cy="5001276"/>
            </a:xfrm>
            <a:custGeom>
              <a:avLst/>
              <a:gdLst>
                <a:gd name="connsiteX0" fmla="*/ 97897 w 270591"/>
                <a:gd name="connsiteY0" fmla="*/ 0 h 5001276"/>
                <a:gd name="connsiteX1" fmla="*/ 135296 w 270591"/>
                <a:gd name="connsiteY1" fmla="*/ 0 h 5001276"/>
                <a:gd name="connsiteX2" fmla="*/ 172695 w 270591"/>
                <a:gd name="connsiteY2" fmla="*/ 0 h 5001276"/>
                <a:gd name="connsiteX3" fmla="*/ 270592 w 270591"/>
                <a:gd name="connsiteY3" fmla="*/ 5001277 h 5001276"/>
                <a:gd name="connsiteX4" fmla="*/ 135021 w 270591"/>
                <a:gd name="connsiteY4" fmla="*/ 5001277 h 5001276"/>
                <a:gd name="connsiteX5" fmla="*/ 0 w 270591"/>
                <a:gd name="connsiteY5" fmla="*/ 5001277 h 5001276"/>
                <a:gd name="connsiteX6" fmla="*/ 97897 w 270591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91" h="5001276">
                  <a:moveTo>
                    <a:pt x="97897" y="0"/>
                  </a:moveTo>
                  <a:lnTo>
                    <a:pt x="135296" y="0"/>
                  </a:lnTo>
                  <a:lnTo>
                    <a:pt x="172695" y="0"/>
                  </a:lnTo>
                  <a:cubicBezTo>
                    <a:pt x="172695" y="0"/>
                    <a:pt x="140246" y="4571464"/>
                    <a:pt x="270592" y="5001277"/>
                  </a:cubicBezTo>
                  <a:lnTo>
                    <a:pt x="135021" y="5001277"/>
                  </a:lnTo>
                  <a:lnTo>
                    <a:pt x="0" y="5001277"/>
                  </a:lnTo>
                  <a:cubicBezTo>
                    <a:pt x="130346" y="4571464"/>
                    <a:pt x="97897" y="0"/>
                    <a:pt x="97897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7" name="Freeform: Shape 62">
              <a:extLst>
                <a:ext uri="{FF2B5EF4-FFF2-40B4-BE49-F238E27FC236}">
                  <a16:creationId xmlns:a16="http://schemas.microsoft.com/office/drawing/2014/main" id="{7F1318DD-0225-6347-42E4-1E08E7DA1422}"/>
                </a:ext>
              </a:extLst>
            </p:cNvPr>
            <p:cNvSpPr/>
            <p:nvPr/>
          </p:nvSpPr>
          <p:spPr>
            <a:xfrm>
              <a:off x="9168984" y="3302668"/>
              <a:ext cx="205693" cy="5001276"/>
            </a:xfrm>
            <a:custGeom>
              <a:avLst/>
              <a:gdLst>
                <a:gd name="connsiteX0" fmla="*/ 74523 w 205693"/>
                <a:gd name="connsiteY0" fmla="*/ 0 h 5001276"/>
                <a:gd name="connsiteX1" fmla="*/ 102847 w 205693"/>
                <a:gd name="connsiteY1" fmla="*/ 0 h 5001276"/>
                <a:gd name="connsiteX2" fmla="*/ 131171 w 205693"/>
                <a:gd name="connsiteY2" fmla="*/ 0 h 5001276"/>
                <a:gd name="connsiteX3" fmla="*/ 205694 w 205693"/>
                <a:gd name="connsiteY3" fmla="*/ 5001277 h 5001276"/>
                <a:gd name="connsiteX4" fmla="*/ 102847 w 205693"/>
                <a:gd name="connsiteY4" fmla="*/ 5001277 h 5001276"/>
                <a:gd name="connsiteX5" fmla="*/ 0 w 205693"/>
                <a:gd name="connsiteY5" fmla="*/ 5001277 h 5001276"/>
                <a:gd name="connsiteX6" fmla="*/ 74523 w 205693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693" h="5001276">
                  <a:moveTo>
                    <a:pt x="74523" y="0"/>
                  </a:moveTo>
                  <a:lnTo>
                    <a:pt x="102847" y="0"/>
                  </a:lnTo>
                  <a:lnTo>
                    <a:pt x="131171" y="0"/>
                  </a:lnTo>
                  <a:cubicBezTo>
                    <a:pt x="131171" y="0"/>
                    <a:pt x="106422" y="4571464"/>
                    <a:pt x="205694" y="5001277"/>
                  </a:cubicBezTo>
                  <a:lnTo>
                    <a:pt x="102847" y="5001277"/>
                  </a:lnTo>
                  <a:lnTo>
                    <a:pt x="0" y="5001277"/>
                  </a:lnTo>
                  <a:cubicBezTo>
                    <a:pt x="99272" y="4571464"/>
                    <a:pt x="74523" y="0"/>
                    <a:pt x="74523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8" name="Freeform: Shape 63">
              <a:extLst>
                <a:ext uri="{FF2B5EF4-FFF2-40B4-BE49-F238E27FC236}">
                  <a16:creationId xmlns:a16="http://schemas.microsoft.com/office/drawing/2014/main" id="{43DCC5CA-1C09-A40A-2258-37ED97A1D828}"/>
                </a:ext>
              </a:extLst>
            </p:cNvPr>
            <p:cNvSpPr/>
            <p:nvPr/>
          </p:nvSpPr>
          <p:spPr>
            <a:xfrm>
              <a:off x="9198683" y="3302668"/>
              <a:ext cx="146845" cy="5001276"/>
            </a:xfrm>
            <a:custGeom>
              <a:avLst/>
              <a:gdLst>
                <a:gd name="connsiteX0" fmla="*/ 53073 w 146845"/>
                <a:gd name="connsiteY0" fmla="*/ 0 h 5001276"/>
                <a:gd name="connsiteX1" fmla="*/ 73423 w 146845"/>
                <a:gd name="connsiteY1" fmla="*/ 0 h 5001276"/>
                <a:gd name="connsiteX2" fmla="*/ 93772 w 146845"/>
                <a:gd name="connsiteY2" fmla="*/ 0 h 5001276"/>
                <a:gd name="connsiteX3" fmla="*/ 146846 w 146845"/>
                <a:gd name="connsiteY3" fmla="*/ 5001277 h 5001276"/>
                <a:gd name="connsiteX4" fmla="*/ 73148 w 146845"/>
                <a:gd name="connsiteY4" fmla="*/ 5001277 h 5001276"/>
                <a:gd name="connsiteX5" fmla="*/ 0 w 146845"/>
                <a:gd name="connsiteY5" fmla="*/ 5001277 h 5001276"/>
                <a:gd name="connsiteX6" fmla="*/ 53073 w 146845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45" h="5001276">
                  <a:moveTo>
                    <a:pt x="53073" y="0"/>
                  </a:moveTo>
                  <a:lnTo>
                    <a:pt x="73423" y="0"/>
                  </a:lnTo>
                  <a:lnTo>
                    <a:pt x="93772" y="0"/>
                  </a:lnTo>
                  <a:cubicBezTo>
                    <a:pt x="93772" y="0"/>
                    <a:pt x="76173" y="4571464"/>
                    <a:pt x="146846" y="5001277"/>
                  </a:cubicBezTo>
                  <a:lnTo>
                    <a:pt x="73148" y="5001277"/>
                  </a:lnTo>
                  <a:lnTo>
                    <a:pt x="0" y="5001277"/>
                  </a:lnTo>
                  <a:cubicBezTo>
                    <a:pt x="70673" y="4571464"/>
                    <a:pt x="53073" y="0"/>
                    <a:pt x="53073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9" name="Freeform: Shape 64">
              <a:extLst>
                <a:ext uri="{FF2B5EF4-FFF2-40B4-BE49-F238E27FC236}">
                  <a16:creationId xmlns:a16="http://schemas.microsoft.com/office/drawing/2014/main" id="{DB9E58AE-C52B-34C8-85AD-89E00BC146CE}"/>
                </a:ext>
              </a:extLst>
            </p:cNvPr>
            <p:cNvSpPr/>
            <p:nvPr/>
          </p:nvSpPr>
          <p:spPr>
            <a:xfrm>
              <a:off x="9192633" y="3189096"/>
              <a:ext cx="158395" cy="153445"/>
            </a:xfrm>
            <a:custGeom>
              <a:avLst/>
              <a:gdLst>
                <a:gd name="connsiteX0" fmla="*/ 0 w 158395"/>
                <a:gd name="connsiteY0" fmla="*/ 76723 h 153445"/>
                <a:gd name="connsiteX1" fmla="*/ 79198 w 158395"/>
                <a:gd name="connsiteY1" fmla="*/ 153445 h 153445"/>
                <a:gd name="connsiteX2" fmla="*/ 158395 w 158395"/>
                <a:gd name="connsiteY2" fmla="*/ 76723 h 153445"/>
                <a:gd name="connsiteX3" fmla="*/ 79198 w 158395"/>
                <a:gd name="connsiteY3" fmla="*/ 0 h 153445"/>
                <a:gd name="connsiteX4" fmla="*/ 0 w 15839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95" h="153445">
                  <a:moveTo>
                    <a:pt x="0" y="76723"/>
                  </a:moveTo>
                  <a:cubicBezTo>
                    <a:pt x="0" y="119071"/>
                    <a:pt x="35474" y="153445"/>
                    <a:pt x="79198" y="153445"/>
                  </a:cubicBezTo>
                  <a:cubicBezTo>
                    <a:pt x="122921" y="153445"/>
                    <a:pt x="158395" y="119071"/>
                    <a:pt x="158395" y="76723"/>
                  </a:cubicBezTo>
                  <a:cubicBezTo>
                    <a:pt x="158395" y="34374"/>
                    <a:pt x="122921" y="0"/>
                    <a:pt x="79198" y="0"/>
                  </a:cubicBezTo>
                  <a:cubicBezTo>
                    <a:pt x="354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0" name="Freeform: Shape 65">
              <a:extLst>
                <a:ext uri="{FF2B5EF4-FFF2-40B4-BE49-F238E27FC236}">
                  <a16:creationId xmlns:a16="http://schemas.microsoft.com/office/drawing/2014/main" id="{1BB6D881-37F8-C081-267D-5C862DA6EBCA}"/>
                </a:ext>
              </a:extLst>
            </p:cNvPr>
            <p:cNvSpPr/>
            <p:nvPr/>
          </p:nvSpPr>
          <p:spPr>
            <a:xfrm>
              <a:off x="9195108" y="3189096"/>
              <a:ext cx="153445" cy="153445"/>
            </a:xfrm>
            <a:custGeom>
              <a:avLst/>
              <a:gdLst>
                <a:gd name="connsiteX0" fmla="*/ 0 w 153445"/>
                <a:gd name="connsiteY0" fmla="*/ 76723 h 153445"/>
                <a:gd name="connsiteX1" fmla="*/ 76723 w 153445"/>
                <a:gd name="connsiteY1" fmla="*/ 153445 h 153445"/>
                <a:gd name="connsiteX2" fmla="*/ 153445 w 153445"/>
                <a:gd name="connsiteY2" fmla="*/ 76723 h 153445"/>
                <a:gd name="connsiteX3" fmla="*/ 76723 w 153445"/>
                <a:gd name="connsiteY3" fmla="*/ 0 h 153445"/>
                <a:gd name="connsiteX4" fmla="*/ 0 w 15344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45" h="153445">
                  <a:moveTo>
                    <a:pt x="0" y="76723"/>
                  </a:moveTo>
                  <a:cubicBezTo>
                    <a:pt x="0" y="119071"/>
                    <a:pt x="34374" y="153445"/>
                    <a:pt x="76723" y="153445"/>
                  </a:cubicBezTo>
                  <a:cubicBezTo>
                    <a:pt x="119071" y="153445"/>
                    <a:pt x="153445" y="119071"/>
                    <a:pt x="153445" y="76723"/>
                  </a:cubicBezTo>
                  <a:cubicBezTo>
                    <a:pt x="153445" y="34374"/>
                    <a:pt x="119071" y="0"/>
                    <a:pt x="76723" y="0"/>
                  </a:cubicBezTo>
                  <a:cubicBezTo>
                    <a:pt x="343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171" name="Picture 66">
              <a:extLst>
                <a:ext uri="{FF2B5EF4-FFF2-40B4-BE49-F238E27FC236}">
                  <a16:creationId xmlns:a16="http://schemas.microsoft.com/office/drawing/2014/main" id="{71AECD2F-6AFF-D56D-18A0-8302E1048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3199" y="3113163"/>
              <a:ext cx="274991" cy="302491"/>
            </a:xfrm>
            <a:custGeom>
              <a:avLst/>
              <a:gdLst>
                <a:gd name="connsiteX0" fmla="*/ 2 w 274991"/>
                <a:gd name="connsiteY0" fmla="*/ 85 h 302491"/>
                <a:gd name="connsiteX1" fmla="*/ 274994 w 274991"/>
                <a:gd name="connsiteY1" fmla="*/ 85 h 302491"/>
                <a:gd name="connsiteX2" fmla="*/ 274994 w 274991"/>
                <a:gd name="connsiteY2" fmla="*/ 302576 h 302491"/>
                <a:gd name="connsiteX3" fmla="*/ 2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2" y="85"/>
                  </a:moveTo>
                  <a:lnTo>
                    <a:pt x="274994" y="85"/>
                  </a:lnTo>
                  <a:lnTo>
                    <a:pt x="274994" y="302576"/>
                  </a:lnTo>
                  <a:lnTo>
                    <a:pt x="2" y="302576"/>
                  </a:lnTo>
                  <a:close/>
                </a:path>
              </a:pathLst>
            </a:custGeom>
          </p:spPr>
        </p:pic>
        <p:sp>
          <p:nvSpPr>
            <p:cNvPr id="172" name="Freeform: Shape 67">
              <a:extLst>
                <a:ext uri="{FF2B5EF4-FFF2-40B4-BE49-F238E27FC236}">
                  <a16:creationId xmlns:a16="http://schemas.microsoft.com/office/drawing/2014/main" id="{E58B3561-845B-1B07-9EAC-28F8F2DB771A}"/>
                </a:ext>
              </a:extLst>
            </p:cNvPr>
            <p:cNvSpPr/>
            <p:nvPr/>
          </p:nvSpPr>
          <p:spPr>
            <a:xfrm>
              <a:off x="9215183" y="3189096"/>
              <a:ext cx="113296" cy="153445"/>
            </a:xfrm>
            <a:custGeom>
              <a:avLst/>
              <a:gdLst>
                <a:gd name="connsiteX0" fmla="*/ 0 w 113296"/>
                <a:gd name="connsiteY0" fmla="*/ 76723 h 153445"/>
                <a:gd name="connsiteX1" fmla="*/ 56648 w 113296"/>
                <a:gd name="connsiteY1" fmla="*/ 153445 h 153445"/>
                <a:gd name="connsiteX2" fmla="*/ 113297 w 113296"/>
                <a:gd name="connsiteY2" fmla="*/ 76723 h 153445"/>
                <a:gd name="connsiteX3" fmla="*/ 56648 w 113296"/>
                <a:gd name="connsiteY3" fmla="*/ 0 h 153445"/>
                <a:gd name="connsiteX4" fmla="*/ 0 w 1132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6" h="153445">
                  <a:moveTo>
                    <a:pt x="0" y="76723"/>
                  </a:moveTo>
                  <a:cubicBezTo>
                    <a:pt x="0" y="119071"/>
                    <a:pt x="25299" y="153445"/>
                    <a:pt x="56648" y="153445"/>
                  </a:cubicBezTo>
                  <a:cubicBezTo>
                    <a:pt x="87997" y="153445"/>
                    <a:pt x="113297" y="119071"/>
                    <a:pt x="113297" y="76723"/>
                  </a:cubicBezTo>
                  <a:cubicBezTo>
                    <a:pt x="113297" y="34374"/>
                    <a:pt x="87997" y="0"/>
                    <a:pt x="56648" y="0"/>
                  </a:cubicBezTo>
                  <a:cubicBezTo>
                    <a:pt x="255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3" name="Freeform: Shape 68">
              <a:extLst>
                <a:ext uri="{FF2B5EF4-FFF2-40B4-BE49-F238E27FC236}">
                  <a16:creationId xmlns:a16="http://schemas.microsoft.com/office/drawing/2014/main" id="{3B45FA3C-25DF-A3B6-C924-A049F8FB9B14}"/>
                </a:ext>
              </a:extLst>
            </p:cNvPr>
            <p:cNvSpPr/>
            <p:nvPr/>
          </p:nvSpPr>
          <p:spPr>
            <a:xfrm>
              <a:off x="9218208" y="3189096"/>
              <a:ext cx="107796" cy="153445"/>
            </a:xfrm>
            <a:custGeom>
              <a:avLst/>
              <a:gdLst>
                <a:gd name="connsiteX0" fmla="*/ 0 w 107796"/>
                <a:gd name="connsiteY0" fmla="*/ 76723 h 153445"/>
                <a:gd name="connsiteX1" fmla="*/ 53898 w 107796"/>
                <a:gd name="connsiteY1" fmla="*/ 153445 h 153445"/>
                <a:gd name="connsiteX2" fmla="*/ 107797 w 107796"/>
                <a:gd name="connsiteY2" fmla="*/ 76723 h 153445"/>
                <a:gd name="connsiteX3" fmla="*/ 53898 w 107796"/>
                <a:gd name="connsiteY3" fmla="*/ 0 h 153445"/>
                <a:gd name="connsiteX4" fmla="*/ 0 w 1077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96" h="153445">
                  <a:moveTo>
                    <a:pt x="0" y="76723"/>
                  </a:moveTo>
                  <a:cubicBezTo>
                    <a:pt x="0" y="119071"/>
                    <a:pt x="24199" y="153445"/>
                    <a:pt x="53898" y="153445"/>
                  </a:cubicBezTo>
                  <a:cubicBezTo>
                    <a:pt x="83598" y="153445"/>
                    <a:pt x="107797" y="119071"/>
                    <a:pt x="107797" y="76723"/>
                  </a:cubicBezTo>
                  <a:cubicBezTo>
                    <a:pt x="107797" y="34374"/>
                    <a:pt x="83598" y="0"/>
                    <a:pt x="53898" y="0"/>
                  </a:cubicBezTo>
                  <a:cubicBezTo>
                    <a:pt x="2392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174" name="Picture 69">
              <a:extLst>
                <a:ext uri="{FF2B5EF4-FFF2-40B4-BE49-F238E27FC236}">
                  <a16:creationId xmlns:a16="http://schemas.microsoft.com/office/drawing/2014/main" id="{A16F8128-5ECB-7A0C-3268-E1F210EBC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0698" y="3113163"/>
              <a:ext cx="274991" cy="302491"/>
            </a:xfrm>
            <a:custGeom>
              <a:avLst/>
              <a:gdLst>
                <a:gd name="connsiteX0" fmla="*/ 3 w 274991"/>
                <a:gd name="connsiteY0" fmla="*/ 85 h 302491"/>
                <a:gd name="connsiteX1" fmla="*/ 274995 w 274991"/>
                <a:gd name="connsiteY1" fmla="*/ 85 h 302491"/>
                <a:gd name="connsiteX2" fmla="*/ 274995 w 274991"/>
                <a:gd name="connsiteY2" fmla="*/ 302576 h 302491"/>
                <a:gd name="connsiteX3" fmla="*/ 3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3" y="85"/>
                  </a:moveTo>
                  <a:lnTo>
                    <a:pt x="274995" y="85"/>
                  </a:lnTo>
                  <a:lnTo>
                    <a:pt x="274995" y="302576"/>
                  </a:lnTo>
                  <a:lnTo>
                    <a:pt x="3" y="302576"/>
                  </a:lnTo>
                  <a:close/>
                </a:path>
              </a:pathLst>
            </a:custGeom>
          </p:spPr>
        </p:pic>
        <p:sp>
          <p:nvSpPr>
            <p:cNvPr id="175" name="Freeform: Shape 70">
              <a:extLst>
                <a:ext uri="{FF2B5EF4-FFF2-40B4-BE49-F238E27FC236}">
                  <a16:creationId xmlns:a16="http://schemas.microsoft.com/office/drawing/2014/main" id="{103D1212-55E7-BFE2-A98E-1939678C6D4E}"/>
                </a:ext>
              </a:extLst>
            </p:cNvPr>
            <p:cNvSpPr/>
            <p:nvPr/>
          </p:nvSpPr>
          <p:spPr>
            <a:xfrm>
              <a:off x="9236357" y="3189096"/>
              <a:ext cx="70947" cy="153445"/>
            </a:xfrm>
            <a:custGeom>
              <a:avLst/>
              <a:gdLst>
                <a:gd name="connsiteX0" fmla="*/ 0 w 70947"/>
                <a:gd name="connsiteY0" fmla="*/ 76723 h 153445"/>
                <a:gd name="connsiteX1" fmla="*/ 35474 w 70947"/>
                <a:gd name="connsiteY1" fmla="*/ 153445 h 153445"/>
                <a:gd name="connsiteX2" fmla="*/ 70948 w 70947"/>
                <a:gd name="connsiteY2" fmla="*/ 76723 h 153445"/>
                <a:gd name="connsiteX3" fmla="*/ 35474 w 70947"/>
                <a:gd name="connsiteY3" fmla="*/ 0 h 153445"/>
                <a:gd name="connsiteX4" fmla="*/ 0 w 7094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7" h="153445">
                  <a:moveTo>
                    <a:pt x="0" y="76723"/>
                  </a:moveTo>
                  <a:cubicBezTo>
                    <a:pt x="0" y="119071"/>
                    <a:pt x="15950" y="153445"/>
                    <a:pt x="35474" y="153445"/>
                  </a:cubicBezTo>
                  <a:cubicBezTo>
                    <a:pt x="55273" y="153445"/>
                    <a:pt x="70948" y="119071"/>
                    <a:pt x="70948" y="76723"/>
                  </a:cubicBezTo>
                  <a:cubicBezTo>
                    <a:pt x="70948" y="34374"/>
                    <a:pt x="54998" y="0"/>
                    <a:pt x="35474" y="0"/>
                  </a:cubicBezTo>
                  <a:cubicBezTo>
                    <a:pt x="15950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6" name="Freeform: Shape 71">
              <a:extLst>
                <a:ext uri="{FF2B5EF4-FFF2-40B4-BE49-F238E27FC236}">
                  <a16:creationId xmlns:a16="http://schemas.microsoft.com/office/drawing/2014/main" id="{D444196A-1183-25EC-822F-27089A18AFE6}"/>
                </a:ext>
              </a:extLst>
            </p:cNvPr>
            <p:cNvSpPr/>
            <p:nvPr/>
          </p:nvSpPr>
          <p:spPr>
            <a:xfrm>
              <a:off x="9239382" y="3189096"/>
              <a:ext cx="64898" cy="153445"/>
            </a:xfrm>
            <a:custGeom>
              <a:avLst/>
              <a:gdLst>
                <a:gd name="connsiteX0" fmla="*/ 0 w 64898"/>
                <a:gd name="connsiteY0" fmla="*/ 76723 h 153445"/>
                <a:gd name="connsiteX1" fmla="*/ 32449 w 64898"/>
                <a:gd name="connsiteY1" fmla="*/ 153445 h 153445"/>
                <a:gd name="connsiteX2" fmla="*/ 64898 w 64898"/>
                <a:gd name="connsiteY2" fmla="*/ 76723 h 153445"/>
                <a:gd name="connsiteX3" fmla="*/ 32449 w 64898"/>
                <a:gd name="connsiteY3" fmla="*/ 0 h 153445"/>
                <a:gd name="connsiteX4" fmla="*/ 0 w 64898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8" h="153445">
                  <a:moveTo>
                    <a:pt x="0" y="76723"/>
                  </a:moveTo>
                  <a:cubicBezTo>
                    <a:pt x="0" y="119071"/>
                    <a:pt x="14575" y="153445"/>
                    <a:pt x="32449" y="153445"/>
                  </a:cubicBezTo>
                  <a:cubicBezTo>
                    <a:pt x="50324" y="153445"/>
                    <a:pt x="64898" y="119071"/>
                    <a:pt x="64898" y="76723"/>
                  </a:cubicBezTo>
                  <a:cubicBezTo>
                    <a:pt x="64898" y="34374"/>
                    <a:pt x="50324" y="0"/>
                    <a:pt x="32449" y="0"/>
                  </a:cubicBezTo>
                  <a:cubicBezTo>
                    <a:pt x="14575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7" name="Freeform: Shape 72">
              <a:extLst>
                <a:ext uri="{FF2B5EF4-FFF2-40B4-BE49-F238E27FC236}">
                  <a16:creationId xmlns:a16="http://schemas.microsoft.com/office/drawing/2014/main" id="{85FF7254-B71B-4D6D-A847-C12AAABCD992}"/>
                </a:ext>
              </a:extLst>
            </p:cNvPr>
            <p:cNvSpPr/>
            <p:nvPr/>
          </p:nvSpPr>
          <p:spPr>
            <a:xfrm>
              <a:off x="10348424" y="3302668"/>
              <a:ext cx="270591" cy="5001276"/>
            </a:xfrm>
            <a:custGeom>
              <a:avLst/>
              <a:gdLst>
                <a:gd name="connsiteX0" fmla="*/ 97897 w 270591"/>
                <a:gd name="connsiteY0" fmla="*/ 0 h 5001276"/>
                <a:gd name="connsiteX1" fmla="*/ 135296 w 270591"/>
                <a:gd name="connsiteY1" fmla="*/ 0 h 5001276"/>
                <a:gd name="connsiteX2" fmla="*/ 172695 w 270591"/>
                <a:gd name="connsiteY2" fmla="*/ 0 h 5001276"/>
                <a:gd name="connsiteX3" fmla="*/ 270592 w 270591"/>
                <a:gd name="connsiteY3" fmla="*/ 5001277 h 5001276"/>
                <a:gd name="connsiteX4" fmla="*/ 135296 w 270591"/>
                <a:gd name="connsiteY4" fmla="*/ 5001277 h 5001276"/>
                <a:gd name="connsiteX5" fmla="*/ 0 w 270591"/>
                <a:gd name="connsiteY5" fmla="*/ 5001277 h 5001276"/>
                <a:gd name="connsiteX6" fmla="*/ 97897 w 270591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91" h="5001276">
                  <a:moveTo>
                    <a:pt x="97897" y="0"/>
                  </a:moveTo>
                  <a:lnTo>
                    <a:pt x="135296" y="0"/>
                  </a:lnTo>
                  <a:lnTo>
                    <a:pt x="172695" y="0"/>
                  </a:lnTo>
                  <a:cubicBezTo>
                    <a:pt x="172695" y="0"/>
                    <a:pt x="140246" y="4571464"/>
                    <a:pt x="270592" y="5001277"/>
                  </a:cubicBezTo>
                  <a:lnTo>
                    <a:pt x="135296" y="5001277"/>
                  </a:lnTo>
                  <a:lnTo>
                    <a:pt x="0" y="5001277"/>
                  </a:lnTo>
                  <a:cubicBezTo>
                    <a:pt x="130621" y="4571464"/>
                    <a:pt x="97897" y="0"/>
                    <a:pt x="97897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8" name="Freeform: Shape 73">
              <a:extLst>
                <a:ext uri="{FF2B5EF4-FFF2-40B4-BE49-F238E27FC236}">
                  <a16:creationId xmlns:a16="http://schemas.microsoft.com/office/drawing/2014/main" id="{14732525-C43A-32FF-07B3-CDAC6E10871A}"/>
                </a:ext>
              </a:extLst>
            </p:cNvPr>
            <p:cNvSpPr/>
            <p:nvPr/>
          </p:nvSpPr>
          <p:spPr>
            <a:xfrm>
              <a:off x="10380048" y="3302668"/>
              <a:ext cx="206243" cy="5001276"/>
            </a:xfrm>
            <a:custGeom>
              <a:avLst/>
              <a:gdLst>
                <a:gd name="connsiteX0" fmla="*/ 75073 w 206243"/>
                <a:gd name="connsiteY0" fmla="*/ 0 h 5001276"/>
                <a:gd name="connsiteX1" fmla="*/ 103397 w 206243"/>
                <a:gd name="connsiteY1" fmla="*/ 0 h 5001276"/>
                <a:gd name="connsiteX2" fmla="*/ 131721 w 206243"/>
                <a:gd name="connsiteY2" fmla="*/ 0 h 5001276"/>
                <a:gd name="connsiteX3" fmla="*/ 206244 w 206243"/>
                <a:gd name="connsiteY3" fmla="*/ 5001277 h 5001276"/>
                <a:gd name="connsiteX4" fmla="*/ 103122 w 206243"/>
                <a:gd name="connsiteY4" fmla="*/ 5001277 h 5001276"/>
                <a:gd name="connsiteX5" fmla="*/ 0 w 206243"/>
                <a:gd name="connsiteY5" fmla="*/ 5001277 h 5001276"/>
                <a:gd name="connsiteX6" fmla="*/ 75073 w 206243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243" h="5001276">
                  <a:moveTo>
                    <a:pt x="75073" y="0"/>
                  </a:moveTo>
                  <a:lnTo>
                    <a:pt x="103397" y="0"/>
                  </a:lnTo>
                  <a:lnTo>
                    <a:pt x="131721" y="0"/>
                  </a:lnTo>
                  <a:cubicBezTo>
                    <a:pt x="131721" y="0"/>
                    <a:pt x="106972" y="4571464"/>
                    <a:pt x="206244" y="5001277"/>
                  </a:cubicBezTo>
                  <a:lnTo>
                    <a:pt x="103122" y="5001277"/>
                  </a:lnTo>
                  <a:lnTo>
                    <a:pt x="0" y="5001277"/>
                  </a:lnTo>
                  <a:cubicBezTo>
                    <a:pt x="100097" y="4571464"/>
                    <a:pt x="75073" y="0"/>
                    <a:pt x="75073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9" name="Freeform: Shape 74">
              <a:extLst>
                <a:ext uri="{FF2B5EF4-FFF2-40B4-BE49-F238E27FC236}">
                  <a16:creationId xmlns:a16="http://schemas.microsoft.com/office/drawing/2014/main" id="{0326A18D-ED50-47A4-4500-8C6E920AFE13}"/>
                </a:ext>
              </a:extLst>
            </p:cNvPr>
            <p:cNvSpPr/>
            <p:nvPr/>
          </p:nvSpPr>
          <p:spPr>
            <a:xfrm>
              <a:off x="10410297" y="3302668"/>
              <a:ext cx="146845" cy="5001276"/>
            </a:xfrm>
            <a:custGeom>
              <a:avLst/>
              <a:gdLst>
                <a:gd name="connsiteX0" fmla="*/ 53073 w 146845"/>
                <a:gd name="connsiteY0" fmla="*/ 0 h 5001276"/>
                <a:gd name="connsiteX1" fmla="*/ 73423 w 146845"/>
                <a:gd name="connsiteY1" fmla="*/ 0 h 5001276"/>
                <a:gd name="connsiteX2" fmla="*/ 93772 w 146845"/>
                <a:gd name="connsiteY2" fmla="*/ 0 h 5001276"/>
                <a:gd name="connsiteX3" fmla="*/ 146846 w 146845"/>
                <a:gd name="connsiteY3" fmla="*/ 5001277 h 5001276"/>
                <a:gd name="connsiteX4" fmla="*/ 73423 w 146845"/>
                <a:gd name="connsiteY4" fmla="*/ 5001277 h 5001276"/>
                <a:gd name="connsiteX5" fmla="*/ 0 w 146845"/>
                <a:gd name="connsiteY5" fmla="*/ 5001277 h 5001276"/>
                <a:gd name="connsiteX6" fmla="*/ 53073 w 146845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45" h="5001276">
                  <a:moveTo>
                    <a:pt x="53073" y="0"/>
                  </a:moveTo>
                  <a:lnTo>
                    <a:pt x="73423" y="0"/>
                  </a:lnTo>
                  <a:lnTo>
                    <a:pt x="93772" y="0"/>
                  </a:lnTo>
                  <a:cubicBezTo>
                    <a:pt x="93772" y="0"/>
                    <a:pt x="76173" y="4571464"/>
                    <a:pt x="146846" y="5001277"/>
                  </a:cubicBezTo>
                  <a:lnTo>
                    <a:pt x="73423" y="5001277"/>
                  </a:lnTo>
                  <a:lnTo>
                    <a:pt x="0" y="5001277"/>
                  </a:lnTo>
                  <a:cubicBezTo>
                    <a:pt x="70673" y="4571464"/>
                    <a:pt x="53073" y="0"/>
                    <a:pt x="53073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80" name="Freeform: Shape 75">
              <a:extLst>
                <a:ext uri="{FF2B5EF4-FFF2-40B4-BE49-F238E27FC236}">
                  <a16:creationId xmlns:a16="http://schemas.microsoft.com/office/drawing/2014/main" id="{4CD3FA77-0F85-4DBB-5145-341389948837}"/>
                </a:ext>
              </a:extLst>
            </p:cNvPr>
            <p:cNvSpPr/>
            <p:nvPr/>
          </p:nvSpPr>
          <p:spPr>
            <a:xfrm>
              <a:off x="10404522" y="3189096"/>
              <a:ext cx="158395" cy="153445"/>
            </a:xfrm>
            <a:custGeom>
              <a:avLst/>
              <a:gdLst>
                <a:gd name="connsiteX0" fmla="*/ 0 w 158395"/>
                <a:gd name="connsiteY0" fmla="*/ 76723 h 153445"/>
                <a:gd name="connsiteX1" fmla="*/ 79198 w 158395"/>
                <a:gd name="connsiteY1" fmla="*/ 153445 h 153445"/>
                <a:gd name="connsiteX2" fmla="*/ 158395 w 158395"/>
                <a:gd name="connsiteY2" fmla="*/ 76723 h 153445"/>
                <a:gd name="connsiteX3" fmla="*/ 79198 w 158395"/>
                <a:gd name="connsiteY3" fmla="*/ 0 h 153445"/>
                <a:gd name="connsiteX4" fmla="*/ 0 w 15839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95" h="153445">
                  <a:moveTo>
                    <a:pt x="0" y="76723"/>
                  </a:moveTo>
                  <a:cubicBezTo>
                    <a:pt x="0" y="119071"/>
                    <a:pt x="35474" y="153445"/>
                    <a:pt x="79198" y="153445"/>
                  </a:cubicBezTo>
                  <a:cubicBezTo>
                    <a:pt x="122921" y="153445"/>
                    <a:pt x="158395" y="119071"/>
                    <a:pt x="158395" y="76723"/>
                  </a:cubicBezTo>
                  <a:cubicBezTo>
                    <a:pt x="158395" y="34374"/>
                    <a:pt x="122921" y="0"/>
                    <a:pt x="79198" y="0"/>
                  </a:cubicBezTo>
                  <a:cubicBezTo>
                    <a:pt x="354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81" name="Freeform: Shape 76">
              <a:extLst>
                <a:ext uri="{FF2B5EF4-FFF2-40B4-BE49-F238E27FC236}">
                  <a16:creationId xmlns:a16="http://schemas.microsoft.com/office/drawing/2014/main" id="{84A05F2F-09A7-B3F0-A968-202402AA9BDA}"/>
                </a:ext>
              </a:extLst>
            </p:cNvPr>
            <p:cNvSpPr/>
            <p:nvPr/>
          </p:nvSpPr>
          <p:spPr>
            <a:xfrm>
              <a:off x="10406997" y="3189096"/>
              <a:ext cx="153445" cy="153445"/>
            </a:xfrm>
            <a:custGeom>
              <a:avLst/>
              <a:gdLst>
                <a:gd name="connsiteX0" fmla="*/ 0 w 153445"/>
                <a:gd name="connsiteY0" fmla="*/ 76723 h 153445"/>
                <a:gd name="connsiteX1" fmla="*/ 76723 w 153445"/>
                <a:gd name="connsiteY1" fmla="*/ 153445 h 153445"/>
                <a:gd name="connsiteX2" fmla="*/ 153445 w 153445"/>
                <a:gd name="connsiteY2" fmla="*/ 76723 h 153445"/>
                <a:gd name="connsiteX3" fmla="*/ 76723 w 153445"/>
                <a:gd name="connsiteY3" fmla="*/ 0 h 153445"/>
                <a:gd name="connsiteX4" fmla="*/ 0 w 15344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45" h="153445">
                  <a:moveTo>
                    <a:pt x="0" y="76723"/>
                  </a:moveTo>
                  <a:cubicBezTo>
                    <a:pt x="0" y="119071"/>
                    <a:pt x="34374" y="153445"/>
                    <a:pt x="76723" y="153445"/>
                  </a:cubicBezTo>
                  <a:cubicBezTo>
                    <a:pt x="119071" y="153445"/>
                    <a:pt x="153445" y="119071"/>
                    <a:pt x="153445" y="76723"/>
                  </a:cubicBezTo>
                  <a:cubicBezTo>
                    <a:pt x="153445" y="34374"/>
                    <a:pt x="119071" y="0"/>
                    <a:pt x="76723" y="0"/>
                  </a:cubicBezTo>
                  <a:cubicBezTo>
                    <a:pt x="343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182" name="Picture 77">
              <a:extLst>
                <a:ext uri="{FF2B5EF4-FFF2-40B4-BE49-F238E27FC236}">
                  <a16:creationId xmlns:a16="http://schemas.microsoft.com/office/drawing/2014/main" id="{9EEFD3AC-0F7C-F246-E171-998EC666C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23163" y="3113163"/>
              <a:ext cx="274991" cy="302491"/>
            </a:xfrm>
            <a:custGeom>
              <a:avLst/>
              <a:gdLst>
                <a:gd name="connsiteX0" fmla="*/ 46 w 274991"/>
                <a:gd name="connsiteY0" fmla="*/ 85 h 302491"/>
                <a:gd name="connsiteX1" fmla="*/ 275038 w 274991"/>
                <a:gd name="connsiteY1" fmla="*/ 85 h 302491"/>
                <a:gd name="connsiteX2" fmla="*/ 275038 w 274991"/>
                <a:gd name="connsiteY2" fmla="*/ 302576 h 302491"/>
                <a:gd name="connsiteX3" fmla="*/ 46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46" y="85"/>
                  </a:moveTo>
                  <a:lnTo>
                    <a:pt x="275038" y="85"/>
                  </a:lnTo>
                  <a:lnTo>
                    <a:pt x="275038" y="302576"/>
                  </a:lnTo>
                  <a:lnTo>
                    <a:pt x="46" y="302576"/>
                  </a:lnTo>
                  <a:close/>
                </a:path>
              </a:pathLst>
            </a:custGeom>
          </p:spPr>
        </p:pic>
        <p:sp>
          <p:nvSpPr>
            <p:cNvPr id="183" name="Freeform: Shape 78">
              <a:extLst>
                <a:ext uri="{FF2B5EF4-FFF2-40B4-BE49-F238E27FC236}">
                  <a16:creationId xmlns:a16="http://schemas.microsoft.com/office/drawing/2014/main" id="{0E074FF9-6590-BEDA-78A7-413D28B04F81}"/>
                </a:ext>
              </a:extLst>
            </p:cNvPr>
            <p:cNvSpPr/>
            <p:nvPr/>
          </p:nvSpPr>
          <p:spPr>
            <a:xfrm>
              <a:off x="10427072" y="3189096"/>
              <a:ext cx="113296" cy="153445"/>
            </a:xfrm>
            <a:custGeom>
              <a:avLst/>
              <a:gdLst>
                <a:gd name="connsiteX0" fmla="*/ 0 w 113296"/>
                <a:gd name="connsiteY0" fmla="*/ 76723 h 153445"/>
                <a:gd name="connsiteX1" fmla="*/ 56648 w 113296"/>
                <a:gd name="connsiteY1" fmla="*/ 153445 h 153445"/>
                <a:gd name="connsiteX2" fmla="*/ 113297 w 113296"/>
                <a:gd name="connsiteY2" fmla="*/ 76723 h 153445"/>
                <a:gd name="connsiteX3" fmla="*/ 56648 w 113296"/>
                <a:gd name="connsiteY3" fmla="*/ 0 h 153445"/>
                <a:gd name="connsiteX4" fmla="*/ 0 w 1132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6" h="153445">
                  <a:moveTo>
                    <a:pt x="0" y="76723"/>
                  </a:moveTo>
                  <a:cubicBezTo>
                    <a:pt x="0" y="119071"/>
                    <a:pt x="25299" y="153445"/>
                    <a:pt x="56648" y="153445"/>
                  </a:cubicBezTo>
                  <a:cubicBezTo>
                    <a:pt x="87997" y="153445"/>
                    <a:pt x="113297" y="119071"/>
                    <a:pt x="113297" y="76723"/>
                  </a:cubicBezTo>
                  <a:cubicBezTo>
                    <a:pt x="113297" y="34374"/>
                    <a:pt x="87997" y="0"/>
                    <a:pt x="56648" y="0"/>
                  </a:cubicBezTo>
                  <a:cubicBezTo>
                    <a:pt x="25299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84" name="Freeform: Shape 79">
              <a:extLst>
                <a:ext uri="{FF2B5EF4-FFF2-40B4-BE49-F238E27FC236}">
                  <a16:creationId xmlns:a16="http://schemas.microsoft.com/office/drawing/2014/main" id="{1B35A336-8633-4DF8-B0CF-543397491463}"/>
                </a:ext>
              </a:extLst>
            </p:cNvPr>
            <p:cNvSpPr/>
            <p:nvPr/>
          </p:nvSpPr>
          <p:spPr>
            <a:xfrm>
              <a:off x="10429822" y="3189096"/>
              <a:ext cx="107796" cy="153445"/>
            </a:xfrm>
            <a:custGeom>
              <a:avLst/>
              <a:gdLst>
                <a:gd name="connsiteX0" fmla="*/ 0 w 107796"/>
                <a:gd name="connsiteY0" fmla="*/ 76723 h 153445"/>
                <a:gd name="connsiteX1" fmla="*/ 53898 w 107796"/>
                <a:gd name="connsiteY1" fmla="*/ 153445 h 153445"/>
                <a:gd name="connsiteX2" fmla="*/ 107797 w 107796"/>
                <a:gd name="connsiteY2" fmla="*/ 76723 h 153445"/>
                <a:gd name="connsiteX3" fmla="*/ 53898 w 107796"/>
                <a:gd name="connsiteY3" fmla="*/ 0 h 153445"/>
                <a:gd name="connsiteX4" fmla="*/ 0 w 1077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96" h="153445">
                  <a:moveTo>
                    <a:pt x="0" y="76723"/>
                  </a:moveTo>
                  <a:cubicBezTo>
                    <a:pt x="0" y="119071"/>
                    <a:pt x="24199" y="153445"/>
                    <a:pt x="53898" y="153445"/>
                  </a:cubicBezTo>
                  <a:cubicBezTo>
                    <a:pt x="83598" y="153445"/>
                    <a:pt x="107797" y="119071"/>
                    <a:pt x="107797" y="76723"/>
                  </a:cubicBezTo>
                  <a:cubicBezTo>
                    <a:pt x="107797" y="34374"/>
                    <a:pt x="83598" y="0"/>
                    <a:pt x="53898" y="0"/>
                  </a:cubicBezTo>
                  <a:cubicBezTo>
                    <a:pt x="24199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185" name="Picture 80">
              <a:extLst>
                <a:ext uri="{FF2B5EF4-FFF2-40B4-BE49-F238E27FC236}">
                  <a16:creationId xmlns:a16="http://schemas.microsoft.com/office/drawing/2014/main" id="{BDFD8F8C-9BB6-2B94-F65B-2FE8745A7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50663" y="3113163"/>
              <a:ext cx="274991" cy="302491"/>
            </a:xfrm>
            <a:custGeom>
              <a:avLst/>
              <a:gdLst>
                <a:gd name="connsiteX0" fmla="*/ 47 w 274991"/>
                <a:gd name="connsiteY0" fmla="*/ 85 h 302491"/>
                <a:gd name="connsiteX1" fmla="*/ 275039 w 274991"/>
                <a:gd name="connsiteY1" fmla="*/ 85 h 302491"/>
                <a:gd name="connsiteX2" fmla="*/ 275039 w 274991"/>
                <a:gd name="connsiteY2" fmla="*/ 302576 h 302491"/>
                <a:gd name="connsiteX3" fmla="*/ 47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47" y="85"/>
                  </a:moveTo>
                  <a:lnTo>
                    <a:pt x="275039" y="85"/>
                  </a:lnTo>
                  <a:lnTo>
                    <a:pt x="275039" y="302576"/>
                  </a:lnTo>
                  <a:lnTo>
                    <a:pt x="47" y="302576"/>
                  </a:lnTo>
                  <a:close/>
                </a:path>
              </a:pathLst>
            </a:custGeom>
          </p:spPr>
        </p:pic>
        <p:sp>
          <p:nvSpPr>
            <p:cNvPr id="186" name="Freeform: Shape 81">
              <a:extLst>
                <a:ext uri="{FF2B5EF4-FFF2-40B4-BE49-F238E27FC236}">
                  <a16:creationId xmlns:a16="http://schemas.microsoft.com/office/drawing/2014/main" id="{C8713BC0-A42F-B0F5-E1C4-7A9997834F0E}"/>
                </a:ext>
              </a:extLst>
            </p:cNvPr>
            <p:cNvSpPr/>
            <p:nvPr/>
          </p:nvSpPr>
          <p:spPr>
            <a:xfrm>
              <a:off x="10447971" y="3189096"/>
              <a:ext cx="70947" cy="153445"/>
            </a:xfrm>
            <a:custGeom>
              <a:avLst/>
              <a:gdLst>
                <a:gd name="connsiteX0" fmla="*/ 0 w 70947"/>
                <a:gd name="connsiteY0" fmla="*/ 76723 h 153445"/>
                <a:gd name="connsiteX1" fmla="*/ 35474 w 70947"/>
                <a:gd name="connsiteY1" fmla="*/ 153445 h 153445"/>
                <a:gd name="connsiteX2" fmla="*/ 70948 w 70947"/>
                <a:gd name="connsiteY2" fmla="*/ 76723 h 153445"/>
                <a:gd name="connsiteX3" fmla="*/ 35474 w 70947"/>
                <a:gd name="connsiteY3" fmla="*/ 0 h 153445"/>
                <a:gd name="connsiteX4" fmla="*/ 0 w 7094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7" h="153445">
                  <a:moveTo>
                    <a:pt x="0" y="76723"/>
                  </a:moveTo>
                  <a:cubicBezTo>
                    <a:pt x="0" y="119071"/>
                    <a:pt x="15950" y="153445"/>
                    <a:pt x="35474" y="153445"/>
                  </a:cubicBezTo>
                  <a:cubicBezTo>
                    <a:pt x="55273" y="153445"/>
                    <a:pt x="70948" y="119071"/>
                    <a:pt x="70948" y="76723"/>
                  </a:cubicBezTo>
                  <a:cubicBezTo>
                    <a:pt x="70948" y="34374"/>
                    <a:pt x="54998" y="0"/>
                    <a:pt x="35474" y="0"/>
                  </a:cubicBezTo>
                  <a:cubicBezTo>
                    <a:pt x="15950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87" name="Freeform: Shape 82">
              <a:extLst>
                <a:ext uri="{FF2B5EF4-FFF2-40B4-BE49-F238E27FC236}">
                  <a16:creationId xmlns:a16="http://schemas.microsoft.com/office/drawing/2014/main" id="{CF41754E-B640-B775-2B7C-299C6C68C1ED}"/>
                </a:ext>
              </a:extLst>
            </p:cNvPr>
            <p:cNvSpPr/>
            <p:nvPr/>
          </p:nvSpPr>
          <p:spPr>
            <a:xfrm>
              <a:off x="10451271" y="3189096"/>
              <a:ext cx="64897" cy="153445"/>
            </a:xfrm>
            <a:custGeom>
              <a:avLst/>
              <a:gdLst>
                <a:gd name="connsiteX0" fmla="*/ 0 w 64897"/>
                <a:gd name="connsiteY0" fmla="*/ 76723 h 153445"/>
                <a:gd name="connsiteX1" fmla="*/ 32449 w 64897"/>
                <a:gd name="connsiteY1" fmla="*/ 153445 h 153445"/>
                <a:gd name="connsiteX2" fmla="*/ 64898 w 64897"/>
                <a:gd name="connsiteY2" fmla="*/ 76723 h 153445"/>
                <a:gd name="connsiteX3" fmla="*/ 32449 w 64897"/>
                <a:gd name="connsiteY3" fmla="*/ 0 h 153445"/>
                <a:gd name="connsiteX4" fmla="*/ 0 w 6489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7" h="153445">
                  <a:moveTo>
                    <a:pt x="0" y="76723"/>
                  </a:moveTo>
                  <a:cubicBezTo>
                    <a:pt x="0" y="119071"/>
                    <a:pt x="14575" y="153445"/>
                    <a:pt x="32449" y="153445"/>
                  </a:cubicBezTo>
                  <a:cubicBezTo>
                    <a:pt x="50323" y="153445"/>
                    <a:pt x="64898" y="119071"/>
                    <a:pt x="64898" y="76723"/>
                  </a:cubicBezTo>
                  <a:cubicBezTo>
                    <a:pt x="64898" y="34374"/>
                    <a:pt x="50323" y="0"/>
                    <a:pt x="32449" y="0"/>
                  </a:cubicBezTo>
                  <a:cubicBezTo>
                    <a:pt x="14575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88" name="Freeform: Shape 83">
              <a:extLst>
                <a:ext uri="{FF2B5EF4-FFF2-40B4-BE49-F238E27FC236}">
                  <a16:creationId xmlns:a16="http://schemas.microsoft.com/office/drawing/2014/main" id="{B57F7B2D-CBC3-3B5D-202D-B2D5393EA4D8}"/>
                </a:ext>
              </a:extLst>
            </p:cNvPr>
            <p:cNvSpPr/>
            <p:nvPr/>
          </p:nvSpPr>
          <p:spPr>
            <a:xfrm>
              <a:off x="9062012" y="978437"/>
              <a:ext cx="1646376" cy="2223308"/>
            </a:xfrm>
            <a:custGeom>
              <a:avLst/>
              <a:gdLst>
                <a:gd name="connsiteX0" fmla="*/ 550 w 1646376"/>
                <a:gd name="connsiteY0" fmla="*/ 1765448 h 2223308"/>
                <a:gd name="connsiteX1" fmla="*/ 18149 w 1646376"/>
                <a:gd name="connsiteY1" fmla="*/ 1781672 h 2223308"/>
                <a:gd name="connsiteX2" fmla="*/ 82498 w 1646376"/>
                <a:gd name="connsiteY2" fmla="*/ 1781672 h 2223308"/>
                <a:gd name="connsiteX3" fmla="*/ 80573 w 1646376"/>
                <a:gd name="connsiteY3" fmla="*/ 1980491 h 2223308"/>
                <a:gd name="connsiteX4" fmla="*/ 70398 w 1646376"/>
                <a:gd name="connsiteY4" fmla="*/ 1980491 h 2223308"/>
                <a:gd name="connsiteX5" fmla="*/ 43999 w 1646376"/>
                <a:gd name="connsiteY5" fmla="*/ 2006890 h 2223308"/>
                <a:gd name="connsiteX6" fmla="*/ 70398 w 1646376"/>
                <a:gd name="connsiteY6" fmla="*/ 2033290 h 2223308"/>
                <a:gd name="connsiteX7" fmla="*/ 87722 w 1646376"/>
                <a:gd name="connsiteY7" fmla="*/ 2033290 h 2223308"/>
                <a:gd name="connsiteX8" fmla="*/ 169120 w 1646376"/>
                <a:gd name="connsiteY8" fmla="*/ 2223309 h 2223308"/>
                <a:gd name="connsiteX9" fmla="*/ 216144 w 1646376"/>
                <a:gd name="connsiteY9" fmla="*/ 2223309 h 2223308"/>
                <a:gd name="connsiteX10" fmla="*/ 263167 w 1646376"/>
                <a:gd name="connsiteY10" fmla="*/ 2223309 h 2223308"/>
                <a:gd name="connsiteX11" fmla="*/ 344290 w 1646376"/>
                <a:gd name="connsiteY11" fmla="*/ 2033290 h 2223308"/>
                <a:gd name="connsiteX12" fmla="*/ 361614 w 1646376"/>
                <a:gd name="connsiteY12" fmla="*/ 2033290 h 2223308"/>
                <a:gd name="connsiteX13" fmla="*/ 388013 w 1646376"/>
                <a:gd name="connsiteY13" fmla="*/ 2006890 h 2223308"/>
                <a:gd name="connsiteX14" fmla="*/ 361614 w 1646376"/>
                <a:gd name="connsiteY14" fmla="*/ 1980491 h 2223308"/>
                <a:gd name="connsiteX15" fmla="*/ 351165 w 1646376"/>
                <a:gd name="connsiteY15" fmla="*/ 1980491 h 2223308"/>
                <a:gd name="connsiteX16" fmla="*/ 340440 w 1646376"/>
                <a:gd name="connsiteY16" fmla="*/ 1708249 h 2223308"/>
                <a:gd name="connsiteX17" fmla="*/ 346215 w 1646376"/>
                <a:gd name="connsiteY17" fmla="*/ 1696425 h 2223308"/>
                <a:gd name="connsiteX18" fmla="*/ 400938 w 1646376"/>
                <a:gd name="connsiteY18" fmla="*/ 1631802 h 2223308"/>
                <a:gd name="connsiteX19" fmla="*/ 417988 w 1646376"/>
                <a:gd name="connsiteY19" fmla="*/ 1690375 h 2223308"/>
                <a:gd name="connsiteX20" fmla="*/ 435037 w 1646376"/>
                <a:gd name="connsiteY20" fmla="*/ 1690375 h 2223308"/>
                <a:gd name="connsiteX21" fmla="*/ 431462 w 1646376"/>
                <a:gd name="connsiteY21" fmla="*/ 1703574 h 2223308"/>
                <a:gd name="connsiteX22" fmla="*/ 434762 w 1646376"/>
                <a:gd name="connsiteY22" fmla="*/ 1716224 h 2223308"/>
                <a:gd name="connsiteX23" fmla="*/ 427337 w 1646376"/>
                <a:gd name="connsiteY23" fmla="*/ 1716224 h 2223308"/>
                <a:gd name="connsiteX24" fmla="*/ 612682 w 1646376"/>
                <a:gd name="connsiteY24" fmla="*/ 2134212 h 2223308"/>
                <a:gd name="connsiteX25" fmla="*/ 649806 w 1646376"/>
                <a:gd name="connsiteY25" fmla="*/ 2134212 h 2223308"/>
                <a:gd name="connsiteX26" fmla="*/ 727628 w 1646376"/>
                <a:gd name="connsiteY26" fmla="*/ 2204335 h 2223308"/>
                <a:gd name="connsiteX27" fmla="*/ 915448 w 1646376"/>
                <a:gd name="connsiteY27" fmla="*/ 2204335 h 2223308"/>
                <a:gd name="connsiteX28" fmla="*/ 993271 w 1646376"/>
                <a:gd name="connsiteY28" fmla="*/ 2134212 h 2223308"/>
                <a:gd name="connsiteX29" fmla="*/ 1030394 w 1646376"/>
                <a:gd name="connsiteY29" fmla="*/ 2134212 h 2223308"/>
                <a:gd name="connsiteX30" fmla="*/ 1215739 w 1646376"/>
                <a:gd name="connsiteY30" fmla="*/ 1716224 h 2223308"/>
                <a:gd name="connsiteX31" fmla="*/ 1208314 w 1646376"/>
                <a:gd name="connsiteY31" fmla="*/ 1716224 h 2223308"/>
                <a:gd name="connsiteX32" fmla="*/ 1211614 w 1646376"/>
                <a:gd name="connsiteY32" fmla="*/ 1703574 h 2223308"/>
                <a:gd name="connsiteX33" fmla="*/ 1208039 w 1646376"/>
                <a:gd name="connsiteY33" fmla="*/ 1690375 h 2223308"/>
                <a:gd name="connsiteX34" fmla="*/ 1225089 w 1646376"/>
                <a:gd name="connsiteY34" fmla="*/ 1690375 h 2223308"/>
                <a:gd name="connsiteX35" fmla="*/ 1243238 w 1646376"/>
                <a:gd name="connsiteY35" fmla="*/ 1627127 h 2223308"/>
                <a:gd name="connsiteX36" fmla="*/ 1304011 w 1646376"/>
                <a:gd name="connsiteY36" fmla="*/ 1696425 h 2223308"/>
                <a:gd name="connsiteX37" fmla="*/ 1291637 w 1646376"/>
                <a:gd name="connsiteY37" fmla="*/ 1980491 h 2223308"/>
                <a:gd name="connsiteX38" fmla="*/ 1281187 w 1646376"/>
                <a:gd name="connsiteY38" fmla="*/ 1980491 h 2223308"/>
                <a:gd name="connsiteX39" fmla="*/ 1254788 w 1646376"/>
                <a:gd name="connsiteY39" fmla="*/ 2006890 h 2223308"/>
                <a:gd name="connsiteX40" fmla="*/ 1281187 w 1646376"/>
                <a:gd name="connsiteY40" fmla="*/ 2033290 h 2223308"/>
                <a:gd name="connsiteX41" fmla="*/ 1298511 w 1646376"/>
                <a:gd name="connsiteY41" fmla="*/ 2033290 h 2223308"/>
                <a:gd name="connsiteX42" fmla="*/ 1379909 w 1646376"/>
                <a:gd name="connsiteY42" fmla="*/ 2223309 h 2223308"/>
                <a:gd name="connsiteX43" fmla="*/ 1426933 w 1646376"/>
                <a:gd name="connsiteY43" fmla="*/ 2223309 h 2223308"/>
                <a:gd name="connsiteX44" fmla="*/ 1473956 w 1646376"/>
                <a:gd name="connsiteY44" fmla="*/ 2223309 h 2223308"/>
                <a:gd name="connsiteX45" fmla="*/ 1555354 w 1646376"/>
                <a:gd name="connsiteY45" fmla="*/ 2033290 h 2223308"/>
                <a:gd name="connsiteX46" fmla="*/ 1572678 w 1646376"/>
                <a:gd name="connsiteY46" fmla="*/ 2033290 h 2223308"/>
                <a:gd name="connsiteX47" fmla="*/ 1599078 w 1646376"/>
                <a:gd name="connsiteY47" fmla="*/ 2006890 h 2223308"/>
                <a:gd name="connsiteX48" fmla="*/ 1572678 w 1646376"/>
                <a:gd name="connsiteY48" fmla="*/ 1980491 h 2223308"/>
                <a:gd name="connsiteX49" fmla="*/ 1562504 w 1646376"/>
                <a:gd name="connsiteY49" fmla="*/ 1980491 h 2223308"/>
                <a:gd name="connsiteX50" fmla="*/ 1560304 w 1646376"/>
                <a:gd name="connsiteY50" fmla="*/ 1777272 h 2223308"/>
                <a:gd name="connsiteX51" fmla="*/ 1628777 w 1646376"/>
                <a:gd name="connsiteY51" fmla="*/ 1777272 h 2223308"/>
                <a:gd name="connsiteX52" fmla="*/ 1646376 w 1646376"/>
                <a:gd name="connsiteY52" fmla="*/ 1759673 h 2223308"/>
                <a:gd name="connsiteX53" fmla="*/ 1646101 w 1646376"/>
                <a:gd name="connsiteY53" fmla="*/ 1758298 h 2223308"/>
                <a:gd name="connsiteX54" fmla="*/ 1646376 w 1646376"/>
                <a:gd name="connsiteY54" fmla="*/ 1756923 h 2223308"/>
                <a:gd name="connsiteX55" fmla="*/ 1628777 w 1646376"/>
                <a:gd name="connsiteY55" fmla="*/ 1739323 h 2223308"/>
                <a:gd name="connsiteX56" fmla="*/ 1556454 w 1646376"/>
                <a:gd name="connsiteY56" fmla="*/ 1739323 h 2223308"/>
                <a:gd name="connsiteX57" fmla="*/ 1556179 w 1646376"/>
                <a:gd name="connsiteY57" fmla="*/ 1739323 h 2223308"/>
                <a:gd name="connsiteX58" fmla="*/ 1549304 w 1646376"/>
                <a:gd name="connsiteY58" fmla="*/ 1690375 h 2223308"/>
                <a:gd name="connsiteX59" fmla="*/ 1610902 w 1646376"/>
                <a:gd name="connsiteY59" fmla="*/ 1690375 h 2223308"/>
                <a:gd name="connsiteX60" fmla="*/ 1628502 w 1646376"/>
                <a:gd name="connsiteY60" fmla="*/ 1672775 h 2223308"/>
                <a:gd name="connsiteX61" fmla="*/ 1628502 w 1646376"/>
                <a:gd name="connsiteY61" fmla="*/ 1671675 h 2223308"/>
                <a:gd name="connsiteX62" fmla="*/ 1628502 w 1646376"/>
                <a:gd name="connsiteY62" fmla="*/ 1670576 h 2223308"/>
                <a:gd name="connsiteX63" fmla="*/ 1610902 w 1646376"/>
                <a:gd name="connsiteY63" fmla="*/ 1652976 h 2223308"/>
                <a:gd name="connsiteX64" fmla="*/ 1543529 w 1646376"/>
                <a:gd name="connsiteY64" fmla="*/ 1652976 h 2223308"/>
                <a:gd name="connsiteX65" fmla="*/ 1542979 w 1646376"/>
                <a:gd name="connsiteY65" fmla="*/ 1652976 h 2223308"/>
                <a:gd name="connsiteX66" fmla="*/ 1531980 w 1646376"/>
                <a:gd name="connsiteY66" fmla="*/ 1594953 h 2223308"/>
                <a:gd name="connsiteX67" fmla="*/ 1592203 w 1646376"/>
                <a:gd name="connsiteY67" fmla="*/ 1594953 h 2223308"/>
                <a:gd name="connsiteX68" fmla="*/ 1609802 w 1646376"/>
                <a:gd name="connsiteY68" fmla="*/ 1577353 h 2223308"/>
                <a:gd name="connsiteX69" fmla="*/ 1609802 w 1646376"/>
                <a:gd name="connsiteY69" fmla="*/ 1576253 h 2223308"/>
                <a:gd name="connsiteX70" fmla="*/ 1609802 w 1646376"/>
                <a:gd name="connsiteY70" fmla="*/ 1575153 h 2223308"/>
                <a:gd name="connsiteX71" fmla="*/ 1592203 w 1646376"/>
                <a:gd name="connsiteY71" fmla="*/ 1557554 h 2223308"/>
                <a:gd name="connsiteX72" fmla="*/ 1524555 w 1646376"/>
                <a:gd name="connsiteY72" fmla="*/ 1557554 h 2223308"/>
                <a:gd name="connsiteX73" fmla="*/ 1524005 w 1646376"/>
                <a:gd name="connsiteY73" fmla="*/ 1557554 h 2223308"/>
                <a:gd name="connsiteX74" fmla="*/ 1421433 w 1646376"/>
                <a:gd name="connsiteY74" fmla="*/ 1232788 h 2223308"/>
                <a:gd name="connsiteX75" fmla="*/ 1363685 w 1646376"/>
                <a:gd name="connsiteY75" fmla="*/ 1428583 h 2223308"/>
                <a:gd name="connsiteX76" fmla="*/ 1305111 w 1646376"/>
                <a:gd name="connsiteY76" fmla="*/ 1362585 h 2223308"/>
                <a:gd name="connsiteX77" fmla="*/ 1298237 w 1646376"/>
                <a:gd name="connsiteY77" fmla="*/ 1354885 h 2223308"/>
                <a:gd name="connsiteX78" fmla="*/ 1029569 w 1646376"/>
                <a:gd name="connsiteY78" fmla="*/ 172695 h 2223308"/>
                <a:gd name="connsiteX79" fmla="*/ 821676 w 1646376"/>
                <a:gd name="connsiteY79" fmla="*/ 0 h 2223308"/>
                <a:gd name="connsiteX80" fmla="*/ 613782 w 1646376"/>
                <a:gd name="connsiteY80" fmla="*/ 172695 h 2223308"/>
                <a:gd name="connsiteX81" fmla="*/ 346215 w 1646376"/>
                <a:gd name="connsiteY81" fmla="*/ 1362035 h 2223308"/>
                <a:gd name="connsiteX82" fmla="*/ 345665 w 1646376"/>
                <a:gd name="connsiteY82" fmla="*/ 1362585 h 2223308"/>
                <a:gd name="connsiteX83" fmla="*/ 281592 w 1646376"/>
                <a:gd name="connsiteY83" fmla="*/ 1434907 h 2223308"/>
                <a:gd name="connsiteX84" fmla="*/ 281592 w 1646376"/>
                <a:gd name="connsiteY84" fmla="*/ 1434907 h 2223308"/>
                <a:gd name="connsiteX85" fmla="*/ 209819 w 1646376"/>
                <a:gd name="connsiteY85" fmla="*/ 1232513 h 2223308"/>
                <a:gd name="connsiteX86" fmla="*/ 118521 w 1646376"/>
                <a:gd name="connsiteY86" fmla="*/ 1561404 h 2223308"/>
                <a:gd name="connsiteX87" fmla="*/ 117697 w 1646376"/>
                <a:gd name="connsiteY87" fmla="*/ 1561404 h 2223308"/>
                <a:gd name="connsiteX88" fmla="*/ 54448 w 1646376"/>
                <a:gd name="connsiteY88" fmla="*/ 1561404 h 2223308"/>
                <a:gd name="connsiteX89" fmla="*/ 36849 w 1646376"/>
                <a:gd name="connsiteY89" fmla="*/ 1579003 h 2223308"/>
                <a:gd name="connsiteX90" fmla="*/ 37399 w 1646376"/>
                <a:gd name="connsiteY90" fmla="*/ 1583128 h 2223308"/>
                <a:gd name="connsiteX91" fmla="*/ 54998 w 1646376"/>
                <a:gd name="connsiteY91" fmla="*/ 1599353 h 2223308"/>
                <a:gd name="connsiteX92" fmla="*/ 110547 w 1646376"/>
                <a:gd name="connsiteY92" fmla="*/ 1599353 h 2223308"/>
                <a:gd name="connsiteX93" fmla="*/ 99547 w 1646376"/>
                <a:gd name="connsiteY93" fmla="*/ 1657101 h 2223308"/>
                <a:gd name="connsiteX94" fmla="*/ 98722 w 1646376"/>
                <a:gd name="connsiteY94" fmla="*/ 1657101 h 2223308"/>
                <a:gd name="connsiteX95" fmla="*/ 35749 w 1646376"/>
                <a:gd name="connsiteY95" fmla="*/ 1657101 h 2223308"/>
                <a:gd name="connsiteX96" fmla="*/ 18149 w 1646376"/>
                <a:gd name="connsiteY96" fmla="*/ 1674700 h 2223308"/>
                <a:gd name="connsiteX97" fmla="*/ 18699 w 1646376"/>
                <a:gd name="connsiteY97" fmla="*/ 1678825 h 2223308"/>
                <a:gd name="connsiteX98" fmla="*/ 36299 w 1646376"/>
                <a:gd name="connsiteY98" fmla="*/ 1695050 h 2223308"/>
                <a:gd name="connsiteX99" fmla="*/ 93497 w 1646376"/>
                <a:gd name="connsiteY99" fmla="*/ 1695050 h 2223308"/>
                <a:gd name="connsiteX100" fmla="*/ 86897 w 1646376"/>
                <a:gd name="connsiteY100" fmla="*/ 1743998 h 2223308"/>
                <a:gd name="connsiteX101" fmla="*/ 86072 w 1646376"/>
                <a:gd name="connsiteY101" fmla="*/ 1743998 h 2223308"/>
                <a:gd name="connsiteX102" fmla="*/ 17599 w 1646376"/>
                <a:gd name="connsiteY102" fmla="*/ 1743998 h 2223308"/>
                <a:gd name="connsiteX103" fmla="*/ 0 w 1646376"/>
                <a:gd name="connsiteY103" fmla="*/ 1761598 h 2223308"/>
                <a:gd name="connsiteX104" fmla="*/ 550 w 1646376"/>
                <a:gd name="connsiteY104" fmla="*/ 1765448 h 2223308"/>
                <a:gd name="connsiteX105" fmla="*/ 312941 w 1646376"/>
                <a:gd name="connsiteY105" fmla="*/ 1792122 h 2223308"/>
                <a:gd name="connsiteX106" fmla="*/ 312391 w 1646376"/>
                <a:gd name="connsiteY106" fmla="*/ 1787722 h 2223308"/>
                <a:gd name="connsiteX107" fmla="*/ 313216 w 1646376"/>
                <a:gd name="connsiteY107" fmla="*/ 1787997 h 2223308"/>
                <a:gd name="connsiteX108" fmla="*/ 312941 w 1646376"/>
                <a:gd name="connsiteY108" fmla="*/ 1792122 h 222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1646376" h="2223308">
                  <a:moveTo>
                    <a:pt x="550" y="1765448"/>
                  </a:moveTo>
                  <a:cubicBezTo>
                    <a:pt x="1375" y="1774522"/>
                    <a:pt x="8800" y="1781672"/>
                    <a:pt x="18149" y="1781672"/>
                  </a:cubicBezTo>
                  <a:lnTo>
                    <a:pt x="82498" y="1781672"/>
                  </a:lnTo>
                  <a:cubicBezTo>
                    <a:pt x="75898" y="1849320"/>
                    <a:pt x="74523" y="1916968"/>
                    <a:pt x="80573" y="1980491"/>
                  </a:cubicBezTo>
                  <a:lnTo>
                    <a:pt x="70398" y="1980491"/>
                  </a:lnTo>
                  <a:cubicBezTo>
                    <a:pt x="55823" y="1980491"/>
                    <a:pt x="43999" y="1992316"/>
                    <a:pt x="43999" y="2006890"/>
                  </a:cubicBezTo>
                  <a:cubicBezTo>
                    <a:pt x="43999" y="2021465"/>
                    <a:pt x="55823" y="2033290"/>
                    <a:pt x="70398" y="2033290"/>
                  </a:cubicBezTo>
                  <a:lnTo>
                    <a:pt x="87722" y="2033290"/>
                  </a:lnTo>
                  <a:cubicBezTo>
                    <a:pt x="100647" y="2106713"/>
                    <a:pt x="126221" y="2172436"/>
                    <a:pt x="169120" y="2223309"/>
                  </a:cubicBezTo>
                  <a:lnTo>
                    <a:pt x="216144" y="2223309"/>
                  </a:lnTo>
                  <a:lnTo>
                    <a:pt x="263167" y="2223309"/>
                  </a:lnTo>
                  <a:cubicBezTo>
                    <a:pt x="306066" y="2172711"/>
                    <a:pt x="331365" y="2106713"/>
                    <a:pt x="344290" y="2033290"/>
                  </a:cubicBezTo>
                  <a:lnTo>
                    <a:pt x="361614" y="2033290"/>
                  </a:lnTo>
                  <a:cubicBezTo>
                    <a:pt x="376189" y="2033290"/>
                    <a:pt x="388013" y="2021465"/>
                    <a:pt x="388013" y="2006890"/>
                  </a:cubicBezTo>
                  <a:cubicBezTo>
                    <a:pt x="388013" y="1992316"/>
                    <a:pt x="376189" y="1980491"/>
                    <a:pt x="361614" y="1980491"/>
                  </a:cubicBezTo>
                  <a:lnTo>
                    <a:pt x="351165" y="1980491"/>
                  </a:lnTo>
                  <a:cubicBezTo>
                    <a:pt x="359414" y="1893869"/>
                    <a:pt x="353640" y="1799822"/>
                    <a:pt x="340440" y="1708249"/>
                  </a:cubicBezTo>
                  <a:cubicBezTo>
                    <a:pt x="342090" y="1704399"/>
                    <a:pt x="344015" y="1700550"/>
                    <a:pt x="346215" y="1696425"/>
                  </a:cubicBezTo>
                  <a:cubicBezTo>
                    <a:pt x="358039" y="1674150"/>
                    <a:pt x="375639" y="1651326"/>
                    <a:pt x="400938" y="1631802"/>
                  </a:cubicBezTo>
                  <a:cubicBezTo>
                    <a:pt x="411113" y="1669476"/>
                    <a:pt x="417988" y="1690375"/>
                    <a:pt x="417988" y="1690375"/>
                  </a:cubicBezTo>
                  <a:lnTo>
                    <a:pt x="435037" y="1690375"/>
                  </a:lnTo>
                  <a:cubicBezTo>
                    <a:pt x="432837" y="1694225"/>
                    <a:pt x="431462" y="1698625"/>
                    <a:pt x="431462" y="1703574"/>
                  </a:cubicBezTo>
                  <a:cubicBezTo>
                    <a:pt x="431462" y="1708249"/>
                    <a:pt x="432837" y="1712374"/>
                    <a:pt x="434762" y="1716224"/>
                  </a:cubicBezTo>
                  <a:lnTo>
                    <a:pt x="427337" y="1716224"/>
                  </a:lnTo>
                  <a:lnTo>
                    <a:pt x="612682" y="2134212"/>
                  </a:lnTo>
                  <a:lnTo>
                    <a:pt x="649806" y="2134212"/>
                  </a:lnTo>
                  <a:cubicBezTo>
                    <a:pt x="653931" y="2173535"/>
                    <a:pt x="687205" y="2204335"/>
                    <a:pt x="727628" y="2204335"/>
                  </a:cubicBezTo>
                  <a:lnTo>
                    <a:pt x="915448" y="2204335"/>
                  </a:lnTo>
                  <a:cubicBezTo>
                    <a:pt x="955872" y="2204335"/>
                    <a:pt x="989146" y="2173535"/>
                    <a:pt x="993271" y="2134212"/>
                  </a:cubicBezTo>
                  <a:lnTo>
                    <a:pt x="1030394" y="2134212"/>
                  </a:lnTo>
                  <a:lnTo>
                    <a:pt x="1215739" y="1716224"/>
                  </a:lnTo>
                  <a:lnTo>
                    <a:pt x="1208314" y="1716224"/>
                  </a:lnTo>
                  <a:cubicBezTo>
                    <a:pt x="1210514" y="1712374"/>
                    <a:pt x="1211614" y="1708249"/>
                    <a:pt x="1211614" y="1703574"/>
                  </a:cubicBezTo>
                  <a:cubicBezTo>
                    <a:pt x="1211614" y="1698625"/>
                    <a:pt x="1210239" y="1694225"/>
                    <a:pt x="1208039" y="1690375"/>
                  </a:cubicBezTo>
                  <a:lnTo>
                    <a:pt x="1225089" y="1690375"/>
                  </a:lnTo>
                  <a:cubicBezTo>
                    <a:pt x="1225089" y="1690375"/>
                    <a:pt x="1232513" y="1667551"/>
                    <a:pt x="1243238" y="1627127"/>
                  </a:cubicBezTo>
                  <a:cubicBezTo>
                    <a:pt x="1272112" y="1647751"/>
                    <a:pt x="1291362" y="1672500"/>
                    <a:pt x="1304011" y="1696425"/>
                  </a:cubicBezTo>
                  <a:cubicBezTo>
                    <a:pt x="1289712" y="1791572"/>
                    <a:pt x="1282837" y="1890019"/>
                    <a:pt x="1291637" y="1980491"/>
                  </a:cubicBezTo>
                  <a:lnTo>
                    <a:pt x="1281187" y="1980491"/>
                  </a:lnTo>
                  <a:cubicBezTo>
                    <a:pt x="1266612" y="1980491"/>
                    <a:pt x="1254788" y="1992316"/>
                    <a:pt x="1254788" y="2006890"/>
                  </a:cubicBezTo>
                  <a:cubicBezTo>
                    <a:pt x="1254788" y="2021465"/>
                    <a:pt x="1266612" y="2033290"/>
                    <a:pt x="1281187" y="2033290"/>
                  </a:cubicBezTo>
                  <a:lnTo>
                    <a:pt x="1298511" y="2033290"/>
                  </a:lnTo>
                  <a:cubicBezTo>
                    <a:pt x="1311436" y="2106713"/>
                    <a:pt x="1337010" y="2172436"/>
                    <a:pt x="1379909" y="2223309"/>
                  </a:cubicBezTo>
                  <a:lnTo>
                    <a:pt x="1426933" y="2223309"/>
                  </a:lnTo>
                  <a:lnTo>
                    <a:pt x="1473956" y="2223309"/>
                  </a:lnTo>
                  <a:cubicBezTo>
                    <a:pt x="1516855" y="2172711"/>
                    <a:pt x="1542154" y="2106713"/>
                    <a:pt x="1555354" y="2033290"/>
                  </a:cubicBezTo>
                  <a:lnTo>
                    <a:pt x="1572678" y="2033290"/>
                  </a:lnTo>
                  <a:cubicBezTo>
                    <a:pt x="1587253" y="2033290"/>
                    <a:pt x="1599078" y="2021465"/>
                    <a:pt x="1599078" y="2006890"/>
                  </a:cubicBezTo>
                  <a:cubicBezTo>
                    <a:pt x="1599078" y="1992316"/>
                    <a:pt x="1587253" y="1980491"/>
                    <a:pt x="1572678" y="1980491"/>
                  </a:cubicBezTo>
                  <a:lnTo>
                    <a:pt x="1562504" y="1980491"/>
                  </a:lnTo>
                  <a:cubicBezTo>
                    <a:pt x="1568828" y="1915593"/>
                    <a:pt x="1567178" y="1846570"/>
                    <a:pt x="1560304" y="1777272"/>
                  </a:cubicBezTo>
                  <a:lnTo>
                    <a:pt x="1628777" y="1777272"/>
                  </a:lnTo>
                  <a:cubicBezTo>
                    <a:pt x="1638401" y="1777272"/>
                    <a:pt x="1646376" y="1769297"/>
                    <a:pt x="1646376" y="1759673"/>
                  </a:cubicBezTo>
                  <a:cubicBezTo>
                    <a:pt x="1646376" y="1759123"/>
                    <a:pt x="1646376" y="1758848"/>
                    <a:pt x="1646101" y="1758298"/>
                  </a:cubicBezTo>
                  <a:cubicBezTo>
                    <a:pt x="1646101" y="1757748"/>
                    <a:pt x="1646376" y="1757473"/>
                    <a:pt x="1646376" y="1756923"/>
                  </a:cubicBezTo>
                  <a:cubicBezTo>
                    <a:pt x="1646376" y="1747298"/>
                    <a:pt x="1638401" y="1739323"/>
                    <a:pt x="1628777" y="1739323"/>
                  </a:cubicBezTo>
                  <a:lnTo>
                    <a:pt x="1556454" y="1739323"/>
                  </a:lnTo>
                  <a:lnTo>
                    <a:pt x="1556179" y="1739323"/>
                  </a:lnTo>
                  <a:cubicBezTo>
                    <a:pt x="1554254" y="1723099"/>
                    <a:pt x="1551779" y="1706599"/>
                    <a:pt x="1549304" y="1690375"/>
                  </a:cubicBezTo>
                  <a:lnTo>
                    <a:pt x="1610902" y="1690375"/>
                  </a:lnTo>
                  <a:cubicBezTo>
                    <a:pt x="1620527" y="1690375"/>
                    <a:pt x="1628502" y="1682400"/>
                    <a:pt x="1628502" y="1672775"/>
                  </a:cubicBezTo>
                  <a:cubicBezTo>
                    <a:pt x="1628502" y="1672500"/>
                    <a:pt x="1628502" y="1671950"/>
                    <a:pt x="1628502" y="1671675"/>
                  </a:cubicBezTo>
                  <a:cubicBezTo>
                    <a:pt x="1628502" y="1671400"/>
                    <a:pt x="1628502" y="1670850"/>
                    <a:pt x="1628502" y="1670576"/>
                  </a:cubicBezTo>
                  <a:cubicBezTo>
                    <a:pt x="1628502" y="1660951"/>
                    <a:pt x="1620527" y="1652976"/>
                    <a:pt x="1610902" y="1652976"/>
                  </a:cubicBezTo>
                  <a:lnTo>
                    <a:pt x="1543529" y="1652976"/>
                  </a:lnTo>
                  <a:lnTo>
                    <a:pt x="1542979" y="1652976"/>
                  </a:lnTo>
                  <a:cubicBezTo>
                    <a:pt x="1539404" y="1633451"/>
                    <a:pt x="1535829" y="1613927"/>
                    <a:pt x="1531980" y="1594953"/>
                  </a:cubicBezTo>
                  <a:lnTo>
                    <a:pt x="1592203" y="1594953"/>
                  </a:lnTo>
                  <a:cubicBezTo>
                    <a:pt x="1601828" y="1594953"/>
                    <a:pt x="1609802" y="1586978"/>
                    <a:pt x="1609802" y="1577353"/>
                  </a:cubicBezTo>
                  <a:cubicBezTo>
                    <a:pt x="1609802" y="1577078"/>
                    <a:pt x="1609802" y="1576528"/>
                    <a:pt x="1609802" y="1576253"/>
                  </a:cubicBezTo>
                  <a:cubicBezTo>
                    <a:pt x="1609802" y="1575978"/>
                    <a:pt x="1609802" y="1575428"/>
                    <a:pt x="1609802" y="1575153"/>
                  </a:cubicBezTo>
                  <a:cubicBezTo>
                    <a:pt x="1609802" y="1565529"/>
                    <a:pt x="1601828" y="1557554"/>
                    <a:pt x="1592203" y="1557554"/>
                  </a:cubicBezTo>
                  <a:lnTo>
                    <a:pt x="1524555" y="1557554"/>
                  </a:lnTo>
                  <a:lnTo>
                    <a:pt x="1524005" y="1557554"/>
                  </a:lnTo>
                  <a:cubicBezTo>
                    <a:pt x="1483031" y="1375234"/>
                    <a:pt x="1421433" y="1232788"/>
                    <a:pt x="1421433" y="1232788"/>
                  </a:cubicBezTo>
                  <a:cubicBezTo>
                    <a:pt x="1421433" y="1232788"/>
                    <a:pt x="1396409" y="1312261"/>
                    <a:pt x="1363685" y="1428583"/>
                  </a:cubicBezTo>
                  <a:lnTo>
                    <a:pt x="1305111" y="1362585"/>
                  </a:lnTo>
                  <a:lnTo>
                    <a:pt x="1298237" y="1354885"/>
                  </a:lnTo>
                  <a:cubicBezTo>
                    <a:pt x="1345260" y="1024345"/>
                    <a:pt x="1347735" y="520010"/>
                    <a:pt x="1029569" y="172695"/>
                  </a:cubicBezTo>
                  <a:cubicBezTo>
                    <a:pt x="971546" y="109172"/>
                    <a:pt x="902798" y="50873"/>
                    <a:pt x="821676" y="0"/>
                  </a:cubicBezTo>
                  <a:cubicBezTo>
                    <a:pt x="740553" y="50873"/>
                    <a:pt x="671805" y="109172"/>
                    <a:pt x="613782" y="172695"/>
                  </a:cubicBezTo>
                  <a:cubicBezTo>
                    <a:pt x="293416" y="522484"/>
                    <a:pt x="298366" y="1031769"/>
                    <a:pt x="346215" y="1362035"/>
                  </a:cubicBezTo>
                  <a:lnTo>
                    <a:pt x="345665" y="1362585"/>
                  </a:lnTo>
                  <a:lnTo>
                    <a:pt x="281592" y="1434907"/>
                  </a:lnTo>
                  <a:lnTo>
                    <a:pt x="281592" y="1434907"/>
                  </a:lnTo>
                  <a:cubicBezTo>
                    <a:pt x="248043" y="1315011"/>
                    <a:pt x="209819" y="1232513"/>
                    <a:pt x="209819" y="1232513"/>
                  </a:cubicBezTo>
                  <a:cubicBezTo>
                    <a:pt x="209819" y="1232513"/>
                    <a:pt x="159495" y="1377159"/>
                    <a:pt x="118521" y="1561404"/>
                  </a:cubicBezTo>
                  <a:lnTo>
                    <a:pt x="117697" y="1561404"/>
                  </a:lnTo>
                  <a:lnTo>
                    <a:pt x="54448" y="1561404"/>
                  </a:lnTo>
                  <a:cubicBezTo>
                    <a:pt x="44824" y="1561404"/>
                    <a:pt x="36849" y="1569379"/>
                    <a:pt x="36849" y="1579003"/>
                  </a:cubicBezTo>
                  <a:cubicBezTo>
                    <a:pt x="36849" y="1580378"/>
                    <a:pt x="37124" y="1581753"/>
                    <a:pt x="37399" y="1583128"/>
                  </a:cubicBezTo>
                  <a:cubicBezTo>
                    <a:pt x="38224" y="1592203"/>
                    <a:pt x="45649" y="1599353"/>
                    <a:pt x="54998" y="1599353"/>
                  </a:cubicBezTo>
                  <a:lnTo>
                    <a:pt x="110547" y="1599353"/>
                  </a:lnTo>
                  <a:cubicBezTo>
                    <a:pt x="106697" y="1618327"/>
                    <a:pt x="103122" y="1637576"/>
                    <a:pt x="99547" y="1657101"/>
                  </a:cubicBezTo>
                  <a:lnTo>
                    <a:pt x="98722" y="1657101"/>
                  </a:lnTo>
                  <a:lnTo>
                    <a:pt x="35749" y="1657101"/>
                  </a:lnTo>
                  <a:cubicBezTo>
                    <a:pt x="26124" y="1657101"/>
                    <a:pt x="18149" y="1665076"/>
                    <a:pt x="18149" y="1674700"/>
                  </a:cubicBezTo>
                  <a:cubicBezTo>
                    <a:pt x="18149" y="1676075"/>
                    <a:pt x="18424" y="1677450"/>
                    <a:pt x="18699" y="1678825"/>
                  </a:cubicBezTo>
                  <a:cubicBezTo>
                    <a:pt x="19524" y="1687900"/>
                    <a:pt x="26949" y="1695050"/>
                    <a:pt x="36299" y="1695050"/>
                  </a:cubicBezTo>
                  <a:lnTo>
                    <a:pt x="93497" y="1695050"/>
                  </a:lnTo>
                  <a:cubicBezTo>
                    <a:pt x="91022" y="1711274"/>
                    <a:pt x="88822" y="1727774"/>
                    <a:pt x="86897" y="1743998"/>
                  </a:cubicBezTo>
                  <a:lnTo>
                    <a:pt x="86072" y="1743998"/>
                  </a:lnTo>
                  <a:lnTo>
                    <a:pt x="17599" y="1743998"/>
                  </a:lnTo>
                  <a:cubicBezTo>
                    <a:pt x="7975" y="1743998"/>
                    <a:pt x="0" y="1751973"/>
                    <a:pt x="0" y="1761598"/>
                  </a:cubicBezTo>
                  <a:cubicBezTo>
                    <a:pt x="0" y="1762698"/>
                    <a:pt x="275" y="1764073"/>
                    <a:pt x="550" y="1765448"/>
                  </a:cubicBezTo>
                  <a:close/>
                  <a:moveTo>
                    <a:pt x="312941" y="1792122"/>
                  </a:moveTo>
                  <a:lnTo>
                    <a:pt x="312391" y="1787722"/>
                  </a:lnTo>
                  <a:lnTo>
                    <a:pt x="313216" y="1787997"/>
                  </a:lnTo>
                  <a:cubicBezTo>
                    <a:pt x="312941" y="1790747"/>
                    <a:pt x="312941" y="1792122"/>
                    <a:pt x="312941" y="1792122"/>
                  </a:cubicBezTo>
                  <a:close/>
                </a:path>
              </a:pathLst>
            </a:custGeom>
            <a:solidFill>
              <a:srgbClr val="E6E6E6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89" name="Freeform: Shape 84">
              <a:extLst>
                <a:ext uri="{FF2B5EF4-FFF2-40B4-BE49-F238E27FC236}">
                  <a16:creationId xmlns:a16="http://schemas.microsoft.com/office/drawing/2014/main" id="{DCB9F51A-BB35-D2E9-AFD4-749D51388B7C}"/>
                </a:ext>
              </a:extLst>
            </p:cNvPr>
            <p:cNvSpPr/>
            <p:nvPr/>
          </p:nvSpPr>
          <p:spPr>
            <a:xfrm>
              <a:off x="9859465" y="784430"/>
              <a:ext cx="41547" cy="209956"/>
            </a:xfrm>
            <a:custGeom>
              <a:avLst/>
              <a:gdLst>
                <a:gd name="connsiteX0" fmla="*/ 4423 w 41547"/>
                <a:gd name="connsiteY0" fmla="*/ 200607 h 209956"/>
                <a:gd name="connsiteX1" fmla="*/ 16798 w 41547"/>
                <a:gd name="connsiteY1" fmla="*/ 3712 h 209956"/>
                <a:gd name="connsiteX2" fmla="*/ 24498 w 41547"/>
                <a:gd name="connsiteY2" fmla="*/ 3712 h 209956"/>
                <a:gd name="connsiteX3" fmla="*/ 36872 w 41547"/>
                <a:gd name="connsiteY3" fmla="*/ 200607 h 209956"/>
                <a:gd name="connsiteX4" fmla="*/ 41547 w 41547"/>
                <a:gd name="connsiteY4" fmla="*/ 205281 h 209956"/>
                <a:gd name="connsiteX5" fmla="*/ 36872 w 41547"/>
                <a:gd name="connsiteY5" fmla="*/ 209956 h 209956"/>
                <a:gd name="connsiteX6" fmla="*/ 4698 w 41547"/>
                <a:gd name="connsiteY6" fmla="*/ 209956 h 209956"/>
                <a:gd name="connsiteX7" fmla="*/ 23 w 41547"/>
                <a:gd name="connsiteY7" fmla="*/ 205281 h 209956"/>
                <a:gd name="connsiteX8" fmla="*/ 4423 w 41547"/>
                <a:gd name="connsiteY8" fmla="*/ 200607 h 20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47" h="209956">
                  <a:moveTo>
                    <a:pt x="4423" y="200607"/>
                  </a:moveTo>
                  <a:lnTo>
                    <a:pt x="16798" y="3712"/>
                  </a:lnTo>
                  <a:cubicBezTo>
                    <a:pt x="17073" y="-1237"/>
                    <a:pt x="24223" y="-1237"/>
                    <a:pt x="24498" y="3712"/>
                  </a:cubicBezTo>
                  <a:lnTo>
                    <a:pt x="36872" y="200607"/>
                  </a:lnTo>
                  <a:cubicBezTo>
                    <a:pt x="39347" y="200607"/>
                    <a:pt x="41547" y="202806"/>
                    <a:pt x="41547" y="205281"/>
                  </a:cubicBezTo>
                  <a:cubicBezTo>
                    <a:pt x="41547" y="207756"/>
                    <a:pt x="39347" y="209956"/>
                    <a:pt x="36872" y="209956"/>
                  </a:cubicBezTo>
                  <a:lnTo>
                    <a:pt x="4698" y="209956"/>
                  </a:lnTo>
                  <a:cubicBezTo>
                    <a:pt x="2223" y="209956"/>
                    <a:pt x="23" y="207756"/>
                    <a:pt x="23" y="205281"/>
                  </a:cubicBezTo>
                  <a:cubicBezTo>
                    <a:pt x="-252" y="202806"/>
                    <a:pt x="1948" y="200607"/>
                    <a:pt x="4423" y="200607"/>
                  </a:cubicBezTo>
                  <a:close/>
                </a:path>
              </a:pathLst>
            </a:custGeom>
            <a:solidFill>
              <a:srgbClr val="E6E6E6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190" name="Graphic 2">
              <a:extLst>
                <a:ext uri="{FF2B5EF4-FFF2-40B4-BE49-F238E27FC236}">
                  <a16:creationId xmlns:a16="http://schemas.microsoft.com/office/drawing/2014/main" id="{2F64FCCE-0402-4442-424D-C90BB5795A96}"/>
                </a:ext>
              </a:extLst>
            </p:cNvPr>
            <p:cNvGrpSpPr/>
            <p:nvPr/>
          </p:nvGrpSpPr>
          <p:grpSpPr>
            <a:xfrm>
              <a:off x="9055963" y="784636"/>
              <a:ext cx="1646376" cy="2417109"/>
              <a:chOff x="9055963" y="784636"/>
              <a:chExt cx="1646376" cy="2417109"/>
            </a:xfrm>
          </p:grpSpPr>
          <p:sp>
            <p:nvSpPr>
              <p:cNvPr id="192" name="Freeform: Shape 87">
                <a:extLst>
                  <a:ext uri="{FF2B5EF4-FFF2-40B4-BE49-F238E27FC236}">
                    <a16:creationId xmlns:a16="http://schemas.microsoft.com/office/drawing/2014/main" id="{82790396-E995-FB0E-808C-AD29A88BD194}"/>
                  </a:ext>
                </a:extLst>
              </p:cNvPr>
              <p:cNvSpPr/>
              <p:nvPr/>
            </p:nvSpPr>
            <p:spPr>
              <a:xfrm>
                <a:off x="9487420" y="2655887"/>
                <a:ext cx="780706" cy="52798"/>
              </a:xfrm>
              <a:custGeom>
                <a:avLst/>
                <a:gdLst>
                  <a:gd name="connsiteX0" fmla="*/ 26404 w 780706"/>
                  <a:gd name="connsiteY0" fmla="*/ 52798 h 52798"/>
                  <a:gd name="connsiteX1" fmla="*/ 754307 w 780706"/>
                  <a:gd name="connsiteY1" fmla="*/ 52798 h 52798"/>
                  <a:gd name="connsiteX2" fmla="*/ 780707 w 780706"/>
                  <a:gd name="connsiteY2" fmla="*/ 26399 h 52798"/>
                  <a:gd name="connsiteX3" fmla="*/ 780707 w 780706"/>
                  <a:gd name="connsiteY3" fmla="*/ 26399 h 52798"/>
                  <a:gd name="connsiteX4" fmla="*/ 754307 w 780706"/>
                  <a:gd name="connsiteY4" fmla="*/ 0 h 52798"/>
                  <a:gd name="connsiteX5" fmla="*/ 26404 w 780706"/>
                  <a:gd name="connsiteY5" fmla="*/ 0 h 52798"/>
                  <a:gd name="connsiteX6" fmla="*/ 5 w 780706"/>
                  <a:gd name="connsiteY6" fmla="*/ 26399 h 52798"/>
                  <a:gd name="connsiteX7" fmla="*/ 5 w 780706"/>
                  <a:gd name="connsiteY7" fmla="*/ 26399 h 52798"/>
                  <a:gd name="connsiteX8" fmla="*/ 26404 w 780706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0706" h="52798">
                    <a:moveTo>
                      <a:pt x="26404" y="52798"/>
                    </a:moveTo>
                    <a:lnTo>
                      <a:pt x="754307" y="52798"/>
                    </a:lnTo>
                    <a:cubicBezTo>
                      <a:pt x="768882" y="52798"/>
                      <a:pt x="780707" y="40974"/>
                      <a:pt x="780707" y="26399"/>
                    </a:cubicBezTo>
                    <a:lnTo>
                      <a:pt x="780707" y="26399"/>
                    </a:lnTo>
                    <a:cubicBezTo>
                      <a:pt x="780707" y="11825"/>
                      <a:pt x="768882" y="0"/>
                      <a:pt x="754307" y="0"/>
                    </a:cubicBezTo>
                    <a:lnTo>
                      <a:pt x="26404" y="0"/>
                    </a:lnTo>
                    <a:cubicBezTo>
                      <a:pt x="11829" y="0"/>
                      <a:pt x="5" y="11825"/>
                      <a:pt x="5" y="26399"/>
                    </a:cubicBezTo>
                    <a:lnTo>
                      <a:pt x="5" y="26399"/>
                    </a:lnTo>
                    <a:cubicBezTo>
                      <a:pt x="-270" y="40699"/>
                      <a:pt x="11829" y="52798"/>
                      <a:pt x="26404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3" name="Freeform: Shape 88">
                <a:extLst>
                  <a:ext uri="{FF2B5EF4-FFF2-40B4-BE49-F238E27FC236}">
                    <a16:creationId xmlns:a16="http://schemas.microsoft.com/office/drawing/2014/main" id="{436A94B7-4F2A-B638-172F-296C01D42A83}"/>
                  </a:ext>
                </a:extLst>
              </p:cNvPr>
              <p:cNvSpPr/>
              <p:nvPr/>
            </p:nvSpPr>
            <p:spPr>
              <a:xfrm>
                <a:off x="9705493" y="3026026"/>
                <a:ext cx="344564" cy="156745"/>
              </a:xfrm>
              <a:custGeom>
                <a:avLst/>
                <a:gdLst>
                  <a:gd name="connsiteX0" fmla="*/ 78373 w 344564"/>
                  <a:gd name="connsiteY0" fmla="*/ 156745 h 156745"/>
                  <a:gd name="connsiteX1" fmla="*/ 266192 w 344564"/>
                  <a:gd name="connsiteY1" fmla="*/ 156745 h 156745"/>
                  <a:gd name="connsiteX2" fmla="*/ 344565 w 344564"/>
                  <a:gd name="connsiteY2" fmla="*/ 78373 h 156745"/>
                  <a:gd name="connsiteX3" fmla="*/ 344565 w 344564"/>
                  <a:gd name="connsiteY3" fmla="*/ 78373 h 156745"/>
                  <a:gd name="connsiteX4" fmla="*/ 266192 w 344564"/>
                  <a:gd name="connsiteY4" fmla="*/ 0 h 156745"/>
                  <a:gd name="connsiteX5" fmla="*/ 78373 w 344564"/>
                  <a:gd name="connsiteY5" fmla="*/ 0 h 156745"/>
                  <a:gd name="connsiteX6" fmla="*/ 0 w 344564"/>
                  <a:gd name="connsiteY6" fmla="*/ 78373 h 156745"/>
                  <a:gd name="connsiteX7" fmla="*/ 0 w 344564"/>
                  <a:gd name="connsiteY7" fmla="*/ 78373 h 156745"/>
                  <a:gd name="connsiteX8" fmla="*/ 78373 w 344564"/>
                  <a:gd name="connsiteY8" fmla="*/ 156745 h 15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564" h="156745">
                    <a:moveTo>
                      <a:pt x="78373" y="156745"/>
                    </a:moveTo>
                    <a:lnTo>
                      <a:pt x="266192" y="156745"/>
                    </a:lnTo>
                    <a:cubicBezTo>
                      <a:pt x="309366" y="156745"/>
                      <a:pt x="344565" y="121546"/>
                      <a:pt x="344565" y="78373"/>
                    </a:cubicBezTo>
                    <a:lnTo>
                      <a:pt x="344565" y="78373"/>
                    </a:lnTo>
                    <a:cubicBezTo>
                      <a:pt x="344565" y="35199"/>
                      <a:pt x="309366" y="0"/>
                      <a:pt x="266192" y="0"/>
                    </a:cubicBezTo>
                    <a:lnTo>
                      <a:pt x="78373" y="0"/>
                    </a:lnTo>
                    <a:cubicBezTo>
                      <a:pt x="35199" y="0"/>
                      <a:pt x="0" y="35199"/>
                      <a:pt x="0" y="78373"/>
                    </a:cubicBezTo>
                    <a:lnTo>
                      <a:pt x="0" y="78373"/>
                    </a:lnTo>
                    <a:cubicBezTo>
                      <a:pt x="0" y="121546"/>
                      <a:pt x="35199" y="156745"/>
                      <a:pt x="78373" y="1567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4" name="Freeform: Shape 89">
                <a:extLst>
                  <a:ext uri="{FF2B5EF4-FFF2-40B4-BE49-F238E27FC236}">
                    <a16:creationId xmlns:a16="http://schemas.microsoft.com/office/drawing/2014/main" id="{FED3A80D-7656-82FA-E1BD-F059FF82EC63}"/>
                  </a:ext>
                </a:extLst>
              </p:cNvPr>
              <p:cNvSpPr/>
              <p:nvPr/>
            </p:nvSpPr>
            <p:spPr>
              <a:xfrm>
                <a:off x="9378168" y="1151132"/>
                <a:ext cx="997974" cy="1517679"/>
              </a:xfrm>
              <a:custGeom>
                <a:avLst/>
                <a:gdLst>
                  <a:gd name="connsiteX0" fmla="*/ 24559 w 997974"/>
                  <a:gd name="connsiteY0" fmla="*/ 1194565 h 1517679"/>
                  <a:gd name="connsiteX1" fmla="*/ 39134 w 997974"/>
                  <a:gd name="connsiteY1" fmla="*/ 1178065 h 1517679"/>
                  <a:gd name="connsiteX2" fmla="*/ 57833 w 997974"/>
                  <a:gd name="connsiteY2" fmla="*/ 1154691 h 1517679"/>
                  <a:gd name="connsiteX3" fmla="*/ 117231 w 997974"/>
                  <a:gd name="connsiteY3" fmla="*/ 1431608 h 1517679"/>
                  <a:gd name="connsiteX4" fmla="*/ 77083 w 997974"/>
                  <a:gd name="connsiteY4" fmla="*/ 1454432 h 1517679"/>
                  <a:gd name="connsiteX5" fmla="*/ 95232 w 997974"/>
                  <a:gd name="connsiteY5" fmla="*/ 1517680 h 1517679"/>
                  <a:gd name="connsiteX6" fmla="*/ 250602 w 997974"/>
                  <a:gd name="connsiteY6" fmla="*/ 1517680 h 1517679"/>
                  <a:gd name="connsiteX7" fmla="*/ 498920 w 997974"/>
                  <a:gd name="connsiteY7" fmla="*/ 1517680 h 1517679"/>
                  <a:gd name="connsiteX8" fmla="*/ 747238 w 997974"/>
                  <a:gd name="connsiteY8" fmla="*/ 1517680 h 1517679"/>
                  <a:gd name="connsiteX9" fmla="*/ 902608 w 997974"/>
                  <a:gd name="connsiteY9" fmla="*/ 1517680 h 1517679"/>
                  <a:gd name="connsiteX10" fmla="*/ 920757 w 997974"/>
                  <a:gd name="connsiteY10" fmla="*/ 1454432 h 1517679"/>
                  <a:gd name="connsiteX11" fmla="*/ 880609 w 997974"/>
                  <a:gd name="connsiteY11" fmla="*/ 1431608 h 1517679"/>
                  <a:gd name="connsiteX12" fmla="*/ 940007 w 997974"/>
                  <a:gd name="connsiteY12" fmla="*/ 1154691 h 1517679"/>
                  <a:gd name="connsiteX13" fmla="*/ 958706 w 997974"/>
                  <a:gd name="connsiteY13" fmla="*/ 1178065 h 1517679"/>
                  <a:gd name="connsiteX14" fmla="*/ 973281 w 997974"/>
                  <a:gd name="connsiteY14" fmla="*/ 1194565 h 1517679"/>
                  <a:gd name="connsiteX15" fmla="*/ 706539 w 997974"/>
                  <a:gd name="connsiteY15" fmla="*/ 0 h 1517679"/>
                  <a:gd name="connsiteX16" fmla="*/ 638616 w 997974"/>
                  <a:gd name="connsiteY16" fmla="*/ 22274 h 1517679"/>
                  <a:gd name="connsiteX17" fmla="*/ 638616 w 997974"/>
                  <a:gd name="connsiteY17" fmla="*/ 22274 h 1517679"/>
                  <a:gd name="connsiteX18" fmla="*/ 359499 w 997974"/>
                  <a:gd name="connsiteY18" fmla="*/ 22274 h 1517679"/>
                  <a:gd name="connsiteX19" fmla="*/ 359499 w 997974"/>
                  <a:gd name="connsiteY19" fmla="*/ 22274 h 1517679"/>
                  <a:gd name="connsiteX20" fmla="*/ 291851 w 997974"/>
                  <a:gd name="connsiteY20" fmla="*/ 0 h 1517679"/>
                  <a:gd name="connsiteX21" fmla="*/ 24559 w 997974"/>
                  <a:gd name="connsiteY21" fmla="*/ 1194565 h 1517679"/>
                  <a:gd name="connsiteX22" fmla="*/ 241253 w 997974"/>
                  <a:gd name="connsiteY22" fmla="*/ 672630 h 1517679"/>
                  <a:gd name="connsiteX23" fmla="*/ 499470 w 997974"/>
                  <a:gd name="connsiteY23" fmla="*/ 414413 h 1517679"/>
                  <a:gd name="connsiteX24" fmla="*/ 757687 w 997974"/>
                  <a:gd name="connsiteY24" fmla="*/ 672630 h 1517679"/>
                  <a:gd name="connsiteX25" fmla="*/ 499470 w 997974"/>
                  <a:gd name="connsiteY25" fmla="*/ 930847 h 1517679"/>
                  <a:gd name="connsiteX26" fmla="*/ 241253 w 997974"/>
                  <a:gd name="connsiteY26" fmla="*/ 672630 h 151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97974" h="1517679">
                    <a:moveTo>
                      <a:pt x="24559" y="1194565"/>
                    </a:moveTo>
                    <a:lnTo>
                      <a:pt x="39134" y="1178065"/>
                    </a:lnTo>
                    <a:lnTo>
                      <a:pt x="57833" y="1154691"/>
                    </a:lnTo>
                    <a:lnTo>
                      <a:pt x="117231" y="1431608"/>
                    </a:lnTo>
                    <a:cubicBezTo>
                      <a:pt x="102107" y="1438207"/>
                      <a:pt x="88907" y="1445907"/>
                      <a:pt x="77083" y="1454432"/>
                    </a:cubicBezTo>
                    <a:cubicBezTo>
                      <a:pt x="87807" y="1494856"/>
                      <a:pt x="95232" y="1517680"/>
                      <a:pt x="95232" y="1517680"/>
                    </a:cubicBezTo>
                    <a:lnTo>
                      <a:pt x="250602" y="1517680"/>
                    </a:lnTo>
                    <a:lnTo>
                      <a:pt x="498920" y="1517680"/>
                    </a:lnTo>
                    <a:lnTo>
                      <a:pt x="747238" y="1517680"/>
                    </a:lnTo>
                    <a:lnTo>
                      <a:pt x="902608" y="1517680"/>
                    </a:lnTo>
                    <a:cubicBezTo>
                      <a:pt x="902608" y="1517680"/>
                      <a:pt x="910033" y="1494856"/>
                      <a:pt x="920757" y="1454432"/>
                    </a:cubicBezTo>
                    <a:cubicBezTo>
                      <a:pt x="908933" y="1446182"/>
                      <a:pt x="895733" y="1438482"/>
                      <a:pt x="880609" y="1431608"/>
                    </a:cubicBezTo>
                    <a:lnTo>
                      <a:pt x="940007" y="1154691"/>
                    </a:lnTo>
                    <a:lnTo>
                      <a:pt x="958706" y="1178065"/>
                    </a:lnTo>
                    <a:lnTo>
                      <a:pt x="973281" y="1194565"/>
                    </a:lnTo>
                    <a:cubicBezTo>
                      <a:pt x="1021954" y="864299"/>
                      <a:pt x="1028279" y="351715"/>
                      <a:pt x="706539" y="0"/>
                    </a:cubicBezTo>
                    <a:lnTo>
                      <a:pt x="638616" y="22274"/>
                    </a:lnTo>
                    <a:lnTo>
                      <a:pt x="638616" y="22274"/>
                    </a:lnTo>
                    <a:lnTo>
                      <a:pt x="359499" y="22274"/>
                    </a:lnTo>
                    <a:lnTo>
                      <a:pt x="359499" y="22274"/>
                    </a:lnTo>
                    <a:lnTo>
                      <a:pt x="291851" y="0"/>
                    </a:lnTo>
                    <a:cubicBezTo>
                      <a:pt x="-30439" y="351715"/>
                      <a:pt x="-23840" y="864299"/>
                      <a:pt x="24559" y="1194565"/>
                    </a:cubicBezTo>
                    <a:close/>
                    <a:moveTo>
                      <a:pt x="241253" y="672630"/>
                    </a:moveTo>
                    <a:cubicBezTo>
                      <a:pt x="241253" y="529909"/>
                      <a:pt x="356749" y="414413"/>
                      <a:pt x="499470" y="414413"/>
                    </a:cubicBezTo>
                    <a:cubicBezTo>
                      <a:pt x="642191" y="414413"/>
                      <a:pt x="757687" y="529909"/>
                      <a:pt x="757687" y="672630"/>
                    </a:cubicBezTo>
                    <a:cubicBezTo>
                      <a:pt x="757687" y="815351"/>
                      <a:pt x="642191" y="930847"/>
                      <a:pt x="499470" y="930847"/>
                    </a:cubicBezTo>
                    <a:cubicBezTo>
                      <a:pt x="356749" y="930847"/>
                      <a:pt x="241253" y="815076"/>
                      <a:pt x="241253" y="672630"/>
                    </a:cubicBezTo>
                    <a:close/>
                  </a:path>
                </a:pathLst>
              </a:custGeom>
              <a:solidFill>
                <a:srgbClr val="DCD7D8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5" name="Freeform: Shape 90">
                <a:extLst>
                  <a:ext uri="{FF2B5EF4-FFF2-40B4-BE49-F238E27FC236}">
                    <a16:creationId xmlns:a16="http://schemas.microsoft.com/office/drawing/2014/main" id="{ACE9C67E-F8D2-6EB2-1323-47DC0506637E}"/>
                  </a:ext>
                </a:extLst>
              </p:cNvPr>
              <p:cNvSpPr/>
              <p:nvPr/>
            </p:nvSpPr>
            <p:spPr>
              <a:xfrm>
                <a:off x="10014034" y="2682561"/>
                <a:ext cx="265917" cy="417987"/>
              </a:xfrm>
              <a:custGeom>
                <a:avLst/>
                <a:gdLst>
                  <a:gd name="connsiteX0" fmla="*/ 265917 w 265917"/>
                  <a:gd name="connsiteY0" fmla="*/ 0 h 417987"/>
                  <a:gd name="connsiteX1" fmla="*/ 80298 w 265917"/>
                  <a:gd name="connsiteY1" fmla="*/ 417988 h 417987"/>
                  <a:gd name="connsiteX2" fmla="*/ 0 w 265917"/>
                  <a:gd name="connsiteY2" fmla="*/ 417988 h 417987"/>
                  <a:gd name="connsiteX3" fmla="*/ 114397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265917" y="0"/>
                    </a:moveTo>
                    <a:lnTo>
                      <a:pt x="80298" y="417988"/>
                    </a:lnTo>
                    <a:lnTo>
                      <a:pt x="0" y="417988"/>
                    </a:lnTo>
                    <a:lnTo>
                      <a:pt x="114397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6" name="Freeform: Shape 91">
                <a:extLst>
                  <a:ext uri="{FF2B5EF4-FFF2-40B4-BE49-F238E27FC236}">
                    <a16:creationId xmlns:a16="http://schemas.microsoft.com/office/drawing/2014/main" id="{D8173919-A388-2DFF-7339-8065534A279B}"/>
                  </a:ext>
                </a:extLst>
              </p:cNvPr>
              <p:cNvSpPr/>
              <p:nvPr/>
            </p:nvSpPr>
            <p:spPr>
              <a:xfrm>
                <a:off x="9491000" y="2682561"/>
                <a:ext cx="265917" cy="417987"/>
              </a:xfrm>
              <a:custGeom>
                <a:avLst/>
                <a:gdLst>
                  <a:gd name="connsiteX0" fmla="*/ 151521 w 265917"/>
                  <a:gd name="connsiteY0" fmla="*/ 0 h 417987"/>
                  <a:gd name="connsiteX1" fmla="*/ 265917 w 265917"/>
                  <a:gd name="connsiteY1" fmla="*/ 417988 h 417987"/>
                  <a:gd name="connsiteX2" fmla="*/ 185619 w 265917"/>
                  <a:gd name="connsiteY2" fmla="*/ 417988 h 417987"/>
                  <a:gd name="connsiteX3" fmla="*/ 0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151521" y="0"/>
                    </a:moveTo>
                    <a:lnTo>
                      <a:pt x="265917" y="417988"/>
                    </a:lnTo>
                    <a:lnTo>
                      <a:pt x="185619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7" name="Freeform: Shape 92">
                <a:extLst>
                  <a:ext uri="{FF2B5EF4-FFF2-40B4-BE49-F238E27FC236}">
                    <a16:creationId xmlns:a16="http://schemas.microsoft.com/office/drawing/2014/main" id="{4D0A0703-0D0E-3EEC-C8D3-455944552402}"/>
                  </a:ext>
                </a:extLst>
              </p:cNvPr>
              <p:cNvSpPr/>
              <p:nvPr/>
            </p:nvSpPr>
            <p:spPr>
              <a:xfrm>
                <a:off x="9642520" y="2682561"/>
                <a:ext cx="485910" cy="417987"/>
              </a:xfrm>
              <a:custGeom>
                <a:avLst/>
                <a:gdLst>
                  <a:gd name="connsiteX0" fmla="*/ 242818 w 485910"/>
                  <a:gd name="connsiteY0" fmla="*/ 0 h 417987"/>
                  <a:gd name="connsiteX1" fmla="*/ 485911 w 485910"/>
                  <a:gd name="connsiteY1" fmla="*/ 0 h 417987"/>
                  <a:gd name="connsiteX2" fmla="*/ 371514 w 485910"/>
                  <a:gd name="connsiteY2" fmla="*/ 417988 h 417987"/>
                  <a:gd name="connsiteX3" fmla="*/ 242818 w 485910"/>
                  <a:gd name="connsiteY3" fmla="*/ 417988 h 417987"/>
                  <a:gd name="connsiteX4" fmla="*/ 114397 w 485910"/>
                  <a:gd name="connsiteY4" fmla="*/ 417988 h 417987"/>
                  <a:gd name="connsiteX5" fmla="*/ 0 w 485910"/>
                  <a:gd name="connsiteY5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910" h="417987">
                    <a:moveTo>
                      <a:pt x="242818" y="0"/>
                    </a:moveTo>
                    <a:lnTo>
                      <a:pt x="485911" y="0"/>
                    </a:lnTo>
                    <a:lnTo>
                      <a:pt x="371514" y="417988"/>
                    </a:lnTo>
                    <a:lnTo>
                      <a:pt x="242818" y="417988"/>
                    </a:lnTo>
                    <a:lnTo>
                      <a:pt x="114397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8" name="Freeform: Shape 93">
                <a:extLst>
                  <a:ext uri="{FF2B5EF4-FFF2-40B4-BE49-F238E27FC236}">
                    <a16:creationId xmlns:a16="http://schemas.microsoft.com/office/drawing/2014/main" id="{1CC5B84D-3CEB-0296-48A2-4765E716AC71}"/>
                  </a:ext>
                </a:extLst>
              </p:cNvPr>
              <p:cNvSpPr/>
              <p:nvPr/>
            </p:nvSpPr>
            <p:spPr>
              <a:xfrm>
                <a:off x="10014034" y="2686686"/>
                <a:ext cx="265917" cy="417987"/>
              </a:xfrm>
              <a:custGeom>
                <a:avLst/>
                <a:gdLst>
                  <a:gd name="connsiteX0" fmla="*/ 265917 w 265917"/>
                  <a:gd name="connsiteY0" fmla="*/ 0 h 417987"/>
                  <a:gd name="connsiteX1" fmla="*/ 80298 w 265917"/>
                  <a:gd name="connsiteY1" fmla="*/ 417988 h 417987"/>
                  <a:gd name="connsiteX2" fmla="*/ 0 w 265917"/>
                  <a:gd name="connsiteY2" fmla="*/ 417988 h 417987"/>
                  <a:gd name="connsiteX3" fmla="*/ 114397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265917" y="0"/>
                    </a:moveTo>
                    <a:lnTo>
                      <a:pt x="80298" y="417988"/>
                    </a:lnTo>
                    <a:lnTo>
                      <a:pt x="0" y="417988"/>
                    </a:lnTo>
                    <a:lnTo>
                      <a:pt x="1143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9" name="Freeform: Shape 94">
                <a:extLst>
                  <a:ext uri="{FF2B5EF4-FFF2-40B4-BE49-F238E27FC236}">
                    <a16:creationId xmlns:a16="http://schemas.microsoft.com/office/drawing/2014/main" id="{D6650B74-6EEA-1A7D-22F1-830C41E05EE1}"/>
                  </a:ext>
                </a:extLst>
              </p:cNvPr>
              <p:cNvSpPr/>
              <p:nvPr/>
            </p:nvSpPr>
            <p:spPr>
              <a:xfrm>
                <a:off x="9491000" y="2686686"/>
                <a:ext cx="265917" cy="417987"/>
              </a:xfrm>
              <a:custGeom>
                <a:avLst/>
                <a:gdLst>
                  <a:gd name="connsiteX0" fmla="*/ 151521 w 265917"/>
                  <a:gd name="connsiteY0" fmla="*/ 0 h 417987"/>
                  <a:gd name="connsiteX1" fmla="*/ 265917 w 265917"/>
                  <a:gd name="connsiteY1" fmla="*/ 417988 h 417987"/>
                  <a:gd name="connsiteX2" fmla="*/ 185619 w 265917"/>
                  <a:gd name="connsiteY2" fmla="*/ 417988 h 417987"/>
                  <a:gd name="connsiteX3" fmla="*/ 0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151521" y="0"/>
                    </a:moveTo>
                    <a:lnTo>
                      <a:pt x="265917" y="417988"/>
                    </a:lnTo>
                    <a:lnTo>
                      <a:pt x="185619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434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0" name="Freeform: Shape 95">
                <a:extLst>
                  <a:ext uri="{FF2B5EF4-FFF2-40B4-BE49-F238E27FC236}">
                    <a16:creationId xmlns:a16="http://schemas.microsoft.com/office/drawing/2014/main" id="{DBA1F540-E27C-2E1D-0E52-2A26FB39F72D}"/>
                  </a:ext>
                </a:extLst>
              </p:cNvPr>
              <p:cNvSpPr/>
              <p:nvPr/>
            </p:nvSpPr>
            <p:spPr>
              <a:xfrm>
                <a:off x="9642520" y="2686686"/>
                <a:ext cx="485910" cy="417987"/>
              </a:xfrm>
              <a:custGeom>
                <a:avLst/>
                <a:gdLst>
                  <a:gd name="connsiteX0" fmla="*/ 242818 w 485910"/>
                  <a:gd name="connsiteY0" fmla="*/ 0 h 417987"/>
                  <a:gd name="connsiteX1" fmla="*/ 485911 w 485910"/>
                  <a:gd name="connsiteY1" fmla="*/ 0 h 417987"/>
                  <a:gd name="connsiteX2" fmla="*/ 371514 w 485910"/>
                  <a:gd name="connsiteY2" fmla="*/ 417988 h 417987"/>
                  <a:gd name="connsiteX3" fmla="*/ 242818 w 485910"/>
                  <a:gd name="connsiteY3" fmla="*/ 417988 h 417987"/>
                  <a:gd name="connsiteX4" fmla="*/ 114397 w 485910"/>
                  <a:gd name="connsiteY4" fmla="*/ 417988 h 417987"/>
                  <a:gd name="connsiteX5" fmla="*/ 0 w 485910"/>
                  <a:gd name="connsiteY5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910" h="417987">
                    <a:moveTo>
                      <a:pt x="242818" y="0"/>
                    </a:moveTo>
                    <a:lnTo>
                      <a:pt x="485911" y="0"/>
                    </a:lnTo>
                    <a:lnTo>
                      <a:pt x="371514" y="417988"/>
                    </a:lnTo>
                    <a:lnTo>
                      <a:pt x="242818" y="417988"/>
                    </a:lnTo>
                    <a:lnTo>
                      <a:pt x="114397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1" name="Freeform: Shape 96">
                <a:extLst>
                  <a:ext uri="{FF2B5EF4-FFF2-40B4-BE49-F238E27FC236}">
                    <a16:creationId xmlns:a16="http://schemas.microsoft.com/office/drawing/2014/main" id="{47AC25ED-D6FD-0517-78C0-5CF5AFAC7ADF}"/>
                  </a:ext>
                </a:extLst>
              </p:cNvPr>
              <p:cNvSpPr/>
              <p:nvPr/>
            </p:nvSpPr>
            <p:spPr>
              <a:xfrm>
                <a:off x="10344060" y="2210675"/>
                <a:ext cx="278464" cy="755677"/>
              </a:xfrm>
              <a:custGeom>
                <a:avLst/>
                <a:gdLst>
                  <a:gd name="connsiteX0" fmla="*/ 42313 w 278464"/>
                  <a:gd name="connsiteY0" fmla="*/ 559883 h 755677"/>
                  <a:gd name="connsiteX1" fmla="*/ 90712 w 278464"/>
                  <a:gd name="connsiteY1" fmla="*/ 227968 h 755677"/>
                  <a:gd name="connsiteX2" fmla="*/ 72287 w 278464"/>
                  <a:gd name="connsiteY2" fmla="*/ 207069 h 755677"/>
                  <a:gd name="connsiteX3" fmla="*/ 139110 w 278464"/>
                  <a:gd name="connsiteY3" fmla="*/ 0 h 755677"/>
                  <a:gd name="connsiteX4" fmla="*/ 236182 w 278464"/>
                  <a:gd name="connsiteY4" fmla="*/ 327240 h 755677"/>
                  <a:gd name="connsiteX5" fmla="*/ 179534 w 278464"/>
                  <a:gd name="connsiteY5" fmla="*/ 327240 h 755677"/>
                  <a:gd name="connsiteX6" fmla="*/ 161934 w 278464"/>
                  <a:gd name="connsiteY6" fmla="*/ 344840 h 755677"/>
                  <a:gd name="connsiteX7" fmla="*/ 179534 w 278464"/>
                  <a:gd name="connsiteY7" fmla="*/ 362439 h 755677"/>
                  <a:gd name="connsiteX8" fmla="*/ 243882 w 278464"/>
                  <a:gd name="connsiteY8" fmla="*/ 362439 h 755677"/>
                  <a:gd name="connsiteX9" fmla="*/ 255432 w 278464"/>
                  <a:gd name="connsiteY9" fmla="*/ 422663 h 755677"/>
                  <a:gd name="connsiteX10" fmla="*/ 198233 w 278464"/>
                  <a:gd name="connsiteY10" fmla="*/ 422663 h 755677"/>
                  <a:gd name="connsiteX11" fmla="*/ 180634 w 278464"/>
                  <a:gd name="connsiteY11" fmla="*/ 440262 h 755677"/>
                  <a:gd name="connsiteX12" fmla="*/ 198233 w 278464"/>
                  <a:gd name="connsiteY12" fmla="*/ 457861 h 755677"/>
                  <a:gd name="connsiteX13" fmla="*/ 261207 w 278464"/>
                  <a:gd name="connsiteY13" fmla="*/ 457861 h 755677"/>
                  <a:gd name="connsiteX14" fmla="*/ 268356 w 278464"/>
                  <a:gd name="connsiteY14" fmla="*/ 509560 h 755677"/>
                  <a:gd name="connsiteX15" fmla="*/ 216383 w 278464"/>
                  <a:gd name="connsiteY15" fmla="*/ 509560 h 755677"/>
                  <a:gd name="connsiteX16" fmla="*/ 198783 w 278464"/>
                  <a:gd name="connsiteY16" fmla="*/ 527159 h 755677"/>
                  <a:gd name="connsiteX17" fmla="*/ 216383 w 278464"/>
                  <a:gd name="connsiteY17" fmla="*/ 544759 h 755677"/>
                  <a:gd name="connsiteX18" fmla="*/ 272206 w 278464"/>
                  <a:gd name="connsiteY18" fmla="*/ 544759 h 755677"/>
                  <a:gd name="connsiteX19" fmla="*/ 273856 w 278464"/>
                  <a:gd name="connsiteY19" fmla="*/ 755677 h 755677"/>
                  <a:gd name="connsiteX20" fmla="*/ 4639 w 278464"/>
                  <a:gd name="connsiteY20" fmla="*/ 755677 h 755677"/>
                  <a:gd name="connsiteX21" fmla="*/ 16464 w 278464"/>
                  <a:gd name="connsiteY21" fmla="*/ 463911 h 755677"/>
                  <a:gd name="connsiteX22" fmla="*/ 42313 w 278464"/>
                  <a:gd name="connsiteY22" fmla="*/ 559883 h 75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8464" h="755677">
                    <a:moveTo>
                      <a:pt x="42313" y="559883"/>
                    </a:moveTo>
                    <a:lnTo>
                      <a:pt x="90712" y="227968"/>
                    </a:lnTo>
                    <a:lnTo>
                      <a:pt x="72287" y="207069"/>
                    </a:lnTo>
                    <a:cubicBezTo>
                      <a:pt x="106111" y="84697"/>
                      <a:pt x="139110" y="0"/>
                      <a:pt x="139110" y="0"/>
                    </a:cubicBezTo>
                    <a:cubicBezTo>
                      <a:pt x="139110" y="0"/>
                      <a:pt x="195208" y="143821"/>
                      <a:pt x="236182" y="327240"/>
                    </a:cubicBezTo>
                    <a:lnTo>
                      <a:pt x="179534" y="327240"/>
                    </a:lnTo>
                    <a:cubicBezTo>
                      <a:pt x="169909" y="327240"/>
                      <a:pt x="161934" y="335215"/>
                      <a:pt x="161934" y="344840"/>
                    </a:cubicBezTo>
                    <a:cubicBezTo>
                      <a:pt x="161934" y="354464"/>
                      <a:pt x="169909" y="362439"/>
                      <a:pt x="179534" y="362439"/>
                    </a:cubicBezTo>
                    <a:lnTo>
                      <a:pt x="243882" y="362439"/>
                    </a:lnTo>
                    <a:cubicBezTo>
                      <a:pt x="248007" y="382239"/>
                      <a:pt x="251857" y="402313"/>
                      <a:pt x="255432" y="422663"/>
                    </a:cubicBezTo>
                    <a:lnTo>
                      <a:pt x="198233" y="422663"/>
                    </a:lnTo>
                    <a:cubicBezTo>
                      <a:pt x="188609" y="422663"/>
                      <a:pt x="180634" y="430637"/>
                      <a:pt x="180634" y="440262"/>
                    </a:cubicBezTo>
                    <a:cubicBezTo>
                      <a:pt x="180634" y="449887"/>
                      <a:pt x="188609" y="457861"/>
                      <a:pt x="198233" y="457861"/>
                    </a:cubicBezTo>
                    <a:lnTo>
                      <a:pt x="261207" y="457861"/>
                    </a:lnTo>
                    <a:cubicBezTo>
                      <a:pt x="263956" y="474911"/>
                      <a:pt x="266156" y="492235"/>
                      <a:pt x="268356" y="509560"/>
                    </a:cubicBezTo>
                    <a:lnTo>
                      <a:pt x="216383" y="509560"/>
                    </a:lnTo>
                    <a:cubicBezTo>
                      <a:pt x="206758" y="509560"/>
                      <a:pt x="198783" y="517535"/>
                      <a:pt x="198783" y="527159"/>
                    </a:cubicBezTo>
                    <a:cubicBezTo>
                      <a:pt x="198783" y="536784"/>
                      <a:pt x="206758" y="544759"/>
                      <a:pt x="216383" y="544759"/>
                    </a:cubicBezTo>
                    <a:lnTo>
                      <a:pt x="272206" y="544759"/>
                    </a:lnTo>
                    <a:cubicBezTo>
                      <a:pt x="279356" y="616532"/>
                      <a:pt x="281006" y="688580"/>
                      <a:pt x="273856" y="755677"/>
                    </a:cubicBezTo>
                    <a:lnTo>
                      <a:pt x="4639" y="755677"/>
                    </a:lnTo>
                    <a:cubicBezTo>
                      <a:pt x="-5261" y="663280"/>
                      <a:pt x="1614" y="561808"/>
                      <a:pt x="16464" y="463911"/>
                    </a:cubicBezTo>
                    <a:cubicBezTo>
                      <a:pt x="42863" y="513685"/>
                      <a:pt x="42313" y="559883"/>
                      <a:pt x="42313" y="559883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202" name="Graphic 2">
                <a:extLst>
                  <a:ext uri="{FF2B5EF4-FFF2-40B4-BE49-F238E27FC236}">
                    <a16:creationId xmlns:a16="http://schemas.microsoft.com/office/drawing/2014/main" id="{5843BE23-B874-9B48-69A2-D60916F4F06E}"/>
                  </a:ext>
                </a:extLst>
              </p:cNvPr>
              <p:cNvGrpSpPr/>
              <p:nvPr/>
            </p:nvGrpSpPr>
            <p:grpSpPr>
              <a:xfrm>
                <a:off x="10259602" y="2301147"/>
                <a:ext cx="183969" cy="469686"/>
                <a:chOff x="10259602" y="2301147"/>
                <a:chExt cx="183969" cy="469686"/>
              </a:xfrm>
            </p:grpSpPr>
            <p:sp>
              <p:nvSpPr>
                <p:cNvPr id="233" name="Freeform: Shape 128">
                  <a:extLst>
                    <a:ext uri="{FF2B5EF4-FFF2-40B4-BE49-F238E27FC236}">
                      <a16:creationId xmlns:a16="http://schemas.microsoft.com/office/drawing/2014/main" id="{18E63079-6DB7-C338-77AC-1840A3D24408}"/>
                    </a:ext>
                  </a:extLst>
                </p:cNvPr>
                <p:cNvSpPr/>
                <p:nvPr/>
              </p:nvSpPr>
              <p:spPr>
                <a:xfrm>
                  <a:off x="10268401" y="2301147"/>
                  <a:ext cx="175169" cy="465011"/>
                </a:xfrm>
                <a:custGeom>
                  <a:avLst/>
                  <a:gdLst>
                    <a:gd name="connsiteX0" fmla="*/ 59398 w 175169"/>
                    <a:gd name="connsiteY0" fmla="*/ 0 h 465011"/>
                    <a:gd name="connsiteX1" fmla="*/ 78098 w 175169"/>
                    <a:gd name="connsiteY1" fmla="*/ 23374 h 465011"/>
                    <a:gd name="connsiteX2" fmla="*/ 92672 w 175169"/>
                    <a:gd name="connsiteY2" fmla="*/ 39874 h 465011"/>
                    <a:gd name="connsiteX3" fmla="*/ 156745 w 175169"/>
                    <a:gd name="connsiteY3" fmla="*/ 112197 h 465011"/>
                    <a:gd name="connsiteX4" fmla="*/ 175170 w 175169"/>
                    <a:gd name="connsiteY4" fmla="*/ 133096 h 465011"/>
                    <a:gd name="connsiteX5" fmla="*/ 126771 w 175169"/>
                    <a:gd name="connsiteY5" fmla="*/ 465011 h 465011"/>
                    <a:gd name="connsiteX6" fmla="*/ 100922 w 175169"/>
                    <a:gd name="connsiteY6" fmla="*/ 369314 h 465011"/>
                    <a:gd name="connsiteX7" fmla="*/ 40149 w 175169"/>
                    <a:gd name="connsiteY7" fmla="*/ 300016 h 465011"/>
                    <a:gd name="connsiteX8" fmla="*/ 0 w 175169"/>
                    <a:gd name="connsiteY8" fmla="*/ 277192 h 465011"/>
                    <a:gd name="connsiteX9" fmla="*/ 59398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59398" y="0"/>
                      </a:moveTo>
                      <a:lnTo>
                        <a:pt x="78098" y="23374"/>
                      </a:lnTo>
                      <a:lnTo>
                        <a:pt x="92672" y="39874"/>
                      </a:lnTo>
                      <a:lnTo>
                        <a:pt x="156745" y="112197"/>
                      </a:lnTo>
                      <a:lnTo>
                        <a:pt x="175170" y="133096"/>
                      </a:lnTo>
                      <a:lnTo>
                        <a:pt x="126771" y="465011"/>
                      </a:lnTo>
                      <a:cubicBezTo>
                        <a:pt x="126771" y="465011"/>
                        <a:pt x="127321" y="418812"/>
                        <a:pt x="100922" y="369314"/>
                      </a:cubicBezTo>
                      <a:cubicBezTo>
                        <a:pt x="87997" y="345390"/>
                        <a:pt x="68748" y="320366"/>
                        <a:pt x="40149" y="300016"/>
                      </a:cubicBezTo>
                      <a:cubicBezTo>
                        <a:pt x="28324" y="291766"/>
                        <a:pt x="15125" y="284067"/>
                        <a:pt x="0" y="277192"/>
                      </a:cubicBezTo>
                      <a:lnTo>
                        <a:pt x="59398" y="0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34" name="Freeform: Shape 129">
                  <a:extLst>
                    <a:ext uri="{FF2B5EF4-FFF2-40B4-BE49-F238E27FC236}">
                      <a16:creationId xmlns:a16="http://schemas.microsoft.com/office/drawing/2014/main" id="{59CF4817-D9FC-D346-0F58-B91407A1A57D}"/>
                    </a:ext>
                  </a:extLst>
                </p:cNvPr>
                <p:cNvSpPr/>
                <p:nvPr/>
              </p:nvSpPr>
              <p:spPr>
                <a:xfrm>
                  <a:off x="10386373" y="2724910"/>
                  <a:ext cx="9225" cy="45648"/>
                </a:xfrm>
                <a:custGeom>
                  <a:avLst/>
                  <a:gdLst>
                    <a:gd name="connsiteX0" fmla="*/ 8525 w 9225"/>
                    <a:gd name="connsiteY0" fmla="*/ 40974 h 45648"/>
                    <a:gd name="connsiteX1" fmla="*/ 0 w 9225"/>
                    <a:gd name="connsiteY1" fmla="*/ 45649 h 45648"/>
                    <a:gd name="connsiteX2" fmla="*/ 825 w 9225"/>
                    <a:gd name="connsiteY2" fmla="*/ 0 h 45648"/>
                    <a:gd name="connsiteX3" fmla="*/ 8525 w 9225"/>
                    <a:gd name="connsiteY3" fmla="*/ 40974 h 4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25" h="45648">
                      <a:moveTo>
                        <a:pt x="8525" y="40974"/>
                      </a:moveTo>
                      <a:lnTo>
                        <a:pt x="0" y="45649"/>
                      </a:lnTo>
                      <a:lnTo>
                        <a:pt x="825" y="0"/>
                      </a:lnTo>
                      <a:cubicBezTo>
                        <a:pt x="825" y="275"/>
                        <a:pt x="12100" y="9350"/>
                        <a:pt x="8525" y="40974"/>
                      </a:cubicBez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35" name="Freeform: Shape 130">
                  <a:extLst>
                    <a:ext uri="{FF2B5EF4-FFF2-40B4-BE49-F238E27FC236}">
                      <a16:creationId xmlns:a16="http://schemas.microsoft.com/office/drawing/2014/main" id="{9DF62FAD-ACAE-C5C8-B669-B3B447DF3E3E}"/>
                    </a:ext>
                  </a:extLst>
                </p:cNvPr>
                <p:cNvSpPr/>
                <p:nvPr/>
              </p:nvSpPr>
              <p:spPr>
                <a:xfrm>
                  <a:off x="10319000" y="2301147"/>
                  <a:ext cx="8799" cy="25574"/>
                </a:xfrm>
                <a:custGeom>
                  <a:avLst/>
                  <a:gdLst>
                    <a:gd name="connsiteX0" fmla="*/ 8800 w 8799"/>
                    <a:gd name="connsiteY0" fmla="*/ 0 h 25574"/>
                    <a:gd name="connsiteX1" fmla="*/ 0 w 8799"/>
                    <a:gd name="connsiteY1" fmla="*/ 4675 h 25574"/>
                    <a:gd name="connsiteX2" fmla="*/ 5500 w 8799"/>
                    <a:gd name="connsiteY2" fmla="*/ 25574 h 25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99" h="25574">
                      <a:moveTo>
                        <a:pt x="8800" y="0"/>
                      </a:moveTo>
                      <a:lnTo>
                        <a:pt x="0" y="4675"/>
                      </a:lnTo>
                      <a:lnTo>
                        <a:pt x="5500" y="25574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36" name="Freeform: Shape 131">
                  <a:extLst>
                    <a:ext uri="{FF2B5EF4-FFF2-40B4-BE49-F238E27FC236}">
                      <a16:creationId xmlns:a16="http://schemas.microsoft.com/office/drawing/2014/main" id="{9235D24C-DBF1-D158-2D05-9EB3BF109BCC}"/>
                    </a:ext>
                  </a:extLst>
                </p:cNvPr>
                <p:cNvSpPr/>
                <p:nvPr/>
              </p:nvSpPr>
              <p:spPr>
                <a:xfrm>
                  <a:off x="10259602" y="2305822"/>
                  <a:ext cx="175169" cy="465011"/>
                </a:xfrm>
                <a:custGeom>
                  <a:avLst/>
                  <a:gdLst>
                    <a:gd name="connsiteX0" fmla="*/ 59398 w 175169"/>
                    <a:gd name="connsiteY0" fmla="*/ 0 h 465011"/>
                    <a:gd name="connsiteX1" fmla="*/ 78098 w 175169"/>
                    <a:gd name="connsiteY1" fmla="*/ 23374 h 465011"/>
                    <a:gd name="connsiteX2" fmla="*/ 92672 w 175169"/>
                    <a:gd name="connsiteY2" fmla="*/ 39874 h 465011"/>
                    <a:gd name="connsiteX3" fmla="*/ 156745 w 175169"/>
                    <a:gd name="connsiteY3" fmla="*/ 112197 h 465011"/>
                    <a:gd name="connsiteX4" fmla="*/ 175170 w 175169"/>
                    <a:gd name="connsiteY4" fmla="*/ 133096 h 465011"/>
                    <a:gd name="connsiteX5" fmla="*/ 126771 w 175169"/>
                    <a:gd name="connsiteY5" fmla="*/ 465011 h 465011"/>
                    <a:gd name="connsiteX6" fmla="*/ 100922 w 175169"/>
                    <a:gd name="connsiteY6" fmla="*/ 369314 h 465011"/>
                    <a:gd name="connsiteX7" fmla="*/ 40149 w 175169"/>
                    <a:gd name="connsiteY7" fmla="*/ 300016 h 465011"/>
                    <a:gd name="connsiteX8" fmla="*/ 0 w 175169"/>
                    <a:gd name="connsiteY8" fmla="*/ 277192 h 465011"/>
                    <a:gd name="connsiteX9" fmla="*/ 59398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59398" y="0"/>
                      </a:moveTo>
                      <a:lnTo>
                        <a:pt x="78098" y="23374"/>
                      </a:lnTo>
                      <a:lnTo>
                        <a:pt x="92672" y="39874"/>
                      </a:lnTo>
                      <a:lnTo>
                        <a:pt x="156745" y="112197"/>
                      </a:lnTo>
                      <a:lnTo>
                        <a:pt x="175170" y="133096"/>
                      </a:lnTo>
                      <a:lnTo>
                        <a:pt x="126771" y="465011"/>
                      </a:lnTo>
                      <a:cubicBezTo>
                        <a:pt x="126771" y="465011"/>
                        <a:pt x="127321" y="418813"/>
                        <a:pt x="100922" y="369314"/>
                      </a:cubicBezTo>
                      <a:cubicBezTo>
                        <a:pt x="87997" y="345390"/>
                        <a:pt x="68748" y="320366"/>
                        <a:pt x="40149" y="300016"/>
                      </a:cubicBezTo>
                      <a:cubicBezTo>
                        <a:pt x="28324" y="291766"/>
                        <a:pt x="15125" y="284067"/>
                        <a:pt x="0" y="277192"/>
                      </a:cubicBezTo>
                      <a:lnTo>
                        <a:pt x="5939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203" name="Freeform: Shape 98">
                <a:extLst>
                  <a:ext uri="{FF2B5EF4-FFF2-40B4-BE49-F238E27FC236}">
                    <a16:creationId xmlns:a16="http://schemas.microsoft.com/office/drawing/2014/main" id="{169C8924-E2CF-910F-025C-847103CCB8C6}"/>
                  </a:ext>
                </a:extLst>
              </p:cNvPr>
              <p:cNvSpPr/>
              <p:nvPr/>
            </p:nvSpPr>
            <p:spPr>
              <a:xfrm>
                <a:off x="10505719" y="2535715"/>
                <a:ext cx="159770" cy="35198"/>
              </a:xfrm>
              <a:custGeom>
                <a:avLst/>
                <a:gdLst>
                  <a:gd name="connsiteX0" fmla="*/ 17874 w 159770"/>
                  <a:gd name="connsiteY0" fmla="*/ 0 h 35198"/>
                  <a:gd name="connsiteX1" fmla="*/ 74523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1948 w 159770"/>
                  <a:gd name="connsiteY5" fmla="*/ 35199 h 35198"/>
                  <a:gd name="connsiteX6" fmla="*/ 17599 w 159770"/>
                  <a:gd name="connsiteY6" fmla="*/ 35199 h 35198"/>
                  <a:gd name="connsiteX7" fmla="*/ 0 w 159770"/>
                  <a:gd name="connsiteY7" fmla="*/ 17599 h 35198"/>
                  <a:gd name="connsiteX8" fmla="*/ 17874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874" y="0"/>
                    </a:moveTo>
                    <a:lnTo>
                      <a:pt x="74523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1948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275" y="7975"/>
                      <a:pt x="8250" y="0"/>
                      <a:pt x="17874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4" name="Freeform: Shape 99">
                <a:extLst>
                  <a:ext uri="{FF2B5EF4-FFF2-40B4-BE49-F238E27FC236}">
                    <a16:creationId xmlns:a16="http://schemas.microsoft.com/office/drawing/2014/main" id="{F25C6EE7-E069-9E46-B7D5-763CE217AE80}"/>
                  </a:ext>
                </a:extLst>
              </p:cNvPr>
              <p:cNvSpPr/>
              <p:nvPr/>
            </p:nvSpPr>
            <p:spPr>
              <a:xfrm>
                <a:off x="10505719" y="2538190"/>
                <a:ext cx="159770" cy="35199"/>
              </a:xfrm>
              <a:custGeom>
                <a:avLst/>
                <a:gdLst>
                  <a:gd name="connsiteX0" fmla="*/ 17874 w 159770"/>
                  <a:gd name="connsiteY0" fmla="*/ 0 h 35199"/>
                  <a:gd name="connsiteX1" fmla="*/ 74523 w 159770"/>
                  <a:gd name="connsiteY1" fmla="*/ 0 h 35199"/>
                  <a:gd name="connsiteX2" fmla="*/ 142171 w 159770"/>
                  <a:gd name="connsiteY2" fmla="*/ 0 h 35199"/>
                  <a:gd name="connsiteX3" fmla="*/ 159770 w 159770"/>
                  <a:gd name="connsiteY3" fmla="*/ 17600 h 35199"/>
                  <a:gd name="connsiteX4" fmla="*/ 142171 w 159770"/>
                  <a:gd name="connsiteY4" fmla="*/ 35199 h 35199"/>
                  <a:gd name="connsiteX5" fmla="*/ 81948 w 159770"/>
                  <a:gd name="connsiteY5" fmla="*/ 35199 h 35199"/>
                  <a:gd name="connsiteX6" fmla="*/ 17599 w 159770"/>
                  <a:gd name="connsiteY6" fmla="*/ 35199 h 35199"/>
                  <a:gd name="connsiteX7" fmla="*/ 0 w 159770"/>
                  <a:gd name="connsiteY7" fmla="*/ 17600 h 35199"/>
                  <a:gd name="connsiteX8" fmla="*/ 17874 w 159770"/>
                  <a:gd name="connsiteY8" fmla="*/ 0 h 3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9">
                    <a:moveTo>
                      <a:pt x="17874" y="0"/>
                    </a:moveTo>
                    <a:lnTo>
                      <a:pt x="74523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600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1948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600"/>
                    </a:cubicBezTo>
                    <a:cubicBezTo>
                      <a:pt x="275" y="7975"/>
                      <a:pt x="8250" y="0"/>
                      <a:pt x="178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5" name="Freeform: Shape 100">
                <a:extLst>
                  <a:ext uri="{FF2B5EF4-FFF2-40B4-BE49-F238E27FC236}">
                    <a16:creationId xmlns:a16="http://schemas.microsoft.com/office/drawing/2014/main" id="{89E953F0-9A65-DF15-681E-0BA5F2C2B4BD}"/>
                  </a:ext>
                </a:extLst>
              </p:cNvPr>
              <p:cNvSpPr/>
              <p:nvPr/>
            </p:nvSpPr>
            <p:spPr>
              <a:xfrm>
                <a:off x="10524969" y="2631413"/>
                <a:ext cx="159770" cy="35198"/>
              </a:xfrm>
              <a:custGeom>
                <a:avLst/>
                <a:gdLst>
                  <a:gd name="connsiteX0" fmla="*/ 17600 w 159770"/>
                  <a:gd name="connsiteY0" fmla="*/ 0 h 35198"/>
                  <a:gd name="connsiteX1" fmla="*/ 74798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0573 w 159770"/>
                  <a:gd name="connsiteY5" fmla="*/ 35199 h 35198"/>
                  <a:gd name="connsiteX6" fmla="*/ 17600 w 159770"/>
                  <a:gd name="connsiteY6" fmla="*/ 35199 h 35198"/>
                  <a:gd name="connsiteX7" fmla="*/ 0 w 159770"/>
                  <a:gd name="connsiteY7" fmla="*/ 17599 h 35198"/>
                  <a:gd name="connsiteX8" fmla="*/ 17600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600" y="0"/>
                    </a:moveTo>
                    <a:lnTo>
                      <a:pt x="74798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0573" y="35199"/>
                    </a:lnTo>
                    <a:lnTo>
                      <a:pt x="17600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600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6" name="Freeform: Shape 101">
                <a:extLst>
                  <a:ext uri="{FF2B5EF4-FFF2-40B4-BE49-F238E27FC236}">
                    <a16:creationId xmlns:a16="http://schemas.microsoft.com/office/drawing/2014/main" id="{C67F42BE-F7A8-159C-81A7-67F0ABEEB102}"/>
                  </a:ext>
                </a:extLst>
              </p:cNvPr>
              <p:cNvSpPr/>
              <p:nvPr/>
            </p:nvSpPr>
            <p:spPr>
              <a:xfrm>
                <a:off x="10524969" y="2633613"/>
                <a:ext cx="159770" cy="35198"/>
              </a:xfrm>
              <a:custGeom>
                <a:avLst/>
                <a:gdLst>
                  <a:gd name="connsiteX0" fmla="*/ 17600 w 159770"/>
                  <a:gd name="connsiteY0" fmla="*/ 0 h 35198"/>
                  <a:gd name="connsiteX1" fmla="*/ 74798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0573 w 159770"/>
                  <a:gd name="connsiteY5" fmla="*/ 35199 h 35198"/>
                  <a:gd name="connsiteX6" fmla="*/ 17600 w 159770"/>
                  <a:gd name="connsiteY6" fmla="*/ 35199 h 35198"/>
                  <a:gd name="connsiteX7" fmla="*/ 0 w 159770"/>
                  <a:gd name="connsiteY7" fmla="*/ 17599 h 35198"/>
                  <a:gd name="connsiteX8" fmla="*/ 17600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600" y="0"/>
                    </a:moveTo>
                    <a:lnTo>
                      <a:pt x="74798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0573" y="35199"/>
                    </a:lnTo>
                    <a:lnTo>
                      <a:pt x="17600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6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7" name="Freeform: Shape 102">
                <a:extLst>
                  <a:ext uri="{FF2B5EF4-FFF2-40B4-BE49-F238E27FC236}">
                    <a16:creationId xmlns:a16="http://schemas.microsoft.com/office/drawing/2014/main" id="{9F141841-275B-A1F4-5C8E-C6022E0C5614}"/>
                  </a:ext>
                </a:extLst>
              </p:cNvPr>
              <p:cNvSpPr/>
              <p:nvPr/>
            </p:nvSpPr>
            <p:spPr>
              <a:xfrm>
                <a:off x="10542843" y="2717760"/>
                <a:ext cx="159495" cy="35198"/>
              </a:xfrm>
              <a:custGeom>
                <a:avLst/>
                <a:gdLst>
                  <a:gd name="connsiteX0" fmla="*/ 17599 w 159495"/>
                  <a:gd name="connsiteY0" fmla="*/ 0 h 35198"/>
                  <a:gd name="connsiteX1" fmla="*/ 69573 w 159495"/>
                  <a:gd name="connsiteY1" fmla="*/ 0 h 35198"/>
                  <a:gd name="connsiteX2" fmla="*/ 141896 w 159495"/>
                  <a:gd name="connsiteY2" fmla="*/ 0 h 35198"/>
                  <a:gd name="connsiteX3" fmla="*/ 159495 w 159495"/>
                  <a:gd name="connsiteY3" fmla="*/ 17599 h 35198"/>
                  <a:gd name="connsiteX4" fmla="*/ 141896 w 159495"/>
                  <a:gd name="connsiteY4" fmla="*/ 35199 h 35198"/>
                  <a:gd name="connsiteX5" fmla="*/ 73423 w 159495"/>
                  <a:gd name="connsiteY5" fmla="*/ 35199 h 35198"/>
                  <a:gd name="connsiteX6" fmla="*/ 17599 w 159495"/>
                  <a:gd name="connsiteY6" fmla="*/ 35199 h 35198"/>
                  <a:gd name="connsiteX7" fmla="*/ 0 w 159495"/>
                  <a:gd name="connsiteY7" fmla="*/ 17599 h 35198"/>
                  <a:gd name="connsiteX8" fmla="*/ 17599 w 159495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495" h="35198">
                    <a:moveTo>
                      <a:pt x="17599" y="0"/>
                    </a:moveTo>
                    <a:lnTo>
                      <a:pt x="69573" y="0"/>
                    </a:lnTo>
                    <a:lnTo>
                      <a:pt x="141896" y="0"/>
                    </a:lnTo>
                    <a:cubicBezTo>
                      <a:pt x="151521" y="0"/>
                      <a:pt x="159495" y="7975"/>
                      <a:pt x="159495" y="17599"/>
                    </a:cubicBezTo>
                    <a:cubicBezTo>
                      <a:pt x="159495" y="27224"/>
                      <a:pt x="151521" y="35199"/>
                      <a:pt x="141896" y="35199"/>
                    </a:cubicBezTo>
                    <a:lnTo>
                      <a:pt x="73423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599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8" name="Freeform: Shape 103">
                <a:extLst>
                  <a:ext uri="{FF2B5EF4-FFF2-40B4-BE49-F238E27FC236}">
                    <a16:creationId xmlns:a16="http://schemas.microsoft.com/office/drawing/2014/main" id="{C9C13BCF-E1A4-F161-F39F-57C1EB7D554A}"/>
                  </a:ext>
                </a:extLst>
              </p:cNvPr>
              <p:cNvSpPr/>
              <p:nvPr/>
            </p:nvSpPr>
            <p:spPr>
              <a:xfrm>
                <a:off x="10542843" y="2720510"/>
                <a:ext cx="159495" cy="35198"/>
              </a:xfrm>
              <a:custGeom>
                <a:avLst/>
                <a:gdLst>
                  <a:gd name="connsiteX0" fmla="*/ 17599 w 159495"/>
                  <a:gd name="connsiteY0" fmla="*/ 0 h 35198"/>
                  <a:gd name="connsiteX1" fmla="*/ 69573 w 159495"/>
                  <a:gd name="connsiteY1" fmla="*/ 0 h 35198"/>
                  <a:gd name="connsiteX2" fmla="*/ 141896 w 159495"/>
                  <a:gd name="connsiteY2" fmla="*/ 0 h 35198"/>
                  <a:gd name="connsiteX3" fmla="*/ 159495 w 159495"/>
                  <a:gd name="connsiteY3" fmla="*/ 17599 h 35198"/>
                  <a:gd name="connsiteX4" fmla="*/ 141896 w 159495"/>
                  <a:gd name="connsiteY4" fmla="*/ 35199 h 35198"/>
                  <a:gd name="connsiteX5" fmla="*/ 73423 w 159495"/>
                  <a:gd name="connsiteY5" fmla="*/ 35199 h 35198"/>
                  <a:gd name="connsiteX6" fmla="*/ 17599 w 159495"/>
                  <a:gd name="connsiteY6" fmla="*/ 35199 h 35198"/>
                  <a:gd name="connsiteX7" fmla="*/ 0 w 159495"/>
                  <a:gd name="connsiteY7" fmla="*/ 17599 h 35198"/>
                  <a:gd name="connsiteX8" fmla="*/ 17599 w 159495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495" h="35198">
                    <a:moveTo>
                      <a:pt x="17599" y="0"/>
                    </a:moveTo>
                    <a:lnTo>
                      <a:pt x="69573" y="0"/>
                    </a:lnTo>
                    <a:lnTo>
                      <a:pt x="141896" y="0"/>
                    </a:lnTo>
                    <a:cubicBezTo>
                      <a:pt x="151521" y="0"/>
                      <a:pt x="159495" y="7975"/>
                      <a:pt x="159495" y="17599"/>
                    </a:cubicBezTo>
                    <a:cubicBezTo>
                      <a:pt x="159495" y="27224"/>
                      <a:pt x="151521" y="35199"/>
                      <a:pt x="141896" y="35199"/>
                    </a:cubicBezTo>
                    <a:lnTo>
                      <a:pt x="73423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5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9" name="Freeform: Shape 104">
                <a:extLst>
                  <a:ext uri="{FF2B5EF4-FFF2-40B4-BE49-F238E27FC236}">
                    <a16:creationId xmlns:a16="http://schemas.microsoft.com/office/drawing/2014/main" id="{B1E2F61F-EB96-96B9-C210-5E2848CB4851}"/>
                  </a:ext>
                </a:extLst>
              </p:cNvPr>
              <p:cNvSpPr/>
              <p:nvPr/>
            </p:nvSpPr>
            <p:spPr>
              <a:xfrm>
                <a:off x="10354199" y="3007327"/>
                <a:ext cx="258217" cy="194419"/>
              </a:xfrm>
              <a:custGeom>
                <a:avLst/>
                <a:gdLst>
                  <a:gd name="connsiteX0" fmla="*/ 176270 w 258217"/>
                  <a:gd name="connsiteY0" fmla="*/ 194419 h 194419"/>
                  <a:gd name="connsiteX1" fmla="*/ 129246 w 258217"/>
                  <a:gd name="connsiteY1" fmla="*/ 194419 h 194419"/>
                  <a:gd name="connsiteX2" fmla="*/ 82223 w 258217"/>
                  <a:gd name="connsiteY2" fmla="*/ 194419 h 194419"/>
                  <a:gd name="connsiteX3" fmla="*/ 0 w 258217"/>
                  <a:gd name="connsiteY3" fmla="*/ 0 h 194419"/>
                  <a:gd name="connsiteX4" fmla="*/ 258217 w 258217"/>
                  <a:gd name="connsiteY4" fmla="*/ 0 h 194419"/>
                  <a:gd name="connsiteX5" fmla="*/ 176270 w 258217"/>
                  <a:gd name="connsiteY5" fmla="*/ 194419 h 19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217" h="194419">
                    <a:moveTo>
                      <a:pt x="176270" y="194419"/>
                    </a:moveTo>
                    <a:lnTo>
                      <a:pt x="129246" y="194419"/>
                    </a:lnTo>
                    <a:lnTo>
                      <a:pt x="82223" y="194419"/>
                    </a:lnTo>
                    <a:cubicBezTo>
                      <a:pt x="38499" y="142721"/>
                      <a:pt x="12925" y="75348"/>
                      <a:pt x="0" y="0"/>
                    </a:cubicBezTo>
                    <a:lnTo>
                      <a:pt x="258217" y="0"/>
                    </a:lnTo>
                    <a:cubicBezTo>
                      <a:pt x="245568" y="75348"/>
                      <a:pt x="219993" y="142721"/>
                      <a:pt x="176270" y="194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10" name="Freeform: Shape 105">
                <a:extLst>
                  <a:ext uri="{FF2B5EF4-FFF2-40B4-BE49-F238E27FC236}">
                    <a16:creationId xmlns:a16="http://schemas.microsoft.com/office/drawing/2014/main" id="{94024A70-BDA2-73A3-899B-D31DA3D1F298}"/>
                  </a:ext>
                </a:extLst>
              </p:cNvPr>
              <p:cNvSpPr/>
              <p:nvPr/>
            </p:nvSpPr>
            <p:spPr>
              <a:xfrm>
                <a:off x="9132610" y="2211225"/>
                <a:ext cx="278331" cy="755952"/>
              </a:xfrm>
              <a:custGeom>
                <a:avLst/>
                <a:gdLst>
                  <a:gd name="connsiteX0" fmla="*/ 83398 w 278331"/>
                  <a:gd name="connsiteY0" fmla="*/ 531284 h 755952"/>
                  <a:gd name="connsiteX1" fmla="*/ 65798 w 278331"/>
                  <a:gd name="connsiteY1" fmla="*/ 513685 h 755952"/>
                  <a:gd name="connsiteX2" fmla="*/ 9700 w 278331"/>
                  <a:gd name="connsiteY2" fmla="*/ 513685 h 755952"/>
                  <a:gd name="connsiteX3" fmla="*/ 16850 w 278331"/>
                  <a:gd name="connsiteY3" fmla="*/ 461986 h 755952"/>
                  <a:gd name="connsiteX4" fmla="*/ 83948 w 278331"/>
                  <a:gd name="connsiteY4" fmla="*/ 461986 h 755952"/>
                  <a:gd name="connsiteX5" fmla="*/ 101547 w 278331"/>
                  <a:gd name="connsiteY5" fmla="*/ 444387 h 755952"/>
                  <a:gd name="connsiteX6" fmla="*/ 83948 w 278331"/>
                  <a:gd name="connsiteY6" fmla="*/ 426787 h 755952"/>
                  <a:gd name="connsiteX7" fmla="*/ 22349 w 278331"/>
                  <a:gd name="connsiteY7" fmla="*/ 426787 h 755952"/>
                  <a:gd name="connsiteX8" fmla="*/ 33624 w 278331"/>
                  <a:gd name="connsiteY8" fmla="*/ 366564 h 755952"/>
                  <a:gd name="connsiteX9" fmla="*/ 102372 w 278331"/>
                  <a:gd name="connsiteY9" fmla="*/ 366564 h 755952"/>
                  <a:gd name="connsiteX10" fmla="*/ 119972 w 278331"/>
                  <a:gd name="connsiteY10" fmla="*/ 348965 h 755952"/>
                  <a:gd name="connsiteX11" fmla="*/ 102372 w 278331"/>
                  <a:gd name="connsiteY11" fmla="*/ 331365 h 755952"/>
                  <a:gd name="connsiteX12" fmla="*/ 41324 w 278331"/>
                  <a:gd name="connsiteY12" fmla="*/ 331365 h 755952"/>
                  <a:gd name="connsiteX13" fmla="*/ 139221 w 278331"/>
                  <a:gd name="connsiteY13" fmla="*/ 0 h 755952"/>
                  <a:gd name="connsiteX14" fmla="*/ 206044 w 278331"/>
                  <a:gd name="connsiteY14" fmla="*/ 207069 h 755952"/>
                  <a:gd name="connsiteX15" fmla="*/ 187619 w 278331"/>
                  <a:gd name="connsiteY15" fmla="*/ 227968 h 755952"/>
                  <a:gd name="connsiteX16" fmla="*/ 236018 w 278331"/>
                  <a:gd name="connsiteY16" fmla="*/ 559883 h 755952"/>
                  <a:gd name="connsiteX17" fmla="*/ 261867 w 278331"/>
                  <a:gd name="connsiteY17" fmla="*/ 464186 h 755952"/>
                  <a:gd name="connsiteX18" fmla="*/ 273692 w 278331"/>
                  <a:gd name="connsiteY18" fmla="*/ 755953 h 755952"/>
                  <a:gd name="connsiteX19" fmla="*/ 4750 w 278331"/>
                  <a:gd name="connsiteY19" fmla="*/ 755953 h 755952"/>
                  <a:gd name="connsiteX20" fmla="*/ 5850 w 278331"/>
                  <a:gd name="connsiteY20" fmla="*/ 548884 h 755952"/>
                  <a:gd name="connsiteX21" fmla="*/ 65798 w 278331"/>
                  <a:gd name="connsiteY21" fmla="*/ 548884 h 755952"/>
                  <a:gd name="connsiteX22" fmla="*/ 83398 w 278331"/>
                  <a:gd name="connsiteY22" fmla="*/ 531284 h 75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8331" h="755952">
                    <a:moveTo>
                      <a:pt x="83398" y="531284"/>
                    </a:moveTo>
                    <a:cubicBezTo>
                      <a:pt x="83398" y="521659"/>
                      <a:pt x="75423" y="513685"/>
                      <a:pt x="65798" y="513685"/>
                    </a:cubicBezTo>
                    <a:lnTo>
                      <a:pt x="9700" y="513685"/>
                    </a:lnTo>
                    <a:cubicBezTo>
                      <a:pt x="11900" y="496360"/>
                      <a:pt x="14100" y="479036"/>
                      <a:pt x="16850" y="461986"/>
                    </a:cubicBezTo>
                    <a:lnTo>
                      <a:pt x="83948" y="461986"/>
                    </a:lnTo>
                    <a:cubicBezTo>
                      <a:pt x="93572" y="461986"/>
                      <a:pt x="101547" y="454011"/>
                      <a:pt x="101547" y="444387"/>
                    </a:cubicBezTo>
                    <a:cubicBezTo>
                      <a:pt x="101547" y="434762"/>
                      <a:pt x="93572" y="426787"/>
                      <a:pt x="83948" y="426787"/>
                    </a:cubicBezTo>
                    <a:lnTo>
                      <a:pt x="22349" y="426787"/>
                    </a:lnTo>
                    <a:cubicBezTo>
                      <a:pt x="25924" y="406438"/>
                      <a:pt x="29774" y="386364"/>
                      <a:pt x="33624" y="366564"/>
                    </a:cubicBezTo>
                    <a:lnTo>
                      <a:pt x="102372" y="366564"/>
                    </a:lnTo>
                    <a:cubicBezTo>
                      <a:pt x="111997" y="366564"/>
                      <a:pt x="119972" y="358589"/>
                      <a:pt x="119972" y="348965"/>
                    </a:cubicBezTo>
                    <a:cubicBezTo>
                      <a:pt x="119972" y="339340"/>
                      <a:pt x="111997" y="331365"/>
                      <a:pt x="102372" y="331365"/>
                    </a:cubicBezTo>
                    <a:lnTo>
                      <a:pt x="41324" y="331365"/>
                    </a:lnTo>
                    <a:cubicBezTo>
                      <a:pt x="82298" y="146021"/>
                      <a:pt x="139221" y="0"/>
                      <a:pt x="139221" y="0"/>
                    </a:cubicBezTo>
                    <a:cubicBezTo>
                      <a:pt x="139221" y="0"/>
                      <a:pt x="172220" y="84697"/>
                      <a:pt x="206044" y="207069"/>
                    </a:cubicBezTo>
                    <a:lnTo>
                      <a:pt x="187619" y="227968"/>
                    </a:lnTo>
                    <a:lnTo>
                      <a:pt x="236018" y="559883"/>
                    </a:lnTo>
                    <a:cubicBezTo>
                      <a:pt x="236018" y="559883"/>
                      <a:pt x="235468" y="513685"/>
                      <a:pt x="261867" y="464186"/>
                    </a:cubicBezTo>
                    <a:cubicBezTo>
                      <a:pt x="276717" y="562083"/>
                      <a:pt x="283592" y="663555"/>
                      <a:pt x="273692" y="755953"/>
                    </a:cubicBezTo>
                    <a:lnTo>
                      <a:pt x="4750" y="755953"/>
                    </a:lnTo>
                    <a:cubicBezTo>
                      <a:pt x="-2400" y="689679"/>
                      <a:pt x="-1025" y="619282"/>
                      <a:pt x="5850" y="548884"/>
                    </a:cubicBezTo>
                    <a:lnTo>
                      <a:pt x="65798" y="548884"/>
                    </a:lnTo>
                    <a:cubicBezTo>
                      <a:pt x="75423" y="548884"/>
                      <a:pt x="83398" y="540909"/>
                      <a:pt x="83398" y="531284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211" name="Graphic 2">
                <a:extLst>
                  <a:ext uri="{FF2B5EF4-FFF2-40B4-BE49-F238E27FC236}">
                    <a16:creationId xmlns:a16="http://schemas.microsoft.com/office/drawing/2014/main" id="{AC8E0461-1BB9-99F3-590C-FF3A9188B607}"/>
                  </a:ext>
                </a:extLst>
              </p:cNvPr>
              <p:cNvGrpSpPr/>
              <p:nvPr/>
            </p:nvGrpSpPr>
            <p:grpSpPr>
              <a:xfrm>
                <a:off x="9055963" y="2539840"/>
                <a:ext cx="196344" cy="217518"/>
                <a:chOff x="9055963" y="2539840"/>
                <a:chExt cx="196344" cy="217518"/>
              </a:xfrm>
              <a:solidFill>
                <a:srgbClr val="CCCCCC"/>
              </a:solidFill>
            </p:grpSpPr>
            <p:sp>
              <p:nvSpPr>
                <p:cNvPr id="230" name="Freeform: Shape 125">
                  <a:extLst>
                    <a:ext uri="{FF2B5EF4-FFF2-40B4-BE49-F238E27FC236}">
                      <a16:creationId xmlns:a16="http://schemas.microsoft.com/office/drawing/2014/main" id="{83BD0A5B-16FD-54A3-A5A5-12CDC90DD90A}"/>
                    </a:ext>
                  </a:extLst>
                </p:cNvPr>
                <p:cNvSpPr/>
                <p:nvPr/>
              </p:nvSpPr>
              <p:spPr>
                <a:xfrm>
                  <a:off x="9092811" y="253984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848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314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848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314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31" name="Freeform: Shape 126">
                  <a:extLst>
                    <a:ext uri="{FF2B5EF4-FFF2-40B4-BE49-F238E27FC236}">
                      <a16:creationId xmlns:a16="http://schemas.microsoft.com/office/drawing/2014/main" id="{A973D353-28D1-7FE0-0220-6165926C3A01}"/>
                    </a:ext>
                  </a:extLst>
                </p:cNvPr>
                <p:cNvSpPr/>
                <p:nvPr/>
              </p:nvSpPr>
              <p:spPr>
                <a:xfrm>
                  <a:off x="9074112" y="2635263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573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479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573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479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32" name="Freeform: Shape 127">
                  <a:extLst>
                    <a:ext uri="{FF2B5EF4-FFF2-40B4-BE49-F238E27FC236}">
                      <a16:creationId xmlns:a16="http://schemas.microsoft.com/office/drawing/2014/main" id="{B55ECEC8-1786-205D-0079-D7B036D479E9}"/>
                    </a:ext>
                  </a:extLst>
                </p:cNvPr>
                <p:cNvSpPr/>
                <p:nvPr/>
              </p:nvSpPr>
              <p:spPr>
                <a:xfrm>
                  <a:off x="9055963" y="272216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0 h 35198"/>
                    <a:gd name="connsiteX1" fmla="*/ 85797 w 159495"/>
                    <a:gd name="connsiteY1" fmla="*/ 0 h 35198"/>
                    <a:gd name="connsiteX2" fmla="*/ 141896 w 159495"/>
                    <a:gd name="connsiteY2" fmla="*/ 0 h 35198"/>
                    <a:gd name="connsiteX3" fmla="*/ 159495 w 159495"/>
                    <a:gd name="connsiteY3" fmla="*/ 17599 h 35198"/>
                    <a:gd name="connsiteX4" fmla="*/ 141896 w 159495"/>
                    <a:gd name="connsiteY4" fmla="*/ 35199 h 35198"/>
                    <a:gd name="connsiteX5" fmla="*/ 82223 w 159495"/>
                    <a:gd name="connsiteY5" fmla="*/ 35199 h 35198"/>
                    <a:gd name="connsiteX6" fmla="*/ 17599 w 159495"/>
                    <a:gd name="connsiteY6" fmla="*/ 35199 h 35198"/>
                    <a:gd name="connsiteX7" fmla="*/ 0 w 159495"/>
                    <a:gd name="connsiteY7" fmla="*/ 17599 h 35198"/>
                    <a:gd name="connsiteX8" fmla="*/ 17599 w 159495"/>
                    <a:gd name="connsiteY8" fmla="*/ 0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0"/>
                      </a:moveTo>
                      <a:lnTo>
                        <a:pt x="85797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82223" y="35199"/>
                      </a:lnTo>
                      <a:lnTo>
                        <a:pt x="17599" y="35199"/>
                      </a:ln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grpSp>
            <p:nvGrpSpPr>
              <p:cNvPr id="212" name="Graphic 2">
                <a:extLst>
                  <a:ext uri="{FF2B5EF4-FFF2-40B4-BE49-F238E27FC236}">
                    <a16:creationId xmlns:a16="http://schemas.microsoft.com/office/drawing/2014/main" id="{8ACCD583-139C-3848-CA92-B87A41B4C2ED}"/>
                  </a:ext>
                </a:extLst>
              </p:cNvPr>
              <p:cNvGrpSpPr/>
              <p:nvPr/>
            </p:nvGrpSpPr>
            <p:grpSpPr>
              <a:xfrm>
                <a:off x="9056237" y="2542590"/>
                <a:ext cx="196619" cy="217518"/>
                <a:chOff x="9056237" y="2542590"/>
                <a:chExt cx="196619" cy="217518"/>
              </a:xfrm>
              <a:solidFill>
                <a:srgbClr val="000000"/>
              </a:solidFill>
            </p:grpSpPr>
            <p:sp>
              <p:nvSpPr>
                <p:cNvPr id="227" name="Freeform: Shape 122">
                  <a:extLst>
                    <a:ext uri="{FF2B5EF4-FFF2-40B4-BE49-F238E27FC236}">
                      <a16:creationId xmlns:a16="http://schemas.microsoft.com/office/drawing/2014/main" id="{67AEE04B-4E76-5C44-F213-1EDC41DEB99F}"/>
                    </a:ext>
                  </a:extLst>
                </p:cNvPr>
                <p:cNvSpPr/>
                <p:nvPr/>
              </p:nvSpPr>
              <p:spPr>
                <a:xfrm>
                  <a:off x="9093086" y="2542590"/>
                  <a:ext cx="159770" cy="35198"/>
                </a:xfrm>
                <a:custGeom>
                  <a:avLst/>
                  <a:gdLst>
                    <a:gd name="connsiteX0" fmla="*/ 17599 w 159770"/>
                    <a:gd name="connsiteY0" fmla="*/ 35199 h 35198"/>
                    <a:gd name="connsiteX1" fmla="*/ 0 w 159770"/>
                    <a:gd name="connsiteY1" fmla="*/ 17599 h 35198"/>
                    <a:gd name="connsiteX2" fmla="*/ 17599 w 159770"/>
                    <a:gd name="connsiteY2" fmla="*/ 0 h 35198"/>
                    <a:gd name="connsiteX3" fmla="*/ 80848 w 159770"/>
                    <a:gd name="connsiteY3" fmla="*/ 0 h 35198"/>
                    <a:gd name="connsiteX4" fmla="*/ 142171 w 159770"/>
                    <a:gd name="connsiteY4" fmla="*/ 0 h 35198"/>
                    <a:gd name="connsiteX5" fmla="*/ 159770 w 159770"/>
                    <a:gd name="connsiteY5" fmla="*/ 17599 h 35198"/>
                    <a:gd name="connsiteX6" fmla="*/ 142171 w 159770"/>
                    <a:gd name="connsiteY6" fmla="*/ 35199 h 35198"/>
                    <a:gd name="connsiteX7" fmla="*/ 73423 w 159770"/>
                    <a:gd name="connsiteY7" fmla="*/ 35199 h 35198"/>
                    <a:gd name="connsiteX8" fmla="*/ 17599 w 159770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770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848" y="0"/>
                      </a:lnTo>
                      <a:lnTo>
                        <a:pt x="142171" y="0"/>
                      </a:lnTo>
                      <a:cubicBezTo>
                        <a:pt x="151795" y="0"/>
                        <a:pt x="159770" y="7975"/>
                        <a:pt x="159770" y="17599"/>
                      </a:cubicBezTo>
                      <a:cubicBezTo>
                        <a:pt x="159770" y="27224"/>
                        <a:pt x="151795" y="35199"/>
                        <a:pt x="142171" y="35199"/>
                      </a:cubicBezTo>
                      <a:lnTo>
                        <a:pt x="73423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28" name="Freeform: Shape 123">
                  <a:extLst>
                    <a:ext uri="{FF2B5EF4-FFF2-40B4-BE49-F238E27FC236}">
                      <a16:creationId xmlns:a16="http://schemas.microsoft.com/office/drawing/2014/main" id="{442E36F6-06E5-B310-6572-363E8350E23E}"/>
                    </a:ext>
                  </a:extLst>
                </p:cNvPr>
                <p:cNvSpPr/>
                <p:nvPr/>
              </p:nvSpPr>
              <p:spPr>
                <a:xfrm>
                  <a:off x="9074387" y="2638012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573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479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573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479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29" name="Freeform: Shape 124">
                  <a:extLst>
                    <a:ext uri="{FF2B5EF4-FFF2-40B4-BE49-F238E27FC236}">
                      <a16:creationId xmlns:a16="http://schemas.microsoft.com/office/drawing/2014/main" id="{E345E34D-2F6F-1928-EF5E-56F0EF8EE647}"/>
                    </a:ext>
                  </a:extLst>
                </p:cNvPr>
                <p:cNvSpPr/>
                <p:nvPr/>
              </p:nvSpPr>
              <p:spPr>
                <a:xfrm>
                  <a:off x="9056237" y="272491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0 h 35198"/>
                    <a:gd name="connsiteX1" fmla="*/ 85797 w 159495"/>
                    <a:gd name="connsiteY1" fmla="*/ 0 h 35198"/>
                    <a:gd name="connsiteX2" fmla="*/ 141896 w 159495"/>
                    <a:gd name="connsiteY2" fmla="*/ 0 h 35198"/>
                    <a:gd name="connsiteX3" fmla="*/ 159495 w 159495"/>
                    <a:gd name="connsiteY3" fmla="*/ 17599 h 35198"/>
                    <a:gd name="connsiteX4" fmla="*/ 141896 w 159495"/>
                    <a:gd name="connsiteY4" fmla="*/ 35199 h 35198"/>
                    <a:gd name="connsiteX5" fmla="*/ 82223 w 159495"/>
                    <a:gd name="connsiteY5" fmla="*/ 35199 h 35198"/>
                    <a:gd name="connsiteX6" fmla="*/ 17599 w 159495"/>
                    <a:gd name="connsiteY6" fmla="*/ 35199 h 35198"/>
                    <a:gd name="connsiteX7" fmla="*/ 0 w 159495"/>
                    <a:gd name="connsiteY7" fmla="*/ 17599 h 35198"/>
                    <a:gd name="connsiteX8" fmla="*/ 17599 w 159495"/>
                    <a:gd name="connsiteY8" fmla="*/ 0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0"/>
                      </a:moveTo>
                      <a:lnTo>
                        <a:pt x="85797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82223" y="35199"/>
                      </a:lnTo>
                      <a:lnTo>
                        <a:pt x="17599" y="35199"/>
                      </a:ln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213" name="Freeform: Shape 108">
                <a:extLst>
                  <a:ext uri="{FF2B5EF4-FFF2-40B4-BE49-F238E27FC236}">
                    <a16:creationId xmlns:a16="http://schemas.microsoft.com/office/drawing/2014/main" id="{E57796DE-E3C3-6DCC-631B-A374848D31A0}"/>
                  </a:ext>
                </a:extLst>
              </p:cNvPr>
              <p:cNvSpPr/>
              <p:nvPr/>
            </p:nvSpPr>
            <p:spPr>
              <a:xfrm>
                <a:off x="9142860" y="3007327"/>
                <a:ext cx="258217" cy="194419"/>
              </a:xfrm>
              <a:custGeom>
                <a:avLst/>
                <a:gdLst>
                  <a:gd name="connsiteX0" fmla="*/ 175995 w 258217"/>
                  <a:gd name="connsiteY0" fmla="*/ 194419 h 194419"/>
                  <a:gd name="connsiteX1" fmla="*/ 128971 w 258217"/>
                  <a:gd name="connsiteY1" fmla="*/ 194419 h 194419"/>
                  <a:gd name="connsiteX2" fmla="*/ 82223 w 258217"/>
                  <a:gd name="connsiteY2" fmla="*/ 194419 h 194419"/>
                  <a:gd name="connsiteX3" fmla="*/ 0 w 258217"/>
                  <a:gd name="connsiteY3" fmla="*/ 0 h 194419"/>
                  <a:gd name="connsiteX4" fmla="*/ 258217 w 258217"/>
                  <a:gd name="connsiteY4" fmla="*/ 0 h 194419"/>
                  <a:gd name="connsiteX5" fmla="*/ 175995 w 258217"/>
                  <a:gd name="connsiteY5" fmla="*/ 194419 h 19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217" h="194419">
                    <a:moveTo>
                      <a:pt x="175995" y="194419"/>
                    </a:moveTo>
                    <a:lnTo>
                      <a:pt x="128971" y="194419"/>
                    </a:lnTo>
                    <a:lnTo>
                      <a:pt x="82223" y="194419"/>
                    </a:lnTo>
                    <a:cubicBezTo>
                      <a:pt x="38499" y="142721"/>
                      <a:pt x="12925" y="75348"/>
                      <a:pt x="0" y="0"/>
                    </a:cubicBezTo>
                    <a:lnTo>
                      <a:pt x="258217" y="0"/>
                    </a:lnTo>
                    <a:cubicBezTo>
                      <a:pt x="245293" y="75348"/>
                      <a:pt x="219718" y="142721"/>
                      <a:pt x="175995" y="194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14" name="Freeform: Shape 109">
                <a:extLst>
                  <a:ext uri="{FF2B5EF4-FFF2-40B4-BE49-F238E27FC236}">
                    <a16:creationId xmlns:a16="http://schemas.microsoft.com/office/drawing/2014/main" id="{7AF1B8CD-E96A-AD68-2557-5718ADE2249F}"/>
                  </a:ext>
                </a:extLst>
              </p:cNvPr>
              <p:cNvSpPr/>
              <p:nvPr/>
            </p:nvSpPr>
            <p:spPr>
              <a:xfrm>
                <a:off x="9670019" y="978437"/>
                <a:ext cx="415512" cy="194969"/>
              </a:xfrm>
              <a:custGeom>
                <a:avLst/>
                <a:gdLst>
                  <a:gd name="connsiteX0" fmla="*/ 207619 w 415512"/>
                  <a:gd name="connsiteY0" fmla="*/ 0 h 194969"/>
                  <a:gd name="connsiteX1" fmla="*/ 415513 w 415512"/>
                  <a:gd name="connsiteY1" fmla="*/ 172695 h 194969"/>
                  <a:gd name="connsiteX2" fmla="*/ 347590 w 415512"/>
                  <a:gd name="connsiteY2" fmla="*/ 194969 h 194969"/>
                  <a:gd name="connsiteX3" fmla="*/ 347590 w 415512"/>
                  <a:gd name="connsiteY3" fmla="*/ 194969 h 194969"/>
                  <a:gd name="connsiteX4" fmla="*/ 67648 w 415512"/>
                  <a:gd name="connsiteY4" fmla="*/ 194969 h 194969"/>
                  <a:gd name="connsiteX5" fmla="*/ 67648 w 415512"/>
                  <a:gd name="connsiteY5" fmla="*/ 194969 h 194969"/>
                  <a:gd name="connsiteX6" fmla="*/ 0 w 415512"/>
                  <a:gd name="connsiteY6" fmla="*/ 172695 h 194969"/>
                  <a:gd name="connsiteX7" fmla="*/ 207619 w 415512"/>
                  <a:gd name="connsiteY7" fmla="*/ 0 h 194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512" h="194969">
                    <a:moveTo>
                      <a:pt x="207619" y="0"/>
                    </a:moveTo>
                    <a:cubicBezTo>
                      <a:pt x="288741" y="50873"/>
                      <a:pt x="357489" y="109172"/>
                      <a:pt x="415513" y="172695"/>
                    </a:cubicBezTo>
                    <a:lnTo>
                      <a:pt x="347590" y="194969"/>
                    </a:lnTo>
                    <a:lnTo>
                      <a:pt x="347590" y="194969"/>
                    </a:lnTo>
                    <a:lnTo>
                      <a:pt x="67648" y="194969"/>
                    </a:lnTo>
                    <a:lnTo>
                      <a:pt x="67648" y="194969"/>
                    </a:lnTo>
                    <a:lnTo>
                      <a:pt x="0" y="172695"/>
                    </a:lnTo>
                    <a:cubicBezTo>
                      <a:pt x="57748" y="109172"/>
                      <a:pt x="126496" y="50873"/>
                      <a:pt x="207619" y="0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15" name="Freeform: Shape 110">
                <a:extLst>
                  <a:ext uri="{FF2B5EF4-FFF2-40B4-BE49-F238E27FC236}">
                    <a16:creationId xmlns:a16="http://schemas.microsoft.com/office/drawing/2014/main" id="{AE20D547-7C77-D398-E963-B79732B86205}"/>
                  </a:ext>
                </a:extLst>
              </p:cNvPr>
              <p:cNvSpPr/>
              <p:nvPr/>
            </p:nvSpPr>
            <p:spPr>
              <a:xfrm>
                <a:off x="9609246" y="1542445"/>
                <a:ext cx="552183" cy="552183"/>
              </a:xfrm>
              <a:custGeom>
                <a:avLst/>
                <a:gdLst>
                  <a:gd name="connsiteX0" fmla="*/ 0 w 552183"/>
                  <a:gd name="connsiteY0" fmla="*/ 276092 h 552183"/>
                  <a:gd name="connsiteX1" fmla="*/ 276092 w 552183"/>
                  <a:gd name="connsiteY1" fmla="*/ 0 h 552183"/>
                  <a:gd name="connsiteX2" fmla="*/ 552184 w 552183"/>
                  <a:gd name="connsiteY2" fmla="*/ 276092 h 552183"/>
                  <a:gd name="connsiteX3" fmla="*/ 276092 w 552183"/>
                  <a:gd name="connsiteY3" fmla="*/ 552184 h 552183"/>
                  <a:gd name="connsiteX4" fmla="*/ 0 w 552183"/>
                  <a:gd name="connsiteY4" fmla="*/ 276092 h 552183"/>
                  <a:gd name="connsiteX5" fmla="*/ 36299 w 552183"/>
                  <a:gd name="connsiteY5" fmla="*/ 276092 h 552183"/>
                  <a:gd name="connsiteX6" fmla="*/ 276092 w 552183"/>
                  <a:gd name="connsiteY6" fmla="*/ 515885 h 552183"/>
                  <a:gd name="connsiteX7" fmla="*/ 515885 w 552183"/>
                  <a:gd name="connsiteY7" fmla="*/ 276092 h 552183"/>
                  <a:gd name="connsiteX8" fmla="*/ 276092 w 552183"/>
                  <a:gd name="connsiteY8" fmla="*/ 36299 h 552183"/>
                  <a:gd name="connsiteX9" fmla="*/ 36299 w 552183"/>
                  <a:gd name="connsiteY9" fmla="*/ 276092 h 55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183" h="552183">
                    <a:moveTo>
                      <a:pt x="0" y="276092"/>
                    </a:moveTo>
                    <a:cubicBezTo>
                      <a:pt x="0" y="124021"/>
                      <a:pt x="123746" y="0"/>
                      <a:pt x="276092" y="0"/>
                    </a:cubicBezTo>
                    <a:cubicBezTo>
                      <a:pt x="428162" y="0"/>
                      <a:pt x="552184" y="123746"/>
                      <a:pt x="552184" y="276092"/>
                    </a:cubicBezTo>
                    <a:cubicBezTo>
                      <a:pt x="552184" y="428162"/>
                      <a:pt x="428437" y="552184"/>
                      <a:pt x="276092" y="552184"/>
                    </a:cubicBezTo>
                    <a:cubicBezTo>
                      <a:pt x="124021" y="552184"/>
                      <a:pt x="0" y="428437"/>
                      <a:pt x="0" y="276092"/>
                    </a:cubicBezTo>
                    <a:close/>
                    <a:moveTo>
                      <a:pt x="36299" y="276092"/>
                    </a:moveTo>
                    <a:cubicBezTo>
                      <a:pt x="36299" y="408363"/>
                      <a:pt x="143821" y="515885"/>
                      <a:pt x="276092" y="515885"/>
                    </a:cubicBezTo>
                    <a:cubicBezTo>
                      <a:pt x="408363" y="515885"/>
                      <a:pt x="515885" y="408363"/>
                      <a:pt x="515885" y="276092"/>
                    </a:cubicBezTo>
                    <a:cubicBezTo>
                      <a:pt x="515885" y="143821"/>
                      <a:pt x="408363" y="36299"/>
                      <a:pt x="276092" y="36299"/>
                    </a:cubicBezTo>
                    <a:cubicBezTo>
                      <a:pt x="143821" y="36299"/>
                      <a:pt x="36299" y="143821"/>
                      <a:pt x="36299" y="2760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16" name="Freeform: Shape 111">
                <a:extLst>
                  <a:ext uri="{FF2B5EF4-FFF2-40B4-BE49-F238E27FC236}">
                    <a16:creationId xmlns:a16="http://schemas.microsoft.com/office/drawing/2014/main" id="{36EF8F4F-BFB2-3A2B-0DF1-97038778AEDA}"/>
                  </a:ext>
                </a:extLst>
              </p:cNvPr>
              <p:cNvSpPr/>
              <p:nvPr/>
            </p:nvSpPr>
            <p:spPr>
              <a:xfrm>
                <a:off x="9625746" y="1570494"/>
                <a:ext cx="503785" cy="503785"/>
              </a:xfrm>
              <a:custGeom>
                <a:avLst/>
                <a:gdLst>
                  <a:gd name="connsiteX0" fmla="*/ 503785 w 503785"/>
                  <a:gd name="connsiteY0" fmla="*/ 251893 h 503785"/>
                  <a:gd name="connsiteX1" fmla="*/ 251893 w 503785"/>
                  <a:gd name="connsiteY1" fmla="*/ 503785 h 503785"/>
                  <a:gd name="connsiteX2" fmla="*/ 0 w 503785"/>
                  <a:gd name="connsiteY2" fmla="*/ 251893 h 503785"/>
                  <a:gd name="connsiteX3" fmla="*/ 251893 w 503785"/>
                  <a:gd name="connsiteY3" fmla="*/ 0 h 503785"/>
                  <a:gd name="connsiteX4" fmla="*/ 503785 w 503785"/>
                  <a:gd name="connsiteY4" fmla="*/ 251893 h 50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03785">
                    <a:moveTo>
                      <a:pt x="503785" y="251893"/>
                    </a:moveTo>
                    <a:cubicBezTo>
                      <a:pt x="503785" y="391009"/>
                      <a:pt x="391009" y="503785"/>
                      <a:pt x="251893" y="503785"/>
                    </a:cubicBezTo>
                    <a:cubicBezTo>
                      <a:pt x="112776" y="503785"/>
                      <a:pt x="0" y="391009"/>
                      <a:pt x="0" y="251893"/>
                    </a:cubicBezTo>
                    <a:cubicBezTo>
                      <a:pt x="0" y="112776"/>
                      <a:pt x="112776" y="0"/>
                      <a:pt x="251893" y="0"/>
                    </a:cubicBezTo>
                    <a:cubicBezTo>
                      <a:pt x="391009" y="0"/>
                      <a:pt x="503785" y="112776"/>
                      <a:pt x="503785" y="251893"/>
                    </a:cubicBezTo>
                    <a:close/>
                  </a:path>
                </a:pathLst>
              </a:custGeom>
              <a:solidFill>
                <a:srgbClr val="86B2CD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17" name="Freeform: Shape 112">
                <a:extLst>
                  <a:ext uri="{FF2B5EF4-FFF2-40B4-BE49-F238E27FC236}">
                    <a16:creationId xmlns:a16="http://schemas.microsoft.com/office/drawing/2014/main" id="{74ECE6B4-3312-6F77-B20A-C5A6AF745789}"/>
                  </a:ext>
                </a:extLst>
              </p:cNvPr>
              <p:cNvSpPr/>
              <p:nvPr/>
            </p:nvSpPr>
            <p:spPr>
              <a:xfrm>
                <a:off x="9601546" y="1546295"/>
                <a:ext cx="552183" cy="552183"/>
              </a:xfrm>
              <a:custGeom>
                <a:avLst/>
                <a:gdLst>
                  <a:gd name="connsiteX0" fmla="*/ 0 w 552183"/>
                  <a:gd name="connsiteY0" fmla="*/ 276092 h 552183"/>
                  <a:gd name="connsiteX1" fmla="*/ 276092 w 552183"/>
                  <a:gd name="connsiteY1" fmla="*/ 0 h 552183"/>
                  <a:gd name="connsiteX2" fmla="*/ 552184 w 552183"/>
                  <a:gd name="connsiteY2" fmla="*/ 276092 h 552183"/>
                  <a:gd name="connsiteX3" fmla="*/ 276092 w 552183"/>
                  <a:gd name="connsiteY3" fmla="*/ 552184 h 552183"/>
                  <a:gd name="connsiteX4" fmla="*/ 0 w 552183"/>
                  <a:gd name="connsiteY4" fmla="*/ 276092 h 552183"/>
                  <a:gd name="connsiteX5" fmla="*/ 36299 w 552183"/>
                  <a:gd name="connsiteY5" fmla="*/ 276092 h 552183"/>
                  <a:gd name="connsiteX6" fmla="*/ 276092 w 552183"/>
                  <a:gd name="connsiteY6" fmla="*/ 515885 h 552183"/>
                  <a:gd name="connsiteX7" fmla="*/ 515885 w 552183"/>
                  <a:gd name="connsiteY7" fmla="*/ 276092 h 552183"/>
                  <a:gd name="connsiteX8" fmla="*/ 276092 w 552183"/>
                  <a:gd name="connsiteY8" fmla="*/ 36299 h 552183"/>
                  <a:gd name="connsiteX9" fmla="*/ 36299 w 552183"/>
                  <a:gd name="connsiteY9" fmla="*/ 276092 h 55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183" h="552183">
                    <a:moveTo>
                      <a:pt x="0" y="276092"/>
                    </a:moveTo>
                    <a:cubicBezTo>
                      <a:pt x="0" y="124021"/>
                      <a:pt x="123746" y="0"/>
                      <a:pt x="276092" y="0"/>
                    </a:cubicBezTo>
                    <a:cubicBezTo>
                      <a:pt x="428162" y="0"/>
                      <a:pt x="552184" y="123746"/>
                      <a:pt x="552184" y="276092"/>
                    </a:cubicBezTo>
                    <a:cubicBezTo>
                      <a:pt x="552184" y="428162"/>
                      <a:pt x="428437" y="552184"/>
                      <a:pt x="276092" y="552184"/>
                    </a:cubicBezTo>
                    <a:cubicBezTo>
                      <a:pt x="124021" y="552184"/>
                      <a:pt x="0" y="428437"/>
                      <a:pt x="0" y="276092"/>
                    </a:cubicBezTo>
                    <a:close/>
                    <a:moveTo>
                      <a:pt x="36299" y="276092"/>
                    </a:moveTo>
                    <a:cubicBezTo>
                      <a:pt x="36299" y="408363"/>
                      <a:pt x="143821" y="515885"/>
                      <a:pt x="276092" y="515885"/>
                    </a:cubicBezTo>
                    <a:cubicBezTo>
                      <a:pt x="408363" y="515885"/>
                      <a:pt x="515885" y="408363"/>
                      <a:pt x="515885" y="276092"/>
                    </a:cubicBezTo>
                    <a:cubicBezTo>
                      <a:pt x="515885" y="143821"/>
                      <a:pt x="408363" y="36299"/>
                      <a:pt x="276092" y="36299"/>
                    </a:cubicBezTo>
                    <a:cubicBezTo>
                      <a:pt x="143821" y="36299"/>
                      <a:pt x="36299" y="143821"/>
                      <a:pt x="36299" y="276092"/>
                    </a:cubicBezTo>
                    <a:close/>
                  </a:path>
                </a:pathLst>
              </a:custGeom>
              <a:solidFill>
                <a:srgbClr val="312C2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18" name="Freeform: Shape 113">
                <a:extLst>
                  <a:ext uri="{FF2B5EF4-FFF2-40B4-BE49-F238E27FC236}">
                    <a16:creationId xmlns:a16="http://schemas.microsoft.com/office/drawing/2014/main" id="{79BCD43F-F82F-BBBE-CF04-C74335BBF2B8}"/>
                  </a:ext>
                </a:extLst>
              </p:cNvPr>
              <p:cNvSpPr/>
              <p:nvPr/>
            </p:nvSpPr>
            <p:spPr>
              <a:xfrm>
                <a:off x="9953536" y="1667841"/>
                <a:ext cx="56098" cy="56098"/>
              </a:xfrm>
              <a:custGeom>
                <a:avLst/>
                <a:gdLst>
                  <a:gd name="connsiteX0" fmla="*/ 28049 w 56098"/>
                  <a:gd name="connsiteY0" fmla="*/ 56098 h 56098"/>
                  <a:gd name="connsiteX1" fmla="*/ 28049 w 56098"/>
                  <a:gd name="connsiteY1" fmla="*/ 56098 h 56098"/>
                  <a:gd name="connsiteX2" fmla="*/ 56098 w 56098"/>
                  <a:gd name="connsiteY2" fmla="*/ 28049 h 56098"/>
                  <a:gd name="connsiteX3" fmla="*/ 56098 w 56098"/>
                  <a:gd name="connsiteY3" fmla="*/ 28049 h 56098"/>
                  <a:gd name="connsiteX4" fmla="*/ 28049 w 56098"/>
                  <a:gd name="connsiteY4" fmla="*/ 0 h 56098"/>
                  <a:gd name="connsiteX5" fmla="*/ 28049 w 56098"/>
                  <a:gd name="connsiteY5" fmla="*/ 0 h 56098"/>
                  <a:gd name="connsiteX6" fmla="*/ 0 w 56098"/>
                  <a:gd name="connsiteY6" fmla="*/ 28049 h 56098"/>
                  <a:gd name="connsiteX7" fmla="*/ 0 w 56098"/>
                  <a:gd name="connsiteY7" fmla="*/ 28049 h 56098"/>
                  <a:gd name="connsiteX8" fmla="*/ 28049 w 56098"/>
                  <a:gd name="connsiteY8" fmla="*/ 56098 h 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098" h="56098">
                    <a:moveTo>
                      <a:pt x="28049" y="56098"/>
                    </a:moveTo>
                    <a:lnTo>
                      <a:pt x="28049" y="56098"/>
                    </a:lnTo>
                    <a:cubicBezTo>
                      <a:pt x="43449" y="56098"/>
                      <a:pt x="56098" y="43449"/>
                      <a:pt x="56098" y="28049"/>
                    </a:cubicBezTo>
                    <a:lnTo>
                      <a:pt x="56098" y="28049"/>
                    </a:lnTo>
                    <a:cubicBezTo>
                      <a:pt x="56098" y="12650"/>
                      <a:pt x="43449" y="0"/>
                      <a:pt x="28049" y="0"/>
                    </a:cubicBezTo>
                    <a:lnTo>
                      <a:pt x="28049" y="0"/>
                    </a:lnTo>
                    <a:cubicBezTo>
                      <a:pt x="12650" y="0"/>
                      <a:pt x="0" y="12650"/>
                      <a:pt x="0" y="28049"/>
                    </a:cubicBezTo>
                    <a:lnTo>
                      <a:pt x="0" y="28049"/>
                    </a:lnTo>
                    <a:cubicBezTo>
                      <a:pt x="0" y="43449"/>
                      <a:pt x="12650" y="56098"/>
                      <a:pt x="28049" y="56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219" name="Graphic 2">
                <a:extLst>
                  <a:ext uri="{FF2B5EF4-FFF2-40B4-BE49-F238E27FC236}">
                    <a16:creationId xmlns:a16="http://schemas.microsoft.com/office/drawing/2014/main" id="{F1A3A387-7E11-05A0-BBFF-FC48865ECB4A}"/>
                  </a:ext>
                </a:extLst>
              </p:cNvPr>
              <p:cNvGrpSpPr/>
              <p:nvPr/>
            </p:nvGrpSpPr>
            <p:grpSpPr>
              <a:xfrm>
                <a:off x="9319130" y="2301147"/>
                <a:ext cx="183969" cy="469686"/>
                <a:chOff x="9319130" y="2301147"/>
                <a:chExt cx="183969" cy="469686"/>
              </a:xfrm>
            </p:grpSpPr>
            <p:sp>
              <p:nvSpPr>
                <p:cNvPr id="223" name="Freeform: Shape 118">
                  <a:extLst>
                    <a:ext uri="{FF2B5EF4-FFF2-40B4-BE49-F238E27FC236}">
                      <a16:creationId xmlns:a16="http://schemas.microsoft.com/office/drawing/2014/main" id="{B2A54ED3-602A-8B4A-BF9E-62E662C10844}"/>
                    </a:ext>
                  </a:extLst>
                </p:cNvPr>
                <p:cNvSpPr/>
                <p:nvPr/>
              </p:nvSpPr>
              <p:spPr>
                <a:xfrm>
                  <a:off x="9319130" y="2301147"/>
                  <a:ext cx="175169" cy="465011"/>
                </a:xfrm>
                <a:custGeom>
                  <a:avLst/>
                  <a:gdLst>
                    <a:gd name="connsiteX0" fmla="*/ 116047 w 175169"/>
                    <a:gd name="connsiteY0" fmla="*/ 0 h 465011"/>
                    <a:gd name="connsiteX1" fmla="*/ 97072 w 175169"/>
                    <a:gd name="connsiteY1" fmla="*/ 23374 h 465011"/>
                    <a:gd name="connsiteX2" fmla="*/ 82498 w 175169"/>
                    <a:gd name="connsiteY2" fmla="*/ 39874 h 465011"/>
                    <a:gd name="connsiteX3" fmla="*/ 18424 w 175169"/>
                    <a:gd name="connsiteY3" fmla="*/ 112197 h 465011"/>
                    <a:gd name="connsiteX4" fmla="*/ 0 w 175169"/>
                    <a:gd name="connsiteY4" fmla="*/ 133096 h 465011"/>
                    <a:gd name="connsiteX5" fmla="*/ 48399 w 175169"/>
                    <a:gd name="connsiteY5" fmla="*/ 465011 h 465011"/>
                    <a:gd name="connsiteX6" fmla="*/ 74248 w 175169"/>
                    <a:gd name="connsiteY6" fmla="*/ 369314 h 465011"/>
                    <a:gd name="connsiteX7" fmla="*/ 135021 w 175169"/>
                    <a:gd name="connsiteY7" fmla="*/ 300016 h 465011"/>
                    <a:gd name="connsiteX8" fmla="*/ 175170 w 175169"/>
                    <a:gd name="connsiteY8" fmla="*/ 277192 h 465011"/>
                    <a:gd name="connsiteX9" fmla="*/ 116047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116047" y="0"/>
                      </a:moveTo>
                      <a:lnTo>
                        <a:pt x="97072" y="23374"/>
                      </a:lnTo>
                      <a:lnTo>
                        <a:pt x="82498" y="39874"/>
                      </a:lnTo>
                      <a:lnTo>
                        <a:pt x="18424" y="112197"/>
                      </a:lnTo>
                      <a:lnTo>
                        <a:pt x="0" y="133096"/>
                      </a:lnTo>
                      <a:lnTo>
                        <a:pt x="48399" y="465011"/>
                      </a:lnTo>
                      <a:cubicBezTo>
                        <a:pt x="48399" y="465011"/>
                        <a:pt x="47849" y="418812"/>
                        <a:pt x="74248" y="369314"/>
                      </a:cubicBezTo>
                      <a:cubicBezTo>
                        <a:pt x="87172" y="345390"/>
                        <a:pt x="106422" y="320366"/>
                        <a:pt x="135021" y="300016"/>
                      </a:cubicBezTo>
                      <a:cubicBezTo>
                        <a:pt x="146846" y="291766"/>
                        <a:pt x="160045" y="284067"/>
                        <a:pt x="175170" y="277192"/>
                      </a:cubicBezTo>
                      <a:lnTo>
                        <a:pt x="116047" y="0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24" name="Freeform: Shape 119">
                  <a:extLst>
                    <a:ext uri="{FF2B5EF4-FFF2-40B4-BE49-F238E27FC236}">
                      <a16:creationId xmlns:a16="http://schemas.microsoft.com/office/drawing/2014/main" id="{02BECE69-3B49-334D-9721-E6ACB073D2D2}"/>
                    </a:ext>
                  </a:extLst>
                </p:cNvPr>
                <p:cNvSpPr/>
                <p:nvPr/>
              </p:nvSpPr>
              <p:spPr>
                <a:xfrm>
                  <a:off x="9367116" y="2724910"/>
                  <a:ext cx="9211" cy="45648"/>
                </a:xfrm>
                <a:custGeom>
                  <a:avLst/>
                  <a:gdLst>
                    <a:gd name="connsiteX0" fmla="*/ 687 w 9211"/>
                    <a:gd name="connsiteY0" fmla="*/ 40974 h 45648"/>
                    <a:gd name="connsiteX1" fmla="*/ 9212 w 9211"/>
                    <a:gd name="connsiteY1" fmla="*/ 45649 h 45648"/>
                    <a:gd name="connsiteX2" fmla="*/ 8387 w 9211"/>
                    <a:gd name="connsiteY2" fmla="*/ 0 h 45648"/>
                    <a:gd name="connsiteX3" fmla="*/ 687 w 9211"/>
                    <a:gd name="connsiteY3" fmla="*/ 40974 h 4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11" h="45648">
                      <a:moveTo>
                        <a:pt x="687" y="40974"/>
                      </a:moveTo>
                      <a:lnTo>
                        <a:pt x="9212" y="45649"/>
                      </a:lnTo>
                      <a:lnTo>
                        <a:pt x="8387" y="0"/>
                      </a:lnTo>
                      <a:cubicBezTo>
                        <a:pt x="8662" y="275"/>
                        <a:pt x="-2888" y="9350"/>
                        <a:pt x="687" y="40974"/>
                      </a:cubicBez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25" name="Freeform: Shape 120">
                  <a:extLst>
                    <a:ext uri="{FF2B5EF4-FFF2-40B4-BE49-F238E27FC236}">
                      <a16:creationId xmlns:a16="http://schemas.microsoft.com/office/drawing/2014/main" id="{CD86AC20-1613-D1F7-8AFB-E1DEFF058139}"/>
                    </a:ext>
                  </a:extLst>
                </p:cNvPr>
                <p:cNvSpPr/>
                <p:nvPr/>
              </p:nvSpPr>
              <p:spPr>
                <a:xfrm>
                  <a:off x="9435176" y="2301147"/>
                  <a:ext cx="8524" cy="25574"/>
                </a:xfrm>
                <a:custGeom>
                  <a:avLst/>
                  <a:gdLst>
                    <a:gd name="connsiteX0" fmla="*/ 0 w 8524"/>
                    <a:gd name="connsiteY0" fmla="*/ 0 h 25574"/>
                    <a:gd name="connsiteX1" fmla="*/ 8525 w 8524"/>
                    <a:gd name="connsiteY1" fmla="*/ 4675 h 25574"/>
                    <a:gd name="connsiteX2" fmla="*/ 3025 w 8524"/>
                    <a:gd name="connsiteY2" fmla="*/ 25574 h 25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24" h="25574">
                      <a:moveTo>
                        <a:pt x="0" y="0"/>
                      </a:moveTo>
                      <a:lnTo>
                        <a:pt x="8525" y="4675"/>
                      </a:lnTo>
                      <a:lnTo>
                        <a:pt x="3025" y="25574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26" name="Freeform: Shape 121">
                  <a:extLst>
                    <a:ext uri="{FF2B5EF4-FFF2-40B4-BE49-F238E27FC236}">
                      <a16:creationId xmlns:a16="http://schemas.microsoft.com/office/drawing/2014/main" id="{2BA76284-6967-7562-2C63-FE4FC8708F1C}"/>
                    </a:ext>
                  </a:extLst>
                </p:cNvPr>
                <p:cNvSpPr/>
                <p:nvPr/>
              </p:nvSpPr>
              <p:spPr>
                <a:xfrm>
                  <a:off x="9327929" y="2305822"/>
                  <a:ext cx="175169" cy="465011"/>
                </a:xfrm>
                <a:custGeom>
                  <a:avLst/>
                  <a:gdLst>
                    <a:gd name="connsiteX0" fmla="*/ 115772 w 175169"/>
                    <a:gd name="connsiteY0" fmla="*/ 0 h 465011"/>
                    <a:gd name="connsiteX1" fmla="*/ 97072 w 175169"/>
                    <a:gd name="connsiteY1" fmla="*/ 23374 h 465011"/>
                    <a:gd name="connsiteX2" fmla="*/ 82498 w 175169"/>
                    <a:gd name="connsiteY2" fmla="*/ 39874 h 465011"/>
                    <a:gd name="connsiteX3" fmla="*/ 18424 w 175169"/>
                    <a:gd name="connsiteY3" fmla="*/ 112197 h 465011"/>
                    <a:gd name="connsiteX4" fmla="*/ 0 w 175169"/>
                    <a:gd name="connsiteY4" fmla="*/ 133096 h 465011"/>
                    <a:gd name="connsiteX5" fmla="*/ 48399 w 175169"/>
                    <a:gd name="connsiteY5" fmla="*/ 465011 h 465011"/>
                    <a:gd name="connsiteX6" fmla="*/ 74248 w 175169"/>
                    <a:gd name="connsiteY6" fmla="*/ 369314 h 465011"/>
                    <a:gd name="connsiteX7" fmla="*/ 135021 w 175169"/>
                    <a:gd name="connsiteY7" fmla="*/ 300016 h 465011"/>
                    <a:gd name="connsiteX8" fmla="*/ 175170 w 175169"/>
                    <a:gd name="connsiteY8" fmla="*/ 277192 h 465011"/>
                    <a:gd name="connsiteX9" fmla="*/ 115772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115772" y="0"/>
                      </a:moveTo>
                      <a:lnTo>
                        <a:pt x="97072" y="23374"/>
                      </a:lnTo>
                      <a:lnTo>
                        <a:pt x="82498" y="39874"/>
                      </a:lnTo>
                      <a:lnTo>
                        <a:pt x="18424" y="112197"/>
                      </a:lnTo>
                      <a:lnTo>
                        <a:pt x="0" y="133096"/>
                      </a:lnTo>
                      <a:lnTo>
                        <a:pt x="48399" y="465011"/>
                      </a:lnTo>
                      <a:cubicBezTo>
                        <a:pt x="48399" y="465011"/>
                        <a:pt x="47849" y="418813"/>
                        <a:pt x="74248" y="369314"/>
                      </a:cubicBezTo>
                      <a:cubicBezTo>
                        <a:pt x="87172" y="345390"/>
                        <a:pt x="106422" y="320366"/>
                        <a:pt x="135021" y="300016"/>
                      </a:cubicBezTo>
                      <a:cubicBezTo>
                        <a:pt x="146846" y="291766"/>
                        <a:pt x="160045" y="284067"/>
                        <a:pt x="175170" y="277192"/>
                      </a:cubicBezTo>
                      <a:lnTo>
                        <a:pt x="11577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220" name="Freeform: Shape 115">
                <a:extLst>
                  <a:ext uri="{FF2B5EF4-FFF2-40B4-BE49-F238E27FC236}">
                    <a16:creationId xmlns:a16="http://schemas.microsoft.com/office/drawing/2014/main" id="{F3DAC185-212E-2E91-BDF7-E2B105A0CD7E}"/>
                  </a:ext>
                </a:extLst>
              </p:cNvPr>
              <p:cNvSpPr/>
              <p:nvPr/>
            </p:nvSpPr>
            <p:spPr>
              <a:xfrm>
                <a:off x="9099957" y="2959203"/>
                <a:ext cx="344019" cy="52798"/>
              </a:xfrm>
              <a:custGeom>
                <a:avLst/>
                <a:gdLst>
                  <a:gd name="connsiteX0" fmla="*/ 26404 w 344019"/>
                  <a:gd name="connsiteY0" fmla="*/ 52798 h 52798"/>
                  <a:gd name="connsiteX1" fmla="*/ 317620 w 344019"/>
                  <a:gd name="connsiteY1" fmla="*/ 52798 h 52798"/>
                  <a:gd name="connsiteX2" fmla="*/ 344019 w 344019"/>
                  <a:gd name="connsiteY2" fmla="*/ 26399 h 52798"/>
                  <a:gd name="connsiteX3" fmla="*/ 344019 w 344019"/>
                  <a:gd name="connsiteY3" fmla="*/ 26399 h 52798"/>
                  <a:gd name="connsiteX4" fmla="*/ 317620 w 344019"/>
                  <a:gd name="connsiteY4" fmla="*/ 0 h 52798"/>
                  <a:gd name="connsiteX5" fmla="*/ 26404 w 344019"/>
                  <a:gd name="connsiteY5" fmla="*/ 0 h 52798"/>
                  <a:gd name="connsiteX6" fmla="*/ 5 w 344019"/>
                  <a:gd name="connsiteY6" fmla="*/ 26399 h 52798"/>
                  <a:gd name="connsiteX7" fmla="*/ 5 w 344019"/>
                  <a:gd name="connsiteY7" fmla="*/ 26399 h 52798"/>
                  <a:gd name="connsiteX8" fmla="*/ 26404 w 344019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019" h="52798">
                    <a:moveTo>
                      <a:pt x="26404" y="52798"/>
                    </a:moveTo>
                    <a:lnTo>
                      <a:pt x="317620" y="52798"/>
                    </a:lnTo>
                    <a:cubicBezTo>
                      <a:pt x="332195" y="52798"/>
                      <a:pt x="344019" y="40974"/>
                      <a:pt x="344019" y="26399"/>
                    </a:cubicBezTo>
                    <a:lnTo>
                      <a:pt x="344019" y="26399"/>
                    </a:lnTo>
                    <a:cubicBezTo>
                      <a:pt x="344019" y="11825"/>
                      <a:pt x="332195" y="0"/>
                      <a:pt x="317620" y="0"/>
                    </a:cubicBezTo>
                    <a:lnTo>
                      <a:pt x="26404" y="0"/>
                    </a:lnTo>
                    <a:cubicBezTo>
                      <a:pt x="11829" y="0"/>
                      <a:pt x="5" y="11825"/>
                      <a:pt x="5" y="26399"/>
                    </a:cubicBezTo>
                    <a:lnTo>
                      <a:pt x="5" y="26399"/>
                    </a:lnTo>
                    <a:cubicBezTo>
                      <a:pt x="-270" y="40699"/>
                      <a:pt x="11829" y="52798"/>
                      <a:pt x="26404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21" name="Freeform: Shape 116">
                <a:extLst>
                  <a:ext uri="{FF2B5EF4-FFF2-40B4-BE49-F238E27FC236}">
                    <a16:creationId xmlns:a16="http://schemas.microsoft.com/office/drawing/2014/main" id="{F8D4DB27-CA9D-FAF3-EC61-34BEC27C46A4}"/>
                  </a:ext>
                </a:extLst>
              </p:cNvPr>
              <p:cNvSpPr/>
              <p:nvPr/>
            </p:nvSpPr>
            <p:spPr>
              <a:xfrm>
                <a:off x="10311300" y="2959203"/>
                <a:ext cx="344014" cy="52798"/>
              </a:xfrm>
              <a:custGeom>
                <a:avLst/>
                <a:gdLst>
                  <a:gd name="connsiteX0" fmla="*/ 26399 w 344014"/>
                  <a:gd name="connsiteY0" fmla="*/ 52798 h 52798"/>
                  <a:gd name="connsiteX1" fmla="*/ 317616 w 344014"/>
                  <a:gd name="connsiteY1" fmla="*/ 52798 h 52798"/>
                  <a:gd name="connsiteX2" fmla="*/ 344015 w 344014"/>
                  <a:gd name="connsiteY2" fmla="*/ 26399 h 52798"/>
                  <a:gd name="connsiteX3" fmla="*/ 344015 w 344014"/>
                  <a:gd name="connsiteY3" fmla="*/ 26399 h 52798"/>
                  <a:gd name="connsiteX4" fmla="*/ 317616 w 344014"/>
                  <a:gd name="connsiteY4" fmla="*/ 0 h 52798"/>
                  <a:gd name="connsiteX5" fmla="*/ 26399 w 344014"/>
                  <a:gd name="connsiteY5" fmla="*/ 0 h 52798"/>
                  <a:gd name="connsiteX6" fmla="*/ 0 w 344014"/>
                  <a:gd name="connsiteY6" fmla="*/ 26399 h 52798"/>
                  <a:gd name="connsiteX7" fmla="*/ 0 w 344014"/>
                  <a:gd name="connsiteY7" fmla="*/ 26399 h 52798"/>
                  <a:gd name="connsiteX8" fmla="*/ 26399 w 344014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014" h="52798">
                    <a:moveTo>
                      <a:pt x="26399" y="52798"/>
                    </a:moveTo>
                    <a:lnTo>
                      <a:pt x="317616" y="52798"/>
                    </a:lnTo>
                    <a:cubicBezTo>
                      <a:pt x="332190" y="52798"/>
                      <a:pt x="344015" y="40974"/>
                      <a:pt x="344015" y="26399"/>
                    </a:cubicBezTo>
                    <a:lnTo>
                      <a:pt x="344015" y="26399"/>
                    </a:lnTo>
                    <a:cubicBezTo>
                      <a:pt x="344015" y="11825"/>
                      <a:pt x="332190" y="0"/>
                      <a:pt x="317616" y="0"/>
                    </a:cubicBezTo>
                    <a:lnTo>
                      <a:pt x="26399" y="0"/>
                    </a:lnTo>
                    <a:cubicBezTo>
                      <a:pt x="11825" y="0"/>
                      <a:pt x="0" y="11825"/>
                      <a:pt x="0" y="26399"/>
                    </a:cubicBezTo>
                    <a:lnTo>
                      <a:pt x="0" y="26399"/>
                    </a:lnTo>
                    <a:cubicBezTo>
                      <a:pt x="0" y="40699"/>
                      <a:pt x="11825" y="52798"/>
                      <a:pt x="26399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22" name="Freeform: Shape 117">
                <a:extLst>
                  <a:ext uri="{FF2B5EF4-FFF2-40B4-BE49-F238E27FC236}">
                    <a16:creationId xmlns:a16="http://schemas.microsoft.com/office/drawing/2014/main" id="{9B8F030D-F243-E0BB-5B17-D8FBD6C51C27}"/>
                  </a:ext>
                </a:extLst>
              </p:cNvPr>
              <p:cNvSpPr/>
              <p:nvPr/>
            </p:nvSpPr>
            <p:spPr>
              <a:xfrm>
                <a:off x="9861139" y="784636"/>
                <a:ext cx="32998" cy="205625"/>
              </a:xfrm>
              <a:custGeom>
                <a:avLst/>
                <a:gdLst>
                  <a:gd name="connsiteX0" fmla="*/ 20349 w 32998"/>
                  <a:gd name="connsiteY0" fmla="*/ 3506 h 205625"/>
                  <a:gd name="connsiteX1" fmla="*/ 32999 w 32998"/>
                  <a:gd name="connsiteY1" fmla="*/ 205625 h 205625"/>
                  <a:gd name="connsiteX2" fmla="*/ 16499 w 32998"/>
                  <a:gd name="connsiteY2" fmla="*/ 205625 h 205625"/>
                  <a:gd name="connsiteX3" fmla="*/ 0 w 32998"/>
                  <a:gd name="connsiteY3" fmla="*/ 205625 h 205625"/>
                  <a:gd name="connsiteX4" fmla="*/ 12650 w 32998"/>
                  <a:gd name="connsiteY4" fmla="*/ 3506 h 205625"/>
                  <a:gd name="connsiteX5" fmla="*/ 20349 w 32998"/>
                  <a:gd name="connsiteY5" fmla="*/ 3506 h 20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998" h="205625">
                    <a:moveTo>
                      <a:pt x="20349" y="3506"/>
                    </a:moveTo>
                    <a:lnTo>
                      <a:pt x="32999" y="205625"/>
                    </a:lnTo>
                    <a:lnTo>
                      <a:pt x="16499" y="205625"/>
                    </a:lnTo>
                    <a:lnTo>
                      <a:pt x="0" y="205625"/>
                    </a:lnTo>
                    <a:lnTo>
                      <a:pt x="12650" y="3506"/>
                    </a:lnTo>
                    <a:cubicBezTo>
                      <a:pt x="12925" y="-1169"/>
                      <a:pt x="20074" y="-1169"/>
                      <a:pt x="20349" y="35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191" name="Freeform: Shape 86">
              <a:extLst>
                <a:ext uri="{FF2B5EF4-FFF2-40B4-BE49-F238E27FC236}">
                  <a16:creationId xmlns:a16="http://schemas.microsoft.com/office/drawing/2014/main" id="{EDF7F059-D66E-C4EC-8585-7C629CC216AF}"/>
                </a:ext>
              </a:extLst>
            </p:cNvPr>
            <p:cNvSpPr/>
            <p:nvPr/>
          </p:nvSpPr>
          <p:spPr>
            <a:xfrm>
              <a:off x="9857014" y="985037"/>
              <a:ext cx="41523" cy="9349"/>
            </a:xfrm>
            <a:custGeom>
              <a:avLst/>
              <a:gdLst>
                <a:gd name="connsiteX0" fmla="*/ 4675 w 41523"/>
                <a:gd name="connsiteY0" fmla="*/ 9350 h 9349"/>
                <a:gd name="connsiteX1" fmla="*/ 36849 w 41523"/>
                <a:gd name="connsiteY1" fmla="*/ 9350 h 9349"/>
                <a:gd name="connsiteX2" fmla="*/ 41524 w 41523"/>
                <a:gd name="connsiteY2" fmla="*/ 4675 h 9349"/>
                <a:gd name="connsiteX3" fmla="*/ 41524 w 41523"/>
                <a:gd name="connsiteY3" fmla="*/ 4675 h 9349"/>
                <a:gd name="connsiteX4" fmla="*/ 36849 w 41523"/>
                <a:gd name="connsiteY4" fmla="*/ 0 h 9349"/>
                <a:gd name="connsiteX5" fmla="*/ 4675 w 41523"/>
                <a:gd name="connsiteY5" fmla="*/ 0 h 9349"/>
                <a:gd name="connsiteX6" fmla="*/ 0 w 41523"/>
                <a:gd name="connsiteY6" fmla="*/ 4675 h 9349"/>
                <a:gd name="connsiteX7" fmla="*/ 0 w 41523"/>
                <a:gd name="connsiteY7" fmla="*/ 4675 h 9349"/>
                <a:gd name="connsiteX8" fmla="*/ 4675 w 41523"/>
                <a:gd name="connsiteY8" fmla="*/ 9350 h 9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23" h="9349">
                  <a:moveTo>
                    <a:pt x="4675" y="9350"/>
                  </a:moveTo>
                  <a:lnTo>
                    <a:pt x="36849" y="9350"/>
                  </a:lnTo>
                  <a:cubicBezTo>
                    <a:pt x="39324" y="9350"/>
                    <a:pt x="41524" y="7150"/>
                    <a:pt x="41524" y="4675"/>
                  </a:cubicBezTo>
                  <a:lnTo>
                    <a:pt x="41524" y="4675"/>
                  </a:lnTo>
                  <a:cubicBezTo>
                    <a:pt x="41524" y="2200"/>
                    <a:pt x="39324" y="0"/>
                    <a:pt x="36849" y="0"/>
                  </a:cubicBezTo>
                  <a:lnTo>
                    <a:pt x="4675" y="0"/>
                  </a:lnTo>
                  <a:cubicBezTo>
                    <a:pt x="2200" y="0"/>
                    <a:pt x="0" y="2200"/>
                    <a:pt x="0" y="4675"/>
                  </a:cubicBezTo>
                  <a:lnTo>
                    <a:pt x="0" y="4675"/>
                  </a:lnTo>
                  <a:cubicBezTo>
                    <a:pt x="0" y="7150"/>
                    <a:pt x="1925" y="9350"/>
                    <a:pt x="4675" y="9350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237" name="文字方塊 236">
            <a:extLst>
              <a:ext uri="{FF2B5EF4-FFF2-40B4-BE49-F238E27FC236}">
                <a16:creationId xmlns:a16="http://schemas.microsoft.com/office/drawing/2014/main" id="{EC8FE498-E188-438A-9081-B755F1ADE324}"/>
              </a:ext>
            </a:extLst>
          </p:cNvPr>
          <p:cNvSpPr txBox="1"/>
          <p:nvPr/>
        </p:nvSpPr>
        <p:spPr>
          <a:xfrm>
            <a:off x="1374462" y="2210357"/>
            <a:ext cx="6014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highlight>
                  <a:srgbClr val="F16152"/>
                </a:highligh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一起加入救援行動吧！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034EA7D-0134-4316-A465-27F798C50D26}"/>
              </a:ext>
            </a:extLst>
          </p:cNvPr>
          <p:cNvSpPr txBox="1"/>
          <p:nvPr/>
        </p:nvSpPr>
        <p:spPr>
          <a:xfrm>
            <a:off x="1356392" y="3036382"/>
            <a:ext cx="60324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使用桌遊進行入班教學，</a:t>
            </a:r>
            <a:endParaRPr lang="en-US" altLang="zh-TW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並於課後回覆教學成效（學生前後測等），</a:t>
            </a:r>
            <a:endParaRPr lang="en-US" altLang="zh-TW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亦會獲得等值回饋喔！</a:t>
            </a:r>
            <a:endParaRPr lang="en-US" altLang="zh-TW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grpSp>
        <p:nvGrpSpPr>
          <p:cNvPr id="238" name="Graphic 4">
            <a:extLst>
              <a:ext uri="{FF2B5EF4-FFF2-40B4-BE49-F238E27FC236}">
                <a16:creationId xmlns:a16="http://schemas.microsoft.com/office/drawing/2014/main" id="{3305E624-8E42-4619-A5A1-BF1619EE60CF}"/>
              </a:ext>
            </a:extLst>
          </p:cNvPr>
          <p:cNvGrpSpPr/>
          <p:nvPr/>
        </p:nvGrpSpPr>
        <p:grpSpPr>
          <a:xfrm rot="7560902">
            <a:off x="478792" y="-545319"/>
            <a:ext cx="1757988" cy="2240314"/>
            <a:chOff x="4886325" y="1990725"/>
            <a:chExt cx="2419350" cy="2876550"/>
          </a:xfrm>
        </p:grpSpPr>
        <p:grpSp>
          <p:nvGrpSpPr>
            <p:cNvPr id="239" name="Graphic 4">
              <a:extLst>
                <a:ext uri="{FF2B5EF4-FFF2-40B4-BE49-F238E27FC236}">
                  <a16:creationId xmlns:a16="http://schemas.microsoft.com/office/drawing/2014/main" id="{5830E4A7-D03F-48E1-A13E-F529529A9980}"/>
                </a:ext>
              </a:extLst>
            </p:cNvPr>
            <p:cNvGrpSpPr/>
            <p:nvPr/>
          </p:nvGrpSpPr>
          <p:grpSpPr>
            <a:xfrm>
              <a:off x="5936051" y="2866243"/>
              <a:ext cx="1365402" cy="1999507"/>
              <a:chOff x="5936051" y="2866243"/>
              <a:chExt cx="1365402" cy="1999507"/>
            </a:xfrm>
          </p:grpSpPr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FB2CD9F0-3CC4-456B-A160-6AC5176D6CAF}"/>
                  </a:ext>
                </a:extLst>
              </p:cNvPr>
              <p:cNvGrpSpPr/>
              <p:nvPr/>
            </p:nvGrpSpPr>
            <p:grpSpPr>
              <a:xfrm>
                <a:off x="6297453" y="3380422"/>
                <a:ext cx="852583" cy="982885"/>
                <a:chOff x="6297453" y="3380422"/>
                <a:chExt cx="852583" cy="982885"/>
              </a:xfrm>
            </p:grpSpPr>
            <p:sp>
              <p:nvSpPr>
                <p:cNvPr id="301" name="Freeform: Shape 195">
                  <a:extLst>
                    <a:ext uri="{FF2B5EF4-FFF2-40B4-BE49-F238E27FC236}">
                      <a16:creationId xmlns:a16="http://schemas.microsoft.com/office/drawing/2014/main" id="{F95EF011-3E59-4914-9B1C-F44BFED6243C}"/>
                    </a:ext>
                  </a:extLst>
                </p:cNvPr>
                <p:cNvSpPr/>
                <p:nvPr/>
              </p:nvSpPr>
              <p:spPr>
                <a:xfrm>
                  <a:off x="6297453" y="3380422"/>
                  <a:ext cx="852487" cy="982789"/>
                </a:xfrm>
                <a:custGeom>
                  <a:avLst/>
                  <a:gdLst>
                    <a:gd name="connsiteX0" fmla="*/ 425672 w 852487"/>
                    <a:gd name="connsiteY0" fmla="*/ 0 h 982789"/>
                    <a:gd name="connsiteX1" fmla="*/ 425672 w 852487"/>
                    <a:gd name="connsiteY1" fmla="*/ 0 h 982789"/>
                    <a:gd name="connsiteX2" fmla="*/ 0 w 852487"/>
                    <a:gd name="connsiteY2" fmla="*/ 426434 h 982789"/>
                    <a:gd name="connsiteX3" fmla="*/ 381 w 852487"/>
                    <a:gd name="connsiteY3" fmla="*/ 811816 h 982789"/>
                    <a:gd name="connsiteX4" fmla="*/ 171736 w 852487"/>
                    <a:gd name="connsiteY4" fmla="*/ 982790 h 982789"/>
                    <a:gd name="connsiteX5" fmla="*/ 681514 w 852487"/>
                    <a:gd name="connsiteY5" fmla="*/ 982313 h 982789"/>
                    <a:gd name="connsiteX6" fmla="*/ 852488 w 852487"/>
                    <a:gd name="connsiteY6" fmla="*/ 810959 h 982789"/>
                    <a:gd name="connsiteX7" fmla="*/ 852107 w 852487"/>
                    <a:gd name="connsiteY7" fmla="*/ 425577 h 982789"/>
                    <a:gd name="connsiteX8" fmla="*/ 425672 w 852487"/>
                    <a:gd name="connsiteY8" fmla="*/ 0 h 982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52487" h="982789">
                      <a:moveTo>
                        <a:pt x="425672" y="0"/>
                      </a:moveTo>
                      <a:lnTo>
                        <a:pt x="425672" y="0"/>
                      </a:lnTo>
                      <a:cubicBezTo>
                        <a:pt x="190405" y="191"/>
                        <a:pt x="-190" y="191167"/>
                        <a:pt x="0" y="426434"/>
                      </a:cubicBezTo>
                      <a:lnTo>
                        <a:pt x="381" y="811816"/>
                      </a:lnTo>
                      <a:cubicBezTo>
                        <a:pt x="476" y="906304"/>
                        <a:pt x="77153" y="982885"/>
                        <a:pt x="171736" y="982790"/>
                      </a:cubicBezTo>
                      <a:lnTo>
                        <a:pt x="681514" y="982313"/>
                      </a:lnTo>
                      <a:cubicBezTo>
                        <a:pt x="776002" y="982218"/>
                        <a:pt x="852583" y="905542"/>
                        <a:pt x="852488" y="810959"/>
                      </a:cubicBezTo>
                      <a:lnTo>
                        <a:pt x="852107" y="425577"/>
                      </a:lnTo>
                      <a:cubicBezTo>
                        <a:pt x="851916" y="190405"/>
                        <a:pt x="660940" y="-190"/>
                        <a:pt x="425672" y="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302" name="Graphic 4">
                  <a:extLst>
                    <a:ext uri="{FF2B5EF4-FFF2-40B4-BE49-F238E27FC236}">
                      <a16:creationId xmlns:a16="http://schemas.microsoft.com/office/drawing/2014/main" id="{A6CA34E2-3B2D-4A08-BD51-C98CA22C2F03}"/>
                    </a:ext>
                  </a:extLst>
                </p:cNvPr>
                <p:cNvGrpSpPr/>
                <p:nvPr/>
              </p:nvGrpSpPr>
              <p:grpSpPr>
                <a:xfrm>
                  <a:off x="6297453" y="3815715"/>
                  <a:ext cx="852392" cy="547592"/>
                  <a:chOff x="6297453" y="3815715"/>
                  <a:chExt cx="852392" cy="547592"/>
                </a:xfrm>
                <a:solidFill>
                  <a:srgbClr val="E24530"/>
                </a:solidFill>
              </p:grpSpPr>
              <p:sp>
                <p:nvSpPr>
                  <p:cNvPr id="304" name="Freeform: Shape 198">
                    <a:extLst>
                      <a:ext uri="{FF2B5EF4-FFF2-40B4-BE49-F238E27FC236}">
                        <a16:creationId xmlns:a16="http://schemas.microsoft.com/office/drawing/2014/main" id="{29BD18AF-E102-41AA-8E35-B6A9E6A87FCA}"/>
                      </a:ext>
                    </a:extLst>
                  </p:cNvPr>
                  <p:cNvSpPr/>
                  <p:nvPr/>
                </p:nvSpPr>
                <p:spPr>
                  <a:xfrm>
                    <a:off x="6895242" y="3815715"/>
                    <a:ext cx="254603" cy="547306"/>
                  </a:xfrm>
                  <a:custGeom>
                    <a:avLst/>
                    <a:gdLst>
                      <a:gd name="connsiteX0" fmla="*/ 254318 w 254603"/>
                      <a:gd name="connsiteY0" fmla="*/ 0 h 547306"/>
                      <a:gd name="connsiteX1" fmla="*/ 0 w 254603"/>
                      <a:gd name="connsiteY1" fmla="*/ 400050 h 547306"/>
                      <a:gd name="connsiteX2" fmla="*/ 95 w 254603"/>
                      <a:gd name="connsiteY2" fmla="*/ 547306 h 547306"/>
                      <a:gd name="connsiteX3" fmla="*/ 83630 w 254603"/>
                      <a:gd name="connsiteY3" fmla="*/ 547211 h 547306"/>
                      <a:gd name="connsiteX4" fmla="*/ 254603 w 254603"/>
                      <a:gd name="connsiteY4" fmla="*/ 375856 h 547306"/>
                      <a:gd name="connsiteX5" fmla="*/ 254318 w 254603"/>
                      <a:gd name="connsiteY5" fmla="*/ 0 h 547306"/>
                      <a:gd name="connsiteX6" fmla="*/ 254318 w 254603"/>
                      <a:gd name="connsiteY6" fmla="*/ 0 h 547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603" h="547306">
                        <a:moveTo>
                          <a:pt x="254318" y="0"/>
                        </a:moveTo>
                        <a:cubicBezTo>
                          <a:pt x="99060" y="72580"/>
                          <a:pt x="-95" y="228600"/>
                          <a:pt x="0" y="400050"/>
                        </a:cubicBezTo>
                        <a:lnTo>
                          <a:pt x="95" y="547306"/>
                        </a:lnTo>
                        <a:lnTo>
                          <a:pt x="83630" y="547211"/>
                        </a:lnTo>
                        <a:cubicBezTo>
                          <a:pt x="178118" y="547116"/>
                          <a:pt x="254698" y="470440"/>
                          <a:pt x="254603" y="375856"/>
                        </a:cubicBezTo>
                        <a:lnTo>
                          <a:pt x="254318" y="0"/>
                        </a:lnTo>
                        <a:lnTo>
                          <a:pt x="254318" y="0"/>
                        </a:lnTo>
                        <a:close/>
                      </a:path>
                    </a:pathLst>
                  </a:custGeom>
                  <a:solidFill>
                    <a:srgbClr val="E245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305" name="Freeform: Shape 199">
                    <a:extLst>
                      <a:ext uri="{FF2B5EF4-FFF2-40B4-BE49-F238E27FC236}">
                        <a16:creationId xmlns:a16="http://schemas.microsoft.com/office/drawing/2014/main" id="{DA40BD9B-1C51-48FF-8D22-145265A4C2A9}"/>
                      </a:ext>
                    </a:extLst>
                  </p:cNvPr>
                  <p:cNvSpPr/>
                  <p:nvPr/>
                </p:nvSpPr>
                <p:spPr>
                  <a:xfrm>
                    <a:off x="6297453" y="3816476"/>
                    <a:ext cx="255270" cy="546830"/>
                  </a:xfrm>
                  <a:custGeom>
                    <a:avLst/>
                    <a:gdLst>
                      <a:gd name="connsiteX0" fmla="*/ 0 w 255270"/>
                      <a:gd name="connsiteY0" fmla="*/ 0 h 546830"/>
                      <a:gd name="connsiteX1" fmla="*/ 0 w 255270"/>
                      <a:gd name="connsiteY1" fmla="*/ 0 h 546830"/>
                      <a:gd name="connsiteX2" fmla="*/ 381 w 255270"/>
                      <a:gd name="connsiteY2" fmla="*/ 375857 h 546830"/>
                      <a:gd name="connsiteX3" fmla="*/ 171736 w 255270"/>
                      <a:gd name="connsiteY3" fmla="*/ 546830 h 546830"/>
                      <a:gd name="connsiteX4" fmla="*/ 255270 w 255270"/>
                      <a:gd name="connsiteY4" fmla="*/ 546735 h 546830"/>
                      <a:gd name="connsiteX5" fmla="*/ 255175 w 255270"/>
                      <a:gd name="connsiteY5" fmla="*/ 399479 h 546830"/>
                      <a:gd name="connsiteX6" fmla="*/ 0 w 255270"/>
                      <a:gd name="connsiteY6" fmla="*/ 0 h 546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5270" h="54683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81" y="375857"/>
                        </a:lnTo>
                        <a:cubicBezTo>
                          <a:pt x="476" y="470345"/>
                          <a:pt x="77153" y="546926"/>
                          <a:pt x="171736" y="546830"/>
                        </a:cubicBezTo>
                        <a:lnTo>
                          <a:pt x="255270" y="546735"/>
                        </a:lnTo>
                        <a:lnTo>
                          <a:pt x="255175" y="399479"/>
                        </a:lnTo>
                        <a:cubicBezTo>
                          <a:pt x="254889" y="228124"/>
                          <a:pt x="155448" y="7229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245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  <p:sp>
              <p:nvSpPr>
                <p:cNvPr id="303" name="Freeform: Shape 197">
                  <a:extLst>
                    <a:ext uri="{FF2B5EF4-FFF2-40B4-BE49-F238E27FC236}">
                      <a16:creationId xmlns:a16="http://schemas.microsoft.com/office/drawing/2014/main" id="{C94C9E94-2306-4F9C-823C-EF742D170340}"/>
                    </a:ext>
                  </a:extLst>
                </p:cNvPr>
                <p:cNvSpPr/>
                <p:nvPr/>
              </p:nvSpPr>
              <p:spPr>
                <a:xfrm>
                  <a:off x="6307550" y="3501580"/>
                  <a:ext cx="842486" cy="861726"/>
                </a:xfrm>
                <a:custGeom>
                  <a:avLst/>
                  <a:gdLst>
                    <a:gd name="connsiteX0" fmla="*/ 713422 w 842486"/>
                    <a:gd name="connsiteY0" fmla="*/ 0 h 861726"/>
                    <a:gd name="connsiteX1" fmla="*/ 772954 w 842486"/>
                    <a:gd name="connsiteY1" fmla="*/ 216694 h 861726"/>
                    <a:gd name="connsiteX2" fmla="*/ 773335 w 842486"/>
                    <a:gd name="connsiteY2" fmla="*/ 602075 h 861726"/>
                    <a:gd name="connsiteX3" fmla="*/ 602361 w 842486"/>
                    <a:gd name="connsiteY3" fmla="*/ 773430 h 861726"/>
                    <a:gd name="connsiteX4" fmla="*/ 92583 w 842486"/>
                    <a:gd name="connsiteY4" fmla="*/ 773906 h 861726"/>
                    <a:gd name="connsiteX5" fmla="*/ 0 w 842486"/>
                    <a:gd name="connsiteY5" fmla="*/ 746665 h 861726"/>
                    <a:gd name="connsiteX6" fmla="*/ 161734 w 842486"/>
                    <a:gd name="connsiteY6" fmla="*/ 861727 h 861726"/>
                    <a:gd name="connsiteX7" fmla="*/ 671513 w 842486"/>
                    <a:gd name="connsiteY7" fmla="*/ 861251 h 861726"/>
                    <a:gd name="connsiteX8" fmla="*/ 842486 w 842486"/>
                    <a:gd name="connsiteY8" fmla="*/ 689896 h 861726"/>
                    <a:gd name="connsiteX9" fmla="*/ 842105 w 842486"/>
                    <a:gd name="connsiteY9" fmla="*/ 304514 h 861726"/>
                    <a:gd name="connsiteX10" fmla="*/ 713422 w 842486"/>
                    <a:gd name="connsiteY10" fmla="*/ 0 h 86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42486" h="861726">
                      <a:moveTo>
                        <a:pt x="713422" y="0"/>
                      </a:moveTo>
                      <a:cubicBezTo>
                        <a:pt x="751142" y="63437"/>
                        <a:pt x="772859" y="137541"/>
                        <a:pt x="772954" y="216694"/>
                      </a:cubicBezTo>
                      <a:lnTo>
                        <a:pt x="773335" y="602075"/>
                      </a:lnTo>
                      <a:cubicBezTo>
                        <a:pt x="773430" y="696563"/>
                        <a:pt x="696849" y="773335"/>
                        <a:pt x="602361" y="773430"/>
                      </a:cubicBezTo>
                      <a:lnTo>
                        <a:pt x="92583" y="773906"/>
                      </a:lnTo>
                      <a:cubicBezTo>
                        <a:pt x="58388" y="773906"/>
                        <a:pt x="26670" y="763810"/>
                        <a:pt x="0" y="746665"/>
                      </a:cubicBezTo>
                      <a:cubicBezTo>
                        <a:pt x="23241" y="813626"/>
                        <a:pt x="86868" y="861822"/>
                        <a:pt x="161734" y="861727"/>
                      </a:cubicBezTo>
                      <a:lnTo>
                        <a:pt x="671513" y="861251"/>
                      </a:lnTo>
                      <a:cubicBezTo>
                        <a:pt x="766001" y="861155"/>
                        <a:pt x="842581" y="784479"/>
                        <a:pt x="842486" y="689896"/>
                      </a:cubicBezTo>
                      <a:lnTo>
                        <a:pt x="842105" y="304514"/>
                      </a:lnTo>
                      <a:cubicBezTo>
                        <a:pt x="841915" y="185166"/>
                        <a:pt x="792670" y="77248"/>
                        <a:pt x="713422" y="0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251" name="Freeform: Shape 145">
                <a:extLst>
                  <a:ext uri="{FF2B5EF4-FFF2-40B4-BE49-F238E27FC236}">
                    <a16:creationId xmlns:a16="http://schemas.microsoft.com/office/drawing/2014/main" id="{57FF34D1-78D6-41E4-B0C6-E8D4907BB206}"/>
                  </a:ext>
                </a:extLst>
              </p:cNvPr>
              <p:cNvSpPr/>
              <p:nvPr/>
            </p:nvSpPr>
            <p:spPr>
              <a:xfrm>
                <a:off x="6114002" y="3559873"/>
                <a:ext cx="1156716" cy="1007363"/>
              </a:xfrm>
              <a:custGeom>
                <a:avLst/>
                <a:gdLst>
                  <a:gd name="connsiteX0" fmla="*/ 883825 w 1156716"/>
                  <a:gd name="connsiteY0" fmla="*/ 153448 h 1007363"/>
                  <a:gd name="connsiteX1" fmla="*/ 883444 w 1156716"/>
                  <a:gd name="connsiteY1" fmla="*/ 147733 h 1007363"/>
                  <a:gd name="connsiteX2" fmla="*/ 624173 w 1156716"/>
                  <a:gd name="connsiteY2" fmla="*/ 58293 h 1007363"/>
                  <a:gd name="connsiteX3" fmla="*/ 365474 w 1156716"/>
                  <a:gd name="connsiteY3" fmla="*/ 147447 h 1007363"/>
                  <a:gd name="connsiteX4" fmla="*/ 115729 w 1156716"/>
                  <a:gd name="connsiteY4" fmla="*/ 0 h 1007363"/>
                  <a:gd name="connsiteX5" fmla="*/ 0 w 1156716"/>
                  <a:gd name="connsiteY5" fmla="*/ 137065 h 1007363"/>
                  <a:gd name="connsiteX6" fmla="*/ 354140 w 1156716"/>
                  <a:gd name="connsiteY6" fmla="*/ 331470 h 1007363"/>
                  <a:gd name="connsiteX7" fmla="*/ 347567 w 1156716"/>
                  <a:gd name="connsiteY7" fmla="*/ 537019 h 1007363"/>
                  <a:gd name="connsiteX8" fmla="*/ 381095 w 1156716"/>
                  <a:gd name="connsiteY8" fmla="*/ 675418 h 1007363"/>
                  <a:gd name="connsiteX9" fmla="*/ 398050 w 1156716"/>
                  <a:gd name="connsiteY9" fmla="*/ 689038 h 1007363"/>
                  <a:gd name="connsiteX10" fmla="*/ 357759 w 1156716"/>
                  <a:gd name="connsiteY10" fmla="*/ 1005268 h 1007363"/>
                  <a:gd name="connsiteX11" fmla="*/ 558927 w 1156716"/>
                  <a:gd name="connsiteY11" fmla="*/ 1005268 h 1007363"/>
                  <a:gd name="connsiteX12" fmla="*/ 581978 w 1156716"/>
                  <a:gd name="connsiteY12" fmla="*/ 780669 h 1007363"/>
                  <a:gd name="connsiteX13" fmla="*/ 624935 w 1156716"/>
                  <a:gd name="connsiteY13" fmla="*/ 782479 h 1007363"/>
                  <a:gd name="connsiteX14" fmla="*/ 667893 w 1156716"/>
                  <a:gd name="connsiteY14" fmla="*/ 780574 h 1007363"/>
                  <a:gd name="connsiteX15" fmla="*/ 690943 w 1156716"/>
                  <a:gd name="connsiteY15" fmla="*/ 1005173 h 1007363"/>
                  <a:gd name="connsiteX16" fmla="*/ 892588 w 1156716"/>
                  <a:gd name="connsiteY16" fmla="*/ 1007364 h 1007363"/>
                  <a:gd name="connsiteX17" fmla="*/ 850963 w 1156716"/>
                  <a:gd name="connsiteY17" fmla="*/ 686752 h 1007363"/>
                  <a:gd name="connsiteX18" fmla="*/ 872300 w 1156716"/>
                  <a:gd name="connsiteY18" fmla="*/ 667798 h 1007363"/>
                  <a:gd name="connsiteX19" fmla="*/ 901827 w 1156716"/>
                  <a:gd name="connsiteY19" fmla="*/ 536448 h 1007363"/>
                  <a:gd name="connsiteX20" fmla="*/ 896112 w 1156716"/>
                  <a:gd name="connsiteY20" fmla="*/ 354044 h 1007363"/>
                  <a:gd name="connsiteX21" fmla="*/ 894493 w 1156716"/>
                  <a:gd name="connsiteY21" fmla="*/ 327279 h 1007363"/>
                  <a:gd name="connsiteX22" fmla="*/ 990981 w 1156716"/>
                  <a:gd name="connsiteY22" fmla="*/ 396621 h 1007363"/>
                  <a:gd name="connsiteX23" fmla="*/ 919258 w 1156716"/>
                  <a:gd name="connsiteY23" fmla="*/ 492157 h 1007363"/>
                  <a:gd name="connsiteX24" fmla="*/ 1013079 w 1156716"/>
                  <a:gd name="connsiteY24" fmla="*/ 645033 h 1007363"/>
                  <a:gd name="connsiteX25" fmla="*/ 1156716 w 1156716"/>
                  <a:gd name="connsiteY25" fmla="*/ 396621 h 1007363"/>
                  <a:gd name="connsiteX26" fmla="*/ 883825 w 1156716"/>
                  <a:gd name="connsiteY26" fmla="*/ 153448 h 100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56716" h="1007363">
                    <a:moveTo>
                      <a:pt x="883825" y="153448"/>
                    </a:moveTo>
                    <a:cubicBezTo>
                      <a:pt x="883539" y="149828"/>
                      <a:pt x="883444" y="147733"/>
                      <a:pt x="883444" y="147733"/>
                    </a:cubicBezTo>
                    <a:cubicBezTo>
                      <a:pt x="883444" y="147733"/>
                      <a:pt x="834771" y="58102"/>
                      <a:pt x="624173" y="58293"/>
                    </a:cubicBezTo>
                    <a:cubicBezTo>
                      <a:pt x="424243" y="58483"/>
                      <a:pt x="370427" y="139351"/>
                      <a:pt x="365474" y="147447"/>
                    </a:cubicBezTo>
                    <a:cubicBezTo>
                      <a:pt x="297942" y="123539"/>
                      <a:pt x="210312" y="79915"/>
                      <a:pt x="115729" y="0"/>
                    </a:cubicBezTo>
                    <a:lnTo>
                      <a:pt x="0" y="137065"/>
                    </a:lnTo>
                    <a:cubicBezTo>
                      <a:pt x="134493" y="250698"/>
                      <a:pt x="261842" y="305276"/>
                      <a:pt x="354140" y="331470"/>
                    </a:cubicBezTo>
                    <a:cubicBezTo>
                      <a:pt x="350615" y="401860"/>
                      <a:pt x="347567" y="479203"/>
                      <a:pt x="347567" y="537019"/>
                    </a:cubicBezTo>
                    <a:cubicBezTo>
                      <a:pt x="347663" y="588931"/>
                      <a:pt x="357664" y="636365"/>
                      <a:pt x="381095" y="675418"/>
                    </a:cubicBezTo>
                    <a:cubicBezTo>
                      <a:pt x="381095" y="675418"/>
                      <a:pt x="387382" y="680752"/>
                      <a:pt x="398050" y="689038"/>
                    </a:cubicBezTo>
                    <a:cubicBezTo>
                      <a:pt x="377095" y="758476"/>
                      <a:pt x="357759" y="861346"/>
                      <a:pt x="357759" y="1005268"/>
                    </a:cubicBezTo>
                    <a:lnTo>
                      <a:pt x="558927" y="1005268"/>
                    </a:lnTo>
                    <a:cubicBezTo>
                      <a:pt x="558927" y="906780"/>
                      <a:pt x="569309" y="833533"/>
                      <a:pt x="581978" y="780669"/>
                    </a:cubicBezTo>
                    <a:cubicBezTo>
                      <a:pt x="595598" y="781812"/>
                      <a:pt x="609791" y="782479"/>
                      <a:pt x="624935" y="782479"/>
                    </a:cubicBezTo>
                    <a:cubicBezTo>
                      <a:pt x="639985" y="782479"/>
                      <a:pt x="654272" y="781812"/>
                      <a:pt x="667893" y="780574"/>
                    </a:cubicBezTo>
                    <a:cubicBezTo>
                      <a:pt x="680561" y="833438"/>
                      <a:pt x="690943" y="906685"/>
                      <a:pt x="690943" y="1005173"/>
                    </a:cubicBezTo>
                    <a:lnTo>
                      <a:pt x="892588" y="1007364"/>
                    </a:lnTo>
                    <a:cubicBezTo>
                      <a:pt x="892588" y="861060"/>
                      <a:pt x="872395" y="756666"/>
                      <a:pt x="850963" y="686752"/>
                    </a:cubicBezTo>
                    <a:cubicBezTo>
                      <a:pt x="864203" y="675513"/>
                      <a:pt x="872300" y="667798"/>
                      <a:pt x="872300" y="667798"/>
                    </a:cubicBezTo>
                    <a:cubicBezTo>
                      <a:pt x="892778" y="630079"/>
                      <a:pt x="901827" y="585311"/>
                      <a:pt x="901827" y="536448"/>
                    </a:cubicBezTo>
                    <a:cubicBezTo>
                      <a:pt x="901732" y="484918"/>
                      <a:pt x="899255" y="417862"/>
                      <a:pt x="896112" y="354044"/>
                    </a:cubicBezTo>
                    <a:lnTo>
                      <a:pt x="894493" y="327279"/>
                    </a:lnTo>
                    <a:cubicBezTo>
                      <a:pt x="941165" y="342614"/>
                      <a:pt x="990981" y="368808"/>
                      <a:pt x="990981" y="396621"/>
                    </a:cubicBezTo>
                    <a:cubicBezTo>
                      <a:pt x="990981" y="455867"/>
                      <a:pt x="919448" y="491966"/>
                      <a:pt x="919258" y="492157"/>
                    </a:cubicBezTo>
                    <a:lnTo>
                      <a:pt x="1013079" y="645033"/>
                    </a:lnTo>
                    <a:cubicBezTo>
                      <a:pt x="1027843" y="635508"/>
                      <a:pt x="1156716" y="545116"/>
                      <a:pt x="1156716" y="396621"/>
                    </a:cubicBezTo>
                    <a:cubicBezTo>
                      <a:pt x="1156526" y="244411"/>
                      <a:pt x="989076" y="173164"/>
                      <a:pt x="883825" y="1534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52" name="Freeform: Shape 146">
                <a:extLst>
                  <a:ext uri="{FF2B5EF4-FFF2-40B4-BE49-F238E27FC236}">
                    <a16:creationId xmlns:a16="http://schemas.microsoft.com/office/drawing/2014/main" id="{658504DC-ECC5-4E84-927B-91B861581632}"/>
                  </a:ext>
                </a:extLst>
              </p:cNvPr>
              <p:cNvSpPr/>
              <p:nvPr/>
            </p:nvSpPr>
            <p:spPr>
              <a:xfrm>
                <a:off x="5936051" y="3404498"/>
                <a:ext cx="293679" cy="292439"/>
              </a:xfrm>
              <a:custGeom>
                <a:avLst/>
                <a:gdLst>
                  <a:gd name="connsiteX0" fmla="*/ 293680 w 293679"/>
                  <a:gd name="connsiteY0" fmla="*/ 155470 h 292439"/>
                  <a:gd name="connsiteX1" fmla="*/ 256056 w 293679"/>
                  <a:gd name="connsiteY1" fmla="*/ 38408 h 292439"/>
                  <a:gd name="connsiteX2" fmla="*/ 198906 w 293679"/>
                  <a:gd name="connsiteY2" fmla="*/ 77651 h 292439"/>
                  <a:gd name="connsiteX3" fmla="*/ 142328 w 293679"/>
                  <a:gd name="connsiteY3" fmla="*/ 13548 h 292439"/>
                  <a:gd name="connsiteX4" fmla="*/ 48887 w 293679"/>
                  <a:gd name="connsiteY4" fmla="*/ 195475 h 292439"/>
                  <a:gd name="connsiteX5" fmla="*/ 177951 w 293679"/>
                  <a:gd name="connsiteY5" fmla="*/ 292440 h 292439"/>
                  <a:gd name="connsiteX6" fmla="*/ 293680 w 293679"/>
                  <a:gd name="connsiteY6" fmla="*/ 155470 h 292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3679" h="292439">
                    <a:moveTo>
                      <a:pt x="293680" y="155470"/>
                    </a:moveTo>
                    <a:cubicBezTo>
                      <a:pt x="293680" y="155470"/>
                      <a:pt x="276725" y="76127"/>
                      <a:pt x="256056" y="38408"/>
                    </a:cubicBezTo>
                    <a:cubicBezTo>
                      <a:pt x="235387" y="689"/>
                      <a:pt x="192620" y="47552"/>
                      <a:pt x="198906" y="77651"/>
                    </a:cubicBezTo>
                    <a:cubicBezTo>
                      <a:pt x="198906" y="77651"/>
                      <a:pt x="170045" y="30121"/>
                      <a:pt x="142328" y="13548"/>
                    </a:cubicBezTo>
                    <a:cubicBezTo>
                      <a:pt x="43839" y="-45126"/>
                      <a:pt x="-65508" y="100034"/>
                      <a:pt x="48887" y="195475"/>
                    </a:cubicBezTo>
                    <a:cubicBezTo>
                      <a:pt x="137851" y="265388"/>
                      <a:pt x="177951" y="292440"/>
                      <a:pt x="177951" y="292440"/>
                    </a:cubicBezTo>
                    <a:lnTo>
                      <a:pt x="293680" y="155470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53" name="Freeform: Shape 147">
                <a:extLst>
                  <a:ext uri="{FF2B5EF4-FFF2-40B4-BE49-F238E27FC236}">
                    <a16:creationId xmlns:a16="http://schemas.microsoft.com/office/drawing/2014/main" id="{6A21B91A-7893-4A2C-9D84-B99E4854A54F}"/>
                  </a:ext>
                </a:extLst>
              </p:cNvPr>
              <p:cNvSpPr/>
              <p:nvPr/>
            </p:nvSpPr>
            <p:spPr>
              <a:xfrm>
                <a:off x="5936285" y="3477863"/>
                <a:ext cx="266680" cy="219075"/>
              </a:xfrm>
              <a:custGeom>
                <a:avLst/>
                <a:gdLst>
                  <a:gd name="connsiteX0" fmla="*/ 260775 w 266680"/>
                  <a:gd name="connsiteY0" fmla="*/ 120872 h 219075"/>
                  <a:gd name="connsiteX1" fmla="*/ 266681 w 266680"/>
                  <a:gd name="connsiteY1" fmla="*/ 67532 h 219075"/>
                  <a:gd name="connsiteX2" fmla="*/ 147809 w 266680"/>
                  <a:gd name="connsiteY2" fmla="*/ 143351 h 219075"/>
                  <a:gd name="connsiteX3" fmla="*/ 3981 w 266680"/>
                  <a:gd name="connsiteY3" fmla="*/ 0 h 219075"/>
                  <a:gd name="connsiteX4" fmla="*/ 48844 w 266680"/>
                  <a:gd name="connsiteY4" fmla="*/ 122110 h 219075"/>
                  <a:gd name="connsiteX5" fmla="*/ 177908 w 266680"/>
                  <a:gd name="connsiteY5" fmla="*/ 219075 h 219075"/>
                  <a:gd name="connsiteX6" fmla="*/ 260775 w 266680"/>
                  <a:gd name="connsiteY6" fmla="*/ 120872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680" h="219075">
                    <a:moveTo>
                      <a:pt x="260775" y="120872"/>
                    </a:moveTo>
                    <a:cubicBezTo>
                      <a:pt x="264109" y="91154"/>
                      <a:pt x="266681" y="67532"/>
                      <a:pt x="266681" y="67532"/>
                    </a:cubicBezTo>
                    <a:cubicBezTo>
                      <a:pt x="266681" y="67532"/>
                      <a:pt x="164001" y="151924"/>
                      <a:pt x="147809" y="143351"/>
                    </a:cubicBezTo>
                    <a:cubicBezTo>
                      <a:pt x="66179" y="107823"/>
                      <a:pt x="17602" y="25717"/>
                      <a:pt x="3981" y="0"/>
                    </a:cubicBezTo>
                    <a:cubicBezTo>
                      <a:pt x="-6782" y="37814"/>
                      <a:pt x="3029" y="83915"/>
                      <a:pt x="48844" y="122110"/>
                    </a:cubicBezTo>
                    <a:cubicBezTo>
                      <a:pt x="137807" y="192024"/>
                      <a:pt x="177908" y="219075"/>
                      <a:pt x="177908" y="219075"/>
                    </a:cubicBezTo>
                    <a:lnTo>
                      <a:pt x="260775" y="120872"/>
                    </a:ln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54" name="Freeform: Shape 148">
                <a:extLst>
                  <a:ext uri="{FF2B5EF4-FFF2-40B4-BE49-F238E27FC236}">
                    <a16:creationId xmlns:a16="http://schemas.microsoft.com/office/drawing/2014/main" id="{94D45F08-313E-4E97-BEE4-1A447513AC43}"/>
                  </a:ext>
                </a:extLst>
              </p:cNvPr>
              <p:cNvSpPr/>
              <p:nvPr/>
            </p:nvSpPr>
            <p:spPr>
              <a:xfrm>
                <a:off x="6174303" y="3156769"/>
                <a:ext cx="133627" cy="344098"/>
              </a:xfrm>
              <a:custGeom>
                <a:avLst/>
                <a:gdLst>
                  <a:gd name="connsiteX0" fmla="*/ 133342 w 133627"/>
                  <a:gd name="connsiteY0" fmla="*/ 9341 h 344098"/>
                  <a:gd name="connsiteX1" fmla="*/ 22280 w 133627"/>
                  <a:gd name="connsiteY1" fmla="*/ 25533 h 344098"/>
                  <a:gd name="connsiteX2" fmla="*/ 45330 w 133627"/>
                  <a:gd name="connsiteY2" fmla="*/ 339382 h 344098"/>
                  <a:gd name="connsiteX3" fmla="*/ 133627 w 133627"/>
                  <a:gd name="connsiteY3" fmla="*/ 339287 h 344098"/>
                  <a:gd name="connsiteX4" fmla="*/ 133342 w 133627"/>
                  <a:gd name="connsiteY4" fmla="*/ 9341 h 344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627" h="344098">
                    <a:moveTo>
                      <a:pt x="133342" y="9341"/>
                    </a:moveTo>
                    <a:cubicBezTo>
                      <a:pt x="133342" y="9341"/>
                      <a:pt x="56380" y="-20091"/>
                      <a:pt x="22280" y="25533"/>
                    </a:cubicBezTo>
                    <a:cubicBezTo>
                      <a:pt x="-11820" y="71158"/>
                      <a:pt x="-8771" y="320713"/>
                      <a:pt x="45330" y="339382"/>
                    </a:cubicBezTo>
                    <a:cubicBezTo>
                      <a:pt x="82383" y="350050"/>
                      <a:pt x="133627" y="339287"/>
                      <a:pt x="133627" y="339287"/>
                    </a:cubicBezTo>
                    <a:lnTo>
                      <a:pt x="133342" y="9341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55" name="Freeform: Shape 149">
                <a:extLst>
                  <a:ext uri="{FF2B5EF4-FFF2-40B4-BE49-F238E27FC236}">
                    <a16:creationId xmlns:a16="http://schemas.microsoft.com/office/drawing/2014/main" id="{F55EE079-512C-4753-BEFD-EAA7F505B6EE}"/>
                  </a:ext>
                </a:extLst>
              </p:cNvPr>
              <p:cNvSpPr/>
              <p:nvPr/>
            </p:nvSpPr>
            <p:spPr>
              <a:xfrm>
                <a:off x="7167848" y="3155798"/>
                <a:ext cx="133604" cy="344208"/>
              </a:xfrm>
              <a:custGeom>
                <a:avLst/>
                <a:gdLst>
                  <a:gd name="connsiteX0" fmla="*/ 0 w 133604"/>
                  <a:gd name="connsiteY0" fmla="*/ 9454 h 344208"/>
                  <a:gd name="connsiteX1" fmla="*/ 111062 w 133604"/>
                  <a:gd name="connsiteY1" fmla="*/ 25456 h 344208"/>
                  <a:gd name="connsiteX2" fmla="*/ 88583 w 133604"/>
                  <a:gd name="connsiteY2" fmla="*/ 339400 h 344208"/>
                  <a:gd name="connsiteX3" fmla="*/ 286 w 133604"/>
                  <a:gd name="connsiteY3" fmla="*/ 339496 h 344208"/>
                  <a:gd name="connsiteX4" fmla="*/ 0 w 133604"/>
                  <a:gd name="connsiteY4" fmla="*/ 9454 h 34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604" h="344208">
                    <a:moveTo>
                      <a:pt x="0" y="9454"/>
                    </a:moveTo>
                    <a:cubicBezTo>
                      <a:pt x="0" y="9454"/>
                      <a:pt x="76867" y="-20168"/>
                      <a:pt x="111062" y="25456"/>
                    </a:cubicBezTo>
                    <a:cubicBezTo>
                      <a:pt x="145256" y="71081"/>
                      <a:pt x="142684" y="320541"/>
                      <a:pt x="88583" y="339400"/>
                    </a:cubicBezTo>
                    <a:cubicBezTo>
                      <a:pt x="51530" y="350164"/>
                      <a:pt x="286" y="339496"/>
                      <a:pt x="286" y="339496"/>
                    </a:cubicBezTo>
                    <a:lnTo>
                      <a:pt x="0" y="945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56" name="Freeform: Shape 150">
                <a:extLst>
                  <a:ext uri="{FF2B5EF4-FFF2-40B4-BE49-F238E27FC236}">
                    <a16:creationId xmlns:a16="http://schemas.microsoft.com/office/drawing/2014/main" id="{830CCA3F-82B0-47C4-8702-6E8558B224C3}"/>
                  </a:ext>
                </a:extLst>
              </p:cNvPr>
              <p:cNvSpPr/>
              <p:nvPr/>
            </p:nvSpPr>
            <p:spPr>
              <a:xfrm>
                <a:off x="7167848" y="3156204"/>
                <a:ext cx="118776" cy="343898"/>
              </a:xfrm>
              <a:custGeom>
                <a:avLst/>
                <a:gdLst>
                  <a:gd name="connsiteX0" fmla="*/ 67056 w 118776"/>
                  <a:gd name="connsiteY0" fmla="*/ 270510 h 343898"/>
                  <a:gd name="connsiteX1" fmla="*/ 43244 w 118776"/>
                  <a:gd name="connsiteY1" fmla="*/ 0 h 343898"/>
                  <a:gd name="connsiteX2" fmla="*/ 0 w 118776"/>
                  <a:gd name="connsiteY2" fmla="*/ 9144 h 343898"/>
                  <a:gd name="connsiteX3" fmla="*/ 286 w 118776"/>
                  <a:gd name="connsiteY3" fmla="*/ 339185 h 343898"/>
                  <a:gd name="connsiteX4" fmla="*/ 88583 w 118776"/>
                  <a:gd name="connsiteY4" fmla="*/ 339090 h 343898"/>
                  <a:gd name="connsiteX5" fmla="*/ 118777 w 118776"/>
                  <a:gd name="connsiteY5" fmla="*/ 291846 h 343898"/>
                  <a:gd name="connsiteX6" fmla="*/ 67056 w 118776"/>
                  <a:gd name="connsiteY6" fmla="*/ 270510 h 343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776" h="343898">
                    <a:moveTo>
                      <a:pt x="67056" y="270510"/>
                    </a:moveTo>
                    <a:cubicBezTo>
                      <a:pt x="90678" y="173450"/>
                      <a:pt x="57817" y="47720"/>
                      <a:pt x="43244" y="0"/>
                    </a:cubicBezTo>
                    <a:cubicBezTo>
                      <a:pt x="19526" y="1619"/>
                      <a:pt x="0" y="9144"/>
                      <a:pt x="0" y="9144"/>
                    </a:cubicBezTo>
                    <a:lnTo>
                      <a:pt x="286" y="339185"/>
                    </a:lnTo>
                    <a:cubicBezTo>
                      <a:pt x="286" y="339185"/>
                      <a:pt x="51530" y="349853"/>
                      <a:pt x="88583" y="339090"/>
                    </a:cubicBezTo>
                    <a:cubicBezTo>
                      <a:pt x="101537" y="334613"/>
                      <a:pt x="111442" y="316801"/>
                      <a:pt x="118777" y="291846"/>
                    </a:cubicBezTo>
                    <a:cubicBezTo>
                      <a:pt x="91154" y="292227"/>
                      <a:pt x="63722" y="287655"/>
                      <a:pt x="67056" y="270510"/>
                    </a:cubicBezTo>
                    <a:close/>
                  </a:path>
                </a:pathLst>
              </a:custGeom>
              <a:solidFill>
                <a:srgbClr val="053849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57" name="Freeform: Shape 151">
                <a:extLst>
                  <a:ext uri="{FF2B5EF4-FFF2-40B4-BE49-F238E27FC236}">
                    <a16:creationId xmlns:a16="http://schemas.microsoft.com/office/drawing/2014/main" id="{C69DC6B7-6CA0-42C3-BA61-E4E67B90C0A7}"/>
                  </a:ext>
                </a:extLst>
              </p:cNvPr>
              <p:cNvSpPr/>
              <p:nvPr/>
            </p:nvSpPr>
            <p:spPr>
              <a:xfrm>
                <a:off x="6189345" y="3157061"/>
                <a:ext cx="118586" cy="343902"/>
              </a:xfrm>
              <a:custGeom>
                <a:avLst/>
                <a:gdLst>
                  <a:gd name="connsiteX0" fmla="*/ 51816 w 118586"/>
                  <a:gd name="connsiteY0" fmla="*/ 270605 h 343902"/>
                  <a:gd name="connsiteX1" fmla="*/ 75057 w 118586"/>
                  <a:gd name="connsiteY1" fmla="*/ 0 h 343902"/>
                  <a:gd name="connsiteX2" fmla="*/ 118300 w 118586"/>
                  <a:gd name="connsiteY2" fmla="*/ 9049 h 343902"/>
                  <a:gd name="connsiteX3" fmla="*/ 118586 w 118586"/>
                  <a:gd name="connsiteY3" fmla="*/ 339090 h 343902"/>
                  <a:gd name="connsiteX4" fmla="*/ 30289 w 118586"/>
                  <a:gd name="connsiteY4" fmla="*/ 339185 h 343902"/>
                  <a:gd name="connsiteX5" fmla="*/ 0 w 118586"/>
                  <a:gd name="connsiteY5" fmla="*/ 291941 h 343902"/>
                  <a:gd name="connsiteX6" fmla="*/ 51816 w 118586"/>
                  <a:gd name="connsiteY6" fmla="*/ 270605 h 343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586" h="343902">
                    <a:moveTo>
                      <a:pt x="51816" y="270605"/>
                    </a:moveTo>
                    <a:cubicBezTo>
                      <a:pt x="28004" y="173546"/>
                      <a:pt x="60674" y="47720"/>
                      <a:pt x="75057" y="0"/>
                    </a:cubicBezTo>
                    <a:cubicBezTo>
                      <a:pt x="98774" y="1619"/>
                      <a:pt x="118300" y="9049"/>
                      <a:pt x="118300" y="9049"/>
                    </a:cubicBezTo>
                    <a:lnTo>
                      <a:pt x="118586" y="339090"/>
                    </a:lnTo>
                    <a:cubicBezTo>
                      <a:pt x="118586" y="339090"/>
                      <a:pt x="67342" y="349853"/>
                      <a:pt x="30289" y="339185"/>
                    </a:cubicBezTo>
                    <a:cubicBezTo>
                      <a:pt x="17335" y="334709"/>
                      <a:pt x="7334" y="316897"/>
                      <a:pt x="0" y="291941"/>
                    </a:cubicBezTo>
                    <a:cubicBezTo>
                      <a:pt x="27718" y="292417"/>
                      <a:pt x="55245" y="287750"/>
                      <a:pt x="51816" y="270605"/>
                    </a:cubicBezTo>
                    <a:close/>
                  </a:path>
                </a:pathLst>
              </a:custGeom>
              <a:solidFill>
                <a:srgbClr val="053849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58" name="Freeform: Shape 152">
                <a:extLst>
                  <a:ext uri="{FF2B5EF4-FFF2-40B4-BE49-F238E27FC236}">
                    <a16:creationId xmlns:a16="http://schemas.microsoft.com/office/drawing/2014/main" id="{E0EE013F-C82E-40BE-B11C-0CAC2647B3E0}"/>
                  </a:ext>
                </a:extLst>
              </p:cNvPr>
              <p:cNvSpPr/>
              <p:nvPr/>
            </p:nvSpPr>
            <p:spPr>
              <a:xfrm>
                <a:off x="6256308" y="2866243"/>
                <a:ext cx="963315" cy="865461"/>
              </a:xfrm>
              <a:custGeom>
                <a:avLst/>
                <a:gdLst>
                  <a:gd name="connsiteX0" fmla="*/ 957260 w 963315"/>
                  <a:gd name="connsiteY0" fmla="*/ 387496 h 865461"/>
                  <a:gd name="connsiteX1" fmla="*/ 481200 w 963315"/>
                  <a:gd name="connsiteY1" fmla="*/ 115 h 865461"/>
                  <a:gd name="connsiteX2" fmla="*/ 5903 w 963315"/>
                  <a:gd name="connsiteY2" fmla="*/ 388354 h 865461"/>
                  <a:gd name="connsiteX3" fmla="*/ 482057 w 963315"/>
                  <a:gd name="connsiteY3" fmla="*/ 865461 h 865461"/>
                  <a:gd name="connsiteX4" fmla="*/ 957260 w 963315"/>
                  <a:gd name="connsiteY4" fmla="*/ 387496 h 865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315" h="865461">
                    <a:moveTo>
                      <a:pt x="957260" y="387496"/>
                    </a:moveTo>
                    <a:cubicBezTo>
                      <a:pt x="899919" y="-17602"/>
                      <a:pt x="481200" y="115"/>
                      <a:pt x="481200" y="115"/>
                    </a:cubicBezTo>
                    <a:cubicBezTo>
                      <a:pt x="481200" y="115"/>
                      <a:pt x="62481" y="-16840"/>
                      <a:pt x="5903" y="388354"/>
                    </a:cubicBezTo>
                    <a:cubicBezTo>
                      <a:pt x="-50676" y="793547"/>
                      <a:pt x="313941" y="865651"/>
                      <a:pt x="482057" y="865461"/>
                    </a:cubicBezTo>
                    <a:cubicBezTo>
                      <a:pt x="650078" y="865366"/>
                      <a:pt x="1014600" y="792595"/>
                      <a:pt x="957260" y="387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59" name="Freeform: Shape 153">
                <a:extLst>
                  <a:ext uri="{FF2B5EF4-FFF2-40B4-BE49-F238E27FC236}">
                    <a16:creationId xmlns:a16="http://schemas.microsoft.com/office/drawing/2014/main" id="{44A84477-762C-4C9E-B845-1DFE08702E11}"/>
                  </a:ext>
                </a:extLst>
              </p:cNvPr>
              <p:cNvSpPr/>
              <p:nvPr/>
            </p:nvSpPr>
            <p:spPr>
              <a:xfrm>
                <a:off x="6313074" y="3021425"/>
                <a:ext cx="906549" cy="710279"/>
              </a:xfrm>
              <a:custGeom>
                <a:avLst/>
                <a:gdLst>
                  <a:gd name="connsiteX0" fmla="*/ 900494 w 906549"/>
                  <a:gd name="connsiteY0" fmla="*/ 232315 h 710279"/>
                  <a:gd name="connsiteX1" fmla="*/ 801148 w 906549"/>
                  <a:gd name="connsiteY1" fmla="*/ 0 h 710279"/>
                  <a:gd name="connsiteX2" fmla="*/ 873728 w 906549"/>
                  <a:gd name="connsiteY2" fmla="*/ 196977 h 710279"/>
                  <a:gd name="connsiteX3" fmla="*/ 398526 w 906549"/>
                  <a:gd name="connsiteY3" fmla="*/ 674942 h 710279"/>
                  <a:gd name="connsiteX4" fmla="*/ 0 w 906549"/>
                  <a:gd name="connsiteY4" fmla="*/ 522256 h 710279"/>
                  <a:gd name="connsiteX5" fmla="*/ 425291 w 906549"/>
                  <a:gd name="connsiteY5" fmla="*/ 710279 h 710279"/>
                  <a:gd name="connsiteX6" fmla="*/ 900494 w 906549"/>
                  <a:gd name="connsiteY6" fmla="*/ 232315 h 71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6549" h="710279">
                    <a:moveTo>
                      <a:pt x="900494" y="232315"/>
                    </a:moveTo>
                    <a:cubicBezTo>
                      <a:pt x="886111" y="130493"/>
                      <a:pt x="848773" y="55435"/>
                      <a:pt x="801148" y="0"/>
                    </a:cubicBezTo>
                    <a:cubicBezTo>
                      <a:pt x="835724" y="50959"/>
                      <a:pt x="862203" y="115252"/>
                      <a:pt x="873728" y="196977"/>
                    </a:cubicBezTo>
                    <a:cubicBezTo>
                      <a:pt x="931069" y="602075"/>
                      <a:pt x="566547" y="674846"/>
                      <a:pt x="398526" y="674942"/>
                    </a:cubicBezTo>
                    <a:cubicBezTo>
                      <a:pt x="292227" y="675037"/>
                      <a:pt x="107252" y="646081"/>
                      <a:pt x="0" y="522256"/>
                    </a:cubicBezTo>
                    <a:cubicBezTo>
                      <a:pt x="100298" y="676180"/>
                      <a:pt x="309467" y="710374"/>
                      <a:pt x="425291" y="710279"/>
                    </a:cubicBezTo>
                    <a:cubicBezTo>
                      <a:pt x="593312" y="710184"/>
                      <a:pt x="957834" y="637413"/>
                      <a:pt x="900494" y="232315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60" name="Freeform: Shape 154">
                <a:extLst>
                  <a:ext uri="{FF2B5EF4-FFF2-40B4-BE49-F238E27FC236}">
                    <a16:creationId xmlns:a16="http://schemas.microsoft.com/office/drawing/2014/main" id="{6E869B0B-7899-450B-AD47-6F1FF0084B47}"/>
                  </a:ext>
                </a:extLst>
              </p:cNvPr>
              <p:cNvSpPr/>
              <p:nvPr/>
            </p:nvSpPr>
            <p:spPr>
              <a:xfrm>
                <a:off x="6422716" y="4082016"/>
                <a:ext cx="626760" cy="136702"/>
              </a:xfrm>
              <a:custGeom>
                <a:avLst/>
                <a:gdLst>
                  <a:gd name="connsiteX0" fmla="*/ 315841 w 626760"/>
                  <a:gd name="connsiteY0" fmla="*/ 136702 h 136702"/>
                  <a:gd name="connsiteX1" fmla="*/ 25614 w 626760"/>
                  <a:gd name="connsiteY1" fmla="*/ 85743 h 136702"/>
                  <a:gd name="connsiteX2" fmla="*/ 4373 w 626760"/>
                  <a:gd name="connsiteY2" fmla="*/ 26021 h 136702"/>
                  <a:gd name="connsiteX3" fmla="*/ 63999 w 626760"/>
                  <a:gd name="connsiteY3" fmla="*/ 4685 h 136702"/>
                  <a:gd name="connsiteX4" fmla="*/ 315745 w 626760"/>
                  <a:gd name="connsiteY4" fmla="*/ 46976 h 136702"/>
                  <a:gd name="connsiteX5" fmla="*/ 562062 w 626760"/>
                  <a:gd name="connsiteY5" fmla="*/ 4590 h 136702"/>
                  <a:gd name="connsiteX6" fmla="*/ 622069 w 626760"/>
                  <a:gd name="connsiteY6" fmla="*/ 24973 h 136702"/>
                  <a:gd name="connsiteX7" fmla="*/ 602067 w 626760"/>
                  <a:gd name="connsiteY7" fmla="*/ 84886 h 136702"/>
                  <a:gd name="connsiteX8" fmla="*/ 315841 w 626760"/>
                  <a:gd name="connsiteY8" fmla="*/ 136702 h 136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760" h="136702">
                    <a:moveTo>
                      <a:pt x="315841" y="136702"/>
                    </a:moveTo>
                    <a:cubicBezTo>
                      <a:pt x="135151" y="136892"/>
                      <a:pt x="29995" y="87838"/>
                      <a:pt x="25614" y="85743"/>
                    </a:cubicBezTo>
                    <a:cubicBezTo>
                      <a:pt x="3230" y="75075"/>
                      <a:pt x="-6295" y="48310"/>
                      <a:pt x="4373" y="26021"/>
                    </a:cubicBezTo>
                    <a:cubicBezTo>
                      <a:pt x="14946" y="3733"/>
                      <a:pt x="41616" y="-5792"/>
                      <a:pt x="63999" y="4685"/>
                    </a:cubicBezTo>
                    <a:cubicBezTo>
                      <a:pt x="65904" y="5542"/>
                      <a:pt x="157916" y="47167"/>
                      <a:pt x="315745" y="46976"/>
                    </a:cubicBezTo>
                    <a:cubicBezTo>
                      <a:pt x="473765" y="46786"/>
                      <a:pt x="561204" y="4971"/>
                      <a:pt x="562062" y="4590"/>
                    </a:cubicBezTo>
                    <a:cubicBezTo>
                      <a:pt x="584255" y="-6269"/>
                      <a:pt x="611116" y="2780"/>
                      <a:pt x="622069" y="24973"/>
                    </a:cubicBezTo>
                    <a:cubicBezTo>
                      <a:pt x="633023" y="47071"/>
                      <a:pt x="624165" y="73837"/>
                      <a:pt x="602067" y="84886"/>
                    </a:cubicBezTo>
                    <a:cubicBezTo>
                      <a:pt x="597876" y="86981"/>
                      <a:pt x="497006" y="136511"/>
                      <a:pt x="315841" y="136702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61" name="Freeform: Shape 155">
                <a:extLst>
                  <a:ext uri="{FF2B5EF4-FFF2-40B4-BE49-F238E27FC236}">
                    <a16:creationId xmlns:a16="http://schemas.microsoft.com/office/drawing/2014/main" id="{54C87743-EA41-47B7-A09D-F498DE1A2886}"/>
                  </a:ext>
                </a:extLst>
              </p:cNvPr>
              <p:cNvSpPr/>
              <p:nvPr/>
            </p:nvSpPr>
            <p:spPr>
              <a:xfrm>
                <a:off x="6422931" y="4114419"/>
                <a:ext cx="626532" cy="104298"/>
              </a:xfrm>
              <a:custGeom>
                <a:avLst/>
                <a:gdLst>
                  <a:gd name="connsiteX0" fmla="*/ 601851 w 626532"/>
                  <a:gd name="connsiteY0" fmla="*/ 27622 h 104298"/>
                  <a:gd name="connsiteX1" fmla="*/ 315625 w 626532"/>
                  <a:gd name="connsiteY1" fmla="*/ 79438 h 104298"/>
                  <a:gd name="connsiteX2" fmla="*/ 25398 w 626532"/>
                  <a:gd name="connsiteY2" fmla="*/ 28480 h 104298"/>
                  <a:gd name="connsiteX3" fmla="*/ 1776 w 626532"/>
                  <a:gd name="connsiteY3" fmla="*/ 381 h 104298"/>
                  <a:gd name="connsiteX4" fmla="*/ 25493 w 626532"/>
                  <a:gd name="connsiteY4" fmla="*/ 53340 h 104298"/>
                  <a:gd name="connsiteX5" fmla="*/ 315720 w 626532"/>
                  <a:gd name="connsiteY5" fmla="*/ 104299 h 104298"/>
                  <a:gd name="connsiteX6" fmla="*/ 601947 w 626532"/>
                  <a:gd name="connsiteY6" fmla="*/ 52483 h 104298"/>
                  <a:gd name="connsiteX7" fmla="*/ 624711 w 626532"/>
                  <a:gd name="connsiteY7" fmla="*/ 0 h 104298"/>
                  <a:gd name="connsiteX8" fmla="*/ 601851 w 626532"/>
                  <a:gd name="connsiteY8" fmla="*/ 27622 h 10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532" h="104298">
                    <a:moveTo>
                      <a:pt x="601851" y="27622"/>
                    </a:moveTo>
                    <a:cubicBezTo>
                      <a:pt x="597660" y="29718"/>
                      <a:pt x="496695" y="79248"/>
                      <a:pt x="315625" y="79438"/>
                    </a:cubicBezTo>
                    <a:cubicBezTo>
                      <a:pt x="134936" y="79629"/>
                      <a:pt x="29780" y="30575"/>
                      <a:pt x="25398" y="28480"/>
                    </a:cubicBezTo>
                    <a:cubicBezTo>
                      <a:pt x="13302" y="22765"/>
                      <a:pt x="5205" y="12287"/>
                      <a:pt x="1776" y="381"/>
                    </a:cubicBezTo>
                    <a:cubicBezTo>
                      <a:pt x="-4224" y="21145"/>
                      <a:pt x="5301" y="43720"/>
                      <a:pt x="25493" y="53340"/>
                    </a:cubicBezTo>
                    <a:cubicBezTo>
                      <a:pt x="29875" y="55435"/>
                      <a:pt x="135031" y="104394"/>
                      <a:pt x="315720" y="104299"/>
                    </a:cubicBezTo>
                    <a:cubicBezTo>
                      <a:pt x="496886" y="104108"/>
                      <a:pt x="597756" y="54578"/>
                      <a:pt x="601947" y="52483"/>
                    </a:cubicBezTo>
                    <a:cubicBezTo>
                      <a:pt x="621568" y="42672"/>
                      <a:pt x="630712" y="20383"/>
                      <a:pt x="624711" y="0"/>
                    </a:cubicBezTo>
                    <a:cubicBezTo>
                      <a:pt x="621377" y="11525"/>
                      <a:pt x="613567" y="21812"/>
                      <a:pt x="601851" y="27622"/>
                    </a:cubicBez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62" name="Freeform: Shape 156">
                <a:extLst>
                  <a:ext uri="{FF2B5EF4-FFF2-40B4-BE49-F238E27FC236}">
                    <a16:creationId xmlns:a16="http://schemas.microsoft.com/office/drawing/2014/main" id="{4084A20E-B1EF-43EF-860D-739302CCA81E}"/>
                  </a:ext>
                </a:extLst>
              </p:cNvPr>
              <p:cNvSpPr/>
              <p:nvPr/>
            </p:nvSpPr>
            <p:spPr>
              <a:xfrm>
                <a:off x="6449219" y="3677837"/>
                <a:ext cx="578186" cy="115780"/>
              </a:xfrm>
              <a:custGeom>
                <a:avLst/>
                <a:gdLst>
                  <a:gd name="connsiteX0" fmla="*/ 288861 w 578186"/>
                  <a:gd name="connsiteY0" fmla="*/ 115780 h 115780"/>
                  <a:gd name="connsiteX1" fmla="*/ 16065 w 578186"/>
                  <a:gd name="connsiteY1" fmla="*/ 56820 h 115780"/>
                  <a:gd name="connsiteX2" fmla="*/ 3397 w 578186"/>
                  <a:gd name="connsiteY2" fmla="*/ 16529 h 115780"/>
                  <a:gd name="connsiteX3" fmla="*/ 43687 w 578186"/>
                  <a:gd name="connsiteY3" fmla="*/ 3861 h 115780"/>
                  <a:gd name="connsiteX4" fmla="*/ 536035 w 578186"/>
                  <a:gd name="connsiteY4" fmla="*/ 2623 h 115780"/>
                  <a:gd name="connsiteX5" fmla="*/ 575563 w 578186"/>
                  <a:gd name="connsiteY5" fmla="*/ 17768 h 115780"/>
                  <a:gd name="connsiteX6" fmla="*/ 560419 w 578186"/>
                  <a:gd name="connsiteY6" fmla="*/ 57296 h 115780"/>
                  <a:gd name="connsiteX7" fmla="*/ 288861 w 578186"/>
                  <a:gd name="connsiteY7" fmla="*/ 115780 h 11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8186" h="115780">
                    <a:moveTo>
                      <a:pt x="288861" y="115780"/>
                    </a:moveTo>
                    <a:cubicBezTo>
                      <a:pt x="131984" y="115970"/>
                      <a:pt x="22923" y="60344"/>
                      <a:pt x="16065" y="56820"/>
                    </a:cubicBezTo>
                    <a:cubicBezTo>
                      <a:pt x="1396" y="49200"/>
                      <a:pt x="-4223" y="31103"/>
                      <a:pt x="3397" y="16529"/>
                    </a:cubicBezTo>
                    <a:cubicBezTo>
                      <a:pt x="11017" y="1861"/>
                      <a:pt x="29114" y="-3759"/>
                      <a:pt x="43687" y="3861"/>
                    </a:cubicBezTo>
                    <a:cubicBezTo>
                      <a:pt x="47021" y="5576"/>
                      <a:pt x="274097" y="119495"/>
                      <a:pt x="536035" y="2623"/>
                    </a:cubicBezTo>
                    <a:cubicBezTo>
                      <a:pt x="551084" y="-4140"/>
                      <a:pt x="568801" y="2623"/>
                      <a:pt x="575563" y="17768"/>
                    </a:cubicBezTo>
                    <a:cubicBezTo>
                      <a:pt x="582326" y="32817"/>
                      <a:pt x="575563" y="50533"/>
                      <a:pt x="560419" y="57296"/>
                    </a:cubicBezTo>
                    <a:cubicBezTo>
                      <a:pt x="462216" y="101016"/>
                      <a:pt x="369252" y="115685"/>
                      <a:pt x="288861" y="11578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63" name="Freeform: Shape 157">
                <a:extLst>
                  <a:ext uri="{FF2B5EF4-FFF2-40B4-BE49-F238E27FC236}">
                    <a16:creationId xmlns:a16="http://schemas.microsoft.com/office/drawing/2014/main" id="{B960C150-4372-447F-9C84-39DEF4148C09}"/>
                  </a:ext>
                </a:extLst>
              </p:cNvPr>
              <p:cNvSpPr/>
              <p:nvPr/>
            </p:nvSpPr>
            <p:spPr>
              <a:xfrm>
                <a:off x="6449377" y="3677702"/>
                <a:ext cx="577976" cy="82625"/>
              </a:xfrm>
              <a:custGeom>
                <a:avLst/>
                <a:gdLst>
                  <a:gd name="connsiteX0" fmla="*/ 25146 w 577976"/>
                  <a:gd name="connsiteY0" fmla="*/ 31238 h 82625"/>
                  <a:gd name="connsiteX1" fmla="*/ 554546 w 577976"/>
                  <a:gd name="connsiteY1" fmla="*/ 29904 h 82625"/>
                  <a:gd name="connsiteX2" fmla="*/ 577977 w 577976"/>
                  <a:gd name="connsiteY2" fmla="*/ 28952 h 82625"/>
                  <a:gd name="connsiteX3" fmla="*/ 575405 w 577976"/>
                  <a:gd name="connsiteY3" fmla="*/ 17712 h 82625"/>
                  <a:gd name="connsiteX4" fmla="*/ 535876 w 577976"/>
                  <a:gd name="connsiteY4" fmla="*/ 2568 h 82625"/>
                  <a:gd name="connsiteX5" fmla="*/ 43529 w 577976"/>
                  <a:gd name="connsiteY5" fmla="*/ 3806 h 82625"/>
                  <a:gd name="connsiteX6" fmla="*/ 3238 w 577976"/>
                  <a:gd name="connsiteY6" fmla="*/ 16474 h 82625"/>
                  <a:gd name="connsiteX7" fmla="*/ 0 w 577976"/>
                  <a:gd name="connsiteY7" fmla="*/ 29333 h 82625"/>
                  <a:gd name="connsiteX8" fmla="*/ 25146 w 577976"/>
                  <a:gd name="connsiteY8" fmla="*/ 31238 h 8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7976" h="82625">
                    <a:moveTo>
                      <a:pt x="25146" y="31238"/>
                    </a:moveTo>
                    <a:cubicBezTo>
                      <a:pt x="28765" y="32952"/>
                      <a:pt x="272891" y="146871"/>
                      <a:pt x="554546" y="29904"/>
                    </a:cubicBezTo>
                    <a:cubicBezTo>
                      <a:pt x="562261" y="26666"/>
                      <a:pt x="570547" y="26666"/>
                      <a:pt x="577977" y="28952"/>
                    </a:cubicBezTo>
                    <a:cubicBezTo>
                      <a:pt x="577882" y="25142"/>
                      <a:pt x="577024" y="21427"/>
                      <a:pt x="575405" y="17712"/>
                    </a:cubicBezTo>
                    <a:cubicBezTo>
                      <a:pt x="568643" y="2663"/>
                      <a:pt x="550926" y="-4100"/>
                      <a:pt x="535876" y="2568"/>
                    </a:cubicBezTo>
                    <a:cubicBezTo>
                      <a:pt x="273939" y="119535"/>
                      <a:pt x="46863" y="5520"/>
                      <a:pt x="43529" y="3806"/>
                    </a:cubicBezTo>
                    <a:cubicBezTo>
                      <a:pt x="28956" y="-3814"/>
                      <a:pt x="10858" y="1901"/>
                      <a:pt x="3238" y="16474"/>
                    </a:cubicBezTo>
                    <a:cubicBezTo>
                      <a:pt x="1048" y="20570"/>
                      <a:pt x="95" y="24951"/>
                      <a:pt x="0" y="29333"/>
                    </a:cubicBezTo>
                    <a:cubicBezTo>
                      <a:pt x="8001" y="26951"/>
                      <a:pt x="17050" y="27332"/>
                      <a:pt x="25146" y="31238"/>
                    </a:cubicBez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264" name="Graphic 4">
                <a:extLst>
                  <a:ext uri="{FF2B5EF4-FFF2-40B4-BE49-F238E27FC236}">
                    <a16:creationId xmlns:a16="http://schemas.microsoft.com/office/drawing/2014/main" id="{6BD15102-C28B-4D0B-BE55-14D4A45D7926}"/>
                  </a:ext>
                </a:extLst>
              </p:cNvPr>
              <p:cNvGrpSpPr/>
              <p:nvPr/>
            </p:nvGrpSpPr>
            <p:grpSpPr>
              <a:xfrm>
                <a:off x="6607397" y="3810798"/>
                <a:ext cx="257175" cy="162865"/>
                <a:chOff x="6607397" y="3810798"/>
                <a:chExt cx="257175" cy="162865"/>
              </a:xfrm>
            </p:grpSpPr>
            <p:sp>
              <p:nvSpPr>
                <p:cNvPr id="296" name="Freeform: Shape 190">
                  <a:extLst>
                    <a:ext uri="{FF2B5EF4-FFF2-40B4-BE49-F238E27FC236}">
                      <a16:creationId xmlns:a16="http://schemas.microsoft.com/office/drawing/2014/main" id="{8BA5535F-9627-43FB-A909-AD428349990B}"/>
                    </a:ext>
                  </a:extLst>
                </p:cNvPr>
                <p:cNvSpPr/>
                <p:nvPr/>
              </p:nvSpPr>
              <p:spPr>
                <a:xfrm>
                  <a:off x="6607397" y="3810798"/>
                  <a:ext cx="257175" cy="162865"/>
                </a:xfrm>
                <a:custGeom>
                  <a:avLst/>
                  <a:gdLst>
                    <a:gd name="connsiteX0" fmla="*/ 226219 w 257175"/>
                    <a:gd name="connsiteY0" fmla="*/ 154 h 162865"/>
                    <a:gd name="connsiteX1" fmla="*/ 165163 w 257175"/>
                    <a:gd name="connsiteY1" fmla="*/ 6631 h 162865"/>
                    <a:gd name="connsiteX2" fmla="*/ 96298 w 257175"/>
                    <a:gd name="connsiteY2" fmla="*/ 6821 h 162865"/>
                    <a:gd name="connsiteX3" fmla="*/ 30575 w 257175"/>
                    <a:gd name="connsiteY3" fmla="*/ 249 h 162865"/>
                    <a:gd name="connsiteX4" fmla="*/ 0 w 257175"/>
                    <a:gd name="connsiteY4" fmla="*/ 27967 h 162865"/>
                    <a:gd name="connsiteX5" fmla="*/ 95 w 257175"/>
                    <a:gd name="connsiteY5" fmla="*/ 126455 h 162865"/>
                    <a:gd name="connsiteX6" fmla="*/ 25051 w 257175"/>
                    <a:gd name="connsiteY6" fmla="*/ 154077 h 162865"/>
                    <a:gd name="connsiteX7" fmla="*/ 94202 w 257175"/>
                    <a:gd name="connsiteY7" fmla="*/ 161126 h 162865"/>
                    <a:gd name="connsiteX8" fmla="*/ 163068 w 257175"/>
                    <a:gd name="connsiteY8" fmla="*/ 161031 h 162865"/>
                    <a:gd name="connsiteX9" fmla="*/ 232220 w 257175"/>
                    <a:gd name="connsiteY9" fmla="*/ 153792 h 162865"/>
                    <a:gd name="connsiteX10" fmla="*/ 257175 w 257175"/>
                    <a:gd name="connsiteY10" fmla="*/ 126074 h 162865"/>
                    <a:gd name="connsiteX11" fmla="*/ 256984 w 257175"/>
                    <a:gd name="connsiteY11" fmla="*/ 27776 h 162865"/>
                    <a:gd name="connsiteX12" fmla="*/ 226219 w 257175"/>
                    <a:gd name="connsiteY12" fmla="*/ 154 h 16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7175" h="162865">
                      <a:moveTo>
                        <a:pt x="226219" y="154"/>
                      </a:moveTo>
                      <a:lnTo>
                        <a:pt x="165163" y="6631"/>
                      </a:lnTo>
                      <a:cubicBezTo>
                        <a:pt x="142304" y="9107"/>
                        <a:pt x="119158" y="9107"/>
                        <a:pt x="96298" y="6821"/>
                      </a:cubicBezTo>
                      <a:lnTo>
                        <a:pt x="30575" y="249"/>
                      </a:lnTo>
                      <a:cubicBezTo>
                        <a:pt x="14192" y="-1370"/>
                        <a:pt x="0" y="11488"/>
                        <a:pt x="0" y="27967"/>
                      </a:cubicBezTo>
                      <a:lnTo>
                        <a:pt x="95" y="126455"/>
                      </a:lnTo>
                      <a:cubicBezTo>
                        <a:pt x="95" y="140743"/>
                        <a:pt x="10858" y="152649"/>
                        <a:pt x="25051" y="154077"/>
                      </a:cubicBezTo>
                      <a:lnTo>
                        <a:pt x="94202" y="161126"/>
                      </a:lnTo>
                      <a:cubicBezTo>
                        <a:pt x="117062" y="163507"/>
                        <a:pt x="140208" y="163412"/>
                        <a:pt x="163068" y="161031"/>
                      </a:cubicBezTo>
                      <a:lnTo>
                        <a:pt x="232220" y="153792"/>
                      </a:lnTo>
                      <a:cubicBezTo>
                        <a:pt x="246412" y="152268"/>
                        <a:pt x="257175" y="140362"/>
                        <a:pt x="257175" y="126074"/>
                      </a:cubicBezTo>
                      <a:lnTo>
                        <a:pt x="256984" y="27776"/>
                      </a:lnTo>
                      <a:cubicBezTo>
                        <a:pt x="256984" y="11298"/>
                        <a:pt x="242697" y="-1561"/>
                        <a:pt x="226219" y="154"/>
                      </a:cubicBezTo>
                      <a:close/>
                    </a:path>
                  </a:pathLst>
                </a:custGeom>
                <a:solidFill>
                  <a:srgbClr val="D7ECF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97" name="Freeform: Shape 191">
                  <a:extLst>
                    <a:ext uri="{FF2B5EF4-FFF2-40B4-BE49-F238E27FC236}">
                      <a16:creationId xmlns:a16="http://schemas.microsoft.com/office/drawing/2014/main" id="{6D448CFC-5B88-49E0-8E5F-1C89B7756BF3}"/>
                    </a:ext>
                  </a:extLst>
                </p:cNvPr>
                <p:cNvSpPr/>
                <p:nvPr/>
              </p:nvSpPr>
              <p:spPr>
                <a:xfrm>
                  <a:off x="6629685" y="3839907"/>
                  <a:ext cx="44291" cy="44291"/>
                </a:xfrm>
                <a:custGeom>
                  <a:avLst/>
                  <a:gdLst>
                    <a:gd name="connsiteX0" fmla="*/ 44291 w 44291"/>
                    <a:gd name="connsiteY0" fmla="*/ 22099 h 44291"/>
                    <a:gd name="connsiteX1" fmla="*/ 22193 w 44291"/>
                    <a:gd name="connsiteY1" fmla="*/ 44292 h 44291"/>
                    <a:gd name="connsiteX2" fmla="*/ 0 w 44291"/>
                    <a:gd name="connsiteY2" fmla="*/ 22194 h 44291"/>
                    <a:gd name="connsiteX3" fmla="*/ 22098 w 44291"/>
                    <a:gd name="connsiteY3" fmla="*/ 1 h 44291"/>
                    <a:gd name="connsiteX4" fmla="*/ 44291 w 44291"/>
                    <a:gd name="connsiteY4" fmla="*/ 22099 h 4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291" h="44291">
                      <a:moveTo>
                        <a:pt x="44291" y="22099"/>
                      </a:moveTo>
                      <a:cubicBezTo>
                        <a:pt x="44291" y="34291"/>
                        <a:pt x="34385" y="44292"/>
                        <a:pt x="22193" y="44292"/>
                      </a:cubicBezTo>
                      <a:cubicBezTo>
                        <a:pt x="10001" y="44292"/>
                        <a:pt x="0" y="34386"/>
                        <a:pt x="0" y="22194"/>
                      </a:cubicBezTo>
                      <a:cubicBezTo>
                        <a:pt x="0" y="10002"/>
                        <a:pt x="9906" y="1"/>
                        <a:pt x="22098" y="1"/>
                      </a:cubicBezTo>
                      <a:cubicBezTo>
                        <a:pt x="34385" y="-95"/>
                        <a:pt x="44291" y="9811"/>
                        <a:pt x="44291" y="22099"/>
                      </a:cubicBezTo>
                      <a:close/>
                    </a:path>
                  </a:pathLst>
                </a:custGeom>
                <a:solidFill>
                  <a:srgbClr val="F05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98" name="Freeform: Shape 192">
                  <a:extLst>
                    <a:ext uri="{FF2B5EF4-FFF2-40B4-BE49-F238E27FC236}">
                      <a16:creationId xmlns:a16="http://schemas.microsoft.com/office/drawing/2014/main" id="{B376FBFA-0F99-482C-B83A-B6DB0CA48AA8}"/>
                    </a:ext>
                  </a:extLst>
                </p:cNvPr>
                <p:cNvSpPr/>
                <p:nvPr/>
              </p:nvSpPr>
              <p:spPr>
                <a:xfrm>
                  <a:off x="6629780" y="3900487"/>
                  <a:ext cx="44291" cy="44291"/>
                </a:xfrm>
                <a:custGeom>
                  <a:avLst/>
                  <a:gdLst>
                    <a:gd name="connsiteX0" fmla="*/ 44291 w 44291"/>
                    <a:gd name="connsiteY0" fmla="*/ 22098 h 44291"/>
                    <a:gd name="connsiteX1" fmla="*/ 22193 w 44291"/>
                    <a:gd name="connsiteY1" fmla="*/ 44291 h 44291"/>
                    <a:gd name="connsiteX2" fmla="*/ 0 w 44291"/>
                    <a:gd name="connsiteY2" fmla="*/ 22193 h 44291"/>
                    <a:gd name="connsiteX3" fmla="*/ 22098 w 44291"/>
                    <a:gd name="connsiteY3" fmla="*/ 0 h 44291"/>
                    <a:gd name="connsiteX4" fmla="*/ 44291 w 44291"/>
                    <a:gd name="connsiteY4" fmla="*/ 22098 h 4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291" h="44291">
                      <a:moveTo>
                        <a:pt x="44291" y="22098"/>
                      </a:moveTo>
                      <a:cubicBezTo>
                        <a:pt x="44291" y="34290"/>
                        <a:pt x="34385" y="44291"/>
                        <a:pt x="22193" y="44291"/>
                      </a:cubicBezTo>
                      <a:cubicBezTo>
                        <a:pt x="10001" y="44291"/>
                        <a:pt x="0" y="34385"/>
                        <a:pt x="0" y="22193"/>
                      </a:cubicBezTo>
                      <a:cubicBezTo>
                        <a:pt x="0" y="10001"/>
                        <a:pt x="9906" y="0"/>
                        <a:pt x="22098" y="0"/>
                      </a:cubicBezTo>
                      <a:cubicBezTo>
                        <a:pt x="34290" y="0"/>
                        <a:pt x="44196" y="9906"/>
                        <a:pt x="44291" y="22098"/>
                      </a:cubicBezTo>
                      <a:close/>
                    </a:path>
                  </a:pathLst>
                </a:custGeom>
                <a:solidFill>
                  <a:srgbClr val="F05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99" name="Freeform: Shape 193">
                  <a:extLst>
                    <a:ext uri="{FF2B5EF4-FFF2-40B4-BE49-F238E27FC236}">
                      <a16:creationId xmlns:a16="http://schemas.microsoft.com/office/drawing/2014/main" id="{DAB08FDE-E7A8-404B-9888-982024E94F0A}"/>
                    </a:ext>
                  </a:extLst>
                </p:cNvPr>
                <p:cNvSpPr/>
                <p:nvPr/>
              </p:nvSpPr>
              <p:spPr>
                <a:xfrm>
                  <a:off x="6690860" y="3848530"/>
                  <a:ext cx="152516" cy="34240"/>
                </a:xfrm>
                <a:custGeom>
                  <a:avLst/>
                  <a:gdLst>
                    <a:gd name="connsiteX0" fmla="*/ 65794 w 152516"/>
                    <a:gd name="connsiteY0" fmla="*/ 34240 h 34240"/>
                    <a:gd name="connsiteX1" fmla="*/ 11120 w 152516"/>
                    <a:gd name="connsiteY1" fmla="*/ 30525 h 34240"/>
                    <a:gd name="connsiteX2" fmla="*/ 167 w 152516"/>
                    <a:gd name="connsiteY2" fmla="*/ 15285 h 34240"/>
                    <a:gd name="connsiteX3" fmla="*/ 15407 w 152516"/>
                    <a:gd name="connsiteY3" fmla="*/ 4332 h 34240"/>
                    <a:gd name="connsiteX4" fmla="*/ 136279 w 152516"/>
                    <a:gd name="connsiteY4" fmla="*/ 331 h 34240"/>
                    <a:gd name="connsiteX5" fmla="*/ 152185 w 152516"/>
                    <a:gd name="connsiteY5" fmla="*/ 10332 h 34240"/>
                    <a:gd name="connsiteX6" fmla="*/ 142184 w 152516"/>
                    <a:gd name="connsiteY6" fmla="*/ 26239 h 34240"/>
                    <a:gd name="connsiteX7" fmla="*/ 65794 w 152516"/>
                    <a:gd name="connsiteY7" fmla="*/ 34240 h 3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516" h="34240">
                      <a:moveTo>
                        <a:pt x="65794" y="34240"/>
                      </a:moveTo>
                      <a:cubicBezTo>
                        <a:pt x="34838" y="34240"/>
                        <a:pt x="12644" y="30811"/>
                        <a:pt x="11120" y="30525"/>
                      </a:cubicBezTo>
                      <a:cubicBezTo>
                        <a:pt x="3881" y="29382"/>
                        <a:pt x="-976" y="22524"/>
                        <a:pt x="167" y="15285"/>
                      </a:cubicBezTo>
                      <a:cubicBezTo>
                        <a:pt x="1309" y="8046"/>
                        <a:pt x="8168" y="3189"/>
                        <a:pt x="15407" y="4332"/>
                      </a:cubicBezTo>
                      <a:cubicBezTo>
                        <a:pt x="15978" y="4427"/>
                        <a:pt x="76747" y="13857"/>
                        <a:pt x="136279" y="331"/>
                      </a:cubicBezTo>
                      <a:cubicBezTo>
                        <a:pt x="143422" y="-1288"/>
                        <a:pt x="150566" y="3189"/>
                        <a:pt x="152185" y="10332"/>
                      </a:cubicBezTo>
                      <a:cubicBezTo>
                        <a:pt x="153805" y="17476"/>
                        <a:pt x="149328" y="24620"/>
                        <a:pt x="142184" y="26239"/>
                      </a:cubicBezTo>
                      <a:cubicBezTo>
                        <a:pt x="115038" y="32430"/>
                        <a:pt x="88178" y="34240"/>
                        <a:pt x="65794" y="3424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300" name="Freeform: Shape 194">
                  <a:extLst>
                    <a:ext uri="{FF2B5EF4-FFF2-40B4-BE49-F238E27FC236}">
                      <a16:creationId xmlns:a16="http://schemas.microsoft.com/office/drawing/2014/main" id="{A27D916D-E639-40EE-BA94-D04DDECD1CD3}"/>
                    </a:ext>
                  </a:extLst>
                </p:cNvPr>
                <p:cNvSpPr/>
                <p:nvPr/>
              </p:nvSpPr>
              <p:spPr>
                <a:xfrm>
                  <a:off x="6690955" y="3905395"/>
                  <a:ext cx="152516" cy="34240"/>
                </a:xfrm>
                <a:custGeom>
                  <a:avLst/>
                  <a:gdLst>
                    <a:gd name="connsiteX0" fmla="*/ 65794 w 152516"/>
                    <a:gd name="connsiteY0" fmla="*/ 34240 h 34240"/>
                    <a:gd name="connsiteX1" fmla="*/ 11120 w 152516"/>
                    <a:gd name="connsiteY1" fmla="*/ 30525 h 34240"/>
                    <a:gd name="connsiteX2" fmla="*/ 167 w 152516"/>
                    <a:gd name="connsiteY2" fmla="*/ 15285 h 34240"/>
                    <a:gd name="connsiteX3" fmla="*/ 15407 w 152516"/>
                    <a:gd name="connsiteY3" fmla="*/ 4332 h 34240"/>
                    <a:gd name="connsiteX4" fmla="*/ 136279 w 152516"/>
                    <a:gd name="connsiteY4" fmla="*/ 331 h 34240"/>
                    <a:gd name="connsiteX5" fmla="*/ 152186 w 152516"/>
                    <a:gd name="connsiteY5" fmla="*/ 10332 h 34240"/>
                    <a:gd name="connsiteX6" fmla="*/ 142184 w 152516"/>
                    <a:gd name="connsiteY6" fmla="*/ 26239 h 34240"/>
                    <a:gd name="connsiteX7" fmla="*/ 65794 w 152516"/>
                    <a:gd name="connsiteY7" fmla="*/ 34240 h 3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516" h="34240">
                      <a:moveTo>
                        <a:pt x="65794" y="34240"/>
                      </a:moveTo>
                      <a:cubicBezTo>
                        <a:pt x="34838" y="34240"/>
                        <a:pt x="12644" y="30811"/>
                        <a:pt x="11120" y="30525"/>
                      </a:cubicBezTo>
                      <a:cubicBezTo>
                        <a:pt x="3881" y="29382"/>
                        <a:pt x="-976" y="22524"/>
                        <a:pt x="167" y="15285"/>
                      </a:cubicBezTo>
                      <a:cubicBezTo>
                        <a:pt x="1310" y="8046"/>
                        <a:pt x="8072" y="3189"/>
                        <a:pt x="15407" y="4332"/>
                      </a:cubicBezTo>
                      <a:cubicBezTo>
                        <a:pt x="15978" y="4427"/>
                        <a:pt x="76748" y="13952"/>
                        <a:pt x="136279" y="331"/>
                      </a:cubicBezTo>
                      <a:cubicBezTo>
                        <a:pt x="143423" y="-1288"/>
                        <a:pt x="150566" y="3189"/>
                        <a:pt x="152186" y="10332"/>
                      </a:cubicBezTo>
                      <a:cubicBezTo>
                        <a:pt x="153805" y="17476"/>
                        <a:pt x="149328" y="24620"/>
                        <a:pt x="142184" y="26239"/>
                      </a:cubicBezTo>
                      <a:cubicBezTo>
                        <a:pt x="115038" y="32335"/>
                        <a:pt x="88082" y="34145"/>
                        <a:pt x="65794" y="3424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265" name="Freeform: Shape 159">
                <a:extLst>
                  <a:ext uri="{FF2B5EF4-FFF2-40B4-BE49-F238E27FC236}">
                    <a16:creationId xmlns:a16="http://schemas.microsoft.com/office/drawing/2014/main" id="{CDA05D33-C386-426C-AF5E-79695AA57699}"/>
                  </a:ext>
                </a:extLst>
              </p:cNvPr>
              <p:cNvSpPr/>
              <p:nvPr/>
            </p:nvSpPr>
            <p:spPr>
              <a:xfrm>
                <a:off x="6804212" y="3994656"/>
                <a:ext cx="101341" cy="96554"/>
              </a:xfrm>
              <a:custGeom>
                <a:avLst/>
                <a:gdLst>
                  <a:gd name="connsiteX0" fmla="*/ 97793 w 101341"/>
                  <a:gd name="connsiteY0" fmla="*/ 33561 h 96554"/>
                  <a:gd name="connsiteX1" fmla="*/ 77886 w 101341"/>
                  <a:gd name="connsiteY1" fmla="*/ 7082 h 96554"/>
                  <a:gd name="connsiteX2" fmla="*/ 61503 w 101341"/>
                  <a:gd name="connsiteY2" fmla="*/ 128 h 96554"/>
                  <a:gd name="connsiteX3" fmla="*/ 28546 w 101341"/>
                  <a:gd name="connsiteY3" fmla="*/ 4129 h 96554"/>
                  <a:gd name="connsiteX4" fmla="*/ 14354 w 101341"/>
                  <a:gd name="connsiteY4" fmla="*/ 14797 h 96554"/>
                  <a:gd name="connsiteX5" fmla="*/ 1400 w 101341"/>
                  <a:gd name="connsiteY5" fmla="*/ 45277 h 96554"/>
                  <a:gd name="connsiteX6" fmla="*/ 3591 w 101341"/>
                  <a:gd name="connsiteY6" fmla="*/ 62993 h 96554"/>
                  <a:gd name="connsiteX7" fmla="*/ 23498 w 101341"/>
                  <a:gd name="connsiteY7" fmla="*/ 89473 h 96554"/>
                  <a:gd name="connsiteX8" fmla="*/ 39881 w 101341"/>
                  <a:gd name="connsiteY8" fmla="*/ 96426 h 96554"/>
                  <a:gd name="connsiteX9" fmla="*/ 72837 w 101341"/>
                  <a:gd name="connsiteY9" fmla="*/ 92426 h 96554"/>
                  <a:gd name="connsiteX10" fmla="*/ 87030 w 101341"/>
                  <a:gd name="connsiteY10" fmla="*/ 81758 h 96554"/>
                  <a:gd name="connsiteX11" fmla="*/ 99984 w 101341"/>
                  <a:gd name="connsiteY11" fmla="*/ 51182 h 96554"/>
                  <a:gd name="connsiteX12" fmla="*/ 97793 w 101341"/>
                  <a:gd name="connsiteY12" fmla="*/ 33561 h 9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341" h="96554">
                    <a:moveTo>
                      <a:pt x="97793" y="33561"/>
                    </a:moveTo>
                    <a:lnTo>
                      <a:pt x="77886" y="7082"/>
                    </a:lnTo>
                    <a:cubicBezTo>
                      <a:pt x="74076" y="2034"/>
                      <a:pt x="67789" y="-633"/>
                      <a:pt x="61503" y="128"/>
                    </a:cubicBezTo>
                    <a:lnTo>
                      <a:pt x="28546" y="4129"/>
                    </a:lnTo>
                    <a:cubicBezTo>
                      <a:pt x="22260" y="4891"/>
                      <a:pt x="16830" y="8987"/>
                      <a:pt x="14354" y="14797"/>
                    </a:cubicBezTo>
                    <a:lnTo>
                      <a:pt x="1400" y="45277"/>
                    </a:lnTo>
                    <a:cubicBezTo>
                      <a:pt x="-1077" y="51087"/>
                      <a:pt x="-219" y="57850"/>
                      <a:pt x="3591" y="62993"/>
                    </a:cubicBezTo>
                    <a:lnTo>
                      <a:pt x="23498" y="89473"/>
                    </a:lnTo>
                    <a:cubicBezTo>
                      <a:pt x="27308" y="94521"/>
                      <a:pt x="33594" y="97188"/>
                      <a:pt x="39881" y="96426"/>
                    </a:cubicBezTo>
                    <a:lnTo>
                      <a:pt x="72837" y="92426"/>
                    </a:lnTo>
                    <a:cubicBezTo>
                      <a:pt x="79124" y="91664"/>
                      <a:pt x="84553" y="87568"/>
                      <a:pt x="87030" y="81758"/>
                    </a:cubicBezTo>
                    <a:lnTo>
                      <a:pt x="99984" y="51182"/>
                    </a:lnTo>
                    <a:cubicBezTo>
                      <a:pt x="102365" y="45372"/>
                      <a:pt x="101603" y="38705"/>
                      <a:pt x="97793" y="33561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66" name="Freeform: Shape 160">
                <a:extLst>
                  <a:ext uri="{FF2B5EF4-FFF2-40B4-BE49-F238E27FC236}">
                    <a16:creationId xmlns:a16="http://schemas.microsoft.com/office/drawing/2014/main" id="{A2554058-4A1C-42DF-89F6-B06B01D33613}"/>
                  </a:ext>
                </a:extLst>
              </p:cNvPr>
              <p:cNvSpPr/>
              <p:nvPr/>
            </p:nvSpPr>
            <p:spPr>
              <a:xfrm>
                <a:off x="6571676" y="3994942"/>
                <a:ext cx="101541" cy="96650"/>
              </a:xfrm>
              <a:custGeom>
                <a:avLst/>
                <a:gdLst>
                  <a:gd name="connsiteX0" fmla="*/ 3527 w 101541"/>
                  <a:gd name="connsiteY0" fmla="*/ 33656 h 96650"/>
                  <a:gd name="connsiteX1" fmla="*/ 23434 w 101541"/>
                  <a:gd name="connsiteY1" fmla="*/ 7082 h 96650"/>
                  <a:gd name="connsiteX2" fmla="*/ 39817 w 101541"/>
                  <a:gd name="connsiteY2" fmla="*/ 128 h 96650"/>
                  <a:gd name="connsiteX3" fmla="*/ 72773 w 101541"/>
                  <a:gd name="connsiteY3" fmla="*/ 4129 h 96650"/>
                  <a:gd name="connsiteX4" fmla="*/ 87061 w 101541"/>
                  <a:gd name="connsiteY4" fmla="*/ 14797 h 96650"/>
                  <a:gd name="connsiteX5" fmla="*/ 100110 w 101541"/>
                  <a:gd name="connsiteY5" fmla="*/ 45277 h 96650"/>
                  <a:gd name="connsiteX6" fmla="*/ 98015 w 101541"/>
                  <a:gd name="connsiteY6" fmla="*/ 62993 h 96650"/>
                  <a:gd name="connsiteX7" fmla="*/ 78107 w 101541"/>
                  <a:gd name="connsiteY7" fmla="*/ 89568 h 96650"/>
                  <a:gd name="connsiteX8" fmla="*/ 61724 w 101541"/>
                  <a:gd name="connsiteY8" fmla="*/ 96522 h 96650"/>
                  <a:gd name="connsiteX9" fmla="*/ 28768 w 101541"/>
                  <a:gd name="connsiteY9" fmla="*/ 92521 h 96650"/>
                  <a:gd name="connsiteX10" fmla="*/ 14480 w 101541"/>
                  <a:gd name="connsiteY10" fmla="*/ 81853 h 96650"/>
                  <a:gd name="connsiteX11" fmla="*/ 1431 w 101541"/>
                  <a:gd name="connsiteY11" fmla="*/ 51373 h 96650"/>
                  <a:gd name="connsiteX12" fmla="*/ 3527 w 101541"/>
                  <a:gd name="connsiteY12" fmla="*/ 33656 h 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541" h="96650">
                    <a:moveTo>
                      <a:pt x="3527" y="33656"/>
                    </a:moveTo>
                    <a:lnTo>
                      <a:pt x="23434" y="7082"/>
                    </a:lnTo>
                    <a:cubicBezTo>
                      <a:pt x="27244" y="2034"/>
                      <a:pt x="33530" y="-633"/>
                      <a:pt x="39817" y="128"/>
                    </a:cubicBezTo>
                    <a:lnTo>
                      <a:pt x="72773" y="4129"/>
                    </a:lnTo>
                    <a:cubicBezTo>
                      <a:pt x="79060" y="4891"/>
                      <a:pt x="84489" y="8987"/>
                      <a:pt x="87061" y="14797"/>
                    </a:cubicBezTo>
                    <a:lnTo>
                      <a:pt x="100110" y="45277"/>
                    </a:lnTo>
                    <a:cubicBezTo>
                      <a:pt x="102587" y="51087"/>
                      <a:pt x="101825" y="57850"/>
                      <a:pt x="98015" y="62993"/>
                    </a:cubicBezTo>
                    <a:lnTo>
                      <a:pt x="78107" y="89568"/>
                    </a:lnTo>
                    <a:cubicBezTo>
                      <a:pt x="74297" y="94617"/>
                      <a:pt x="68011" y="97284"/>
                      <a:pt x="61724" y="96522"/>
                    </a:cubicBezTo>
                    <a:lnTo>
                      <a:pt x="28768" y="92521"/>
                    </a:lnTo>
                    <a:cubicBezTo>
                      <a:pt x="22481" y="91759"/>
                      <a:pt x="17052" y="87663"/>
                      <a:pt x="14480" y="81853"/>
                    </a:cubicBezTo>
                    <a:lnTo>
                      <a:pt x="1431" y="51373"/>
                    </a:lnTo>
                    <a:cubicBezTo>
                      <a:pt x="-1045" y="45468"/>
                      <a:pt x="-283" y="38705"/>
                      <a:pt x="3527" y="33656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267" name="Graphic 4">
                <a:extLst>
                  <a:ext uri="{FF2B5EF4-FFF2-40B4-BE49-F238E27FC236}">
                    <a16:creationId xmlns:a16="http://schemas.microsoft.com/office/drawing/2014/main" id="{675CF094-526F-4819-920D-F07E327AD9E1}"/>
                  </a:ext>
                </a:extLst>
              </p:cNvPr>
              <p:cNvGrpSpPr/>
              <p:nvPr/>
            </p:nvGrpSpPr>
            <p:grpSpPr>
              <a:xfrm>
                <a:off x="6335562" y="3030105"/>
                <a:ext cx="804864" cy="629495"/>
                <a:chOff x="6335562" y="3030105"/>
                <a:chExt cx="804864" cy="629495"/>
              </a:xfrm>
            </p:grpSpPr>
            <p:sp>
              <p:nvSpPr>
                <p:cNvPr id="291" name="Freeform: Shape 185">
                  <a:extLst>
                    <a:ext uri="{FF2B5EF4-FFF2-40B4-BE49-F238E27FC236}">
                      <a16:creationId xmlns:a16="http://schemas.microsoft.com/office/drawing/2014/main" id="{280DCE27-EE1F-422C-B9A1-301331802B98}"/>
                    </a:ext>
                  </a:extLst>
                </p:cNvPr>
                <p:cNvSpPr/>
                <p:nvPr/>
              </p:nvSpPr>
              <p:spPr>
                <a:xfrm>
                  <a:off x="6335562" y="3030105"/>
                  <a:ext cx="804864" cy="629495"/>
                </a:xfrm>
                <a:custGeom>
                  <a:avLst/>
                  <a:gdLst>
                    <a:gd name="connsiteX0" fmla="*/ 799805 w 804864"/>
                    <a:gd name="connsiteY0" fmla="*/ 281832 h 629495"/>
                    <a:gd name="connsiteX1" fmla="*/ 402137 w 804864"/>
                    <a:gd name="connsiteY1" fmla="*/ 83 h 629495"/>
                    <a:gd name="connsiteX2" fmla="*/ 4944 w 804864"/>
                    <a:gd name="connsiteY2" fmla="*/ 282499 h 629495"/>
                    <a:gd name="connsiteX3" fmla="*/ 402708 w 804864"/>
                    <a:gd name="connsiteY3" fmla="*/ 629495 h 629495"/>
                    <a:gd name="connsiteX4" fmla="*/ 799805 w 804864"/>
                    <a:gd name="connsiteY4" fmla="*/ 281832 h 62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4864" h="629495">
                      <a:moveTo>
                        <a:pt x="799805" y="281832"/>
                      </a:moveTo>
                      <a:cubicBezTo>
                        <a:pt x="751895" y="-12776"/>
                        <a:pt x="402137" y="83"/>
                        <a:pt x="402137" y="83"/>
                      </a:cubicBezTo>
                      <a:cubicBezTo>
                        <a:pt x="402137" y="83"/>
                        <a:pt x="52283" y="-12204"/>
                        <a:pt x="4944" y="282499"/>
                      </a:cubicBezTo>
                      <a:cubicBezTo>
                        <a:pt x="-42395" y="577203"/>
                        <a:pt x="262310" y="629590"/>
                        <a:pt x="402708" y="629495"/>
                      </a:cubicBezTo>
                      <a:cubicBezTo>
                        <a:pt x="543107" y="629495"/>
                        <a:pt x="847716" y="576441"/>
                        <a:pt x="799805" y="281832"/>
                      </a:cubicBezTo>
                      <a:close/>
                    </a:path>
                  </a:pathLst>
                </a:custGeom>
                <a:solidFill>
                  <a:srgbClr val="0538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92" name="Freeform: Shape 186">
                  <a:extLst>
                    <a:ext uri="{FF2B5EF4-FFF2-40B4-BE49-F238E27FC236}">
                      <a16:creationId xmlns:a16="http://schemas.microsoft.com/office/drawing/2014/main" id="{C41F221A-2B1A-4345-BBCD-1F58B1067F8E}"/>
                    </a:ext>
                  </a:extLst>
                </p:cNvPr>
                <p:cNvSpPr/>
                <p:nvPr/>
              </p:nvSpPr>
              <p:spPr>
                <a:xfrm>
                  <a:off x="6367843" y="3136677"/>
                  <a:ext cx="772583" cy="522922"/>
                </a:xfrm>
                <a:custGeom>
                  <a:avLst/>
                  <a:gdLst>
                    <a:gd name="connsiteX0" fmla="*/ 767525 w 772583"/>
                    <a:gd name="connsiteY0" fmla="*/ 175260 h 522922"/>
                    <a:gd name="connsiteX1" fmla="*/ 677894 w 772583"/>
                    <a:gd name="connsiteY1" fmla="*/ 0 h 522922"/>
                    <a:gd name="connsiteX2" fmla="*/ 719900 w 772583"/>
                    <a:gd name="connsiteY2" fmla="*/ 116681 h 522922"/>
                    <a:gd name="connsiteX3" fmla="*/ 322802 w 772583"/>
                    <a:gd name="connsiteY3" fmla="*/ 464439 h 522922"/>
                    <a:gd name="connsiteX4" fmla="*/ 0 w 772583"/>
                    <a:gd name="connsiteY4" fmla="*/ 362998 h 522922"/>
                    <a:gd name="connsiteX5" fmla="*/ 370427 w 772583"/>
                    <a:gd name="connsiteY5" fmla="*/ 522923 h 522922"/>
                    <a:gd name="connsiteX6" fmla="*/ 767525 w 772583"/>
                    <a:gd name="connsiteY6" fmla="*/ 175260 h 522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2583" h="522922">
                      <a:moveTo>
                        <a:pt x="767525" y="175260"/>
                      </a:moveTo>
                      <a:cubicBezTo>
                        <a:pt x="754856" y="97155"/>
                        <a:pt x="720852" y="40862"/>
                        <a:pt x="677894" y="0"/>
                      </a:cubicBezTo>
                      <a:cubicBezTo>
                        <a:pt x="697611" y="32195"/>
                        <a:pt x="712470" y="70676"/>
                        <a:pt x="719900" y="116681"/>
                      </a:cubicBezTo>
                      <a:cubicBezTo>
                        <a:pt x="767810" y="411290"/>
                        <a:pt x="463201" y="464249"/>
                        <a:pt x="322802" y="464439"/>
                      </a:cubicBezTo>
                      <a:cubicBezTo>
                        <a:pt x="237173" y="464534"/>
                        <a:pt x="90678" y="444913"/>
                        <a:pt x="0" y="362998"/>
                      </a:cubicBezTo>
                      <a:cubicBezTo>
                        <a:pt x="75819" y="494633"/>
                        <a:pt x="267367" y="523018"/>
                        <a:pt x="370427" y="522923"/>
                      </a:cubicBezTo>
                      <a:cubicBezTo>
                        <a:pt x="510826" y="522923"/>
                        <a:pt x="815435" y="469868"/>
                        <a:pt x="767525" y="175260"/>
                      </a:cubicBezTo>
                      <a:close/>
                    </a:path>
                  </a:pathLst>
                </a:custGeom>
                <a:solidFill>
                  <a:srgbClr val="053849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293" name="Graphic 4">
                  <a:extLst>
                    <a:ext uri="{FF2B5EF4-FFF2-40B4-BE49-F238E27FC236}">
                      <a16:creationId xmlns:a16="http://schemas.microsoft.com/office/drawing/2014/main" id="{BDC19BC9-7936-4A99-BDA3-8DEFB4282C02}"/>
                    </a:ext>
                  </a:extLst>
                </p:cNvPr>
                <p:cNvGrpSpPr/>
                <p:nvPr/>
              </p:nvGrpSpPr>
              <p:grpSpPr>
                <a:xfrm>
                  <a:off x="6371939" y="3030201"/>
                  <a:ext cx="650271" cy="625112"/>
                  <a:chOff x="6371939" y="3030201"/>
                  <a:chExt cx="650271" cy="625112"/>
                </a:xfrm>
                <a:solidFill>
                  <a:srgbClr val="FFFFFF">
                    <a:alpha val="50000"/>
                  </a:srgbClr>
                </a:solidFill>
              </p:grpSpPr>
              <p:sp>
                <p:nvSpPr>
                  <p:cNvPr id="294" name="Freeform: Shape 188">
                    <a:extLst>
                      <a:ext uri="{FF2B5EF4-FFF2-40B4-BE49-F238E27FC236}">
                        <a16:creationId xmlns:a16="http://schemas.microsoft.com/office/drawing/2014/main" id="{261112DB-E933-4166-BA5C-B1C91C0D3980}"/>
                      </a:ext>
                    </a:extLst>
                  </p:cNvPr>
                  <p:cNvSpPr/>
                  <p:nvPr/>
                </p:nvSpPr>
                <p:spPr>
                  <a:xfrm>
                    <a:off x="6371939" y="3030201"/>
                    <a:ext cx="474345" cy="575582"/>
                  </a:xfrm>
                  <a:custGeom>
                    <a:avLst/>
                    <a:gdLst>
                      <a:gd name="connsiteX0" fmla="*/ 365760 w 474345"/>
                      <a:gd name="connsiteY0" fmla="*/ 82 h 575582"/>
                      <a:gd name="connsiteX1" fmla="*/ 319088 w 474345"/>
                      <a:gd name="connsiteY1" fmla="*/ 1987 h 575582"/>
                      <a:gd name="connsiteX2" fmla="*/ 0 w 474345"/>
                      <a:gd name="connsiteY2" fmla="*/ 476713 h 575582"/>
                      <a:gd name="connsiteX3" fmla="*/ 113824 w 474345"/>
                      <a:gd name="connsiteY3" fmla="*/ 575582 h 575582"/>
                      <a:gd name="connsiteX4" fmla="*/ 474345 w 474345"/>
                      <a:gd name="connsiteY4" fmla="*/ 10654 h 575582"/>
                      <a:gd name="connsiteX5" fmla="*/ 365760 w 474345"/>
                      <a:gd name="connsiteY5" fmla="*/ 82 h 575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4345" h="575582">
                        <a:moveTo>
                          <a:pt x="365760" y="82"/>
                        </a:moveTo>
                        <a:cubicBezTo>
                          <a:pt x="365760" y="82"/>
                          <a:pt x="347567" y="-490"/>
                          <a:pt x="319088" y="1987"/>
                        </a:cubicBezTo>
                        <a:cubicBezTo>
                          <a:pt x="279083" y="111715"/>
                          <a:pt x="186118" y="312502"/>
                          <a:pt x="0" y="476713"/>
                        </a:cubicBezTo>
                        <a:cubicBezTo>
                          <a:pt x="27432" y="520718"/>
                          <a:pt x="68199" y="552722"/>
                          <a:pt x="113824" y="575582"/>
                        </a:cubicBezTo>
                        <a:cubicBezTo>
                          <a:pt x="339757" y="369937"/>
                          <a:pt x="439103" y="121049"/>
                          <a:pt x="474345" y="10654"/>
                        </a:cubicBezTo>
                        <a:cubicBezTo>
                          <a:pt x="412623" y="-1633"/>
                          <a:pt x="365760" y="82"/>
                          <a:pt x="365760" y="8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295" name="Freeform: Shape 189">
                    <a:extLst>
                      <a:ext uri="{FF2B5EF4-FFF2-40B4-BE49-F238E27FC236}">
                        <a16:creationId xmlns:a16="http://schemas.microsoft.com/office/drawing/2014/main" id="{834C6D34-46FA-4C83-89EE-A316DAF022F2}"/>
                      </a:ext>
                    </a:extLst>
                  </p:cNvPr>
                  <p:cNvSpPr/>
                  <p:nvPr/>
                </p:nvSpPr>
                <p:spPr>
                  <a:xfrm>
                    <a:off x="6568344" y="3076289"/>
                    <a:ext cx="453866" cy="579024"/>
                  </a:xfrm>
                  <a:custGeom>
                    <a:avLst/>
                    <a:gdLst>
                      <a:gd name="connsiteX0" fmla="*/ 387953 w 453866"/>
                      <a:gd name="connsiteY0" fmla="*/ 0 h 579024"/>
                      <a:gd name="connsiteX1" fmla="*/ 0 w 453866"/>
                      <a:gd name="connsiteY1" fmla="*/ 560642 h 579024"/>
                      <a:gd name="connsiteX2" fmla="*/ 95536 w 453866"/>
                      <a:gd name="connsiteY2" fmla="*/ 579025 h 579024"/>
                      <a:gd name="connsiteX3" fmla="*/ 453866 w 453866"/>
                      <a:gd name="connsiteY3" fmla="*/ 40005 h 579024"/>
                      <a:gd name="connsiteX4" fmla="*/ 387953 w 453866"/>
                      <a:gd name="connsiteY4" fmla="*/ 0 h 579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3866" h="579024">
                        <a:moveTo>
                          <a:pt x="387953" y="0"/>
                        </a:moveTo>
                        <a:cubicBezTo>
                          <a:pt x="350901" y="111157"/>
                          <a:pt x="243459" y="369475"/>
                          <a:pt x="0" y="560642"/>
                        </a:cubicBezTo>
                        <a:cubicBezTo>
                          <a:pt x="32671" y="569690"/>
                          <a:pt x="65342" y="575596"/>
                          <a:pt x="95536" y="579025"/>
                        </a:cubicBezTo>
                        <a:cubicBezTo>
                          <a:pt x="311563" y="390049"/>
                          <a:pt x="413099" y="158782"/>
                          <a:pt x="453866" y="40005"/>
                        </a:cubicBezTo>
                        <a:cubicBezTo>
                          <a:pt x="432911" y="23813"/>
                          <a:pt x="410623" y="10668"/>
                          <a:pt x="38795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</p:grpSp>
          <p:sp>
            <p:nvSpPr>
              <p:cNvPr id="268" name="Freeform: Shape 162">
                <a:extLst>
                  <a:ext uri="{FF2B5EF4-FFF2-40B4-BE49-F238E27FC236}">
                    <a16:creationId xmlns:a16="http://schemas.microsoft.com/office/drawing/2014/main" id="{1C3FBCF4-AD98-4CF4-B6B0-BD025C9AB13C}"/>
                  </a:ext>
                </a:extLst>
              </p:cNvPr>
              <p:cNvSpPr/>
              <p:nvPr/>
            </p:nvSpPr>
            <p:spPr>
              <a:xfrm>
                <a:off x="6818566" y="4010971"/>
                <a:ext cx="218485" cy="258228"/>
              </a:xfrm>
              <a:custGeom>
                <a:avLst/>
                <a:gdLst>
                  <a:gd name="connsiteX0" fmla="*/ 131826 w 218485"/>
                  <a:gd name="connsiteY0" fmla="*/ 258229 h 258228"/>
                  <a:gd name="connsiteX1" fmla="*/ 31623 w 218485"/>
                  <a:gd name="connsiteY1" fmla="*/ 202412 h 258228"/>
                  <a:gd name="connsiteX2" fmla="*/ 15621 w 218485"/>
                  <a:gd name="connsiteY2" fmla="*/ 23342 h 258228"/>
                  <a:gd name="connsiteX3" fmla="*/ 44958 w 218485"/>
                  <a:gd name="connsiteY3" fmla="*/ 11341 h 258228"/>
                  <a:gd name="connsiteX4" fmla="*/ 56959 w 218485"/>
                  <a:gd name="connsiteY4" fmla="*/ 40678 h 258228"/>
                  <a:gd name="connsiteX5" fmla="*/ 67818 w 218485"/>
                  <a:gd name="connsiteY5" fmla="*/ 175837 h 258228"/>
                  <a:gd name="connsiteX6" fmla="*/ 143923 w 218485"/>
                  <a:gd name="connsiteY6" fmla="*/ 211461 h 258228"/>
                  <a:gd name="connsiteX7" fmla="*/ 162877 w 218485"/>
                  <a:gd name="connsiteY7" fmla="*/ 193935 h 258228"/>
                  <a:gd name="connsiteX8" fmla="*/ 163068 w 218485"/>
                  <a:gd name="connsiteY8" fmla="*/ 157740 h 258228"/>
                  <a:gd name="connsiteX9" fmla="*/ 146209 w 218485"/>
                  <a:gd name="connsiteY9" fmla="*/ 133261 h 258228"/>
                  <a:gd name="connsiteX10" fmla="*/ 116967 w 218485"/>
                  <a:gd name="connsiteY10" fmla="*/ 66205 h 258228"/>
                  <a:gd name="connsiteX11" fmla="*/ 141351 w 218485"/>
                  <a:gd name="connsiteY11" fmla="*/ 17341 h 258228"/>
                  <a:gd name="connsiteX12" fmla="*/ 198787 w 218485"/>
                  <a:gd name="connsiteY12" fmla="*/ 577 h 258228"/>
                  <a:gd name="connsiteX13" fmla="*/ 218313 w 218485"/>
                  <a:gd name="connsiteY13" fmla="*/ 25628 h 258228"/>
                  <a:gd name="connsiteX14" fmla="*/ 193262 w 218485"/>
                  <a:gd name="connsiteY14" fmla="*/ 45154 h 258228"/>
                  <a:gd name="connsiteX15" fmla="*/ 170212 w 218485"/>
                  <a:gd name="connsiteY15" fmla="*/ 51727 h 258228"/>
                  <a:gd name="connsiteX16" fmla="*/ 161734 w 218485"/>
                  <a:gd name="connsiteY16" fmla="*/ 68491 h 258228"/>
                  <a:gd name="connsiteX17" fmla="*/ 180975 w 218485"/>
                  <a:gd name="connsiteY17" fmla="*/ 105067 h 258228"/>
                  <a:gd name="connsiteX18" fmla="*/ 204216 w 218485"/>
                  <a:gd name="connsiteY18" fmla="*/ 140214 h 258228"/>
                  <a:gd name="connsiteX19" fmla="*/ 203549 w 218485"/>
                  <a:gd name="connsiteY19" fmla="*/ 212509 h 258228"/>
                  <a:gd name="connsiteX20" fmla="*/ 157734 w 218485"/>
                  <a:gd name="connsiteY20" fmla="*/ 254133 h 258228"/>
                  <a:gd name="connsiteX21" fmla="*/ 131826 w 218485"/>
                  <a:gd name="connsiteY21" fmla="*/ 258229 h 25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485" h="258228">
                    <a:moveTo>
                      <a:pt x="131826" y="258229"/>
                    </a:moveTo>
                    <a:cubicBezTo>
                      <a:pt x="92964" y="258229"/>
                      <a:pt x="54007" y="232892"/>
                      <a:pt x="31623" y="202412"/>
                    </a:cubicBezTo>
                    <a:cubicBezTo>
                      <a:pt x="-3715" y="154406"/>
                      <a:pt x="-10001" y="84112"/>
                      <a:pt x="15621" y="23342"/>
                    </a:cubicBezTo>
                    <a:cubicBezTo>
                      <a:pt x="20383" y="11912"/>
                      <a:pt x="33623" y="6578"/>
                      <a:pt x="44958" y="11341"/>
                    </a:cubicBezTo>
                    <a:cubicBezTo>
                      <a:pt x="56388" y="16103"/>
                      <a:pt x="61722" y="29343"/>
                      <a:pt x="56959" y="40678"/>
                    </a:cubicBezTo>
                    <a:cubicBezTo>
                      <a:pt x="37338" y="87160"/>
                      <a:pt x="41624" y="140214"/>
                      <a:pt x="67818" y="175837"/>
                    </a:cubicBezTo>
                    <a:cubicBezTo>
                      <a:pt x="85153" y="199364"/>
                      <a:pt x="119158" y="219652"/>
                      <a:pt x="143923" y="211461"/>
                    </a:cubicBezTo>
                    <a:cubicBezTo>
                      <a:pt x="154686" y="207937"/>
                      <a:pt x="160210" y="199936"/>
                      <a:pt x="162877" y="193935"/>
                    </a:cubicBezTo>
                    <a:cubicBezTo>
                      <a:pt x="167830" y="182981"/>
                      <a:pt x="167926" y="169075"/>
                      <a:pt x="163068" y="157740"/>
                    </a:cubicBezTo>
                    <a:cubicBezTo>
                      <a:pt x="159734" y="149929"/>
                      <a:pt x="153162" y="141833"/>
                      <a:pt x="146209" y="133261"/>
                    </a:cubicBezTo>
                    <a:cubicBezTo>
                      <a:pt x="132493" y="116401"/>
                      <a:pt x="115538" y="95351"/>
                      <a:pt x="116967" y="66205"/>
                    </a:cubicBezTo>
                    <a:cubicBezTo>
                      <a:pt x="117919" y="47155"/>
                      <a:pt x="126587" y="29819"/>
                      <a:pt x="141351" y="17341"/>
                    </a:cubicBezTo>
                    <a:cubicBezTo>
                      <a:pt x="157162" y="4102"/>
                      <a:pt x="178022" y="-1994"/>
                      <a:pt x="198787" y="577"/>
                    </a:cubicBezTo>
                    <a:cubicBezTo>
                      <a:pt x="211074" y="2101"/>
                      <a:pt x="219837" y="13341"/>
                      <a:pt x="218313" y="25628"/>
                    </a:cubicBezTo>
                    <a:cubicBezTo>
                      <a:pt x="216789" y="37915"/>
                      <a:pt x="205645" y="46678"/>
                      <a:pt x="193262" y="45154"/>
                    </a:cubicBezTo>
                    <a:cubicBezTo>
                      <a:pt x="184975" y="44202"/>
                      <a:pt x="176308" y="46583"/>
                      <a:pt x="170212" y="51727"/>
                    </a:cubicBezTo>
                    <a:cubicBezTo>
                      <a:pt x="166592" y="54775"/>
                      <a:pt x="162211" y="60109"/>
                      <a:pt x="161734" y="68491"/>
                    </a:cubicBezTo>
                    <a:cubicBezTo>
                      <a:pt x="161163" y="79635"/>
                      <a:pt x="168592" y="89731"/>
                      <a:pt x="180975" y="105067"/>
                    </a:cubicBezTo>
                    <a:cubicBezTo>
                      <a:pt x="189547" y="115639"/>
                      <a:pt x="198501" y="126593"/>
                      <a:pt x="204216" y="140214"/>
                    </a:cubicBezTo>
                    <a:cubicBezTo>
                      <a:pt x="213931" y="163074"/>
                      <a:pt x="213741" y="190125"/>
                      <a:pt x="203549" y="212509"/>
                    </a:cubicBezTo>
                    <a:cubicBezTo>
                      <a:pt x="194405" y="232606"/>
                      <a:pt x="178117" y="247465"/>
                      <a:pt x="157734" y="254133"/>
                    </a:cubicBezTo>
                    <a:cubicBezTo>
                      <a:pt x="149352" y="256895"/>
                      <a:pt x="140589" y="258229"/>
                      <a:pt x="131826" y="258229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69" name="Freeform: Shape 163">
                <a:extLst>
                  <a:ext uri="{FF2B5EF4-FFF2-40B4-BE49-F238E27FC236}">
                    <a16:creationId xmlns:a16="http://schemas.microsoft.com/office/drawing/2014/main" id="{327AA330-8D94-45FA-B7F1-292CE5EFF2AB}"/>
                  </a:ext>
                </a:extLst>
              </p:cNvPr>
              <p:cNvSpPr/>
              <p:nvPr/>
            </p:nvSpPr>
            <p:spPr>
              <a:xfrm>
                <a:off x="6440059" y="4011505"/>
                <a:ext cx="218889" cy="258075"/>
              </a:xfrm>
              <a:custGeom>
                <a:avLst/>
                <a:gdLst>
                  <a:gd name="connsiteX0" fmla="*/ 87232 w 218889"/>
                  <a:gd name="connsiteY0" fmla="*/ 258075 h 258075"/>
                  <a:gd name="connsiteX1" fmla="*/ 61134 w 218889"/>
                  <a:gd name="connsiteY1" fmla="*/ 253980 h 258075"/>
                  <a:gd name="connsiteX2" fmla="*/ 15223 w 218889"/>
                  <a:gd name="connsiteY2" fmla="*/ 212451 h 258075"/>
                  <a:gd name="connsiteX3" fmla="*/ 14461 w 218889"/>
                  <a:gd name="connsiteY3" fmla="*/ 140156 h 258075"/>
                  <a:gd name="connsiteX4" fmla="*/ 37607 w 218889"/>
                  <a:gd name="connsiteY4" fmla="*/ 105009 h 258075"/>
                  <a:gd name="connsiteX5" fmla="*/ 56847 w 218889"/>
                  <a:gd name="connsiteY5" fmla="*/ 68433 h 258075"/>
                  <a:gd name="connsiteX6" fmla="*/ 48370 w 218889"/>
                  <a:gd name="connsiteY6" fmla="*/ 51669 h 258075"/>
                  <a:gd name="connsiteX7" fmla="*/ 25225 w 218889"/>
                  <a:gd name="connsiteY7" fmla="*/ 45096 h 258075"/>
                  <a:gd name="connsiteX8" fmla="*/ 174 w 218889"/>
                  <a:gd name="connsiteY8" fmla="*/ 25665 h 258075"/>
                  <a:gd name="connsiteX9" fmla="*/ 19605 w 218889"/>
                  <a:gd name="connsiteY9" fmla="*/ 615 h 258075"/>
                  <a:gd name="connsiteX10" fmla="*/ 77136 w 218889"/>
                  <a:gd name="connsiteY10" fmla="*/ 17283 h 258075"/>
                  <a:gd name="connsiteX11" fmla="*/ 101615 w 218889"/>
                  <a:gd name="connsiteY11" fmla="*/ 66051 h 258075"/>
                  <a:gd name="connsiteX12" fmla="*/ 72564 w 218889"/>
                  <a:gd name="connsiteY12" fmla="*/ 133107 h 258075"/>
                  <a:gd name="connsiteX13" fmla="*/ 55800 w 218889"/>
                  <a:gd name="connsiteY13" fmla="*/ 157587 h 258075"/>
                  <a:gd name="connsiteX14" fmla="*/ 56085 w 218889"/>
                  <a:gd name="connsiteY14" fmla="*/ 193782 h 258075"/>
                  <a:gd name="connsiteX15" fmla="*/ 75135 w 218889"/>
                  <a:gd name="connsiteY15" fmla="*/ 211308 h 258075"/>
                  <a:gd name="connsiteX16" fmla="*/ 151240 w 218889"/>
                  <a:gd name="connsiteY16" fmla="*/ 175494 h 258075"/>
                  <a:gd name="connsiteX17" fmla="*/ 161813 w 218889"/>
                  <a:gd name="connsiteY17" fmla="*/ 40334 h 258075"/>
                  <a:gd name="connsiteX18" fmla="*/ 173719 w 218889"/>
                  <a:gd name="connsiteY18" fmla="*/ 10902 h 258075"/>
                  <a:gd name="connsiteX19" fmla="*/ 203152 w 218889"/>
                  <a:gd name="connsiteY19" fmla="*/ 22808 h 258075"/>
                  <a:gd name="connsiteX20" fmla="*/ 187435 w 218889"/>
                  <a:gd name="connsiteY20" fmla="*/ 201973 h 258075"/>
                  <a:gd name="connsiteX21" fmla="*/ 87232 w 218889"/>
                  <a:gd name="connsiteY21" fmla="*/ 258075 h 258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889" h="258075">
                    <a:moveTo>
                      <a:pt x="87232" y="258075"/>
                    </a:moveTo>
                    <a:cubicBezTo>
                      <a:pt x="78469" y="258075"/>
                      <a:pt x="69706" y="256837"/>
                      <a:pt x="61134" y="253980"/>
                    </a:cubicBezTo>
                    <a:cubicBezTo>
                      <a:pt x="40655" y="247312"/>
                      <a:pt x="24367" y="232548"/>
                      <a:pt x="15223" y="212451"/>
                    </a:cubicBezTo>
                    <a:cubicBezTo>
                      <a:pt x="5031" y="190067"/>
                      <a:pt x="4746" y="163111"/>
                      <a:pt x="14461" y="140156"/>
                    </a:cubicBezTo>
                    <a:cubicBezTo>
                      <a:pt x="20176" y="126535"/>
                      <a:pt x="29035" y="115581"/>
                      <a:pt x="37607" y="105009"/>
                    </a:cubicBezTo>
                    <a:cubicBezTo>
                      <a:pt x="49989" y="89769"/>
                      <a:pt x="57419" y="79672"/>
                      <a:pt x="56847" y="68433"/>
                    </a:cubicBezTo>
                    <a:cubicBezTo>
                      <a:pt x="56371" y="60051"/>
                      <a:pt x="51990" y="54717"/>
                      <a:pt x="48370" y="51669"/>
                    </a:cubicBezTo>
                    <a:cubicBezTo>
                      <a:pt x="42179" y="46525"/>
                      <a:pt x="33606" y="44144"/>
                      <a:pt x="25225" y="45096"/>
                    </a:cubicBezTo>
                    <a:cubicBezTo>
                      <a:pt x="13128" y="46716"/>
                      <a:pt x="1698" y="37953"/>
                      <a:pt x="174" y="25665"/>
                    </a:cubicBezTo>
                    <a:cubicBezTo>
                      <a:pt x="-1350" y="13378"/>
                      <a:pt x="7318" y="2139"/>
                      <a:pt x="19605" y="615"/>
                    </a:cubicBezTo>
                    <a:cubicBezTo>
                      <a:pt x="40369" y="-2052"/>
                      <a:pt x="61324" y="4044"/>
                      <a:pt x="77136" y="17283"/>
                    </a:cubicBezTo>
                    <a:cubicBezTo>
                      <a:pt x="91900" y="29666"/>
                      <a:pt x="100663" y="47001"/>
                      <a:pt x="101615" y="66051"/>
                    </a:cubicBezTo>
                    <a:cubicBezTo>
                      <a:pt x="103139" y="95198"/>
                      <a:pt x="86185" y="116248"/>
                      <a:pt x="72564" y="133107"/>
                    </a:cubicBezTo>
                    <a:cubicBezTo>
                      <a:pt x="65610" y="141680"/>
                      <a:pt x="59038" y="149776"/>
                      <a:pt x="55800" y="157587"/>
                    </a:cubicBezTo>
                    <a:cubicBezTo>
                      <a:pt x="50942" y="169017"/>
                      <a:pt x="51133" y="182828"/>
                      <a:pt x="56085" y="193782"/>
                    </a:cubicBezTo>
                    <a:cubicBezTo>
                      <a:pt x="58848" y="199878"/>
                      <a:pt x="64372" y="207783"/>
                      <a:pt x="75135" y="211308"/>
                    </a:cubicBezTo>
                    <a:cubicBezTo>
                      <a:pt x="99996" y="219404"/>
                      <a:pt x="133905" y="199020"/>
                      <a:pt x="151240" y="175494"/>
                    </a:cubicBezTo>
                    <a:cubicBezTo>
                      <a:pt x="177339" y="139870"/>
                      <a:pt x="181530" y="86816"/>
                      <a:pt x="161813" y="40334"/>
                    </a:cubicBezTo>
                    <a:cubicBezTo>
                      <a:pt x="156955" y="28904"/>
                      <a:pt x="162289" y="15759"/>
                      <a:pt x="173719" y="10902"/>
                    </a:cubicBezTo>
                    <a:cubicBezTo>
                      <a:pt x="185054" y="6044"/>
                      <a:pt x="198294" y="11378"/>
                      <a:pt x="203152" y="22808"/>
                    </a:cubicBezTo>
                    <a:cubicBezTo>
                      <a:pt x="228869" y="83577"/>
                      <a:pt x="222678" y="153872"/>
                      <a:pt x="187435" y="201973"/>
                    </a:cubicBezTo>
                    <a:cubicBezTo>
                      <a:pt x="164956" y="232548"/>
                      <a:pt x="126094" y="257980"/>
                      <a:pt x="87232" y="258075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70" name="Freeform: Shape 164">
                <a:extLst>
                  <a:ext uri="{FF2B5EF4-FFF2-40B4-BE49-F238E27FC236}">
                    <a16:creationId xmlns:a16="http://schemas.microsoft.com/office/drawing/2014/main" id="{F4E1431A-0E72-4C87-8A9A-6342B8424E8B}"/>
                  </a:ext>
                </a:extLst>
              </p:cNvPr>
              <p:cNvSpPr/>
              <p:nvPr/>
            </p:nvSpPr>
            <p:spPr>
              <a:xfrm>
                <a:off x="6212109" y="3736947"/>
                <a:ext cx="183743" cy="129821"/>
              </a:xfrm>
              <a:custGeom>
                <a:avLst/>
                <a:gdLst>
                  <a:gd name="connsiteX0" fmla="*/ 0 w 183743"/>
                  <a:gd name="connsiteY0" fmla="*/ 34000 h 129821"/>
                  <a:gd name="connsiteX1" fmla="*/ 182880 w 183743"/>
                  <a:gd name="connsiteY1" fmla="*/ 129822 h 129821"/>
                  <a:gd name="connsiteX2" fmla="*/ 136303 w 183743"/>
                  <a:gd name="connsiteY2" fmla="*/ 15807 h 129821"/>
                  <a:gd name="connsiteX3" fmla="*/ 0 w 183743"/>
                  <a:gd name="connsiteY3" fmla="*/ 34000 h 12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743" h="129821">
                    <a:moveTo>
                      <a:pt x="0" y="34000"/>
                    </a:moveTo>
                    <a:cubicBezTo>
                      <a:pt x="65818" y="78006"/>
                      <a:pt x="128016" y="108581"/>
                      <a:pt x="182880" y="129822"/>
                    </a:cubicBezTo>
                    <a:cubicBezTo>
                      <a:pt x="184880" y="110200"/>
                      <a:pt x="187738" y="43430"/>
                      <a:pt x="136303" y="15807"/>
                    </a:cubicBezTo>
                    <a:cubicBezTo>
                      <a:pt x="85534" y="-11530"/>
                      <a:pt x="28004" y="-2100"/>
                      <a:pt x="0" y="3400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71" name="Freeform: Shape 165">
                <a:extLst>
                  <a:ext uri="{FF2B5EF4-FFF2-40B4-BE49-F238E27FC236}">
                    <a16:creationId xmlns:a16="http://schemas.microsoft.com/office/drawing/2014/main" id="{7AF3D266-7FCF-4D1C-A216-2D9AEAE5562E}"/>
                  </a:ext>
                </a:extLst>
              </p:cNvPr>
              <p:cNvSpPr/>
              <p:nvPr/>
            </p:nvSpPr>
            <p:spPr>
              <a:xfrm>
                <a:off x="6114097" y="3645122"/>
                <a:ext cx="365664" cy="246221"/>
              </a:xfrm>
              <a:custGeom>
                <a:avLst/>
                <a:gdLst>
                  <a:gd name="connsiteX0" fmla="*/ 365665 w 365664"/>
                  <a:gd name="connsiteY0" fmla="*/ 175260 h 246221"/>
                  <a:gd name="connsiteX1" fmla="*/ 57817 w 365664"/>
                  <a:gd name="connsiteY1" fmla="*/ 10668 h 246221"/>
                  <a:gd name="connsiteX2" fmla="*/ 43720 w 365664"/>
                  <a:gd name="connsiteY2" fmla="*/ 0 h 246221"/>
                  <a:gd name="connsiteX3" fmla="*/ 0 w 365664"/>
                  <a:gd name="connsiteY3" fmla="*/ 51816 h 246221"/>
                  <a:gd name="connsiteX4" fmla="*/ 354140 w 365664"/>
                  <a:gd name="connsiteY4" fmla="*/ 246221 h 246221"/>
                  <a:gd name="connsiteX5" fmla="*/ 365665 w 365664"/>
                  <a:gd name="connsiteY5" fmla="*/ 175260 h 24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5664" h="246221">
                    <a:moveTo>
                      <a:pt x="365665" y="175260"/>
                    </a:moveTo>
                    <a:cubicBezTo>
                      <a:pt x="365665" y="175260"/>
                      <a:pt x="166878" y="103632"/>
                      <a:pt x="57817" y="10668"/>
                    </a:cubicBezTo>
                    <a:cubicBezTo>
                      <a:pt x="53150" y="6667"/>
                      <a:pt x="48482" y="3238"/>
                      <a:pt x="43720" y="0"/>
                    </a:cubicBezTo>
                    <a:lnTo>
                      <a:pt x="0" y="51816"/>
                    </a:lnTo>
                    <a:cubicBezTo>
                      <a:pt x="134493" y="165449"/>
                      <a:pt x="261842" y="220027"/>
                      <a:pt x="354140" y="246221"/>
                    </a:cubicBezTo>
                    <a:cubicBezTo>
                      <a:pt x="354044" y="246317"/>
                      <a:pt x="353473" y="222599"/>
                      <a:pt x="365665" y="175260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72" name="Freeform: Shape 166">
                <a:extLst>
                  <a:ext uri="{FF2B5EF4-FFF2-40B4-BE49-F238E27FC236}">
                    <a16:creationId xmlns:a16="http://schemas.microsoft.com/office/drawing/2014/main" id="{8C08D882-3933-4B77-A631-1B7C0E53387D}"/>
                  </a:ext>
                </a:extLst>
              </p:cNvPr>
              <p:cNvSpPr/>
              <p:nvPr/>
            </p:nvSpPr>
            <p:spPr>
              <a:xfrm>
                <a:off x="6084177" y="3530144"/>
                <a:ext cx="175472" cy="196797"/>
              </a:xfrm>
              <a:custGeom>
                <a:avLst/>
                <a:gdLst>
                  <a:gd name="connsiteX0" fmla="*/ 29920 w 175472"/>
                  <a:gd name="connsiteY0" fmla="*/ 196798 h 196797"/>
                  <a:gd name="connsiteX1" fmla="*/ 10584 w 175472"/>
                  <a:gd name="connsiteY1" fmla="*/ 189749 h 196797"/>
                  <a:gd name="connsiteX2" fmla="*/ 7060 w 175472"/>
                  <a:gd name="connsiteY2" fmla="*/ 147649 h 196797"/>
                  <a:gd name="connsiteX3" fmla="*/ 122788 w 175472"/>
                  <a:gd name="connsiteY3" fmla="*/ 10584 h 196797"/>
                  <a:gd name="connsiteX4" fmla="*/ 164889 w 175472"/>
                  <a:gd name="connsiteY4" fmla="*/ 7060 h 196797"/>
                  <a:gd name="connsiteX5" fmla="*/ 168413 w 175472"/>
                  <a:gd name="connsiteY5" fmla="*/ 49160 h 196797"/>
                  <a:gd name="connsiteX6" fmla="*/ 52684 w 175472"/>
                  <a:gd name="connsiteY6" fmla="*/ 186225 h 196797"/>
                  <a:gd name="connsiteX7" fmla="*/ 29920 w 175472"/>
                  <a:gd name="connsiteY7" fmla="*/ 196798 h 19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472" h="196797">
                    <a:moveTo>
                      <a:pt x="29920" y="196798"/>
                    </a:moveTo>
                    <a:cubicBezTo>
                      <a:pt x="23062" y="196798"/>
                      <a:pt x="16204" y="194512"/>
                      <a:pt x="10584" y="189749"/>
                    </a:cubicBezTo>
                    <a:cubicBezTo>
                      <a:pt x="-1989" y="179081"/>
                      <a:pt x="-3608" y="160222"/>
                      <a:pt x="7060" y="147649"/>
                    </a:cubicBezTo>
                    <a:lnTo>
                      <a:pt x="122788" y="10584"/>
                    </a:lnTo>
                    <a:cubicBezTo>
                      <a:pt x="133457" y="-1989"/>
                      <a:pt x="152316" y="-3608"/>
                      <a:pt x="164889" y="7060"/>
                    </a:cubicBezTo>
                    <a:cubicBezTo>
                      <a:pt x="177462" y="17728"/>
                      <a:pt x="179081" y="36587"/>
                      <a:pt x="168413" y="49160"/>
                    </a:cubicBezTo>
                    <a:lnTo>
                      <a:pt x="52684" y="186225"/>
                    </a:lnTo>
                    <a:cubicBezTo>
                      <a:pt x="46779" y="193178"/>
                      <a:pt x="38397" y="196798"/>
                      <a:pt x="29920" y="196798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73" name="Freeform: Shape 167">
                <a:extLst>
                  <a:ext uri="{FF2B5EF4-FFF2-40B4-BE49-F238E27FC236}">
                    <a16:creationId xmlns:a16="http://schemas.microsoft.com/office/drawing/2014/main" id="{6EB652E0-E0CF-4909-B4E9-906D56B6327B}"/>
                  </a:ext>
                </a:extLst>
              </p:cNvPr>
              <p:cNvSpPr/>
              <p:nvPr/>
            </p:nvSpPr>
            <p:spPr>
              <a:xfrm>
                <a:off x="6793991" y="4565141"/>
                <a:ext cx="473561" cy="300608"/>
              </a:xfrm>
              <a:custGeom>
                <a:avLst/>
                <a:gdLst>
                  <a:gd name="connsiteX0" fmla="*/ 214979 w 473561"/>
                  <a:gd name="connsiteY0" fmla="*/ 2191 h 300608"/>
                  <a:gd name="connsiteX1" fmla="*/ 214122 w 473561"/>
                  <a:gd name="connsiteY1" fmla="*/ 102870 h 300608"/>
                  <a:gd name="connsiteX2" fmla="*/ 411956 w 473561"/>
                  <a:gd name="connsiteY2" fmla="*/ 107252 h 300608"/>
                  <a:gd name="connsiteX3" fmla="*/ 469011 w 473561"/>
                  <a:gd name="connsiteY3" fmla="*/ 300609 h 300608"/>
                  <a:gd name="connsiteX4" fmla="*/ 0 w 473561"/>
                  <a:gd name="connsiteY4" fmla="*/ 300609 h 300608"/>
                  <a:gd name="connsiteX5" fmla="*/ 8001 w 473561"/>
                  <a:gd name="connsiteY5" fmla="*/ 0 h 300608"/>
                  <a:gd name="connsiteX6" fmla="*/ 214979 w 473561"/>
                  <a:gd name="connsiteY6" fmla="*/ 2191 h 3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1" h="300608">
                    <a:moveTo>
                      <a:pt x="214979" y="2191"/>
                    </a:moveTo>
                    <a:cubicBezTo>
                      <a:pt x="215265" y="14669"/>
                      <a:pt x="214122" y="102870"/>
                      <a:pt x="214122" y="102870"/>
                    </a:cubicBezTo>
                    <a:cubicBezTo>
                      <a:pt x="214122" y="102870"/>
                      <a:pt x="326422" y="49054"/>
                      <a:pt x="411956" y="107252"/>
                    </a:cubicBezTo>
                    <a:cubicBezTo>
                      <a:pt x="497491" y="165449"/>
                      <a:pt x="469011" y="300609"/>
                      <a:pt x="469011" y="300609"/>
                    </a:cubicBezTo>
                    <a:lnTo>
                      <a:pt x="0" y="300609"/>
                    </a:lnTo>
                    <a:lnTo>
                      <a:pt x="8001" y="0"/>
                    </a:lnTo>
                    <a:lnTo>
                      <a:pt x="214979" y="2191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74" name="Freeform: Shape 168">
                <a:extLst>
                  <a:ext uri="{FF2B5EF4-FFF2-40B4-BE49-F238E27FC236}">
                    <a16:creationId xmlns:a16="http://schemas.microsoft.com/office/drawing/2014/main" id="{EBB1BFA5-FEB1-4792-B3BE-4C713B3E776C}"/>
                  </a:ext>
                </a:extLst>
              </p:cNvPr>
              <p:cNvSpPr/>
              <p:nvPr/>
            </p:nvSpPr>
            <p:spPr>
              <a:xfrm>
                <a:off x="6794087" y="4810315"/>
                <a:ext cx="473520" cy="55435"/>
              </a:xfrm>
              <a:custGeom>
                <a:avLst/>
                <a:gdLst>
                  <a:gd name="connsiteX0" fmla="*/ 0 w 473520"/>
                  <a:gd name="connsiteY0" fmla="*/ 55436 h 55435"/>
                  <a:gd name="connsiteX1" fmla="*/ 469011 w 473520"/>
                  <a:gd name="connsiteY1" fmla="*/ 55436 h 55435"/>
                  <a:gd name="connsiteX2" fmla="*/ 473488 w 473520"/>
                  <a:gd name="connsiteY2" fmla="*/ 0 h 55435"/>
                  <a:gd name="connsiteX3" fmla="*/ 1429 w 473520"/>
                  <a:gd name="connsiteY3" fmla="*/ 286 h 55435"/>
                  <a:gd name="connsiteX4" fmla="*/ 0 w 473520"/>
                  <a:gd name="connsiteY4" fmla="*/ 55436 h 5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20" h="55435">
                    <a:moveTo>
                      <a:pt x="0" y="55436"/>
                    </a:moveTo>
                    <a:lnTo>
                      <a:pt x="469011" y="55436"/>
                    </a:lnTo>
                    <a:cubicBezTo>
                      <a:pt x="469011" y="55436"/>
                      <a:pt x="473964" y="31718"/>
                      <a:pt x="473488" y="0"/>
                    </a:cubicBezTo>
                    <a:lnTo>
                      <a:pt x="1429" y="286"/>
                    </a:lnTo>
                    <a:lnTo>
                      <a:pt x="0" y="55436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75" name="Freeform: Shape 169">
                <a:extLst>
                  <a:ext uri="{FF2B5EF4-FFF2-40B4-BE49-F238E27FC236}">
                    <a16:creationId xmlns:a16="http://schemas.microsoft.com/office/drawing/2014/main" id="{3C212514-0B3F-4EB3-8280-4D18170024DB}"/>
                  </a:ext>
                </a:extLst>
              </p:cNvPr>
              <p:cNvSpPr/>
              <p:nvPr/>
            </p:nvSpPr>
            <p:spPr>
              <a:xfrm>
                <a:off x="6798183" y="4694396"/>
                <a:ext cx="138398" cy="167735"/>
              </a:xfrm>
              <a:custGeom>
                <a:avLst/>
                <a:gdLst>
                  <a:gd name="connsiteX0" fmla="*/ 127825 w 138398"/>
                  <a:gd name="connsiteY0" fmla="*/ 121444 h 167735"/>
                  <a:gd name="connsiteX1" fmla="*/ 109918 w 138398"/>
                  <a:gd name="connsiteY1" fmla="*/ 60293 h 167735"/>
                  <a:gd name="connsiteX2" fmla="*/ 43910 w 138398"/>
                  <a:gd name="connsiteY2" fmla="*/ 4858 h 167735"/>
                  <a:gd name="connsiteX3" fmla="*/ 381 w 138398"/>
                  <a:gd name="connsiteY3" fmla="*/ 0 h 167735"/>
                  <a:gd name="connsiteX4" fmla="*/ 0 w 138398"/>
                  <a:gd name="connsiteY4" fmla="*/ 14954 h 167735"/>
                  <a:gd name="connsiteX5" fmla="*/ 42291 w 138398"/>
                  <a:gd name="connsiteY5" fmla="*/ 19717 h 167735"/>
                  <a:gd name="connsiteX6" fmla="*/ 95631 w 138398"/>
                  <a:gd name="connsiteY6" fmla="*/ 64484 h 167735"/>
                  <a:gd name="connsiteX7" fmla="*/ 113443 w 138398"/>
                  <a:gd name="connsiteY7" fmla="*/ 125254 h 167735"/>
                  <a:gd name="connsiteX8" fmla="*/ 123158 w 138398"/>
                  <a:gd name="connsiteY8" fmla="*/ 167735 h 167735"/>
                  <a:gd name="connsiteX9" fmla="*/ 138398 w 138398"/>
                  <a:gd name="connsiteY9" fmla="*/ 167259 h 167735"/>
                  <a:gd name="connsiteX10" fmla="*/ 127825 w 138398"/>
                  <a:gd name="connsiteY10" fmla="*/ 121444 h 16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98" h="167735">
                    <a:moveTo>
                      <a:pt x="127825" y="121444"/>
                    </a:moveTo>
                    <a:lnTo>
                      <a:pt x="109918" y="60293"/>
                    </a:lnTo>
                    <a:cubicBezTo>
                      <a:pt x="101060" y="30099"/>
                      <a:pt x="75247" y="8287"/>
                      <a:pt x="43910" y="4858"/>
                    </a:cubicBezTo>
                    <a:lnTo>
                      <a:pt x="381" y="0"/>
                    </a:lnTo>
                    <a:lnTo>
                      <a:pt x="0" y="14954"/>
                    </a:lnTo>
                    <a:lnTo>
                      <a:pt x="42291" y="19717"/>
                    </a:lnTo>
                    <a:cubicBezTo>
                      <a:pt x="67532" y="22574"/>
                      <a:pt x="88487" y="40100"/>
                      <a:pt x="95631" y="64484"/>
                    </a:cubicBezTo>
                    <a:lnTo>
                      <a:pt x="113443" y="125254"/>
                    </a:lnTo>
                    <a:lnTo>
                      <a:pt x="123158" y="167735"/>
                    </a:lnTo>
                    <a:lnTo>
                      <a:pt x="138398" y="167259"/>
                    </a:lnTo>
                    <a:lnTo>
                      <a:pt x="127825" y="12144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76" name="Freeform: Shape 170">
                <a:extLst>
                  <a:ext uri="{FF2B5EF4-FFF2-40B4-BE49-F238E27FC236}">
                    <a16:creationId xmlns:a16="http://schemas.microsoft.com/office/drawing/2014/main" id="{493D8717-800F-46C6-A924-EED2D0B81E8E}"/>
                  </a:ext>
                </a:extLst>
              </p:cNvPr>
              <p:cNvSpPr/>
              <p:nvPr/>
            </p:nvSpPr>
            <p:spPr>
              <a:xfrm>
                <a:off x="7170515" y="3832669"/>
                <a:ext cx="100107" cy="189452"/>
              </a:xfrm>
              <a:custGeom>
                <a:avLst/>
                <a:gdLst>
                  <a:gd name="connsiteX0" fmla="*/ 54769 w 100107"/>
                  <a:gd name="connsiteY0" fmla="*/ 0 h 189452"/>
                  <a:gd name="connsiteX1" fmla="*/ 0 w 100107"/>
                  <a:gd name="connsiteY1" fmla="*/ 89821 h 189452"/>
                  <a:gd name="connsiteX2" fmla="*/ 91440 w 100107"/>
                  <a:gd name="connsiteY2" fmla="*/ 189452 h 189452"/>
                  <a:gd name="connsiteX3" fmla="*/ 100108 w 100107"/>
                  <a:gd name="connsiteY3" fmla="*/ 123825 h 189452"/>
                  <a:gd name="connsiteX4" fmla="*/ 54769 w 100107"/>
                  <a:gd name="connsiteY4" fmla="*/ 0 h 18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107" h="189452">
                    <a:moveTo>
                      <a:pt x="54769" y="0"/>
                    </a:moveTo>
                    <a:cubicBezTo>
                      <a:pt x="22384" y="16192"/>
                      <a:pt x="0" y="50292"/>
                      <a:pt x="0" y="89821"/>
                    </a:cubicBezTo>
                    <a:cubicBezTo>
                      <a:pt x="0" y="143065"/>
                      <a:pt x="40481" y="186404"/>
                      <a:pt x="91440" y="189452"/>
                    </a:cubicBezTo>
                    <a:cubicBezTo>
                      <a:pt x="96869" y="169164"/>
                      <a:pt x="100108" y="147256"/>
                      <a:pt x="100108" y="123825"/>
                    </a:cubicBezTo>
                    <a:cubicBezTo>
                      <a:pt x="100013" y="74295"/>
                      <a:pt x="82296" y="33338"/>
                      <a:pt x="54769" y="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77" name="Freeform: Shape 171">
                <a:extLst>
                  <a:ext uri="{FF2B5EF4-FFF2-40B4-BE49-F238E27FC236}">
                    <a16:creationId xmlns:a16="http://schemas.microsoft.com/office/drawing/2014/main" id="{D5D55F46-6C0F-4DD5-8B64-9B41FEF75532}"/>
                  </a:ext>
                </a:extLst>
              </p:cNvPr>
              <p:cNvSpPr/>
              <p:nvPr/>
            </p:nvSpPr>
            <p:spPr>
              <a:xfrm>
                <a:off x="6210226" y="4565141"/>
                <a:ext cx="473561" cy="300608"/>
              </a:xfrm>
              <a:custGeom>
                <a:avLst/>
                <a:gdLst>
                  <a:gd name="connsiteX0" fmla="*/ 258582 w 473561"/>
                  <a:gd name="connsiteY0" fmla="*/ 2191 h 300608"/>
                  <a:gd name="connsiteX1" fmla="*/ 259440 w 473561"/>
                  <a:gd name="connsiteY1" fmla="*/ 102870 h 300608"/>
                  <a:gd name="connsiteX2" fmla="*/ 61605 w 473561"/>
                  <a:gd name="connsiteY2" fmla="*/ 107252 h 300608"/>
                  <a:gd name="connsiteX3" fmla="*/ 4551 w 473561"/>
                  <a:gd name="connsiteY3" fmla="*/ 300609 h 300608"/>
                  <a:gd name="connsiteX4" fmla="*/ 473562 w 473561"/>
                  <a:gd name="connsiteY4" fmla="*/ 300609 h 300608"/>
                  <a:gd name="connsiteX5" fmla="*/ 465561 w 473561"/>
                  <a:gd name="connsiteY5" fmla="*/ 0 h 300608"/>
                  <a:gd name="connsiteX6" fmla="*/ 258582 w 473561"/>
                  <a:gd name="connsiteY6" fmla="*/ 2191 h 3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1" h="300608">
                    <a:moveTo>
                      <a:pt x="258582" y="2191"/>
                    </a:moveTo>
                    <a:cubicBezTo>
                      <a:pt x="258297" y="14669"/>
                      <a:pt x="259440" y="102870"/>
                      <a:pt x="259440" y="102870"/>
                    </a:cubicBezTo>
                    <a:cubicBezTo>
                      <a:pt x="259440" y="102870"/>
                      <a:pt x="147140" y="49054"/>
                      <a:pt x="61605" y="107252"/>
                    </a:cubicBezTo>
                    <a:cubicBezTo>
                      <a:pt x="-23929" y="165449"/>
                      <a:pt x="4551" y="300609"/>
                      <a:pt x="4551" y="300609"/>
                    </a:cubicBezTo>
                    <a:lnTo>
                      <a:pt x="473562" y="300609"/>
                    </a:lnTo>
                    <a:lnTo>
                      <a:pt x="465561" y="0"/>
                    </a:lnTo>
                    <a:lnTo>
                      <a:pt x="258582" y="2191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78" name="Freeform: Shape 172">
                <a:extLst>
                  <a:ext uri="{FF2B5EF4-FFF2-40B4-BE49-F238E27FC236}">
                    <a16:creationId xmlns:a16="http://schemas.microsoft.com/office/drawing/2014/main" id="{57B55608-521B-4E44-98A5-0BF956B395C5}"/>
                  </a:ext>
                </a:extLst>
              </p:cNvPr>
              <p:cNvSpPr/>
              <p:nvPr/>
            </p:nvSpPr>
            <p:spPr>
              <a:xfrm>
                <a:off x="6210172" y="4810315"/>
                <a:ext cx="473519" cy="55435"/>
              </a:xfrm>
              <a:custGeom>
                <a:avLst/>
                <a:gdLst>
                  <a:gd name="connsiteX0" fmla="*/ 473520 w 473519"/>
                  <a:gd name="connsiteY0" fmla="*/ 55436 h 55435"/>
                  <a:gd name="connsiteX1" fmla="*/ 4509 w 473519"/>
                  <a:gd name="connsiteY1" fmla="*/ 55436 h 55435"/>
                  <a:gd name="connsiteX2" fmla="*/ 32 w 473519"/>
                  <a:gd name="connsiteY2" fmla="*/ 0 h 55435"/>
                  <a:gd name="connsiteX3" fmla="*/ 472091 w 473519"/>
                  <a:gd name="connsiteY3" fmla="*/ 286 h 55435"/>
                  <a:gd name="connsiteX4" fmla="*/ 473520 w 473519"/>
                  <a:gd name="connsiteY4" fmla="*/ 55436 h 5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19" h="55435">
                    <a:moveTo>
                      <a:pt x="473520" y="55436"/>
                    </a:moveTo>
                    <a:lnTo>
                      <a:pt x="4509" y="55436"/>
                    </a:lnTo>
                    <a:cubicBezTo>
                      <a:pt x="4509" y="55436"/>
                      <a:pt x="-444" y="31718"/>
                      <a:pt x="32" y="0"/>
                    </a:cubicBezTo>
                    <a:lnTo>
                      <a:pt x="472091" y="286"/>
                    </a:lnTo>
                    <a:lnTo>
                      <a:pt x="473520" y="55436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79" name="Freeform: Shape 173">
                <a:extLst>
                  <a:ext uri="{FF2B5EF4-FFF2-40B4-BE49-F238E27FC236}">
                    <a16:creationId xmlns:a16="http://schemas.microsoft.com/office/drawing/2014/main" id="{1187839C-0991-4A25-B4CB-DE93E59C1326}"/>
                  </a:ext>
                </a:extLst>
              </p:cNvPr>
              <p:cNvSpPr/>
              <p:nvPr/>
            </p:nvSpPr>
            <p:spPr>
              <a:xfrm>
                <a:off x="6541198" y="4694396"/>
                <a:ext cx="138398" cy="167735"/>
              </a:xfrm>
              <a:custGeom>
                <a:avLst/>
                <a:gdLst>
                  <a:gd name="connsiteX0" fmla="*/ 10573 w 138398"/>
                  <a:gd name="connsiteY0" fmla="*/ 121444 h 167735"/>
                  <a:gd name="connsiteX1" fmla="*/ 28480 w 138398"/>
                  <a:gd name="connsiteY1" fmla="*/ 60293 h 167735"/>
                  <a:gd name="connsiteX2" fmla="*/ 94488 w 138398"/>
                  <a:gd name="connsiteY2" fmla="*/ 4858 h 167735"/>
                  <a:gd name="connsiteX3" fmla="*/ 138017 w 138398"/>
                  <a:gd name="connsiteY3" fmla="*/ 0 h 167735"/>
                  <a:gd name="connsiteX4" fmla="*/ 138398 w 138398"/>
                  <a:gd name="connsiteY4" fmla="*/ 14954 h 167735"/>
                  <a:gd name="connsiteX5" fmla="*/ 96107 w 138398"/>
                  <a:gd name="connsiteY5" fmla="*/ 19717 h 167735"/>
                  <a:gd name="connsiteX6" fmla="*/ 42767 w 138398"/>
                  <a:gd name="connsiteY6" fmla="*/ 64484 h 167735"/>
                  <a:gd name="connsiteX7" fmla="*/ 24955 w 138398"/>
                  <a:gd name="connsiteY7" fmla="*/ 125254 h 167735"/>
                  <a:gd name="connsiteX8" fmla="*/ 15240 w 138398"/>
                  <a:gd name="connsiteY8" fmla="*/ 167735 h 167735"/>
                  <a:gd name="connsiteX9" fmla="*/ 0 w 138398"/>
                  <a:gd name="connsiteY9" fmla="*/ 167259 h 167735"/>
                  <a:gd name="connsiteX10" fmla="*/ 10573 w 138398"/>
                  <a:gd name="connsiteY10" fmla="*/ 121444 h 16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98" h="167735">
                    <a:moveTo>
                      <a:pt x="10573" y="121444"/>
                    </a:moveTo>
                    <a:lnTo>
                      <a:pt x="28480" y="60293"/>
                    </a:lnTo>
                    <a:cubicBezTo>
                      <a:pt x="37338" y="30099"/>
                      <a:pt x="63151" y="8287"/>
                      <a:pt x="94488" y="4858"/>
                    </a:cubicBezTo>
                    <a:lnTo>
                      <a:pt x="138017" y="0"/>
                    </a:lnTo>
                    <a:lnTo>
                      <a:pt x="138398" y="14954"/>
                    </a:lnTo>
                    <a:lnTo>
                      <a:pt x="96107" y="19717"/>
                    </a:lnTo>
                    <a:cubicBezTo>
                      <a:pt x="70866" y="22574"/>
                      <a:pt x="49911" y="40100"/>
                      <a:pt x="42767" y="64484"/>
                    </a:cubicBezTo>
                    <a:lnTo>
                      <a:pt x="24955" y="125254"/>
                    </a:lnTo>
                    <a:lnTo>
                      <a:pt x="15240" y="167735"/>
                    </a:lnTo>
                    <a:lnTo>
                      <a:pt x="0" y="167259"/>
                    </a:lnTo>
                    <a:lnTo>
                      <a:pt x="10573" y="12144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80" name="Freeform: Shape 174">
                <a:extLst>
                  <a:ext uri="{FF2B5EF4-FFF2-40B4-BE49-F238E27FC236}">
                    <a16:creationId xmlns:a16="http://schemas.microsoft.com/office/drawing/2014/main" id="{66D545C2-ECA9-491C-AD6E-E35EC958197C}"/>
                  </a:ext>
                </a:extLst>
              </p:cNvPr>
              <p:cNvSpPr/>
              <p:nvPr/>
            </p:nvSpPr>
            <p:spPr>
              <a:xfrm>
                <a:off x="6998970" y="3822477"/>
                <a:ext cx="149613" cy="268890"/>
              </a:xfrm>
              <a:custGeom>
                <a:avLst/>
                <a:gdLst>
                  <a:gd name="connsiteX0" fmla="*/ 146685 w 149613"/>
                  <a:gd name="connsiteY0" fmla="*/ 104870 h 268890"/>
                  <a:gd name="connsiteX1" fmla="*/ 0 w 149613"/>
                  <a:gd name="connsiteY1" fmla="*/ 0 h 268890"/>
                  <a:gd name="connsiteX2" fmla="*/ 9334 w 149613"/>
                  <a:gd name="connsiteY2" fmla="*/ 64675 h 268890"/>
                  <a:gd name="connsiteX3" fmla="*/ 105823 w 149613"/>
                  <a:gd name="connsiteY3" fmla="*/ 134017 h 268890"/>
                  <a:gd name="connsiteX4" fmla="*/ 37719 w 149613"/>
                  <a:gd name="connsiteY4" fmla="*/ 227552 h 268890"/>
                  <a:gd name="connsiteX5" fmla="*/ 38005 w 149613"/>
                  <a:gd name="connsiteY5" fmla="*/ 235934 h 268890"/>
                  <a:gd name="connsiteX6" fmla="*/ 58198 w 149613"/>
                  <a:gd name="connsiteY6" fmla="*/ 268891 h 268890"/>
                  <a:gd name="connsiteX7" fmla="*/ 83915 w 149613"/>
                  <a:gd name="connsiteY7" fmla="*/ 253746 h 268890"/>
                  <a:gd name="connsiteX8" fmla="*/ 146685 w 149613"/>
                  <a:gd name="connsiteY8" fmla="*/ 104870 h 268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13" h="268890">
                    <a:moveTo>
                      <a:pt x="146685" y="104870"/>
                    </a:moveTo>
                    <a:cubicBezTo>
                      <a:pt x="130683" y="36386"/>
                      <a:pt x="0" y="0"/>
                      <a:pt x="0" y="0"/>
                    </a:cubicBezTo>
                    <a:cubicBezTo>
                      <a:pt x="5334" y="19717"/>
                      <a:pt x="9334" y="64675"/>
                      <a:pt x="9334" y="64675"/>
                    </a:cubicBezTo>
                    <a:cubicBezTo>
                      <a:pt x="56007" y="80010"/>
                      <a:pt x="105823" y="106204"/>
                      <a:pt x="105823" y="134017"/>
                    </a:cubicBezTo>
                    <a:cubicBezTo>
                      <a:pt x="105823" y="185357"/>
                      <a:pt x="52102" y="219266"/>
                      <a:pt x="37719" y="227552"/>
                    </a:cubicBezTo>
                    <a:cubicBezTo>
                      <a:pt x="37814" y="230410"/>
                      <a:pt x="37909" y="233267"/>
                      <a:pt x="38005" y="235934"/>
                    </a:cubicBezTo>
                    <a:lnTo>
                      <a:pt x="58198" y="268891"/>
                    </a:lnTo>
                    <a:cubicBezTo>
                      <a:pt x="64579" y="265367"/>
                      <a:pt x="72962" y="260223"/>
                      <a:pt x="83915" y="253746"/>
                    </a:cubicBezTo>
                    <a:cubicBezTo>
                      <a:pt x="109061" y="238792"/>
                      <a:pt x="162687" y="173355"/>
                      <a:pt x="146685" y="104870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281" name="Graphic 4">
                <a:extLst>
                  <a:ext uri="{FF2B5EF4-FFF2-40B4-BE49-F238E27FC236}">
                    <a16:creationId xmlns:a16="http://schemas.microsoft.com/office/drawing/2014/main" id="{AB9D7B11-0F90-464F-A969-B23AE1844C83}"/>
                  </a:ext>
                </a:extLst>
              </p:cNvPr>
              <p:cNvGrpSpPr/>
              <p:nvPr/>
            </p:nvGrpSpPr>
            <p:grpSpPr>
              <a:xfrm>
                <a:off x="6818559" y="4050034"/>
                <a:ext cx="308426" cy="267855"/>
                <a:chOff x="6818559" y="4050034"/>
                <a:chExt cx="308426" cy="267855"/>
              </a:xfrm>
            </p:grpSpPr>
            <p:sp>
              <p:nvSpPr>
                <p:cNvPr id="288" name="Freeform: Shape 182">
                  <a:extLst>
                    <a:ext uri="{FF2B5EF4-FFF2-40B4-BE49-F238E27FC236}">
                      <a16:creationId xmlns:a16="http://schemas.microsoft.com/office/drawing/2014/main" id="{FC7528A2-D30B-4C2B-973A-EFEBDAB5335E}"/>
                    </a:ext>
                  </a:extLst>
                </p:cNvPr>
                <p:cNvSpPr/>
                <p:nvPr/>
              </p:nvSpPr>
              <p:spPr>
                <a:xfrm>
                  <a:off x="6818601" y="4050075"/>
                  <a:ext cx="308384" cy="267814"/>
                </a:xfrm>
                <a:custGeom>
                  <a:avLst/>
                  <a:gdLst>
                    <a:gd name="connsiteX0" fmla="*/ 214563 w 308384"/>
                    <a:gd name="connsiteY0" fmla="*/ 1955 h 267814"/>
                    <a:gd name="connsiteX1" fmla="*/ 86928 w 308384"/>
                    <a:gd name="connsiteY1" fmla="*/ 3955 h 267814"/>
                    <a:gd name="connsiteX2" fmla="*/ 105883 w 308384"/>
                    <a:gd name="connsiteY2" fmla="*/ 70630 h 267814"/>
                    <a:gd name="connsiteX3" fmla="*/ 32350 w 308384"/>
                    <a:gd name="connsiteY3" fmla="*/ 99301 h 267814"/>
                    <a:gd name="connsiteX4" fmla="*/ 174939 w 308384"/>
                    <a:gd name="connsiteY4" fmla="*/ 245985 h 267814"/>
                    <a:gd name="connsiteX5" fmla="*/ 308384 w 308384"/>
                    <a:gd name="connsiteY5" fmla="*/ 154926 h 267814"/>
                    <a:gd name="connsiteX6" fmla="*/ 214563 w 308384"/>
                    <a:gd name="connsiteY6" fmla="*/ 1955 h 267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8384" h="267814">
                      <a:moveTo>
                        <a:pt x="214563" y="1955"/>
                      </a:moveTo>
                      <a:cubicBezTo>
                        <a:pt x="214563" y="1955"/>
                        <a:pt x="129219" y="-3570"/>
                        <a:pt x="86928" y="3955"/>
                      </a:cubicBezTo>
                      <a:cubicBezTo>
                        <a:pt x="44637" y="11480"/>
                        <a:pt x="75308" y="67011"/>
                        <a:pt x="105883" y="70630"/>
                      </a:cubicBezTo>
                      <a:cubicBezTo>
                        <a:pt x="105883" y="70630"/>
                        <a:pt x="56829" y="78250"/>
                        <a:pt x="32350" y="99301"/>
                      </a:cubicBezTo>
                      <a:cubicBezTo>
                        <a:pt x="-54709" y="173881"/>
                        <a:pt x="47876" y="323900"/>
                        <a:pt x="174939" y="245985"/>
                      </a:cubicBezTo>
                      <a:cubicBezTo>
                        <a:pt x="269522" y="183978"/>
                        <a:pt x="308384" y="154926"/>
                        <a:pt x="308384" y="154926"/>
                      </a:cubicBezTo>
                      <a:lnTo>
                        <a:pt x="214563" y="1955"/>
                      </a:ln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89" name="Freeform: Shape 183">
                  <a:extLst>
                    <a:ext uri="{FF2B5EF4-FFF2-40B4-BE49-F238E27FC236}">
                      <a16:creationId xmlns:a16="http://schemas.microsoft.com/office/drawing/2014/main" id="{881C707B-0959-4C61-9D6B-8922C6B26942}"/>
                    </a:ext>
                  </a:extLst>
                </p:cNvPr>
                <p:cNvSpPr/>
                <p:nvPr/>
              </p:nvSpPr>
              <p:spPr>
                <a:xfrm>
                  <a:off x="6884708" y="4050034"/>
                  <a:ext cx="153523" cy="67146"/>
                </a:xfrm>
                <a:custGeom>
                  <a:avLst/>
                  <a:gdLst>
                    <a:gd name="connsiteX0" fmla="*/ 20726 w 153523"/>
                    <a:gd name="connsiteY0" fmla="*/ 3996 h 67146"/>
                    <a:gd name="connsiteX1" fmla="*/ 28632 w 153523"/>
                    <a:gd name="connsiteY1" fmla="*/ 67147 h 67146"/>
                    <a:gd name="connsiteX2" fmla="*/ 38348 w 153523"/>
                    <a:gd name="connsiteY2" fmla="*/ 35238 h 67146"/>
                    <a:gd name="connsiteX3" fmla="*/ 148361 w 153523"/>
                    <a:gd name="connsiteY3" fmla="*/ 50859 h 67146"/>
                    <a:gd name="connsiteX4" fmla="*/ 152553 w 153523"/>
                    <a:gd name="connsiteY4" fmla="*/ 8949 h 67146"/>
                    <a:gd name="connsiteX5" fmla="*/ 148266 w 153523"/>
                    <a:gd name="connsiteY5" fmla="*/ 1996 h 67146"/>
                    <a:gd name="connsiteX6" fmla="*/ 20726 w 153523"/>
                    <a:gd name="connsiteY6" fmla="*/ 3996 h 67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523" h="67146">
                      <a:moveTo>
                        <a:pt x="20726" y="3996"/>
                      </a:moveTo>
                      <a:cubicBezTo>
                        <a:pt x="-16421" y="10664"/>
                        <a:pt x="2724" y="54193"/>
                        <a:pt x="28632" y="67147"/>
                      </a:cubicBezTo>
                      <a:cubicBezTo>
                        <a:pt x="21107" y="58289"/>
                        <a:pt x="23108" y="43906"/>
                        <a:pt x="38348" y="35238"/>
                      </a:cubicBezTo>
                      <a:cubicBezTo>
                        <a:pt x="53588" y="26475"/>
                        <a:pt x="148361" y="50859"/>
                        <a:pt x="148361" y="50859"/>
                      </a:cubicBezTo>
                      <a:cubicBezTo>
                        <a:pt x="154362" y="49526"/>
                        <a:pt x="154172" y="28856"/>
                        <a:pt x="152553" y="8949"/>
                      </a:cubicBezTo>
                      <a:lnTo>
                        <a:pt x="148266" y="1996"/>
                      </a:lnTo>
                      <a:cubicBezTo>
                        <a:pt x="148361" y="1996"/>
                        <a:pt x="63017" y="-3624"/>
                        <a:pt x="20726" y="3996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90" name="Freeform: Shape 184">
                  <a:extLst>
                    <a:ext uri="{FF2B5EF4-FFF2-40B4-BE49-F238E27FC236}">
                      <a16:creationId xmlns:a16="http://schemas.microsoft.com/office/drawing/2014/main" id="{3842370A-BABC-4C73-85D4-57C8DD00EA92}"/>
                    </a:ext>
                  </a:extLst>
                </p:cNvPr>
                <p:cNvSpPr/>
                <p:nvPr/>
              </p:nvSpPr>
              <p:spPr>
                <a:xfrm>
                  <a:off x="6818559" y="4120705"/>
                  <a:ext cx="105924" cy="190119"/>
                </a:xfrm>
                <a:custGeom>
                  <a:avLst/>
                  <a:gdLst>
                    <a:gd name="connsiteX0" fmla="*/ 66396 w 105924"/>
                    <a:gd name="connsiteY0" fmla="*/ 190119 h 190119"/>
                    <a:gd name="connsiteX1" fmla="*/ 105925 w 105924"/>
                    <a:gd name="connsiteY1" fmla="*/ 0 h 190119"/>
                    <a:gd name="connsiteX2" fmla="*/ 32392 w 105924"/>
                    <a:gd name="connsiteY2" fmla="*/ 28670 h 190119"/>
                    <a:gd name="connsiteX3" fmla="*/ 66396 w 105924"/>
                    <a:gd name="connsiteY3" fmla="*/ 190119 h 1901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924" h="190119">
                      <a:moveTo>
                        <a:pt x="66396" y="190119"/>
                      </a:moveTo>
                      <a:cubicBezTo>
                        <a:pt x="-24282" y="66485"/>
                        <a:pt x="105925" y="0"/>
                        <a:pt x="105925" y="0"/>
                      </a:cubicBezTo>
                      <a:cubicBezTo>
                        <a:pt x="105925" y="0"/>
                        <a:pt x="56871" y="7620"/>
                        <a:pt x="32392" y="28670"/>
                      </a:cubicBezTo>
                      <a:cubicBezTo>
                        <a:pt x="-27044" y="79343"/>
                        <a:pt x="1817" y="165259"/>
                        <a:pt x="66396" y="190119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282" name="Freeform: Shape 176">
                <a:extLst>
                  <a:ext uri="{FF2B5EF4-FFF2-40B4-BE49-F238E27FC236}">
                    <a16:creationId xmlns:a16="http://schemas.microsoft.com/office/drawing/2014/main" id="{529DC748-8926-40B8-9DA0-F9864FB37BD2}"/>
                  </a:ext>
                </a:extLst>
              </p:cNvPr>
              <p:cNvSpPr/>
              <p:nvPr/>
            </p:nvSpPr>
            <p:spPr>
              <a:xfrm>
                <a:off x="7003256" y="4022077"/>
                <a:ext cx="153682" cy="212687"/>
              </a:xfrm>
              <a:custGeom>
                <a:avLst/>
                <a:gdLst>
                  <a:gd name="connsiteX0" fmla="*/ 0 w 153682"/>
                  <a:gd name="connsiteY0" fmla="*/ 29953 h 212687"/>
                  <a:gd name="connsiteX1" fmla="*/ 14288 w 153682"/>
                  <a:gd name="connsiteY1" fmla="*/ 4426 h 212687"/>
                  <a:gd name="connsiteX2" fmla="*/ 55436 w 153682"/>
                  <a:gd name="connsiteY2" fmla="*/ 14237 h 212687"/>
                  <a:gd name="connsiteX3" fmla="*/ 149257 w 153682"/>
                  <a:gd name="connsiteY3" fmla="*/ 167113 h 212687"/>
                  <a:gd name="connsiteX4" fmla="*/ 139446 w 153682"/>
                  <a:gd name="connsiteY4" fmla="*/ 208261 h 212687"/>
                  <a:gd name="connsiteX5" fmla="*/ 98298 w 153682"/>
                  <a:gd name="connsiteY5" fmla="*/ 198451 h 212687"/>
                  <a:gd name="connsiteX6" fmla="*/ 4477 w 153682"/>
                  <a:gd name="connsiteY6" fmla="*/ 45574 h 212687"/>
                  <a:gd name="connsiteX7" fmla="*/ 0 w 153682"/>
                  <a:gd name="connsiteY7" fmla="*/ 29953 h 21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682" h="212687">
                    <a:moveTo>
                      <a:pt x="0" y="29953"/>
                    </a:moveTo>
                    <a:cubicBezTo>
                      <a:pt x="0" y="19857"/>
                      <a:pt x="5048" y="10046"/>
                      <a:pt x="14288" y="4426"/>
                    </a:cubicBezTo>
                    <a:cubicBezTo>
                      <a:pt x="28384" y="-4241"/>
                      <a:pt x="46768" y="235"/>
                      <a:pt x="55436" y="14237"/>
                    </a:cubicBezTo>
                    <a:lnTo>
                      <a:pt x="149257" y="167113"/>
                    </a:lnTo>
                    <a:cubicBezTo>
                      <a:pt x="157925" y="181210"/>
                      <a:pt x="153448" y="199593"/>
                      <a:pt x="139446" y="208261"/>
                    </a:cubicBezTo>
                    <a:cubicBezTo>
                      <a:pt x="125349" y="216929"/>
                      <a:pt x="106966" y="212452"/>
                      <a:pt x="98298" y="198451"/>
                    </a:cubicBezTo>
                    <a:lnTo>
                      <a:pt x="4477" y="45574"/>
                    </a:lnTo>
                    <a:cubicBezTo>
                      <a:pt x="1429" y="40716"/>
                      <a:pt x="0" y="35287"/>
                      <a:pt x="0" y="29953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83" name="Freeform: Shape 177">
                <a:extLst>
                  <a:ext uri="{FF2B5EF4-FFF2-40B4-BE49-F238E27FC236}">
                    <a16:creationId xmlns:a16="http://schemas.microsoft.com/office/drawing/2014/main" id="{FFDE1858-11F1-48E2-9E4F-3E92CEA82C4F}"/>
                  </a:ext>
                </a:extLst>
              </p:cNvPr>
              <p:cNvSpPr/>
              <p:nvPr/>
            </p:nvSpPr>
            <p:spPr>
              <a:xfrm>
                <a:off x="6612340" y="4280534"/>
                <a:ext cx="245336" cy="285083"/>
              </a:xfrm>
              <a:custGeom>
                <a:avLst/>
                <a:gdLst>
                  <a:gd name="connsiteX0" fmla="*/ 244517 w 245336"/>
                  <a:gd name="connsiteY0" fmla="*/ 249746 h 285083"/>
                  <a:gd name="connsiteX1" fmla="*/ 200511 w 245336"/>
                  <a:gd name="connsiteY1" fmla="*/ 0 h 285083"/>
                  <a:gd name="connsiteX2" fmla="*/ 123835 w 245336"/>
                  <a:gd name="connsiteY2" fmla="*/ 20669 h 285083"/>
                  <a:gd name="connsiteX3" fmla="*/ 46492 w 245336"/>
                  <a:gd name="connsiteY3" fmla="*/ 0 h 285083"/>
                  <a:gd name="connsiteX4" fmla="*/ 1820 w 245336"/>
                  <a:gd name="connsiteY4" fmla="*/ 249746 h 285083"/>
                  <a:gd name="connsiteX5" fmla="*/ 60780 w 245336"/>
                  <a:gd name="connsiteY5" fmla="*/ 272796 h 285083"/>
                  <a:gd name="connsiteX6" fmla="*/ 83640 w 245336"/>
                  <a:gd name="connsiteY6" fmla="*/ 60103 h 285083"/>
                  <a:gd name="connsiteX7" fmla="*/ 126597 w 245336"/>
                  <a:gd name="connsiteY7" fmla="*/ 61913 h 285083"/>
                  <a:gd name="connsiteX8" fmla="*/ 169555 w 245336"/>
                  <a:gd name="connsiteY8" fmla="*/ 60008 h 285083"/>
                  <a:gd name="connsiteX9" fmla="*/ 192605 w 245336"/>
                  <a:gd name="connsiteY9" fmla="*/ 284607 h 285083"/>
                  <a:gd name="connsiteX10" fmla="*/ 233277 w 245336"/>
                  <a:gd name="connsiteY10" fmla="*/ 285083 h 285083"/>
                  <a:gd name="connsiteX11" fmla="*/ 244517 w 245336"/>
                  <a:gd name="connsiteY11" fmla="*/ 249746 h 28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5336" h="285083">
                    <a:moveTo>
                      <a:pt x="244517" y="249746"/>
                    </a:moveTo>
                    <a:cubicBezTo>
                      <a:pt x="252423" y="144780"/>
                      <a:pt x="200511" y="0"/>
                      <a:pt x="200511" y="0"/>
                    </a:cubicBezTo>
                    <a:cubicBezTo>
                      <a:pt x="200511" y="0"/>
                      <a:pt x="170031" y="20669"/>
                      <a:pt x="123835" y="20669"/>
                    </a:cubicBezTo>
                    <a:cubicBezTo>
                      <a:pt x="77639" y="20669"/>
                      <a:pt x="46492" y="0"/>
                      <a:pt x="46492" y="0"/>
                    </a:cubicBezTo>
                    <a:cubicBezTo>
                      <a:pt x="-13801" y="196501"/>
                      <a:pt x="1820" y="249746"/>
                      <a:pt x="1820" y="249746"/>
                    </a:cubicBezTo>
                    <a:lnTo>
                      <a:pt x="60780" y="272796"/>
                    </a:lnTo>
                    <a:cubicBezTo>
                      <a:pt x="61637" y="180404"/>
                      <a:pt x="71543" y="110681"/>
                      <a:pt x="83640" y="60103"/>
                    </a:cubicBezTo>
                    <a:cubicBezTo>
                      <a:pt x="97260" y="61246"/>
                      <a:pt x="111453" y="61913"/>
                      <a:pt x="126597" y="61913"/>
                    </a:cubicBezTo>
                    <a:cubicBezTo>
                      <a:pt x="141647" y="61913"/>
                      <a:pt x="155934" y="61246"/>
                      <a:pt x="169555" y="60008"/>
                    </a:cubicBezTo>
                    <a:cubicBezTo>
                      <a:pt x="182223" y="112871"/>
                      <a:pt x="192605" y="186119"/>
                      <a:pt x="192605" y="284607"/>
                    </a:cubicBezTo>
                    <a:lnTo>
                      <a:pt x="233277" y="285083"/>
                    </a:lnTo>
                    <a:cubicBezTo>
                      <a:pt x="239088" y="278130"/>
                      <a:pt x="243183" y="266891"/>
                      <a:pt x="244517" y="249746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84" name="Freeform: Shape 178">
                <a:extLst>
                  <a:ext uri="{FF2B5EF4-FFF2-40B4-BE49-F238E27FC236}">
                    <a16:creationId xmlns:a16="http://schemas.microsoft.com/office/drawing/2014/main" id="{8FFBBD9E-5EBC-4A18-921B-48F775FDC818}"/>
                  </a:ext>
                </a:extLst>
              </p:cNvPr>
              <p:cNvSpPr/>
              <p:nvPr/>
            </p:nvSpPr>
            <p:spPr>
              <a:xfrm>
                <a:off x="6766558" y="4529613"/>
                <a:ext cx="277943" cy="73247"/>
              </a:xfrm>
              <a:custGeom>
                <a:avLst/>
                <a:gdLst>
                  <a:gd name="connsiteX0" fmla="*/ 242413 w 277943"/>
                  <a:gd name="connsiteY0" fmla="*/ 73247 h 73247"/>
                  <a:gd name="connsiteX1" fmla="*/ 242032 w 277943"/>
                  <a:gd name="connsiteY1" fmla="*/ 73247 h 73247"/>
                  <a:gd name="connsiteX2" fmla="*/ 35149 w 277943"/>
                  <a:gd name="connsiteY2" fmla="*/ 71057 h 73247"/>
                  <a:gd name="connsiteX3" fmla="*/ 2 w 277943"/>
                  <a:gd name="connsiteY3" fmla="*/ 35147 h 73247"/>
                  <a:gd name="connsiteX4" fmla="*/ 35911 w 277943"/>
                  <a:gd name="connsiteY4" fmla="*/ 0 h 73247"/>
                  <a:gd name="connsiteX5" fmla="*/ 242794 w 277943"/>
                  <a:gd name="connsiteY5" fmla="*/ 2191 h 73247"/>
                  <a:gd name="connsiteX6" fmla="*/ 277941 w 277943"/>
                  <a:gd name="connsiteY6" fmla="*/ 38100 h 73247"/>
                  <a:gd name="connsiteX7" fmla="*/ 242413 w 277943"/>
                  <a:gd name="connsiteY7" fmla="*/ 73247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943" h="73247">
                    <a:moveTo>
                      <a:pt x="242413" y="73247"/>
                    </a:moveTo>
                    <a:cubicBezTo>
                      <a:pt x="242318" y="73247"/>
                      <a:pt x="242127" y="73247"/>
                      <a:pt x="242032" y="73247"/>
                    </a:cubicBezTo>
                    <a:lnTo>
                      <a:pt x="35149" y="71057"/>
                    </a:lnTo>
                    <a:cubicBezTo>
                      <a:pt x="15528" y="70866"/>
                      <a:pt x="-189" y="54769"/>
                      <a:pt x="2" y="35147"/>
                    </a:cubicBezTo>
                    <a:cubicBezTo>
                      <a:pt x="192" y="15526"/>
                      <a:pt x="16480" y="95"/>
                      <a:pt x="35911" y="0"/>
                    </a:cubicBezTo>
                    <a:lnTo>
                      <a:pt x="242794" y="2191"/>
                    </a:lnTo>
                    <a:cubicBezTo>
                      <a:pt x="262416" y="2381"/>
                      <a:pt x="278132" y="18479"/>
                      <a:pt x="277941" y="38100"/>
                    </a:cubicBezTo>
                    <a:cubicBezTo>
                      <a:pt x="277751" y="57626"/>
                      <a:pt x="261844" y="73247"/>
                      <a:pt x="242413" y="73247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85" name="Freeform: Shape 179">
                <a:extLst>
                  <a:ext uri="{FF2B5EF4-FFF2-40B4-BE49-F238E27FC236}">
                    <a16:creationId xmlns:a16="http://schemas.microsoft.com/office/drawing/2014/main" id="{608F8DAF-FEC3-4127-B0F2-312D9BD295B6}"/>
                  </a:ext>
                </a:extLst>
              </p:cNvPr>
              <p:cNvSpPr/>
              <p:nvPr/>
            </p:nvSpPr>
            <p:spPr>
              <a:xfrm>
                <a:off x="6433278" y="4529613"/>
                <a:ext cx="277942" cy="73247"/>
              </a:xfrm>
              <a:custGeom>
                <a:avLst/>
                <a:gdLst>
                  <a:gd name="connsiteX0" fmla="*/ 35530 w 277942"/>
                  <a:gd name="connsiteY0" fmla="*/ 73247 h 73247"/>
                  <a:gd name="connsiteX1" fmla="*/ 35911 w 277942"/>
                  <a:gd name="connsiteY1" fmla="*/ 73247 h 73247"/>
                  <a:gd name="connsiteX2" fmla="*/ 242794 w 277942"/>
                  <a:gd name="connsiteY2" fmla="*/ 71057 h 73247"/>
                  <a:gd name="connsiteX3" fmla="*/ 277941 w 277942"/>
                  <a:gd name="connsiteY3" fmla="*/ 35147 h 73247"/>
                  <a:gd name="connsiteX4" fmla="*/ 242032 w 277942"/>
                  <a:gd name="connsiteY4" fmla="*/ 0 h 73247"/>
                  <a:gd name="connsiteX5" fmla="*/ 35149 w 277942"/>
                  <a:gd name="connsiteY5" fmla="*/ 2191 h 73247"/>
                  <a:gd name="connsiteX6" fmla="*/ 2 w 277942"/>
                  <a:gd name="connsiteY6" fmla="*/ 38100 h 73247"/>
                  <a:gd name="connsiteX7" fmla="*/ 35530 w 277942"/>
                  <a:gd name="connsiteY7" fmla="*/ 73247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942" h="73247">
                    <a:moveTo>
                      <a:pt x="35530" y="73247"/>
                    </a:moveTo>
                    <a:cubicBezTo>
                      <a:pt x="35625" y="73247"/>
                      <a:pt x="35816" y="73247"/>
                      <a:pt x="35911" y="73247"/>
                    </a:cubicBezTo>
                    <a:lnTo>
                      <a:pt x="242794" y="71057"/>
                    </a:lnTo>
                    <a:cubicBezTo>
                      <a:pt x="262416" y="70866"/>
                      <a:pt x="278132" y="54769"/>
                      <a:pt x="277941" y="35147"/>
                    </a:cubicBezTo>
                    <a:cubicBezTo>
                      <a:pt x="277751" y="15526"/>
                      <a:pt x="261463" y="95"/>
                      <a:pt x="242032" y="0"/>
                    </a:cubicBezTo>
                    <a:lnTo>
                      <a:pt x="35149" y="2191"/>
                    </a:lnTo>
                    <a:cubicBezTo>
                      <a:pt x="15527" y="2381"/>
                      <a:pt x="-189" y="18479"/>
                      <a:pt x="2" y="38100"/>
                    </a:cubicBezTo>
                    <a:cubicBezTo>
                      <a:pt x="192" y="57626"/>
                      <a:pt x="16099" y="73247"/>
                      <a:pt x="35530" y="73247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86" name="Freeform: Shape 180">
                <a:extLst>
                  <a:ext uri="{FF2B5EF4-FFF2-40B4-BE49-F238E27FC236}">
                    <a16:creationId xmlns:a16="http://schemas.microsoft.com/office/drawing/2014/main" id="{6DE00AEB-8AF5-4837-A0F6-263CC9C6A479}"/>
                  </a:ext>
                </a:extLst>
              </p:cNvPr>
              <p:cNvSpPr/>
              <p:nvPr/>
            </p:nvSpPr>
            <p:spPr>
              <a:xfrm>
                <a:off x="6766750" y="4566666"/>
                <a:ext cx="277558" cy="36194"/>
              </a:xfrm>
              <a:custGeom>
                <a:avLst/>
                <a:gdLst>
                  <a:gd name="connsiteX0" fmla="*/ 248698 w 277558"/>
                  <a:gd name="connsiteY0" fmla="*/ 15145 h 36194"/>
                  <a:gd name="connsiteX1" fmla="*/ 248317 w 277558"/>
                  <a:gd name="connsiteY1" fmla="*/ 15145 h 36194"/>
                  <a:gd name="connsiteX2" fmla="*/ 28575 w 277558"/>
                  <a:gd name="connsiteY2" fmla="*/ 12954 h 36194"/>
                  <a:gd name="connsiteX3" fmla="*/ 0 w 277558"/>
                  <a:gd name="connsiteY3" fmla="*/ 0 h 36194"/>
                  <a:gd name="connsiteX4" fmla="*/ 34957 w 277558"/>
                  <a:gd name="connsiteY4" fmla="*/ 34004 h 36194"/>
                  <a:gd name="connsiteX5" fmla="*/ 241840 w 277558"/>
                  <a:gd name="connsiteY5" fmla="*/ 36195 h 36194"/>
                  <a:gd name="connsiteX6" fmla="*/ 242221 w 277558"/>
                  <a:gd name="connsiteY6" fmla="*/ 36195 h 36194"/>
                  <a:gd name="connsiteX7" fmla="*/ 277559 w 277558"/>
                  <a:gd name="connsiteY7" fmla="*/ 2096 h 36194"/>
                  <a:gd name="connsiteX8" fmla="*/ 248698 w 277558"/>
                  <a:gd name="connsiteY8" fmla="*/ 15145 h 3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7558" h="36194">
                    <a:moveTo>
                      <a:pt x="248698" y="15145"/>
                    </a:moveTo>
                    <a:cubicBezTo>
                      <a:pt x="248603" y="15145"/>
                      <a:pt x="248412" y="15145"/>
                      <a:pt x="248317" y="15145"/>
                    </a:cubicBezTo>
                    <a:lnTo>
                      <a:pt x="28575" y="12954"/>
                    </a:lnTo>
                    <a:cubicBezTo>
                      <a:pt x="17050" y="12859"/>
                      <a:pt x="6858" y="7715"/>
                      <a:pt x="0" y="0"/>
                    </a:cubicBezTo>
                    <a:cubicBezTo>
                      <a:pt x="762" y="18764"/>
                      <a:pt x="16002" y="33814"/>
                      <a:pt x="34957" y="34004"/>
                    </a:cubicBezTo>
                    <a:lnTo>
                      <a:pt x="241840" y="36195"/>
                    </a:lnTo>
                    <a:cubicBezTo>
                      <a:pt x="241935" y="36195"/>
                      <a:pt x="242125" y="36195"/>
                      <a:pt x="242221" y="36195"/>
                    </a:cubicBezTo>
                    <a:cubicBezTo>
                      <a:pt x="261271" y="36195"/>
                      <a:pt x="276796" y="21146"/>
                      <a:pt x="277559" y="2096"/>
                    </a:cubicBezTo>
                    <a:cubicBezTo>
                      <a:pt x="270700" y="10001"/>
                      <a:pt x="260318" y="15145"/>
                      <a:pt x="248698" y="15145"/>
                    </a:cubicBezTo>
                    <a:close/>
                  </a:path>
                </a:pathLst>
              </a:custGeom>
              <a:solidFill>
                <a:srgbClr val="E2453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87" name="Freeform: Shape 181">
                <a:extLst>
                  <a:ext uri="{FF2B5EF4-FFF2-40B4-BE49-F238E27FC236}">
                    <a16:creationId xmlns:a16="http://schemas.microsoft.com/office/drawing/2014/main" id="{BFADF6FE-0DD3-4304-BC40-D5E27499E199}"/>
                  </a:ext>
                </a:extLst>
              </p:cNvPr>
              <p:cNvSpPr/>
              <p:nvPr/>
            </p:nvSpPr>
            <p:spPr>
              <a:xfrm>
                <a:off x="6433851" y="4570475"/>
                <a:ext cx="276796" cy="32384"/>
              </a:xfrm>
              <a:custGeom>
                <a:avLst/>
                <a:gdLst>
                  <a:gd name="connsiteX0" fmla="*/ 251555 w 276796"/>
                  <a:gd name="connsiteY0" fmla="*/ 9144 h 32384"/>
                  <a:gd name="connsiteX1" fmla="*/ 26099 w 276796"/>
                  <a:gd name="connsiteY1" fmla="*/ 11335 h 32384"/>
                  <a:gd name="connsiteX2" fmla="*/ 25717 w 276796"/>
                  <a:gd name="connsiteY2" fmla="*/ 11335 h 32384"/>
                  <a:gd name="connsiteX3" fmla="*/ 0 w 276796"/>
                  <a:gd name="connsiteY3" fmla="*/ 2191 h 32384"/>
                  <a:gd name="connsiteX4" fmla="*/ 34957 w 276796"/>
                  <a:gd name="connsiteY4" fmla="*/ 32385 h 32384"/>
                  <a:gd name="connsiteX5" fmla="*/ 35338 w 276796"/>
                  <a:gd name="connsiteY5" fmla="*/ 32385 h 32384"/>
                  <a:gd name="connsiteX6" fmla="*/ 242221 w 276796"/>
                  <a:gd name="connsiteY6" fmla="*/ 30194 h 32384"/>
                  <a:gd name="connsiteX7" fmla="*/ 276796 w 276796"/>
                  <a:gd name="connsiteY7" fmla="*/ 0 h 32384"/>
                  <a:gd name="connsiteX8" fmla="*/ 251555 w 276796"/>
                  <a:gd name="connsiteY8" fmla="*/ 9144 h 3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6796" h="32384">
                    <a:moveTo>
                      <a:pt x="251555" y="9144"/>
                    </a:moveTo>
                    <a:lnTo>
                      <a:pt x="26099" y="11335"/>
                    </a:lnTo>
                    <a:cubicBezTo>
                      <a:pt x="26003" y="11335"/>
                      <a:pt x="25813" y="11335"/>
                      <a:pt x="25717" y="11335"/>
                    </a:cubicBezTo>
                    <a:cubicBezTo>
                      <a:pt x="15812" y="11335"/>
                      <a:pt x="6858" y="7811"/>
                      <a:pt x="0" y="2191"/>
                    </a:cubicBezTo>
                    <a:cubicBezTo>
                      <a:pt x="2572" y="19240"/>
                      <a:pt x="17240" y="32385"/>
                      <a:pt x="34957" y="32385"/>
                    </a:cubicBezTo>
                    <a:cubicBezTo>
                      <a:pt x="35052" y="32385"/>
                      <a:pt x="35242" y="32385"/>
                      <a:pt x="35338" y="32385"/>
                    </a:cubicBezTo>
                    <a:lnTo>
                      <a:pt x="242221" y="30194"/>
                    </a:lnTo>
                    <a:cubicBezTo>
                      <a:pt x="259842" y="30004"/>
                      <a:pt x="274320" y="16954"/>
                      <a:pt x="276796" y="0"/>
                    </a:cubicBezTo>
                    <a:cubicBezTo>
                      <a:pt x="270129" y="5525"/>
                      <a:pt x="261366" y="9049"/>
                      <a:pt x="251555" y="9144"/>
                    </a:cubicBezTo>
                    <a:close/>
                  </a:path>
                </a:pathLst>
              </a:custGeom>
              <a:solidFill>
                <a:srgbClr val="E2453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240" name="Graphic 4">
              <a:extLst>
                <a:ext uri="{FF2B5EF4-FFF2-40B4-BE49-F238E27FC236}">
                  <a16:creationId xmlns:a16="http://schemas.microsoft.com/office/drawing/2014/main" id="{B983E321-EF3C-4B3F-A9DC-178AFA96BCCF}"/>
                </a:ext>
              </a:extLst>
            </p:cNvPr>
            <p:cNvGrpSpPr/>
            <p:nvPr/>
          </p:nvGrpSpPr>
          <p:grpSpPr>
            <a:xfrm>
              <a:off x="4886325" y="1990725"/>
              <a:ext cx="1681543" cy="2249424"/>
              <a:chOff x="4886325" y="1990725"/>
              <a:chExt cx="1681543" cy="2249424"/>
            </a:xfrm>
          </p:grpSpPr>
          <p:sp>
            <p:nvSpPr>
              <p:cNvPr id="241" name="Freeform: Shape 135">
                <a:extLst>
                  <a:ext uri="{FF2B5EF4-FFF2-40B4-BE49-F238E27FC236}">
                    <a16:creationId xmlns:a16="http://schemas.microsoft.com/office/drawing/2014/main" id="{37175860-CBD3-4D40-97FF-5760CA8059F1}"/>
                  </a:ext>
                </a:extLst>
              </p:cNvPr>
              <p:cNvSpPr/>
              <p:nvPr/>
            </p:nvSpPr>
            <p:spPr>
              <a:xfrm>
                <a:off x="5799296" y="2366581"/>
                <a:ext cx="768572" cy="1873567"/>
              </a:xfrm>
              <a:custGeom>
                <a:avLst/>
                <a:gdLst>
                  <a:gd name="connsiteX0" fmla="*/ 80391 w 768572"/>
                  <a:gd name="connsiteY0" fmla="*/ 1873568 h 1873567"/>
                  <a:gd name="connsiteX1" fmla="*/ 0 w 768572"/>
                  <a:gd name="connsiteY1" fmla="*/ 1843469 h 1873567"/>
                  <a:gd name="connsiteX2" fmla="*/ 688181 w 768572"/>
                  <a:gd name="connsiteY2" fmla="*/ 0 h 1873567"/>
                  <a:gd name="connsiteX3" fmla="*/ 768572 w 768572"/>
                  <a:gd name="connsiteY3" fmla="*/ 30194 h 187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572" h="1873567">
                    <a:moveTo>
                      <a:pt x="80391" y="1873568"/>
                    </a:moveTo>
                    <a:lnTo>
                      <a:pt x="0" y="1843469"/>
                    </a:lnTo>
                    <a:lnTo>
                      <a:pt x="688181" y="0"/>
                    </a:lnTo>
                    <a:lnTo>
                      <a:pt x="768572" y="30194"/>
                    </a:lnTo>
                    <a:close/>
                  </a:path>
                </a:pathLst>
              </a:custGeom>
              <a:solidFill>
                <a:srgbClr val="8A5E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42" name="Freeform: Shape 136">
                <a:extLst>
                  <a:ext uri="{FF2B5EF4-FFF2-40B4-BE49-F238E27FC236}">
                    <a16:creationId xmlns:a16="http://schemas.microsoft.com/office/drawing/2014/main" id="{C76AB929-6CF2-4DC1-9FFA-F91522BFD5D2}"/>
                  </a:ext>
                </a:extLst>
              </p:cNvPr>
              <p:cNvSpPr/>
              <p:nvPr/>
            </p:nvSpPr>
            <p:spPr>
              <a:xfrm>
                <a:off x="4886325" y="1990725"/>
                <a:ext cx="1649349" cy="1361598"/>
              </a:xfrm>
              <a:custGeom>
                <a:avLst/>
                <a:gdLst>
                  <a:gd name="connsiteX0" fmla="*/ 1325023 w 1649349"/>
                  <a:gd name="connsiteY0" fmla="*/ 1361599 h 1361598"/>
                  <a:gd name="connsiteX1" fmla="*/ 0 w 1649349"/>
                  <a:gd name="connsiteY1" fmla="*/ 864489 h 1361598"/>
                  <a:gd name="connsiteX2" fmla="*/ 324326 w 1649349"/>
                  <a:gd name="connsiteY2" fmla="*/ 0 h 1361598"/>
                  <a:gd name="connsiteX3" fmla="*/ 1649349 w 1649349"/>
                  <a:gd name="connsiteY3" fmla="*/ 497110 h 1361598"/>
                  <a:gd name="connsiteX4" fmla="*/ 1325023 w 1649349"/>
                  <a:gd name="connsiteY4" fmla="*/ 1361599 h 136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9349" h="1361598">
                    <a:moveTo>
                      <a:pt x="1325023" y="1361599"/>
                    </a:moveTo>
                    <a:cubicBezTo>
                      <a:pt x="980599" y="936593"/>
                      <a:pt x="344329" y="1289590"/>
                      <a:pt x="0" y="864489"/>
                    </a:cubicBezTo>
                    <a:cubicBezTo>
                      <a:pt x="108109" y="576358"/>
                      <a:pt x="216218" y="288131"/>
                      <a:pt x="324326" y="0"/>
                    </a:cubicBezTo>
                    <a:cubicBezTo>
                      <a:pt x="668655" y="425101"/>
                      <a:pt x="1304925" y="72104"/>
                      <a:pt x="1649349" y="497110"/>
                    </a:cubicBezTo>
                    <a:cubicBezTo>
                      <a:pt x="1541240" y="785336"/>
                      <a:pt x="1433132" y="1073468"/>
                      <a:pt x="1325023" y="1361599"/>
                    </a:cubicBezTo>
                    <a:close/>
                  </a:path>
                </a:pathLst>
              </a:custGeom>
              <a:solidFill>
                <a:srgbClr val="97D9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43" name="Freeform: Shape 137">
                <a:extLst>
                  <a:ext uri="{FF2B5EF4-FFF2-40B4-BE49-F238E27FC236}">
                    <a16:creationId xmlns:a16="http://schemas.microsoft.com/office/drawing/2014/main" id="{1851E81A-2ADA-4616-A47E-365E13D84D9A}"/>
                  </a:ext>
                </a:extLst>
              </p:cNvPr>
              <p:cNvSpPr/>
              <p:nvPr/>
            </p:nvSpPr>
            <p:spPr>
              <a:xfrm>
                <a:off x="5341753" y="2423631"/>
                <a:ext cx="646289" cy="560461"/>
              </a:xfrm>
              <a:custGeom>
                <a:avLst/>
                <a:gdLst>
                  <a:gd name="connsiteX0" fmla="*/ 627945 w 646289"/>
                  <a:gd name="connsiteY0" fmla="*/ 318045 h 560461"/>
                  <a:gd name="connsiteX1" fmla="*/ 218275 w 646289"/>
                  <a:gd name="connsiteY1" fmla="*/ 559885 h 560461"/>
                  <a:gd name="connsiteX2" fmla="*/ 18345 w 646289"/>
                  <a:gd name="connsiteY2" fmla="*/ 242416 h 560461"/>
                  <a:gd name="connsiteX3" fmla="*/ 428015 w 646289"/>
                  <a:gd name="connsiteY3" fmla="*/ 577 h 560461"/>
                  <a:gd name="connsiteX4" fmla="*/ 627945 w 646289"/>
                  <a:gd name="connsiteY4" fmla="*/ 318045 h 560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289" h="560461">
                    <a:moveTo>
                      <a:pt x="627945" y="318045"/>
                    </a:moveTo>
                    <a:cubicBezTo>
                      <a:pt x="570604" y="470731"/>
                      <a:pt x="390963" y="568933"/>
                      <a:pt x="218275" y="559885"/>
                    </a:cubicBezTo>
                    <a:cubicBezTo>
                      <a:pt x="45491" y="550836"/>
                      <a:pt x="-40234" y="398626"/>
                      <a:pt x="18345" y="242416"/>
                    </a:cubicBezTo>
                    <a:cubicBezTo>
                      <a:pt x="75685" y="89731"/>
                      <a:pt x="255327" y="-8472"/>
                      <a:pt x="428015" y="577"/>
                    </a:cubicBezTo>
                    <a:cubicBezTo>
                      <a:pt x="600799" y="9721"/>
                      <a:pt x="686524" y="161930"/>
                      <a:pt x="627945" y="318045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3A1A5AB5-2881-4BCA-B165-9A8C6F516E5C}"/>
                  </a:ext>
                </a:extLst>
              </p:cNvPr>
              <p:cNvGrpSpPr/>
              <p:nvPr/>
            </p:nvGrpSpPr>
            <p:grpSpPr>
              <a:xfrm>
                <a:off x="5300559" y="2301811"/>
                <a:ext cx="737433" cy="653917"/>
                <a:chOff x="5300559" y="2301811"/>
                <a:chExt cx="737433" cy="653917"/>
              </a:xfrm>
            </p:grpSpPr>
            <p:sp>
              <p:nvSpPr>
                <p:cNvPr id="245" name="Freeform: Shape 139">
                  <a:extLst>
                    <a:ext uri="{FF2B5EF4-FFF2-40B4-BE49-F238E27FC236}">
                      <a16:creationId xmlns:a16="http://schemas.microsoft.com/office/drawing/2014/main" id="{2C8612D8-6DD0-4F84-BE81-F66F83B8496C}"/>
                    </a:ext>
                  </a:extLst>
                </p:cNvPr>
                <p:cNvSpPr/>
                <p:nvPr/>
              </p:nvSpPr>
              <p:spPr>
                <a:xfrm>
                  <a:off x="5476338" y="2301811"/>
                  <a:ext cx="561654" cy="653917"/>
                </a:xfrm>
                <a:custGeom>
                  <a:avLst/>
                  <a:gdLst>
                    <a:gd name="connsiteX0" fmla="*/ 418399 w 561654"/>
                    <a:gd name="connsiteY0" fmla="*/ 539782 h 653917"/>
                    <a:gd name="connsiteX1" fmla="*/ 216278 w 561654"/>
                    <a:gd name="connsiteY1" fmla="*/ 122492 h 653917"/>
                    <a:gd name="connsiteX2" fmla="*/ 292287 w 561654"/>
                    <a:gd name="connsiteY2" fmla="*/ 0 h 653917"/>
                    <a:gd name="connsiteX3" fmla="*/ 18253 w 561654"/>
                    <a:gd name="connsiteY3" fmla="*/ 218408 h 653917"/>
                    <a:gd name="connsiteX4" fmla="*/ 220374 w 561654"/>
                    <a:gd name="connsiteY4" fmla="*/ 635699 h 653917"/>
                    <a:gd name="connsiteX5" fmla="*/ 561655 w 561654"/>
                    <a:gd name="connsiteY5" fmla="*/ 555974 h 653917"/>
                    <a:gd name="connsiteX6" fmla="*/ 418399 w 561654"/>
                    <a:gd name="connsiteY6" fmla="*/ 539782 h 653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654" h="653917">
                      <a:moveTo>
                        <a:pt x="418399" y="539782"/>
                      </a:moveTo>
                      <a:cubicBezTo>
                        <a:pt x="247330" y="480346"/>
                        <a:pt x="156842" y="293561"/>
                        <a:pt x="216278" y="122492"/>
                      </a:cubicBezTo>
                      <a:cubicBezTo>
                        <a:pt x="232756" y="74962"/>
                        <a:pt x="259140" y="33623"/>
                        <a:pt x="292287" y="0"/>
                      </a:cubicBezTo>
                      <a:cubicBezTo>
                        <a:pt x="170463" y="13430"/>
                        <a:pt x="61116" y="94869"/>
                        <a:pt x="18253" y="218408"/>
                      </a:cubicBezTo>
                      <a:cubicBezTo>
                        <a:pt x="-41183" y="389477"/>
                        <a:pt x="49305" y="576263"/>
                        <a:pt x="220374" y="635699"/>
                      </a:cubicBezTo>
                      <a:cubicBezTo>
                        <a:pt x="343913" y="678561"/>
                        <a:pt x="475549" y="643319"/>
                        <a:pt x="561655" y="555974"/>
                      </a:cubicBezTo>
                      <a:cubicBezTo>
                        <a:pt x="514791" y="561213"/>
                        <a:pt x="466024" y="556355"/>
                        <a:pt x="418399" y="5397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246" name="Freeform: Shape 140">
                  <a:extLst>
                    <a:ext uri="{FF2B5EF4-FFF2-40B4-BE49-F238E27FC236}">
                      <a16:creationId xmlns:a16="http://schemas.microsoft.com/office/drawing/2014/main" id="{63610E98-77F0-42CE-B972-A35DD2388353}"/>
                    </a:ext>
                  </a:extLst>
                </p:cNvPr>
                <p:cNvSpPr/>
                <p:nvPr/>
              </p:nvSpPr>
              <p:spPr>
                <a:xfrm>
                  <a:off x="5907369" y="2535424"/>
                  <a:ext cx="101559" cy="101512"/>
                </a:xfrm>
                <a:custGeom>
                  <a:avLst/>
                  <a:gdLst>
                    <a:gd name="connsiteX0" fmla="*/ 98714 w 101559"/>
                    <a:gd name="connsiteY0" fmla="*/ 67377 h 101512"/>
                    <a:gd name="connsiteX1" fmla="*/ 34135 w 101559"/>
                    <a:gd name="connsiteY1" fmla="*/ 98715 h 101512"/>
                    <a:gd name="connsiteX2" fmla="*/ 2798 w 101559"/>
                    <a:gd name="connsiteY2" fmla="*/ 34135 h 101512"/>
                    <a:gd name="connsiteX3" fmla="*/ 67377 w 101559"/>
                    <a:gd name="connsiteY3" fmla="*/ 2798 h 101512"/>
                    <a:gd name="connsiteX4" fmla="*/ 98714 w 101559"/>
                    <a:gd name="connsiteY4" fmla="*/ 67377 h 101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559" h="101512">
                      <a:moveTo>
                        <a:pt x="98714" y="67377"/>
                      </a:moveTo>
                      <a:cubicBezTo>
                        <a:pt x="89475" y="93857"/>
                        <a:pt x="60614" y="107859"/>
                        <a:pt x="34135" y="98715"/>
                      </a:cubicBezTo>
                      <a:cubicBezTo>
                        <a:pt x="7656" y="89475"/>
                        <a:pt x="-6346" y="60614"/>
                        <a:pt x="2798" y="34135"/>
                      </a:cubicBezTo>
                      <a:cubicBezTo>
                        <a:pt x="12037" y="7656"/>
                        <a:pt x="40898" y="-6346"/>
                        <a:pt x="67377" y="2798"/>
                      </a:cubicBezTo>
                      <a:cubicBezTo>
                        <a:pt x="93952" y="12037"/>
                        <a:pt x="107954" y="40898"/>
                        <a:pt x="98714" y="67377"/>
                      </a:cubicBezTo>
                      <a:close/>
                    </a:path>
                  </a:pathLst>
                </a:custGeom>
                <a:solidFill>
                  <a:srgbClr val="F7941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247" name="Graphic 4">
                  <a:extLst>
                    <a:ext uri="{FF2B5EF4-FFF2-40B4-BE49-F238E27FC236}">
                      <a16:creationId xmlns:a16="http://schemas.microsoft.com/office/drawing/2014/main" id="{10ACA319-D78D-49A0-9E5B-DAE39AE1D62C}"/>
                    </a:ext>
                  </a:extLst>
                </p:cNvPr>
                <p:cNvGrpSpPr/>
                <p:nvPr/>
              </p:nvGrpSpPr>
              <p:grpSpPr>
                <a:xfrm>
                  <a:off x="5300559" y="2529056"/>
                  <a:ext cx="670206" cy="352833"/>
                  <a:chOff x="5300559" y="2529056"/>
                  <a:chExt cx="670206" cy="352833"/>
                </a:xfrm>
                <a:solidFill>
                  <a:srgbClr val="F7941E"/>
                </a:solidFill>
              </p:grpSpPr>
              <p:sp>
                <p:nvSpPr>
                  <p:cNvPr id="248" name="Freeform: Shape 142">
                    <a:extLst>
                      <a:ext uri="{FF2B5EF4-FFF2-40B4-BE49-F238E27FC236}">
                        <a16:creationId xmlns:a16="http://schemas.microsoft.com/office/drawing/2014/main" id="{A864A583-FDDE-48D2-A569-AE11049E75D6}"/>
                      </a:ext>
                    </a:extLst>
                  </p:cNvPr>
                  <p:cNvSpPr/>
                  <p:nvPr/>
                </p:nvSpPr>
                <p:spPr>
                  <a:xfrm>
                    <a:off x="5300559" y="2636615"/>
                    <a:ext cx="176220" cy="196119"/>
                  </a:xfrm>
                  <a:custGeom>
                    <a:avLst/>
                    <a:gdLst>
                      <a:gd name="connsiteX0" fmla="*/ 7533 w 176220"/>
                      <a:gd name="connsiteY0" fmla="*/ 148304 h 196119"/>
                      <a:gd name="connsiteX1" fmla="*/ 35155 w 176220"/>
                      <a:gd name="connsiteY1" fmla="*/ 107633 h 196119"/>
                      <a:gd name="connsiteX2" fmla="*/ 110498 w 176220"/>
                      <a:gd name="connsiteY2" fmla="*/ 44291 h 196119"/>
                      <a:gd name="connsiteX3" fmla="*/ 176221 w 176220"/>
                      <a:gd name="connsiteY3" fmla="*/ 5906 h 196119"/>
                      <a:gd name="connsiteX4" fmla="*/ 176030 w 176220"/>
                      <a:gd name="connsiteY4" fmla="*/ 0 h 196119"/>
                      <a:gd name="connsiteX5" fmla="*/ 108974 w 176220"/>
                      <a:gd name="connsiteY5" fmla="*/ 42005 h 196119"/>
                      <a:gd name="connsiteX6" fmla="*/ 34584 w 176220"/>
                      <a:gd name="connsiteY6" fmla="*/ 107061 h 196119"/>
                      <a:gd name="connsiteX7" fmla="*/ 7152 w 176220"/>
                      <a:gd name="connsiteY7" fmla="*/ 148019 h 196119"/>
                      <a:gd name="connsiteX8" fmla="*/ 389 w 176220"/>
                      <a:gd name="connsiteY8" fmla="*/ 171736 h 196119"/>
                      <a:gd name="connsiteX9" fmla="*/ 3056 w 176220"/>
                      <a:gd name="connsiteY9" fmla="*/ 196120 h 196119"/>
                      <a:gd name="connsiteX10" fmla="*/ 484 w 176220"/>
                      <a:gd name="connsiteY10" fmla="*/ 171831 h 196119"/>
                      <a:gd name="connsiteX11" fmla="*/ 7533 w 176220"/>
                      <a:gd name="connsiteY11" fmla="*/ 148304 h 196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76220" h="196119">
                        <a:moveTo>
                          <a:pt x="7533" y="148304"/>
                        </a:moveTo>
                        <a:cubicBezTo>
                          <a:pt x="14486" y="133350"/>
                          <a:pt x="24202" y="119920"/>
                          <a:pt x="35155" y="107633"/>
                        </a:cubicBezTo>
                        <a:cubicBezTo>
                          <a:pt x="57158" y="83153"/>
                          <a:pt x="83352" y="62770"/>
                          <a:pt x="110498" y="44291"/>
                        </a:cubicBezTo>
                        <a:cubicBezTo>
                          <a:pt x="131739" y="30290"/>
                          <a:pt x="153646" y="17526"/>
                          <a:pt x="176221" y="5906"/>
                        </a:cubicBezTo>
                        <a:cubicBezTo>
                          <a:pt x="176125" y="3905"/>
                          <a:pt x="176125" y="2000"/>
                          <a:pt x="176030" y="0"/>
                        </a:cubicBezTo>
                        <a:cubicBezTo>
                          <a:pt x="152980" y="12859"/>
                          <a:pt x="130501" y="26765"/>
                          <a:pt x="108974" y="42005"/>
                        </a:cubicBezTo>
                        <a:cubicBezTo>
                          <a:pt x="82018" y="61055"/>
                          <a:pt x="56396" y="82201"/>
                          <a:pt x="34584" y="107061"/>
                        </a:cubicBezTo>
                        <a:cubicBezTo>
                          <a:pt x="23725" y="119444"/>
                          <a:pt x="14105" y="133064"/>
                          <a:pt x="7152" y="148019"/>
                        </a:cubicBezTo>
                        <a:cubicBezTo>
                          <a:pt x="3818" y="155543"/>
                          <a:pt x="1342" y="163544"/>
                          <a:pt x="389" y="171736"/>
                        </a:cubicBezTo>
                        <a:cubicBezTo>
                          <a:pt x="-563" y="179927"/>
                          <a:pt x="199" y="188309"/>
                          <a:pt x="3056" y="196120"/>
                        </a:cubicBezTo>
                        <a:cubicBezTo>
                          <a:pt x="199" y="188404"/>
                          <a:pt x="-468" y="179927"/>
                          <a:pt x="484" y="171831"/>
                        </a:cubicBezTo>
                        <a:cubicBezTo>
                          <a:pt x="1723" y="163735"/>
                          <a:pt x="4199" y="155829"/>
                          <a:pt x="7533" y="148304"/>
                        </a:cubicBezTo>
                        <a:close/>
                      </a:path>
                    </a:pathLst>
                  </a:custGeom>
                  <a:solidFill>
                    <a:srgbClr val="F794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249" name="Freeform: Shape 143">
                    <a:extLst>
                      <a:ext uri="{FF2B5EF4-FFF2-40B4-BE49-F238E27FC236}">
                        <a16:creationId xmlns:a16="http://schemas.microsoft.com/office/drawing/2014/main" id="{35E4DFFF-B5BD-471E-A1A4-E60F88A800A2}"/>
                      </a:ext>
                    </a:extLst>
                  </p:cNvPr>
                  <p:cNvSpPr/>
                  <p:nvPr/>
                </p:nvSpPr>
                <p:spPr>
                  <a:xfrm>
                    <a:off x="5303424" y="2529056"/>
                    <a:ext cx="667340" cy="352833"/>
                  </a:xfrm>
                  <a:custGeom>
                    <a:avLst/>
                    <a:gdLst>
                      <a:gd name="connsiteX0" fmla="*/ 666845 w 667340"/>
                      <a:gd name="connsiteY0" fmla="*/ 82508 h 352833"/>
                      <a:gd name="connsiteX1" fmla="*/ 663797 w 667340"/>
                      <a:gd name="connsiteY1" fmla="*/ 53742 h 352833"/>
                      <a:gd name="connsiteX2" fmla="*/ 647129 w 667340"/>
                      <a:gd name="connsiteY2" fmla="*/ 30025 h 352833"/>
                      <a:gd name="connsiteX3" fmla="*/ 623888 w 667340"/>
                      <a:gd name="connsiteY3" fmla="*/ 15261 h 352833"/>
                      <a:gd name="connsiteX4" fmla="*/ 573500 w 667340"/>
                      <a:gd name="connsiteY4" fmla="*/ 2212 h 352833"/>
                      <a:gd name="connsiteX5" fmla="*/ 472726 w 667340"/>
                      <a:gd name="connsiteY5" fmla="*/ 4403 h 352833"/>
                      <a:gd name="connsiteX6" fmla="*/ 375094 w 667340"/>
                      <a:gd name="connsiteY6" fmla="*/ 24881 h 352833"/>
                      <a:gd name="connsiteX7" fmla="*/ 371951 w 667340"/>
                      <a:gd name="connsiteY7" fmla="*/ 25834 h 352833"/>
                      <a:gd name="connsiteX8" fmla="*/ 373094 w 667340"/>
                      <a:gd name="connsiteY8" fmla="*/ 39074 h 352833"/>
                      <a:gd name="connsiteX9" fmla="*/ 474631 w 667340"/>
                      <a:gd name="connsiteY9" fmla="*/ 20881 h 352833"/>
                      <a:gd name="connsiteX10" fmla="*/ 571024 w 667340"/>
                      <a:gd name="connsiteY10" fmla="*/ 20595 h 352833"/>
                      <a:gd name="connsiteX11" fmla="*/ 615886 w 667340"/>
                      <a:gd name="connsiteY11" fmla="*/ 32501 h 352833"/>
                      <a:gd name="connsiteX12" fmla="*/ 645605 w 667340"/>
                      <a:gd name="connsiteY12" fmla="*/ 60600 h 352833"/>
                      <a:gd name="connsiteX13" fmla="*/ 641795 w 667340"/>
                      <a:gd name="connsiteY13" fmla="*/ 101367 h 352833"/>
                      <a:gd name="connsiteX14" fmla="*/ 615886 w 667340"/>
                      <a:gd name="connsiteY14" fmla="*/ 139943 h 352833"/>
                      <a:gd name="connsiteX15" fmla="*/ 543306 w 667340"/>
                      <a:gd name="connsiteY15" fmla="*/ 203380 h 352833"/>
                      <a:gd name="connsiteX16" fmla="*/ 370618 w 667340"/>
                      <a:gd name="connsiteY16" fmla="*/ 295296 h 352833"/>
                      <a:gd name="connsiteX17" fmla="*/ 277368 w 667340"/>
                      <a:gd name="connsiteY17" fmla="*/ 326824 h 352833"/>
                      <a:gd name="connsiteX18" fmla="*/ 180975 w 667340"/>
                      <a:gd name="connsiteY18" fmla="*/ 347112 h 352833"/>
                      <a:gd name="connsiteX19" fmla="*/ 82582 w 667340"/>
                      <a:gd name="connsiteY19" fmla="*/ 349303 h 352833"/>
                      <a:gd name="connsiteX20" fmla="*/ 34957 w 667340"/>
                      <a:gd name="connsiteY20" fmla="*/ 337016 h 352833"/>
                      <a:gd name="connsiteX21" fmla="*/ 14192 w 667340"/>
                      <a:gd name="connsiteY21" fmla="*/ 323871 h 352833"/>
                      <a:gd name="connsiteX22" fmla="*/ 0 w 667340"/>
                      <a:gd name="connsiteY22" fmla="*/ 303964 h 352833"/>
                      <a:gd name="connsiteX23" fmla="*/ 14002 w 667340"/>
                      <a:gd name="connsiteY23" fmla="*/ 324062 h 352833"/>
                      <a:gd name="connsiteX24" fmla="*/ 34671 w 667340"/>
                      <a:gd name="connsiteY24" fmla="*/ 337397 h 352833"/>
                      <a:gd name="connsiteX25" fmla="*/ 82296 w 667340"/>
                      <a:gd name="connsiteY25" fmla="*/ 350065 h 352833"/>
                      <a:gd name="connsiteX26" fmla="*/ 181070 w 667340"/>
                      <a:gd name="connsiteY26" fmla="*/ 349779 h 352833"/>
                      <a:gd name="connsiteX27" fmla="*/ 373761 w 667340"/>
                      <a:gd name="connsiteY27" fmla="*/ 304250 h 352833"/>
                      <a:gd name="connsiteX28" fmla="*/ 552450 w 667340"/>
                      <a:gd name="connsiteY28" fmla="*/ 217001 h 352833"/>
                      <a:gd name="connsiteX29" fmla="*/ 629603 w 667340"/>
                      <a:gd name="connsiteY29" fmla="*/ 152135 h 352833"/>
                      <a:gd name="connsiteX30" fmla="*/ 658749 w 667340"/>
                      <a:gd name="connsiteY30" fmla="*/ 109082 h 352833"/>
                      <a:gd name="connsiteX31" fmla="*/ 666845 w 667340"/>
                      <a:gd name="connsiteY31" fmla="*/ 82508 h 352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67340" h="352833">
                        <a:moveTo>
                          <a:pt x="666845" y="82508"/>
                        </a:moveTo>
                        <a:cubicBezTo>
                          <a:pt x="667988" y="73173"/>
                          <a:pt x="667226" y="62981"/>
                          <a:pt x="663797" y="53742"/>
                        </a:cubicBezTo>
                        <a:cubicBezTo>
                          <a:pt x="660273" y="44408"/>
                          <a:pt x="654177" y="36311"/>
                          <a:pt x="647129" y="30025"/>
                        </a:cubicBezTo>
                        <a:cubicBezTo>
                          <a:pt x="640080" y="23738"/>
                          <a:pt x="632079" y="18976"/>
                          <a:pt x="623888" y="15261"/>
                        </a:cubicBezTo>
                        <a:cubicBezTo>
                          <a:pt x="607505" y="8117"/>
                          <a:pt x="590455" y="4307"/>
                          <a:pt x="573500" y="2212"/>
                        </a:cubicBezTo>
                        <a:cubicBezTo>
                          <a:pt x="539591" y="-1884"/>
                          <a:pt x="505873" y="212"/>
                          <a:pt x="472726" y="4403"/>
                        </a:cubicBezTo>
                        <a:cubicBezTo>
                          <a:pt x="439579" y="8784"/>
                          <a:pt x="407003" y="16023"/>
                          <a:pt x="375094" y="24881"/>
                        </a:cubicBezTo>
                        <a:cubicBezTo>
                          <a:pt x="374047" y="25167"/>
                          <a:pt x="372999" y="25548"/>
                          <a:pt x="371951" y="25834"/>
                        </a:cubicBezTo>
                        <a:cubicBezTo>
                          <a:pt x="372332" y="30882"/>
                          <a:pt x="372809" y="35645"/>
                          <a:pt x="373094" y="39074"/>
                        </a:cubicBezTo>
                        <a:cubicBezTo>
                          <a:pt x="406622" y="30787"/>
                          <a:pt x="440531" y="24500"/>
                          <a:pt x="474631" y="20881"/>
                        </a:cubicBezTo>
                        <a:cubicBezTo>
                          <a:pt x="506921" y="17452"/>
                          <a:pt x="539496" y="16595"/>
                          <a:pt x="571024" y="20595"/>
                        </a:cubicBezTo>
                        <a:cubicBezTo>
                          <a:pt x="586740" y="22595"/>
                          <a:pt x="602171" y="26405"/>
                          <a:pt x="615886" y="32501"/>
                        </a:cubicBezTo>
                        <a:cubicBezTo>
                          <a:pt x="629412" y="38788"/>
                          <a:pt x="641032" y="48218"/>
                          <a:pt x="645605" y="60600"/>
                        </a:cubicBezTo>
                        <a:cubicBezTo>
                          <a:pt x="650367" y="72887"/>
                          <a:pt x="647795" y="87651"/>
                          <a:pt x="641795" y="101367"/>
                        </a:cubicBezTo>
                        <a:cubicBezTo>
                          <a:pt x="635508" y="115083"/>
                          <a:pt x="626364" y="128037"/>
                          <a:pt x="615886" y="139943"/>
                        </a:cubicBezTo>
                        <a:cubicBezTo>
                          <a:pt x="594932" y="163851"/>
                          <a:pt x="569786" y="184711"/>
                          <a:pt x="543306" y="203380"/>
                        </a:cubicBezTo>
                        <a:cubicBezTo>
                          <a:pt x="490157" y="240908"/>
                          <a:pt x="431482" y="271007"/>
                          <a:pt x="370618" y="295296"/>
                        </a:cubicBezTo>
                        <a:cubicBezTo>
                          <a:pt x="340138" y="307298"/>
                          <a:pt x="309086" y="318061"/>
                          <a:pt x="277368" y="326824"/>
                        </a:cubicBezTo>
                        <a:cubicBezTo>
                          <a:pt x="245745" y="335587"/>
                          <a:pt x="213550" y="342731"/>
                          <a:pt x="180975" y="347112"/>
                        </a:cubicBezTo>
                        <a:cubicBezTo>
                          <a:pt x="148399" y="351208"/>
                          <a:pt x="115348" y="353208"/>
                          <a:pt x="82582" y="349303"/>
                        </a:cubicBezTo>
                        <a:cubicBezTo>
                          <a:pt x="66294" y="347303"/>
                          <a:pt x="50101" y="343588"/>
                          <a:pt x="34957" y="337016"/>
                        </a:cubicBezTo>
                        <a:cubicBezTo>
                          <a:pt x="27527" y="333587"/>
                          <a:pt x="20383" y="329300"/>
                          <a:pt x="14192" y="323871"/>
                        </a:cubicBezTo>
                        <a:cubicBezTo>
                          <a:pt x="8001" y="318442"/>
                          <a:pt x="2953" y="311679"/>
                          <a:pt x="0" y="303964"/>
                        </a:cubicBezTo>
                        <a:cubicBezTo>
                          <a:pt x="2857" y="311679"/>
                          <a:pt x="7906" y="318537"/>
                          <a:pt x="14002" y="324062"/>
                        </a:cubicBezTo>
                        <a:cubicBezTo>
                          <a:pt x="20098" y="329586"/>
                          <a:pt x="27242" y="333968"/>
                          <a:pt x="34671" y="337397"/>
                        </a:cubicBezTo>
                        <a:cubicBezTo>
                          <a:pt x="49720" y="344159"/>
                          <a:pt x="66008" y="347969"/>
                          <a:pt x="82296" y="350065"/>
                        </a:cubicBezTo>
                        <a:cubicBezTo>
                          <a:pt x="115062" y="354256"/>
                          <a:pt x="148304" y="353303"/>
                          <a:pt x="181070" y="349779"/>
                        </a:cubicBezTo>
                        <a:cubicBezTo>
                          <a:pt x="246793" y="342731"/>
                          <a:pt x="311372" y="326443"/>
                          <a:pt x="373761" y="304250"/>
                        </a:cubicBezTo>
                        <a:cubicBezTo>
                          <a:pt x="436055" y="281771"/>
                          <a:pt x="496634" y="253767"/>
                          <a:pt x="552450" y="217001"/>
                        </a:cubicBezTo>
                        <a:cubicBezTo>
                          <a:pt x="580073" y="198236"/>
                          <a:pt x="606743" y="177567"/>
                          <a:pt x="629603" y="152135"/>
                        </a:cubicBezTo>
                        <a:cubicBezTo>
                          <a:pt x="640937" y="139372"/>
                          <a:pt x="651224" y="125275"/>
                          <a:pt x="658749" y="109082"/>
                        </a:cubicBezTo>
                        <a:cubicBezTo>
                          <a:pt x="662750" y="100796"/>
                          <a:pt x="665607" y="91937"/>
                          <a:pt x="666845" y="82508"/>
                        </a:cubicBezTo>
                        <a:close/>
                      </a:path>
                    </a:pathLst>
                  </a:custGeom>
                  <a:solidFill>
                    <a:srgbClr val="F794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</p:grpSp>
        </p:grpSp>
      </p:grpSp>
      <p:sp>
        <p:nvSpPr>
          <p:cNvPr id="306" name="Graphic 31">
            <a:extLst>
              <a:ext uri="{FF2B5EF4-FFF2-40B4-BE49-F238E27FC236}">
                <a16:creationId xmlns:a16="http://schemas.microsoft.com/office/drawing/2014/main" id="{967D5084-7E5E-488C-99DE-644A30C0E596}"/>
              </a:ext>
            </a:extLst>
          </p:cNvPr>
          <p:cNvSpPr/>
          <p:nvPr/>
        </p:nvSpPr>
        <p:spPr>
          <a:xfrm>
            <a:off x="7355747" y="6001038"/>
            <a:ext cx="77066" cy="77066"/>
          </a:xfrm>
          <a:custGeom>
            <a:avLst/>
            <a:gdLst>
              <a:gd name="connsiteX0" fmla="*/ 102754 w 102754"/>
              <a:gd name="connsiteY0" fmla="*/ 51377 h 102754"/>
              <a:gd name="connsiteX1" fmla="*/ 51377 w 102754"/>
              <a:gd name="connsiteY1" fmla="*/ 102754 h 102754"/>
              <a:gd name="connsiteX2" fmla="*/ 0 w 102754"/>
              <a:gd name="connsiteY2" fmla="*/ 51377 h 102754"/>
              <a:gd name="connsiteX3" fmla="*/ 51377 w 102754"/>
              <a:gd name="connsiteY3" fmla="*/ 0 h 102754"/>
              <a:gd name="connsiteX4" fmla="*/ 102754 w 102754"/>
              <a:gd name="connsiteY4" fmla="*/ 51377 h 10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54" h="102754">
                <a:moveTo>
                  <a:pt x="102754" y="51377"/>
                </a:moveTo>
                <a:cubicBezTo>
                  <a:pt x="102754" y="79752"/>
                  <a:pt x="79752" y="102754"/>
                  <a:pt x="51377" y="102754"/>
                </a:cubicBezTo>
                <a:cubicBezTo>
                  <a:pt x="23002" y="102754"/>
                  <a:pt x="0" y="79752"/>
                  <a:pt x="0" y="51377"/>
                </a:cubicBezTo>
                <a:cubicBezTo>
                  <a:pt x="0" y="23002"/>
                  <a:pt x="23002" y="0"/>
                  <a:pt x="51377" y="0"/>
                </a:cubicBezTo>
                <a:cubicBezTo>
                  <a:pt x="79752" y="0"/>
                  <a:pt x="102754" y="23002"/>
                  <a:pt x="102754" y="51377"/>
                </a:cubicBezTo>
                <a:close/>
              </a:path>
            </a:pathLst>
          </a:custGeom>
          <a:solidFill>
            <a:srgbClr val="E6E5C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</p:spTree>
    <p:extLst>
      <p:ext uri="{BB962C8B-B14F-4D97-AF65-F5344CB8AC3E}">
        <p14:creationId xmlns:p14="http://schemas.microsoft.com/office/powerpoint/2010/main" val="1645163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E22428-6F5C-5D1D-E4AA-B989D5471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489DDCA-1550-04DE-1FA3-F219DD4BA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20"/>
            <a:ext cx="9144000" cy="6346959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4D6E425-8F65-CDB4-5ADD-226953CD20E3}"/>
              </a:ext>
            </a:extLst>
          </p:cNvPr>
          <p:cNvSpPr txBox="1"/>
          <p:nvPr/>
        </p:nvSpPr>
        <p:spPr>
          <a:xfrm>
            <a:off x="628650" y="1970011"/>
            <a:ext cx="8258782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4800" b="1" i="0" dirty="0">
                <a:solidFill>
                  <a:srgbClr val="0070C0"/>
                </a:solidFill>
                <a:effectLst/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教育不是灌輸，而是點燃火焰</a:t>
            </a:r>
            <a:endParaRPr lang="en-US" altLang="zh-TW" sz="4800" b="1" i="0" dirty="0">
              <a:solidFill>
                <a:srgbClr val="0070C0"/>
              </a:solidFill>
              <a:effectLst/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algn="ctr"/>
            <a:r>
              <a:rPr lang="zh-TW" altLang="en-US" sz="4800" b="1" dirty="0">
                <a:solidFill>
                  <a:srgbClr val="00B050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感謝健保教育的一路上有您</a:t>
            </a:r>
          </a:p>
        </p:txBody>
      </p:sp>
    </p:spTree>
    <p:extLst>
      <p:ext uri="{BB962C8B-B14F-4D97-AF65-F5344CB8AC3E}">
        <p14:creationId xmlns:p14="http://schemas.microsoft.com/office/powerpoint/2010/main" val="2483849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080E1A"/>
            </a:gs>
            <a:gs pos="66684">
              <a:srgbClr val="405A74"/>
            </a:gs>
            <a:gs pos="47000">
              <a:srgbClr val="182B4C"/>
            </a:gs>
            <a:gs pos="100000">
              <a:schemeClr val="accent1">
                <a:lumMod val="45000"/>
                <a:lumOff val="55000"/>
              </a:schemeClr>
            </a:gs>
            <a:gs pos="85000">
              <a:srgbClr val="A7DB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47">
            <a:extLst>
              <a:ext uri="{FF2B5EF4-FFF2-40B4-BE49-F238E27FC236}">
                <a16:creationId xmlns:a16="http://schemas.microsoft.com/office/drawing/2014/main" id="{BD440962-94ED-4226-82EE-314DBE114CED}"/>
              </a:ext>
            </a:extLst>
          </p:cNvPr>
          <p:cNvSpPr/>
          <p:nvPr/>
        </p:nvSpPr>
        <p:spPr>
          <a:xfrm rot="19563303">
            <a:off x="3526741" y="4333523"/>
            <a:ext cx="7116123" cy="1148876"/>
          </a:xfrm>
          <a:custGeom>
            <a:avLst/>
            <a:gdLst>
              <a:gd name="connsiteX0" fmla="*/ 20836 w 9488164"/>
              <a:gd name="connsiteY0" fmla="*/ 1531834 h 1531834"/>
              <a:gd name="connsiteX1" fmla="*/ 1734 w 9488164"/>
              <a:gd name="connsiteY1" fmla="*/ 1517988 h 1531834"/>
              <a:gd name="connsiteX2" fmla="*/ 12323 w 9488164"/>
              <a:gd name="connsiteY2" fmla="*/ 1487527 h 1531834"/>
              <a:gd name="connsiteX3" fmla="*/ 108873 w 9488164"/>
              <a:gd name="connsiteY3" fmla="*/ 1440912 h 1531834"/>
              <a:gd name="connsiteX4" fmla="*/ 136074 w 9488164"/>
              <a:gd name="connsiteY4" fmla="*/ 1452912 h 1531834"/>
              <a:gd name="connsiteX5" fmla="*/ 125277 w 9488164"/>
              <a:gd name="connsiteY5" fmla="*/ 1483142 h 1531834"/>
              <a:gd name="connsiteX6" fmla="*/ 29142 w 9488164"/>
              <a:gd name="connsiteY6" fmla="*/ 1529527 h 1531834"/>
              <a:gd name="connsiteX7" fmla="*/ 20836 w 9488164"/>
              <a:gd name="connsiteY7" fmla="*/ 1531834 h 1531834"/>
              <a:gd name="connsiteX8" fmla="*/ 9467388 w 9488164"/>
              <a:gd name="connsiteY8" fmla="*/ 1523065 h 1531834"/>
              <a:gd name="connsiteX9" fmla="*/ 9464481 w 9488164"/>
              <a:gd name="connsiteY9" fmla="*/ 1522834 h 1531834"/>
              <a:gd name="connsiteX10" fmla="*/ 9361287 w 9488164"/>
              <a:gd name="connsiteY10" fmla="*/ 1504373 h 1531834"/>
              <a:gd name="connsiteX11" fmla="*/ 9344468 w 9488164"/>
              <a:gd name="connsiteY11" fmla="*/ 1477604 h 1531834"/>
              <a:gd name="connsiteX12" fmla="*/ 9368554 w 9488164"/>
              <a:gd name="connsiteY12" fmla="*/ 1458912 h 1531834"/>
              <a:gd name="connsiteX13" fmla="*/ 9470295 w 9488164"/>
              <a:gd name="connsiteY13" fmla="*/ 1477142 h 1531834"/>
              <a:gd name="connsiteX14" fmla="*/ 9487944 w 9488164"/>
              <a:gd name="connsiteY14" fmla="*/ 1503219 h 1531834"/>
              <a:gd name="connsiteX15" fmla="*/ 9467388 w 9488164"/>
              <a:gd name="connsiteY15" fmla="*/ 1523065 h 1531834"/>
              <a:gd name="connsiteX16" fmla="*/ 9263075 w 9488164"/>
              <a:gd name="connsiteY16" fmla="*/ 1482912 h 1531834"/>
              <a:gd name="connsiteX17" fmla="*/ 9258715 w 9488164"/>
              <a:gd name="connsiteY17" fmla="*/ 1482450 h 1531834"/>
              <a:gd name="connsiteX18" fmla="*/ 9157181 w 9488164"/>
              <a:gd name="connsiteY18" fmla="*/ 1457296 h 1531834"/>
              <a:gd name="connsiteX19" fmla="*/ 9141817 w 9488164"/>
              <a:gd name="connsiteY19" fmla="*/ 1429604 h 1531834"/>
              <a:gd name="connsiteX20" fmla="*/ 9166733 w 9488164"/>
              <a:gd name="connsiteY20" fmla="*/ 1412527 h 1531834"/>
              <a:gd name="connsiteX21" fmla="*/ 9267228 w 9488164"/>
              <a:gd name="connsiteY21" fmla="*/ 1437450 h 1531834"/>
              <a:gd name="connsiteX22" fmla="*/ 9283424 w 9488164"/>
              <a:gd name="connsiteY22" fmla="*/ 1464681 h 1531834"/>
              <a:gd name="connsiteX23" fmla="*/ 9263075 w 9488164"/>
              <a:gd name="connsiteY23" fmla="*/ 1482912 h 1531834"/>
              <a:gd name="connsiteX24" fmla="*/ 213106 w 9488164"/>
              <a:gd name="connsiteY24" fmla="*/ 1439989 h 1531834"/>
              <a:gd name="connsiteX25" fmla="*/ 194004 w 9488164"/>
              <a:gd name="connsiteY25" fmla="*/ 1425912 h 1531834"/>
              <a:gd name="connsiteX26" fmla="*/ 205008 w 9488164"/>
              <a:gd name="connsiteY26" fmla="*/ 1395681 h 1531834"/>
              <a:gd name="connsiteX27" fmla="*/ 301143 w 9488164"/>
              <a:gd name="connsiteY27" fmla="*/ 1350682 h 1531834"/>
              <a:gd name="connsiteX28" fmla="*/ 328343 w 9488164"/>
              <a:gd name="connsiteY28" fmla="*/ 1363143 h 1531834"/>
              <a:gd name="connsiteX29" fmla="*/ 317131 w 9488164"/>
              <a:gd name="connsiteY29" fmla="*/ 1393374 h 1531834"/>
              <a:gd name="connsiteX30" fmla="*/ 221204 w 9488164"/>
              <a:gd name="connsiteY30" fmla="*/ 1438373 h 1531834"/>
              <a:gd name="connsiteX31" fmla="*/ 213106 w 9488164"/>
              <a:gd name="connsiteY31" fmla="*/ 1439989 h 1531834"/>
              <a:gd name="connsiteX32" fmla="*/ 9061670 w 9488164"/>
              <a:gd name="connsiteY32" fmla="*/ 1429835 h 1531834"/>
              <a:gd name="connsiteX33" fmla="*/ 9056271 w 9488164"/>
              <a:gd name="connsiteY33" fmla="*/ 1429143 h 1531834"/>
              <a:gd name="connsiteX34" fmla="*/ 8955776 w 9488164"/>
              <a:gd name="connsiteY34" fmla="*/ 1397989 h 1531834"/>
              <a:gd name="connsiteX35" fmla="*/ 8941657 w 9488164"/>
              <a:gd name="connsiteY35" fmla="*/ 1369374 h 1531834"/>
              <a:gd name="connsiteX36" fmla="*/ 8967403 w 9488164"/>
              <a:gd name="connsiteY36" fmla="*/ 1353682 h 1531834"/>
              <a:gd name="connsiteX37" fmla="*/ 9066861 w 9488164"/>
              <a:gd name="connsiteY37" fmla="*/ 1384374 h 1531834"/>
              <a:gd name="connsiteX38" fmla="*/ 9081603 w 9488164"/>
              <a:gd name="connsiteY38" fmla="*/ 1412527 h 1531834"/>
              <a:gd name="connsiteX39" fmla="*/ 9061670 w 9488164"/>
              <a:gd name="connsiteY39" fmla="*/ 1429835 h 1531834"/>
              <a:gd name="connsiteX40" fmla="*/ 8862132 w 9488164"/>
              <a:gd name="connsiteY40" fmla="*/ 1365451 h 1531834"/>
              <a:gd name="connsiteX41" fmla="*/ 8855904 w 9488164"/>
              <a:gd name="connsiteY41" fmla="*/ 1364297 h 1531834"/>
              <a:gd name="connsiteX42" fmla="*/ 8756861 w 9488164"/>
              <a:gd name="connsiteY42" fmla="*/ 1328528 h 1531834"/>
              <a:gd name="connsiteX43" fmla="*/ 8743780 w 9488164"/>
              <a:gd name="connsiteY43" fmla="*/ 1299221 h 1531834"/>
              <a:gd name="connsiteX44" fmla="*/ 8770150 w 9488164"/>
              <a:gd name="connsiteY44" fmla="*/ 1284682 h 1531834"/>
              <a:gd name="connsiteX45" fmla="*/ 8868361 w 9488164"/>
              <a:gd name="connsiteY45" fmla="*/ 1320220 h 1531834"/>
              <a:gd name="connsiteX46" fmla="*/ 8881858 w 9488164"/>
              <a:gd name="connsiteY46" fmla="*/ 1349066 h 1531834"/>
              <a:gd name="connsiteX47" fmla="*/ 8862132 w 9488164"/>
              <a:gd name="connsiteY47" fmla="*/ 1365451 h 1531834"/>
              <a:gd name="connsiteX48" fmla="*/ 405168 w 9488164"/>
              <a:gd name="connsiteY48" fmla="*/ 1350451 h 1531834"/>
              <a:gd name="connsiteX49" fmla="*/ 386066 w 9488164"/>
              <a:gd name="connsiteY49" fmla="*/ 1336143 h 1531834"/>
              <a:gd name="connsiteX50" fmla="*/ 397278 w 9488164"/>
              <a:gd name="connsiteY50" fmla="*/ 1305913 h 1531834"/>
              <a:gd name="connsiteX51" fmla="*/ 493621 w 9488164"/>
              <a:gd name="connsiteY51" fmla="*/ 1261836 h 1531834"/>
              <a:gd name="connsiteX52" fmla="*/ 520613 w 9488164"/>
              <a:gd name="connsiteY52" fmla="*/ 1274529 h 1531834"/>
              <a:gd name="connsiteX53" fmla="*/ 509193 w 9488164"/>
              <a:gd name="connsiteY53" fmla="*/ 1304528 h 1531834"/>
              <a:gd name="connsiteX54" fmla="*/ 413058 w 9488164"/>
              <a:gd name="connsiteY54" fmla="*/ 1348605 h 1531834"/>
              <a:gd name="connsiteX55" fmla="*/ 405168 w 9488164"/>
              <a:gd name="connsiteY55" fmla="*/ 1350451 h 1531834"/>
              <a:gd name="connsiteX56" fmla="*/ 8665502 w 9488164"/>
              <a:gd name="connsiteY56" fmla="*/ 1291836 h 1531834"/>
              <a:gd name="connsiteX57" fmla="*/ 8658651 w 9488164"/>
              <a:gd name="connsiteY57" fmla="*/ 1290451 h 1531834"/>
              <a:gd name="connsiteX58" fmla="*/ 8560854 w 9488164"/>
              <a:gd name="connsiteY58" fmla="*/ 1250990 h 1531834"/>
              <a:gd name="connsiteX59" fmla="*/ 8548604 w 9488164"/>
              <a:gd name="connsiteY59" fmla="*/ 1221221 h 1531834"/>
              <a:gd name="connsiteX60" fmla="*/ 8575389 w 9488164"/>
              <a:gd name="connsiteY60" fmla="*/ 1207606 h 1531834"/>
              <a:gd name="connsiteX61" fmla="*/ 8672562 w 9488164"/>
              <a:gd name="connsiteY61" fmla="*/ 1246836 h 1531834"/>
              <a:gd name="connsiteX62" fmla="*/ 8685228 w 9488164"/>
              <a:gd name="connsiteY62" fmla="*/ 1276375 h 1531834"/>
              <a:gd name="connsiteX63" fmla="*/ 8665502 w 9488164"/>
              <a:gd name="connsiteY63" fmla="*/ 1291836 h 1531834"/>
              <a:gd name="connsiteX64" fmla="*/ 597853 w 9488164"/>
              <a:gd name="connsiteY64" fmla="*/ 1262759 h 1531834"/>
              <a:gd name="connsiteX65" fmla="*/ 578543 w 9488164"/>
              <a:gd name="connsiteY65" fmla="*/ 1248452 h 1531834"/>
              <a:gd name="connsiteX66" fmla="*/ 589963 w 9488164"/>
              <a:gd name="connsiteY66" fmla="*/ 1218452 h 1531834"/>
              <a:gd name="connsiteX67" fmla="*/ 686513 w 9488164"/>
              <a:gd name="connsiteY67" fmla="*/ 1175068 h 1531834"/>
              <a:gd name="connsiteX68" fmla="*/ 713506 w 9488164"/>
              <a:gd name="connsiteY68" fmla="*/ 1187760 h 1531834"/>
              <a:gd name="connsiteX69" fmla="*/ 701878 w 9488164"/>
              <a:gd name="connsiteY69" fmla="*/ 1217760 h 1531834"/>
              <a:gd name="connsiteX70" fmla="*/ 605536 w 9488164"/>
              <a:gd name="connsiteY70" fmla="*/ 1260913 h 1531834"/>
              <a:gd name="connsiteX71" fmla="*/ 597853 w 9488164"/>
              <a:gd name="connsiteY71" fmla="*/ 1262759 h 1531834"/>
              <a:gd name="connsiteX72" fmla="*/ 8470949 w 9488164"/>
              <a:gd name="connsiteY72" fmla="*/ 1211760 h 1531834"/>
              <a:gd name="connsiteX73" fmla="*/ 8463473 w 9488164"/>
              <a:gd name="connsiteY73" fmla="*/ 1210144 h 1531834"/>
              <a:gd name="connsiteX74" fmla="*/ 8366716 w 9488164"/>
              <a:gd name="connsiteY74" fmla="*/ 1168145 h 1531834"/>
              <a:gd name="connsiteX75" fmla="*/ 8355089 w 9488164"/>
              <a:gd name="connsiteY75" fmla="*/ 1138145 h 1531834"/>
              <a:gd name="connsiteX76" fmla="*/ 8382081 w 9488164"/>
              <a:gd name="connsiteY76" fmla="*/ 1125222 h 1531834"/>
              <a:gd name="connsiteX77" fmla="*/ 8478631 w 9488164"/>
              <a:gd name="connsiteY77" fmla="*/ 1166991 h 1531834"/>
              <a:gd name="connsiteX78" fmla="*/ 8490466 w 9488164"/>
              <a:gd name="connsiteY78" fmla="*/ 1196760 h 1531834"/>
              <a:gd name="connsiteX79" fmla="*/ 8470949 w 9488164"/>
              <a:gd name="connsiteY79" fmla="*/ 1211760 h 1531834"/>
              <a:gd name="connsiteX80" fmla="*/ 790954 w 9488164"/>
              <a:gd name="connsiteY80" fmla="*/ 1176683 h 1531834"/>
              <a:gd name="connsiteX81" fmla="*/ 771644 w 9488164"/>
              <a:gd name="connsiteY81" fmla="*/ 1162145 h 1531834"/>
              <a:gd name="connsiteX82" fmla="*/ 783271 w 9488164"/>
              <a:gd name="connsiteY82" fmla="*/ 1132145 h 1531834"/>
              <a:gd name="connsiteX83" fmla="*/ 880029 w 9488164"/>
              <a:gd name="connsiteY83" fmla="*/ 1089684 h 1531834"/>
              <a:gd name="connsiteX84" fmla="*/ 907022 w 9488164"/>
              <a:gd name="connsiteY84" fmla="*/ 1102607 h 1531834"/>
              <a:gd name="connsiteX85" fmla="*/ 895394 w 9488164"/>
              <a:gd name="connsiteY85" fmla="*/ 1132607 h 1531834"/>
              <a:gd name="connsiteX86" fmla="*/ 798844 w 9488164"/>
              <a:gd name="connsiteY86" fmla="*/ 1175068 h 1531834"/>
              <a:gd name="connsiteX87" fmla="*/ 790954 w 9488164"/>
              <a:gd name="connsiteY87" fmla="*/ 1176683 h 1531834"/>
              <a:gd name="connsiteX88" fmla="*/ 8277849 w 9488164"/>
              <a:gd name="connsiteY88" fmla="*/ 1127068 h 1531834"/>
              <a:gd name="connsiteX89" fmla="*/ 8270166 w 9488164"/>
              <a:gd name="connsiteY89" fmla="*/ 1125453 h 1531834"/>
              <a:gd name="connsiteX90" fmla="*/ 8174031 w 9488164"/>
              <a:gd name="connsiteY90" fmla="*/ 1082069 h 1531834"/>
              <a:gd name="connsiteX91" fmla="*/ 8162611 w 9488164"/>
              <a:gd name="connsiteY91" fmla="*/ 1052069 h 1531834"/>
              <a:gd name="connsiteX92" fmla="*/ 8189604 w 9488164"/>
              <a:gd name="connsiteY92" fmla="*/ 1039377 h 1531834"/>
              <a:gd name="connsiteX93" fmla="*/ 8285738 w 9488164"/>
              <a:gd name="connsiteY93" fmla="*/ 1082761 h 1531834"/>
              <a:gd name="connsiteX94" fmla="*/ 8297159 w 9488164"/>
              <a:gd name="connsiteY94" fmla="*/ 1112761 h 1531834"/>
              <a:gd name="connsiteX95" fmla="*/ 8277849 w 9488164"/>
              <a:gd name="connsiteY95" fmla="*/ 1127068 h 1531834"/>
              <a:gd name="connsiteX96" fmla="*/ 984469 w 9488164"/>
              <a:gd name="connsiteY96" fmla="*/ 1091992 h 1531834"/>
              <a:gd name="connsiteX97" fmla="*/ 965159 w 9488164"/>
              <a:gd name="connsiteY97" fmla="*/ 1077222 h 1531834"/>
              <a:gd name="connsiteX98" fmla="*/ 976994 w 9488164"/>
              <a:gd name="connsiteY98" fmla="*/ 1047453 h 1531834"/>
              <a:gd name="connsiteX99" fmla="*/ 1073960 w 9488164"/>
              <a:gd name="connsiteY99" fmla="*/ 1005685 h 1531834"/>
              <a:gd name="connsiteX100" fmla="*/ 1100745 w 9488164"/>
              <a:gd name="connsiteY100" fmla="*/ 1019069 h 1531834"/>
              <a:gd name="connsiteX101" fmla="*/ 1088910 w 9488164"/>
              <a:gd name="connsiteY101" fmla="*/ 1048838 h 1531834"/>
              <a:gd name="connsiteX102" fmla="*/ 991944 w 9488164"/>
              <a:gd name="connsiteY102" fmla="*/ 1090376 h 1531834"/>
              <a:gd name="connsiteX103" fmla="*/ 984469 w 9488164"/>
              <a:gd name="connsiteY103" fmla="*/ 1091992 h 1531834"/>
              <a:gd name="connsiteX104" fmla="*/ 8085787 w 9488164"/>
              <a:gd name="connsiteY104" fmla="*/ 1039838 h 1531834"/>
              <a:gd name="connsiteX105" fmla="*/ 8077896 w 9488164"/>
              <a:gd name="connsiteY105" fmla="*/ 1037992 h 1531834"/>
              <a:gd name="connsiteX106" fmla="*/ 7981969 w 9488164"/>
              <a:gd name="connsiteY106" fmla="*/ 993915 h 1531834"/>
              <a:gd name="connsiteX107" fmla="*/ 7970757 w 9488164"/>
              <a:gd name="connsiteY107" fmla="*/ 963685 h 1531834"/>
              <a:gd name="connsiteX108" fmla="*/ 7997957 w 9488164"/>
              <a:gd name="connsiteY108" fmla="*/ 951223 h 1531834"/>
              <a:gd name="connsiteX109" fmla="*/ 8093884 w 9488164"/>
              <a:gd name="connsiteY109" fmla="*/ 995300 h 1531834"/>
              <a:gd name="connsiteX110" fmla="*/ 8105097 w 9488164"/>
              <a:gd name="connsiteY110" fmla="*/ 1025530 h 1531834"/>
              <a:gd name="connsiteX111" fmla="*/ 8085787 w 9488164"/>
              <a:gd name="connsiteY111" fmla="*/ 1039838 h 1531834"/>
              <a:gd name="connsiteX112" fmla="*/ 1178608 w 9488164"/>
              <a:gd name="connsiteY112" fmla="*/ 1009146 h 1531834"/>
              <a:gd name="connsiteX113" fmla="*/ 1159298 w 9488164"/>
              <a:gd name="connsiteY113" fmla="*/ 994377 h 1531834"/>
              <a:gd name="connsiteX114" fmla="*/ 1171341 w 9488164"/>
              <a:gd name="connsiteY114" fmla="*/ 964608 h 1531834"/>
              <a:gd name="connsiteX115" fmla="*/ 1268721 w 9488164"/>
              <a:gd name="connsiteY115" fmla="*/ 923762 h 1531834"/>
              <a:gd name="connsiteX116" fmla="*/ 1295506 w 9488164"/>
              <a:gd name="connsiteY116" fmla="*/ 937147 h 1531834"/>
              <a:gd name="connsiteX117" fmla="*/ 1283463 w 9488164"/>
              <a:gd name="connsiteY117" fmla="*/ 966916 h 1531834"/>
              <a:gd name="connsiteX118" fmla="*/ 1186290 w 9488164"/>
              <a:gd name="connsiteY118" fmla="*/ 1007761 h 1531834"/>
              <a:gd name="connsiteX119" fmla="*/ 1178608 w 9488164"/>
              <a:gd name="connsiteY119" fmla="*/ 1009146 h 1531834"/>
              <a:gd name="connsiteX120" fmla="*/ 7893932 w 9488164"/>
              <a:gd name="connsiteY120" fmla="*/ 951685 h 1531834"/>
              <a:gd name="connsiteX121" fmla="*/ 7886041 w 9488164"/>
              <a:gd name="connsiteY121" fmla="*/ 949839 h 1531834"/>
              <a:gd name="connsiteX122" fmla="*/ 7790114 w 9488164"/>
              <a:gd name="connsiteY122" fmla="*/ 905993 h 1531834"/>
              <a:gd name="connsiteX123" fmla="*/ 7778902 w 9488164"/>
              <a:gd name="connsiteY123" fmla="*/ 875993 h 1531834"/>
              <a:gd name="connsiteX124" fmla="*/ 7805895 w 9488164"/>
              <a:gd name="connsiteY124" fmla="*/ 863301 h 1531834"/>
              <a:gd name="connsiteX125" fmla="*/ 7901822 w 9488164"/>
              <a:gd name="connsiteY125" fmla="*/ 907147 h 1531834"/>
              <a:gd name="connsiteX126" fmla="*/ 7913034 w 9488164"/>
              <a:gd name="connsiteY126" fmla="*/ 937377 h 1531834"/>
              <a:gd name="connsiteX127" fmla="*/ 7893932 w 9488164"/>
              <a:gd name="connsiteY127" fmla="*/ 951685 h 1531834"/>
              <a:gd name="connsiteX128" fmla="*/ 1373162 w 9488164"/>
              <a:gd name="connsiteY128" fmla="*/ 927685 h 1531834"/>
              <a:gd name="connsiteX129" fmla="*/ 1353644 w 9488164"/>
              <a:gd name="connsiteY129" fmla="*/ 912685 h 1531834"/>
              <a:gd name="connsiteX130" fmla="*/ 1365894 w 9488164"/>
              <a:gd name="connsiteY130" fmla="*/ 882916 h 1531834"/>
              <a:gd name="connsiteX131" fmla="*/ 1463483 w 9488164"/>
              <a:gd name="connsiteY131" fmla="*/ 842763 h 1531834"/>
              <a:gd name="connsiteX132" fmla="*/ 1490060 w 9488164"/>
              <a:gd name="connsiteY132" fmla="*/ 856378 h 1531834"/>
              <a:gd name="connsiteX133" fmla="*/ 1477810 w 9488164"/>
              <a:gd name="connsiteY133" fmla="*/ 885916 h 1531834"/>
              <a:gd name="connsiteX134" fmla="*/ 1380429 w 9488164"/>
              <a:gd name="connsiteY134" fmla="*/ 925839 h 1531834"/>
              <a:gd name="connsiteX135" fmla="*/ 1373162 w 9488164"/>
              <a:gd name="connsiteY135" fmla="*/ 927685 h 1531834"/>
              <a:gd name="connsiteX136" fmla="*/ 7701870 w 9488164"/>
              <a:gd name="connsiteY136" fmla="*/ 864224 h 1531834"/>
              <a:gd name="connsiteX137" fmla="*/ 7693979 w 9488164"/>
              <a:gd name="connsiteY137" fmla="*/ 862609 h 1531834"/>
              <a:gd name="connsiteX138" fmla="*/ 7597845 w 9488164"/>
              <a:gd name="connsiteY138" fmla="*/ 819455 h 1531834"/>
              <a:gd name="connsiteX139" fmla="*/ 7586217 w 9488164"/>
              <a:gd name="connsiteY139" fmla="*/ 789455 h 1531834"/>
              <a:gd name="connsiteX140" fmla="*/ 7613210 w 9488164"/>
              <a:gd name="connsiteY140" fmla="*/ 776532 h 1531834"/>
              <a:gd name="connsiteX141" fmla="*/ 7709552 w 9488164"/>
              <a:gd name="connsiteY141" fmla="*/ 819686 h 1531834"/>
              <a:gd name="connsiteX142" fmla="*/ 7720972 w 9488164"/>
              <a:gd name="connsiteY142" fmla="*/ 849686 h 1531834"/>
              <a:gd name="connsiteX143" fmla="*/ 7701870 w 9488164"/>
              <a:gd name="connsiteY143" fmla="*/ 864224 h 1531834"/>
              <a:gd name="connsiteX144" fmla="*/ 1568338 w 9488164"/>
              <a:gd name="connsiteY144" fmla="*/ 848070 h 1531834"/>
              <a:gd name="connsiteX145" fmla="*/ 1548821 w 9488164"/>
              <a:gd name="connsiteY145" fmla="*/ 832840 h 1531834"/>
              <a:gd name="connsiteX146" fmla="*/ 1561279 w 9488164"/>
              <a:gd name="connsiteY146" fmla="*/ 803301 h 1531834"/>
              <a:gd name="connsiteX147" fmla="*/ 1659075 w 9488164"/>
              <a:gd name="connsiteY147" fmla="*/ 764071 h 1531834"/>
              <a:gd name="connsiteX148" fmla="*/ 1685652 w 9488164"/>
              <a:gd name="connsiteY148" fmla="*/ 777917 h 1531834"/>
              <a:gd name="connsiteX149" fmla="*/ 1672986 w 9488164"/>
              <a:gd name="connsiteY149" fmla="*/ 807455 h 1531834"/>
              <a:gd name="connsiteX150" fmla="*/ 1575398 w 9488164"/>
              <a:gd name="connsiteY150" fmla="*/ 846686 h 1531834"/>
              <a:gd name="connsiteX151" fmla="*/ 1568338 w 9488164"/>
              <a:gd name="connsiteY151" fmla="*/ 848070 h 1531834"/>
              <a:gd name="connsiteX152" fmla="*/ 7509184 w 9488164"/>
              <a:gd name="connsiteY152" fmla="*/ 778609 h 1531834"/>
              <a:gd name="connsiteX153" fmla="*/ 7501502 w 9488164"/>
              <a:gd name="connsiteY153" fmla="*/ 776994 h 1531834"/>
              <a:gd name="connsiteX154" fmla="*/ 7404952 w 9488164"/>
              <a:gd name="connsiteY154" fmla="*/ 735225 h 1531834"/>
              <a:gd name="connsiteX155" fmla="*/ 7393117 w 9488164"/>
              <a:gd name="connsiteY155" fmla="*/ 705456 h 1531834"/>
              <a:gd name="connsiteX156" fmla="*/ 7419902 w 9488164"/>
              <a:gd name="connsiteY156" fmla="*/ 692302 h 1531834"/>
              <a:gd name="connsiteX157" fmla="*/ 7516660 w 9488164"/>
              <a:gd name="connsiteY157" fmla="*/ 734302 h 1531834"/>
              <a:gd name="connsiteX158" fmla="*/ 7528287 w 9488164"/>
              <a:gd name="connsiteY158" fmla="*/ 764302 h 1531834"/>
              <a:gd name="connsiteX159" fmla="*/ 7509184 w 9488164"/>
              <a:gd name="connsiteY159" fmla="*/ 778609 h 1531834"/>
              <a:gd name="connsiteX160" fmla="*/ 1763930 w 9488164"/>
              <a:gd name="connsiteY160" fmla="*/ 770071 h 1531834"/>
              <a:gd name="connsiteX161" fmla="*/ 1744413 w 9488164"/>
              <a:gd name="connsiteY161" fmla="*/ 754610 h 1531834"/>
              <a:gd name="connsiteX162" fmla="*/ 1757078 w 9488164"/>
              <a:gd name="connsiteY162" fmla="*/ 725071 h 1531834"/>
              <a:gd name="connsiteX163" fmla="*/ 1855290 w 9488164"/>
              <a:gd name="connsiteY163" fmla="*/ 686764 h 1531834"/>
              <a:gd name="connsiteX164" fmla="*/ 1881659 w 9488164"/>
              <a:gd name="connsiteY164" fmla="*/ 701071 h 1531834"/>
              <a:gd name="connsiteX165" fmla="*/ 1868786 w 9488164"/>
              <a:gd name="connsiteY165" fmla="*/ 730379 h 1531834"/>
              <a:gd name="connsiteX166" fmla="*/ 1770782 w 9488164"/>
              <a:gd name="connsiteY166" fmla="*/ 768686 h 1531834"/>
              <a:gd name="connsiteX167" fmla="*/ 1763930 w 9488164"/>
              <a:gd name="connsiteY167" fmla="*/ 770071 h 1531834"/>
              <a:gd name="connsiteX168" fmla="*/ 7315462 w 9488164"/>
              <a:gd name="connsiteY168" fmla="*/ 695764 h 1531834"/>
              <a:gd name="connsiteX169" fmla="*/ 7308194 w 9488164"/>
              <a:gd name="connsiteY169" fmla="*/ 694379 h 1531834"/>
              <a:gd name="connsiteX170" fmla="*/ 7211021 w 9488164"/>
              <a:gd name="connsiteY170" fmla="*/ 654456 h 1531834"/>
              <a:gd name="connsiteX171" fmla="*/ 7198563 w 9488164"/>
              <a:gd name="connsiteY171" fmla="*/ 624918 h 1531834"/>
              <a:gd name="connsiteX172" fmla="*/ 7225140 w 9488164"/>
              <a:gd name="connsiteY172" fmla="*/ 611072 h 1531834"/>
              <a:gd name="connsiteX173" fmla="*/ 7322521 w 9488164"/>
              <a:gd name="connsiteY173" fmla="*/ 651226 h 1531834"/>
              <a:gd name="connsiteX174" fmla="*/ 7334564 w 9488164"/>
              <a:gd name="connsiteY174" fmla="*/ 680995 h 1531834"/>
              <a:gd name="connsiteX175" fmla="*/ 7315462 w 9488164"/>
              <a:gd name="connsiteY175" fmla="*/ 695764 h 1531834"/>
              <a:gd name="connsiteX176" fmla="*/ 1960353 w 9488164"/>
              <a:gd name="connsiteY176" fmla="*/ 694148 h 1531834"/>
              <a:gd name="connsiteX177" fmla="*/ 1940627 w 9488164"/>
              <a:gd name="connsiteY177" fmla="*/ 678687 h 1531834"/>
              <a:gd name="connsiteX178" fmla="*/ 1953501 w 9488164"/>
              <a:gd name="connsiteY178" fmla="*/ 649380 h 1531834"/>
              <a:gd name="connsiteX179" fmla="*/ 2051920 w 9488164"/>
              <a:gd name="connsiteY179" fmla="*/ 611995 h 1531834"/>
              <a:gd name="connsiteX180" fmla="*/ 2078289 w 9488164"/>
              <a:gd name="connsiteY180" fmla="*/ 626534 h 1531834"/>
              <a:gd name="connsiteX181" fmla="*/ 2065208 w 9488164"/>
              <a:gd name="connsiteY181" fmla="*/ 655841 h 1531834"/>
              <a:gd name="connsiteX182" fmla="*/ 1966997 w 9488164"/>
              <a:gd name="connsiteY182" fmla="*/ 692995 h 1531834"/>
              <a:gd name="connsiteX183" fmla="*/ 1960353 w 9488164"/>
              <a:gd name="connsiteY183" fmla="*/ 694148 h 1531834"/>
              <a:gd name="connsiteX184" fmla="*/ 2157191 w 9488164"/>
              <a:gd name="connsiteY184" fmla="*/ 620303 h 1531834"/>
              <a:gd name="connsiteX185" fmla="*/ 2137465 w 9488164"/>
              <a:gd name="connsiteY185" fmla="*/ 604611 h 1531834"/>
              <a:gd name="connsiteX186" fmla="*/ 2150546 w 9488164"/>
              <a:gd name="connsiteY186" fmla="*/ 575534 h 1531834"/>
              <a:gd name="connsiteX187" fmla="*/ 2248965 w 9488164"/>
              <a:gd name="connsiteY187" fmla="*/ 539534 h 1531834"/>
              <a:gd name="connsiteX188" fmla="*/ 2275127 w 9488164"/>
              <a:gd name="connsiteY188" fmla="*/ 554303 h 1531834"/>
              <a:gd name="connsiteX189" fmla="*/ 2261839 w 9488164"/>
              <a:gd name="connsiteY189" fmla="*/ 583380 h 1531834"/>
              <a:gd name="connsiteX190" fmla="*/ 2163627 w 9488164"/>
              <a:gd name="connsiteY190" fmla="*/ 619380 h 1531834"/>
              <a:gd name="connsiteX191" fmla="*/ 2157191 w 9488164"/>
              <a:gd name="connsiteY191" fmla="*/ 620303 h 1531834"/>
              <a:gd name="connsiteX192" fmla="*/ 7120492 w 9488164"/>
              <a:gd name="connsiteY192" fmla="*/ 616611 h 1531834"/>
              <a:gd name="connsiteX193" fmla="*/ 7113640 w 9488164"/>
              <a:gd name="connsiteY193" fmla="*/ 615226 h 1531834"/>
              <a:gd name="connsiteX194" fmla="*/ 7015845 w 9488164"/>
              <a:gd name="connsiteY194" fmla="*/ 577149 h 1531834"/>
              <a:gd name="connsiteX195" fmla="*/ 7002971 w 9488164"/>
              <a:gd name="connsiteY195" fmla="*/ 547842 h 1531834"/>
              <a:gd name="connsiteX196" fmla="*/ 7029341 w 9488164"/>
              <a:gd name="connsiteY196" fmla="*/ 533534 h 1531834"/>
              <a:gd name="connsiteX197" fmla="*/ 7127552 w 9488164"/>
              <a:gd name="connsiteY197" fmla="*/ 571611 h 1531834"/>
              <a:gd name="connsiteX198" fmla="*/ 7140218 w 9488164"/>
              <a:gd name="connsiteY198" fmla="*/ 601149 h 1531834"/>
              <a:gd name="connsiteX199" fmla="*/ 7120492 w 9488164"/>
              <a:gd name="connsiteY199" fmla="*/ 616611 h 1531834"/>
              <a:gd name="connsiteX200" fmla="*/ 2354236 w 9488164"/>
              <a:gd name="connsiteY200" fmla="*/ 548765 h 1531834"/>
              <a:gd name="connsiteX201" fmla="*/ 2334511 w 9488164"/>
              <a:gd name="connsiteY201" fmla="*/ 532611 h 1531834"/>
              <a:gd name="connsiteX202" fmla="*/ 2348007 w 9488164"/>
              <a:gd name="connsiteY202" fmla="*/ 503535 h 1531834"/>
              <a:gd name="connsiteX203" fmla="*/ 2447256 w 9488164"/>
              <a:gd name="connsiteY203" fmla="*/ 468458 h 1531834"/>
              <a:gd name="connsiteX204" fmla="*/ 2473211 w 9488164"/>
              <a:gd name="connsiteY204" fmla="*/ 483458 h 1531834"/>
              <a:gd name="connsiteX205" fmla="*/ 2459714 w 9488164"/>
              <a:gd name="connsiteY205" fmla="*/ 512304 h 1531834"/>
              <a:gd name="connsiteX206" fmla="*/ 2360673 w 9488164"/>
              <a:gd name="connsiteY206" fmla="*/ 547150 h 1531834"/>
              <a:gd name="connsiteX207" fmla="*/ 2354236 w 9488164"/>
              <a:gd name="connsiteY207" fmla="*/ 548765 h 1531834"/>
              <a:gd name="connsiteX208" fmla="*/ 6924278 w 9488164"/>
              <a:gd name="connsiteY208" fmla="*/ 541611 h 1531834"/>
              <a:gd name="connsiteX209" fmla="*/ 6917633 w 9488164"/>
              <a:gd name="connsiteY209" fmla="*/ 540457 h 1531834"/>
              <a:gd name="connsiteX210" fmla="*/ 6819215 w 9488164"/>
              <a:gd name="connsiteY210" fmla="*/ 504688 h 1531834"/>
              <a:gd name="connsiteX211" fmla="*/ 6805718 w 9488164"/>
              <a:gd name="connsiteY211" fmla="*/ 475612 h 1531834"/>
              <a:gd name="connsiteX212" fmla="*/ 6831880 w 9488164"/>
              <a:gd name="connsiteY212" fmla="*/ 460612 h 1531834"/>
              <a:gd name="connsiteX213" fmla="*/ 6930714 w 9488164"/>
              <a:gd name="connsiteY213" fmla="*/ 496381 h 1531834"/>
              <a:gd name="connsiteX214" fmla="*/ 6943795 w 9488164"/>
              <a:gd name="connsiteY214" fmla="*/ 525457 h 1531834"/>
              <a:gd name="connsiteX215" fmla="*/ 6924278 w 9488164"/>
              <a:gd name="connsiteY215" fmla="*/ 541611 h 1531834"/>
              <a:gd name="connsiteX216" fmla="*/ 2552942 w 9488164"/>
              <a:gd name="connsiteY216" fmla="*/ 479304 h 1531834"/>
              <a:gd name="connsiteX217" fmla="*/ 2533010 w 9488164"/>
              <a:gd name="connsiteY217" fmla="*/ 462919 h 1531834"/>
              <a:gd name="connsiteX218" fmla="*/ 2546713 w 9488164"/>
              <a:gd name="connsiteY218" fmla="*/ 434074 h 1531834"/>
              <a:gd name="connsiteX219" fmla="*/ 2646171 w 9488164"/>
              <a:gd name="connsiteY219" fmla="*/ 400382 h 1531834"/>
              <a:gd name="connsiteX220" fmla="*/ 2672125 w 9488164"/>
              <a:gd name="connsiteY220" fmla="*/ 415843 h 1531834"/>
              <a:gd name="connsiteX221" fmla="*/ 2658213 w 9488164"/>
              <a:gd name="connsiteY221" fmla="*/ 444689 h 1531834"/>
              <a:gd name="connsiteX222" fmla="*/ 2558964 w 9488164"/>
              <a:gd name="connsiteY222" fmla="*/ 478150 h 1531834"/>
              <a:gd name="connsiteX223" fmla="*/ 2552942 w 9488164"/>
              <a:gd name="connsiteY223" fmla="*/ 479304 h 1531834"/>
              <a:gd name="connsiteX224" fmla="*/ 6726609 w 9488164"/>
              <a:gd name="connsiteY224" fmla="*/ 471227 h 1531834"/>
              <a:gd name="connsiteX225" fmla="*/ 6720588 w 9488164"/>
              <a:gd name="connsiteY225" fmla="*/ 470304 h 1531834"/>
              <a:gd name="connsiteX226" fmla="*/ 6621339 w 9488164"/>
              <a:gd name="connsiteY226" fmla="*/ 437074 h 1531834"/>
              <a:gd name="connsiteX227" fmla="*/ 6607219 w 9488164"/>
              <a:gd name="connsiteY227" fmla="*/ 408458 h 1531834"/>
              <a:gd name="connsiteX228" fmla="*/ 6632966 w 9488164"/>
              <a:gd name="connsiteY228" fmla="*/ 392766 h 1531834"/>
              <a:gd name="connsiteX229" fmla="*/ 6732631 w 9488164"/>
              <a:gd name="connsiteY229" fmla="*/ 425997 h 1531834"/>
              <a:gd name="connsiteX230" fmla="*/ 6746335 w 9488164"/>
              <a:gd name="connsiteY230" fmla="*/ 454843 h 1531834"/>
              <a:gd name="connsiteX231" fmla="*/ 6726609 w 9488164"/>
              <a:gd name="connsiteY231" fmla="*/ 471227 h 1531834"/>
              <a:gd name="connsiteX232" fmla="*/ 2751857 w 9488164"/>
              <a:gd name="connsiteY232" fmla="*/ 412843 h 1531834"/>
              <a:gd name="connsiteX233" fmla="*/ 2731924 w 9488164"/>
              <a:gd name="connsiteY233" fmla="*/ 396228 h 1531834"/>
              <a:gd name="connsiteX234" fmla="*/ 2746043 w 9488164"/>
              <a:gd name="connsiteY234" fmla="*/ 367613 h 1531834"/>
              <a:gd name="connsiteX235" fmla="*/ 2845915 w 9488164"/>
              <a:gd name="connsiteY235" fmla="*/ 335536 h 1531834"/>
              <a:gd name="connsiteX236" fmla="*/ 2871662 w 9488164"/>
              <a:gd name="connsiteY236" fmla="*/ 351459 h 1531834"/>
              <a:gd name="connsiteX237" fmla="*/ 2857335 w 9488164"/>
              <a:gd name="connsiteY237" fmla="*/ 380074 h 1531834"/>
              <a:gd name="connsiteX238" fmla="*/ 2757670 w 9488164"/>
              <a:gd name="connsiteY238" fmla="*/ 412151 h 1531834"/>
              <a:gd name="connsiteX239" fmla="*/ 2751857 w 9488164"/>
              <a:gd name="connsiteY239" fmla="*/ 412843 h 1531834"/>
              <a:gd name="connsiteX240" fmla="*/ 6527695 w 9488164"/>
              <a:gd name="connsiteY240" fmla="*/ 405920 h 1531834"/>
              <a:gd name="connsiteX241" fmla="*/ 6522089 w 9488164"/>
              <a:gd name="connsiteY241" fmla="*/ 404997 h 1531834"/>
              <a:gd name="connsiteX242" fmla="*/ 6422216 w 9488164"/>
              <a:gd name="connsiteY242" fmla="*/ 374305 h 1531834"/>
              <a:gd name="connsiteX243" fmla="*/ 6407474 w 9488164"/>
              <a:gd name="connsiteY243" fmla="*/ 345920 h 1531834"/>
              <a:gd name="connsiteX244" fmla="*/ 6433014 w 9488164"/>
              <a:gd name="connsiteY244" fmla="*/ 329536 h 1531834"/>
              <a:gd name="connsiteX245" fmla="*/ 6533301 w 9488164"/>
              <a:gd name="connsiteY245" fmla="*/ 360228 h 1531834"/>
              <a:gd name="connsiteX246" fmla="*/ 6547628 w 9488164"/>
              <a:gd name="connsiteY246" fmla="*/ 388612 h 1531834"/>
              <a:gd name="connsiteX247" fmla="*/ 6527695 w 9488164"/>
              <a:gd name="connsiteY247" fmla="*/ 405920 h 1531834"/>
              <a:gd name="connsiteX248" fmla="*/ 2951809 w 9488164"/>
              <a:gd name="connsiteY248" fmla="*/ 349382 h 1531834"/>
              <a:gd name="connsiteX249" fmla="*/ 2931876 w 9488164"/>
              <a:gd name="connsiteY249" fmla="*/ 332536 h 1531834"/>
              <a:gd name="connsiteX250" fmla="*/ 2946410 w 9488164"/>
              <a:gd name="connsiteY250" fmla="*/ 304151 h 1531834"/>
              <a:gd name="connsiteX251" fmla="*/ 3046906 w 9488164"/>
              <a:gd name="connsiteY251" fmla="*/ 273690 h 1531834"/>
              <a:gd name="connsiteX252" fmla="*/ 3072445 w 9488164"/>
              <a:gd name="connsiteY252" fmla="*/ 290075 h 1531834"/>
              <a:gd name="connsiteX253" fmla="*/ 3057703 w 9488164"/>
              <a:gd name="connsiteY253" fmla="*/ 318459 h 1531834"/>
              <a:gd name="connsiteX254" fmla="*/ 2957623 w 9488164"/>
              <a:gd name="connsiteY254" fmla="*/ 348920 h 1531834"/>
              <a:gd name="connsiteX255" fmla="*/ 2951809 w 9488164"/>
              <a:gd name="connsiteY255" fmla="*/ 349382 h 1531834"/>
              <a:gd name="connsiteX256" fmla="*/ 6327328 w 9488164"/>
              <a:gd name="connsiteY256" fmla="*/ 345920 h 1531834"/>
              <a:gd name="connsiteX257" fmla="*/ 6322137 w 9488164"/>
              <a:gd name="connsiteY257" fmla="*/ 345228 h 1531834"/>
              <a:gd name="connsiteX258" fmla="*/ 6221642 w 9488164"/>
              <a:gd name="connsiteY258" fmla="*/ 317305 h 1531834"/>
              <a:gd name="connsiteX259" fmla="*/ 6206484 w 9488164"/>
              <a:gd name="connsiteY259" fmla="*/ 289382 h 1531834"/>
              <a:gd name="connsiteX260" fmla="*/ 6231608 w 9488164"/>
              <a:gd name="connsiteY260" fmla="*/ 272536 h 1531834"/>
              <a:gd name="connsiteX261" fmla="*/ 6332519 w 9488164"/>
              <a:gd name="connsiteY261" fmla="*/ 300690 h 1531834"/>
              <a:gd name="connsiteX262" fmla="*/ 6347468 w 9488164"/>
              <a:gd name="connsiteY262" fmla="*/ 328844 h 1531834"/>
              <a:gd name="connsiteX263" fmla="*/ 6327328 w 9488164"/>
              <a:gd name="connsiteY263" fmla="*/ 345920 h 1531834"/>
              <a:gd name="connsiteX264" fmla="*/ 6125507 w 9488164"/>
              <a:gd name="connsiteY264" fmla="*/ 291229 h 1531834"/>
              <a:gd name="connsiteX265" fmla="*/ 6120731 w 9488164"/>
              <a:gd name="connsiteY265" fmla="*/ 290536 h 1531834"/>
              <a:gd name="connsiteX266" fmla="*/ 6019821 w 9488164"/>
              <a:gd name="connsiteY266" fmla="*/ 265152 h 1531834"/>
              <a:gd name="connsiteX267" fmla="*/ 6004040 w 9488164"/>
              <a:gd name="connsiteY267" fmla="*/ 237690 h 1531834"/>
              <a:gd name="connsiteX268" fmla="*/ 6028749 w 9488164"/>
              <a:gd name="connsiteY268" fmla="*/ 220152 h 1531834"/>
              <a:gd name="connsiteX269" fmla="*/ 6130282 w 9488164"/>
              <a:gd name="connsiteY269" fmla="*/ 245537 h 1531834"/>
              <a:gd name="connsiteX270" fmla="*/ 6145854 w 9488164"/>
              <a:gd name="connsiteY270" fmla="*/ 273229 h 1531834"/>
              <a:gd name="connsiteX271" fmla="*/ 6125507 w 9488164"/>
              <a:gd name="connsiteY271" fmla="*/ 291229 h 1531834"/>
              <a:gd name="connsiteX272" fmla="*/ 3152592 w 9488164"/>
              <a:gd name="connsiteY272" fmla="*/ 289613 h 1531834"/>
              <a:gd name="connsiteX273" fmla="*/ 3132451 w 9488164"/>
              <a:gd name="connsiteY273" fmla="*/ 272306 h 1531834"/>
              <a:gd name="connsiteX274" fmla="*/ 3147401 w 9488164"/>
              <a:gd name="connsiteY274" fmla="*/ 244152 h 1531834"/>
              <a:gd name="connsiteX275" fmla="*/ 3248311 w 9488164"/>
              <a:gd name="connsiteY275" fmla="*/ 215537 h 1531834"/>
              <a:gd name="connsiteX276" fmla="*/ 3273435 w 9488164"/>
              <a:gd name="connsiteY276" fmla="*/ 232383 h 1531834"/>
              <a:gd name="connsiteX277" fmla="*/ 3258278 w 9488164"/>
              <a:gd name="connsiteY277" fmla="*/ 260306 h 1531834"/>
              <a:gd name="connsiteX278" fmla="*/ 3157783 w 9488164"/>
              <a:gd name="connsiteY278" fmla="*/ 288690 h 1531834"/>
              <a:gd name="connsiteX279" fmla="*/ 3152592 w 9488164"/>
              <a:gd name="connsiteY279" fmla="*/ 289613 h 1531834"/>
              <a:gd name="connsiteX280" fmla="*/ 5922855 w 9488164"/>
              <a:gd name="connsiteY280" fmla="*/ 241844 h 1531834"/>
              <a:gd name="connsiteX281" fmla="*/ 5918702 w 9488164"/>
              <a:gd name="connsiteY281" fmla="*/ 241383 h 1531834"/>
              <a:gd name="connsiteX282" fmla="*/ 5817169 w 9488164"/>
              <a:gd name="connsiteY282" fmla="*/ 218768 h 1531834"/>
              <a:gd name="connsiteX283" fmla="*/ 5800766 w 9488164"/>
              <a:gd name="connsiteY283" fmla="*/ 191768 h 1531834"/>
              <a:gd name="connsiteX284" fmla="*/ 5825059 w 9488164"/>
              <a:gd name="connsiteY284" fmla="*/ 173537 h 1531834"/>
              <a:gd name="connsiteX285" fmla="*/ 5927008 w 9488164"/>
              <a:gd name="connsiteY285" fmla="*/ 196152 h 1531834"/>
              <a:gd name="connsiteX286" fmla="*/ 5943203 w 9488164"/>
              <a:gd name="connsiteY286" fmla="*/ 223383 h 1531834"/>
              <a:gd name="connsiteX287" fmla="*/ 5922855 w 9488164"/>
              <a:gd name="connsiteY287" fmla="*/ 241844 h 1531834"/>
              <a:gd name="connsiteX288" fmla="*/ 3354205 w 9488164"/>
              <a:gd name="connsiteY288" fmla="*/ 233537 h 1531834"/>
              <a:gd name="connsiteX289" fmla="*/ 3334065 w 9488164"/>
              <a:gd name="connsiteY289" fmla="*/ 215768 h 1531834"/>
              <a:gd name="connsiteX290" fmla="*/ 3349429 w 9488164"/>
              <a:gd name="connsiteY290" fmla="*/ 187845 h 1531834"/>
              <a:gd name="connsiteX291" fmla="*/ 3450963 w 9488164"/>
              <a:gd name="connsiteY291" fmla="*/ 161537 h 1531834"/>
              <a:gd name="connsiteX292" fmla="*/ 3475879 w 9488164"/>
              <a:gd name="connsiteY292" fmla="*/ 178845 h 1531834"/>
              <a:gd name="connsiteX293" fmla="*/ 3460306 w 9488164"/>
              <a:gd name="connsiteY293" fmla="*/ 206537 h 1531834"/>
              <a:gd name="connsiteX294" fmla="*/ 3359396 w 9488164"/>
              <a:gd name="connsiteY294" fmla="*/ 232614 h 1531834"/>
              <a:gd name="connsiteX295" fmla="*/ 3354205 w 9488164"/>
              <a:gd name="connsiteY295" fmla="*/ 233537 h 1531834"/>
              <a:gd name="connsiteX296" fmla="*/ 5719165 w 9488164"/>
              <a:gd name="connsiteY296" fmla="*/ 197768 h 1531834"/>
              <a:gd name="connsiteX297" fmla="*/ 5715428 w 9488164"/>
              <a:gd name="connsiteY297" fmla="*/ 197306 h 1531834"/>
              <a:gd name="connsiteX298" fmla="*/ 5613479 w 9488164"/>
              <a:gd name="connsiteY298" fmla="*/ 177229 h 1531834"/>
              <a:gd name="connsiteX299" fmla="*/ 5596453 w 9488164"/>
              <a:gd name="connsiteY299" fmla="*/ 150691 h 1531834"/>
              <a:gd name="connsiteX300" fmla="*/ 5620331 w 9488164"/>
              <a:gd name="connsiteY300" fmla="*/ 131768 h 1531834"/>
              <a:gd name="connsiteX301" fmla="*/ 5722695 w 9488164"/>
              <a:gd name="connsiteY301" fmla="*/ 151845 h 1531834"/>
              <a:gd name="connsiteX302" fmla="*/ 5739306 w 9488164"/>
              <a:gd name="connsiteY302" fmla="*/ 178614 h 1531834"/>
              <a:gd name="connsiteX303" fmla="*/ 5719165 w 9488164"/>
              <a:gd name="connsiteY303" fmla="*/ 197768 h 1531834"/>
              <a:gd name="connsiteX304" fmla="*/ 3556857 w 9488164"/>
              <a:gd name="connsiteY304" fmla="*/ 182537 h 1531834"/>
              <a:gd name="connsiteX305" fmla="*/ 3536509 w 9488164"/>
              <a:gd name="connsiteY305" fmla="*/ 164306 h 1531834"/>
              <a:gd name="connsiteX306" fmla="*/ 3552496 w 9488164"/>
              <a:gd name="connsiteY306" fmla="*/ 136845 h 1531834"/>
              <a:gd name="connsiteX307" fmla="*/ 3654445 w 9488164"/>
              <a:gd name="connsiteY307" fmla="*/ 113307 h 1531834"/>
              <a:gd name="connsiteX308" fmla="*/ 3678946 w 9488164"/>
              <a:gd name="connsiteY308" fmla="*/ 131307 h 1531834"/>
              <a:gd name="connsiteX309" fmla="*/ 3662750 w 9488164"/>
              <a:gd name="connsiteY309" fmla="*/ 158537 h 1531834"/>
              <a:gd name="connsiteX310" fmla="*/ 3561217 w 9488164"/>
              <a:gd name="connsiteY310" fmla="*/ 182076 h 1531834"/>
              <a:gd name="connsiteX311" fmla="*/ 3556857 w 9488164"/>
              <a:gd name="connsiteY311" fmla="*/ 182537 h 1531834"/>
              <a:gd name="connsiteX312" fmla="*/ 5514645 w 9488164"/>
              <a:gd name="connsiteY312" fmla="*/ 158999 h 1531834"/>
              <a:gd name="connsiteX313" fmla="*/ 5511323 w 9488164"/>
              <a:gd name="connsiteY313" fmla="*/ 158768 h 1531834"/>
              <a:gd name="connsiteX314" fmla="*/ 5408959 w 9488164"/>
              <a:gd name="connsiteY314" fmla="*/ 141460 h 1531834"/>
              <a:gd name="connsiteX315" fmla="*/ 5391518 w 9488164"/>
              <a:gd name="connsiteY315" fmla="*/ 115384 h 1531834"/>
              <a:gd name="connsiteX316" fmla="*/ 5414980 w 9488164"/>
              <a:gd name="connsiteY316" fmla="*/ 95999 h 1531834"/>
              <a:gd name="connsiteX317" fmla="*/ 5517759 w 9488164"/>
              <a:gd name="connsiteY317" fmla="*/ 113538 h 1531834"/>
              <a:gd name="connsiteX318" fmla="*/ 5534993 w 9488164"/>
              <a:gd name="connsiteY318" fmla="*/ 139845 h 1531834"/>
              <a:gd name="connsiteX319" fmla="*/ 5514645 w 9488164"/>
              <a:gd name="connsiteY319" fmla="*/ 158999 h 1531834"/>
              <a:gd name="connsiteX320" fmla="*/ 3760546 w 9488164"/>
              <a:gd name="connsiteY320" fmla="*/ 136845 h 1531834"/>
              <a:gd name="connsiteX321" fmla="*/ 3740198 w 9488164"/>
              <a:gd name="connsiteY321" fmla="*/ 117922 h 1531834"/>
              <a:gd name="connsiteX322" fmla="*/ 3756809 w 9488164"/>
              <a:gd name="connsiteY322" fmla="*/ 90922 h 1531834"/>
              <a:gd name="connsiteX323" fmla="*/ 3859380 w 9488164"/>
              <a:gd name="connsiteY323" fmla="*/ 70615 h 1531834"/>
              <a:gd name="connsiteX324" fmla="*/ 3883259 w 9488164"/>
              <a:gd name="connsiteY324" fmla="*/ 89538 h 1531834"/>
              <a:gd name="connsiteX325" fmla="*/ 3866232 w 9488164"/>
              <a:gd name="connsiteY325" fmla="*/ 116076 h 1531834"/>
              <a:gd name="connsiteX326" fmla="*/ 3764284 w 9488164"/>
              <a:gd name="connsiteY326" fmla="*/ 136384 h 1531834"/>
              <a:gd name="connsiteX327" fmla="*/ 3760546 w 9488164"/>
              <a:gd name="connsiteY327" fmla="*/ 136845 h 1531834"/>
              <a:gd name="connsiteX328" fmla="*/ 5309294 w 9488164"/>
              <a:gd name="connsiteY328" fmla="*/ 125307 h 1531834"/>
              <a:gd name="connsiteX329" fmla="*/ 5306387 w 9488164"/>
              <a:gd name="connsiteY329" fmla="*/ 125076 h 1531834"/>
              <a:gd name="connsiteX330" fmla="*/ 5203816 w 9488164"/>
              <a:gd name="connsiteY330" fmla="*/ 110076 h 1531834"/>
              <a:gd name="connsiteX331" fmla="*/ 5185752 w 9488164"/>
              <a:gd name="connsiteY331" fmla="*/ 84230 h 1531834"/>
              <a:gd name="connsiteX332" fmla="*/ 5209007 w 9488164"/>
              <a:gd name="connsiteY332" fmla="*/ 64153 h 1531834"/>
              <a:gd name="connsiteX333" fmla="*/ 5312201 w 9488164"/>
              <a:gd name="connsiteY333" fmla="*/ 79153 h 1531834"/>
              <a:gd name="connsiteX334" fmla="*/ 5330058 w 9488164"/>
              <a:gd name="connsiteY334" fmla="*/ 105230 h 1531834"/>
              <a:gd name="connsiteX335" fmla="*/ 5309294 w 9488164"/>
              <a:gd name="connsiteY335" fmla="*/ 125307 h 1531834"/>
              <a:gd name="connsiteX336" fmla="*/ 3965482 w 9488164"/>
              <a:gd name="connsiteY336" fmla="*/ 98307 h 1531834"/>
              <a:gd name="connsiteX337" fmla="*/ 3944926 w 9488164"/>
              <a:gd name="connsiteY337" fmla="*/ 78692 h 1531834"/>
              <a:gd name="connsiteX338" fmla="*/ 3962367 w 9488164"/>
              <a:gd name="connsiteY338" fmla="*/ 52384 h 1531834"/>
              <a:gd name="connsiteX339" fmla="*/ 4065769 w 9488164"/>
              <a:gd name="connsiteY339" fmla="*/ 36000 h 1531834"/>
              <a:gd name="connsiteX340" fmla="*/ 4089024 w 9488164"/>
              <a:gd name="connsiteY340" fmla="*/ 55846 h 1531834"/>
              <a:gd name="connsiteX341" fmla="*/ 4071168 w 9488164"/>
              <a:gd name="connsiteY341" fmla="*/ 81692 h 1531834"/>
              <a:gd name="connsiteX342" fmla="*/ 3968596 w 9488164"/>
              <a:gd name="connsiteY342" fmla="*/ 97845 h 1531834"/>
              <a:gd name="connsiteX343" fmla="*/ 3965482 w 9488164"/>
              <a:gd name="connsiteY343" fmla="*/ 98307 h 1531834"/>
              <a:gd name="connsiteX344" fmla="*/ 5103320 w 9488164"/>
              <a:gd name="connsiteY344" fmla="*/ 96692 h 1531834"/>
              <a:gd name="connsiteX345" fmla="*/ 5100829 w 9488164"/>
              <a:gd name="connsiteY345" fmla="*/ 96461 h 1531834"/>
              <a:gd name="connsiteX346" fmla="*/ 4997842 w 9488164"/>
              <a:gd name="connsiteY346" fmla="*/ 83999 h 1531834"/>
              <a:gd name="connsiteX347" fmla="*/ 4979363 w 9488164"/>
              <a:gd name="connsiteY347" fmla="*/ 58615 h 1531834"/>
              <a:gd name="connsiteX348" fmla="*/ 5002202 w 9488164"/>
              <a:gd name="connsiteY348" fmla="*/ 38077 h 1531834"/>
              <a:gd name="connsiteX349" fmla="*/ 5105604 w 9488164"/>
              <a:gd name="connsiteY349" fmla="*/ 50538 h 1531834"/>
              <a:gd name="connsiteX350" fmla="*/ 5123876 w 9488164"/>
              <a:gd name="connsiteY350" fmla="*/ 76153 h 1531834"/>
              <a:gd name="connsiteX351" fmla="*/ 5103320 w 9488164"/>
              <a:gd name="connsiteY351" fmla="*/ 96692 h 1531834"/>
              <a:gd name="connsiteX352" fmla="*/ 4896931 w 9488164"/>
              <a:gd name="connsiteY352" fmla="*/ 72923 h 1531834"/>
              <a:gd name="connsiteX353" fmla="*/ 4895063 w 9488164"/>
              <a:gd name="connsiteY353" fmla="*/ 72923 h 1531834"/>
              <a:gd name="connsiteX354" fmla="*/ 4791868 w 9488164"/>
              <a:gd name="connsiteY354" fmla="*/ 62769 h 1531834"/>
              <a:gd name="connsiteX355" fmla="*/ 4772973 w 9488164"/>
              <a:gd name="connsiteY355" fmla="*/ 37846 h 1531834"/>
              <a:gd name="connsiteX356" fmla="*/ 4795398 w 9488164"/>
              <a:gd name="connsiteY356" fmla="*/ 16846 h 1531834"/>
              <a:gd name="connsiteX357" fmla="*/ 4899008 w 9488164"/>
              <a:gd name="connsiteY357" fmla="*/ 27000 h 1531834"/>
              <a:gd name="connsiteX358" fmla="*/ 4917695 w 9488164"/>
              <a:gd name="connsiteY358" fmla="*/ 52153 h 1531834"/>
              <a:gd name="connsiteX359" fmla="*/ 4896931 w 9488164"/>
              <a:gd name="connsiteY359" fmla="*/ 72923 h 1531834"/>
              <a:gd name="connsiteX360" fmla="*/ 4171663 w 9488164"/>
              <a:gd name="connsiteY360" fmla="*/ 68307 h 1531834"/>
              <a:gd name="connsiteX361" fmla="*/ 4151107 w 9488164"/>
              <a:gd name="connsiteY361" fmla="*/ 47769 h 1531834"/>
              <a:gd name="connsiteX362" fmla="*/ 4169587 w 9488164"/>
              <a:gd name="connsiteY362" fmla="*/ 22384 h 1531834"/>
              <a:gd name="connsiteX363" fmla="*/ 4273612 w 9488164"/>
              <a:gd name="connsiteY363" fmla="*/ 11308 h 1531834"/>
              <a:gd name="connsiteX364" fmla="*/ 4296036 w 9488164"/>
              <a:gd name="connsiteY364" fmla="*/ 32538 h 1531834"/>
              <a:gd name="connsiteX365" fmla="*/ 4276934 w 9488164"/>
              <a:gd name="connsiteY365" fmla="*/ 57461 h 1531834"/>
              <a:gd name="connsiteX366" fmla="*/ 4173947 w 9488164"/>
              <a:gd name="connsiteY366" fmla="*/ 68307 h 1531834"/>
              <a:gd name="connsiteX367" fmla="*/ 4171663 w 9488164"/>
              <a:gd name="connsiteY367" fmla="*/ 68307 h 1531834"/>
              <a:gd name="connsiteX368" fmla="*/ 4690127 w 9488164"/>
              <a:gd name="connsiteY368" fmla="*/ 53538 h 1531834"/>
              <a:gd name="connsiteX369" fmla="*/ 4688466 w 9488164"/>
              <a:gd name="connsiteY369" fmla="*/ 53538 h 1531834"/>
              <a:gd name="connsiteX370" fmla="*/ 4663135 w 9488164"/>
              <a:gd name="connsiteY370" fmla="*/ 51461 h 1531834"/>
              <a:gd name="connsiteX371" fmla="*/ 4585687 w 9488164"/>
              <a:gd name="connsiteY371" fmla="*/ 47077 h 1531834"/>
              <a:gd name="connsiteX372" fmla="*/ 4565547 w 9488164"/>
              <a:gd name="connsiteY372" fmla="*/ 23308 h 1531834"/>
              <a:gd name="connsiteX373" fmla="*/ 4586310 w 9488164"/>
              <a:gd name="connsiteY373" fmla="*/ 923 h 1531834"/>
              <a:gd name="connsiteX374" fmla="*/ 4586933 w 9488164"/>
              <a:gd name="connsiteY374" fmla="*/ 923 h 1531834"/>
              <a:gd name="connsiteX375" fmla="*/ 4666042 w 9488164"/>
              <a:gd name="connsiteY375" fmla="*/ 5308 h 1531834"/>
              <a:gd name="connsiteX376" fmla="*/ 4691373 w 9488164"/>
              <a:gd name="connsiteY376" fmla="*/ 7385 h 1531834"/>
              <a:gd name="connsiteX377" fmla="*/ 4710476 w 9488164"/>
              <a:gd name="connsiteY377" fmla="*/ 32077 h 1531834"/>
              <a:gd name="connsiteX378" fmla="*/ 4690127 w 9488164"/>
              <a:gd name="connsiteY378" fmla="*/ 53538 h 1531834"/>
              <a:gd name="connsiteX379" fmla="*/ 4378675 w 9488164"/>
              <a:gd name="connsiteY379" fmla="*/ 49846 h 1531834"/>
              <a:gd name="connsiteX380" fmla="*/ 4357912 w 9488164"/>
              <a:gd name="connsiteY380" fmla="*/ 27923 h 1531834"/>
              <a:gd name="connsiteX381" fmla="*/ 4377637 w 9488164"/>
              <a:gd name="connsiteY381" fmla="*/ 3692 h 1531834"/>
              <a:gd name="connsiteX382" fmla="*/ 4482285 w 9488164"/>
              <a:gd name="connsiteY382" fmla="*/ 0 h 1531834"/>
              <a:gd name="connsiteX383" fmla="*/ 4482493 w 9488164"/>
              <a:gd name="connsiteY383" fmla="*/ 0 h 1531834"/>
              <a:gd name="connsiteX384" fmla="*/ 4503256 w 9488164"/>
              <a:gd name="connsiteY384" fmla="*/ 22846 h 1531834"/>
              <a:gd name="connsiteX385" fmla="*/ 4482700 w 9488164"/>
              <a:gd name="connsiteY385" fmla="*/ 46153 h 1531834"/>
              <a:gd name="connsiteX386" fmla="*/ 4379713 w 9488164"/>
              <a:gd name="connsiteY386" fmla="*/ 49846 h 1531834"/>
              <a:gd name="connsiteX387" fmla="*/ 4378675 w 9488164"/>
              <a:gd name="connsiteY387" fmla="*/ 49846 h 153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</a:cxnLst>
            <a:rect l="l" t="t" r="r" b="b"/>
            <a:pathLst>
              <a:path w="9488164" h="1531834">
                <a:moveTo>
                  <a:pt x="20836" y="1531834"/>
                </a:moveTo>
                <a:cubicBezTo>
                  <a:pt x="12946" y="1531834"/>
                  <a:pt x="5264" y="1526757"/>
                  <a:pt x="1734" y="1517988"/>
                </a:cubicBezTo>
                <a:cubicBezTo>
                  <a:pt x="-2834" y="1506450"/>
                  <a:pt x="1942" y="1492604"/>
                  <a:pt x="12323" y="1487527"/>
                </a:cubicBezTo>
                <a:cubicBezTo>
                  <a:pt x="12323" y="1487527"/>
                  <a:pt x="46375" y="1470912"/>
                  <a:pt x="108873" y="1440912"/>
                </a:cubicBezTo>
                <a:cubicBezTo>
                  <a:pt x="119463" y="1435835"/>
                  <a:pt x="131713" y="1441373"/>
                  <a:pt x="136074" y="1452912"/>
                </a:cubicBezTo>
                <a:cubicBezTo>
                  <a:pt x="140642" y="1464681"/>
                  <a:pt x="135658" y="1478065"/>
                  <a:pt x="125277" y="1483142"/>
                </a:cubicBezTo>
                <a:cubicBezTo>
                  <a:pt x="62986" y="1512911"/>
                  <a:pt x="29349" y="1529527"/>
                  <a:pt x="29142" y="1529527"/>
                </a:cubicBezTo>
                <a:cubicBezTo>
                  <a:pt x="26442" y="1531142"/>
                  <a:pt x="23743" y="1531834"/>
                  <a:pt x="20836" y="1531834"/>
                </a:cubicBezTo>
                <a:close/>
                <a:moveTo>
                  <a:pt x="9467388" y="1523065"/>
                </a:moveTo>
                <a:cubicBezTo>
                  <a:pt x="9466350" y="1523065"/>
                  <a:pt x="9465311" y="1523065"/>
                  <a:pt x="9464481" y="1522834"/>
                </a:cubicBezTo>
                <a:cubicBezTo>
                  <a:pt x="9430222" y="1517296"/>
                  <a:pt x="9395546" y="1511065"/>
                  <a:pt x="9361287" y="1504373"/>
                </a:cubicBezTo>
                <a:cubicBezTo>
                  <a:pt x="9350074" y="1502065"/>
                  <a:pt x="9342392" y="1490296"/>
                  <a:pt x="9344468" y="1477604"/>
                </a:cubicBezTo>
                <a:cubicBezTo>
                  <a:pt x="9346337" y="1465142"/>
                  <a:pt x="9357342" y="1456604"/>
                  <a:pt x="9368554" y="1458912"/>
                </a:cubicBezTo>
                <a:cubicBezTo>
                  <a:pt x="9402191" y="1465604"/>
                  <a:pt x="9436450" y="1471604"/>
                  <a:pt x="9470295" y="1477142"/>
                </a:cubicBezTo>
                <a:cubicBezTo>
                  <a:pt x="9481715" y="1478988"/>
                  <a:pt x="9489605" y="1490758"/>
                  <a:pt x="9487944" y="1503219"/>
                </a:cubicBezTo>
                <a:cubicBezTo>
                  <a:pt x="9486490" y="1514757"/>
                  <a:pt x="9477562" y="1523065"/>
                  <a:pt x="9467388" y="1523065"/>
                </a:cubicBezTo>
                <a:close/>
                <a:moveTo>
                  <a:pt x="9263075" y="1482912"/>
                </a:moveTo>
                <a:cubicBezTo>
                  <a:pt x="9261622" y="1482912"/>
                  <a:pt x="9260169" y="1482681"/>
                  <a:pt x="9258715" y="1482450"/>
                </a:cubicBezTo>
                <a:cubicBezTo>
                  <a:pt x="9225078" y="1474604"/>
                  <a:pt x="9190819" y="1466065"/>
                  <a:pt x="9157181" y="1457296"/>
                </a:cubicBezTo>
                <a:cubicBezTo>
                  <a:pt x="9145969" y="1454296"/>
                  <a:pt x="9139117" y="1441835"/>
                  <a:pt x="9141817" y="1429604"/>
                </a:cubicBezTo>
                <a:cubicBezTo>
                  <a:pt x="9144516" y="1417374"/>
                  <a:pt x="9155728" y="1409528"/>
                  <a:pt x="9166733" y="1412527"/>
                </a:cubicBezTo>
                <a:cubicBezTo>
                  <a:pt x="9199954" y="1421297"/>
                  <a:pt x="9233799" y="1429604"/>
                  <a:pt x="9267228" y="1437450"/>
                </a:cubicBezTo>
                <a:cubicBezTo>
                  <a:pt x="9278440" y="1439989"/>
                  <a:pt x="9285707" y="1452219"/>
                  <a:pt x="9283424" y="1464681"/>
                </a:cubicBezTo>
                <a:cubicBezTo>
                  <a:pt x="9281347" y="1475527"/>
                  <a:pt x="9272626" y="1482912"/>
                  <a:pt x="9263075" y="1482912"/>
                </a:cubicBezTo>
                <a:close/>
                <a:moveTo>
                  <a:pt x="213106" y="1439989"/>
                </a:moveTo>
                <a:cubicBezTo>
                  <a:pt x="205008" y="1439989"/>
                  <a:pt x="197326" y="1434681"/>
                  <a:pt x="194004" y="1425912"/>
                </a:cubicBezTo>
                <a:cubicBezTo>
                  <a:pt x="189436" y="1414143"/>
                  <a:pt x="194419" y="1400528"/>
                  <a:pt x="205008" y="1395681"/>
                </a:cubicBezTo>
                <a:cubicBezTo>
                  <a:pt x="234077" y="1382066"/>
                  <a:pt x="266261" y="1366836"/>
                  <a:pt x="301143" y="1350682"/>
                </a:cubicBezTo>
                <a:cubicBezTo>
                  <a:pt x="311733" y="1345836"/>
                  <a:pt x="323776" y="1351374"/>
                  <a:pt x="328343" y="1363143"/>
                </a:cubicBezTo>
                <a:cubicBezTo>
                  <a:pt x="332704" y="1374912"/>
                  <a:pt x="327721" y="1388297"/>
                  <a:pt x="317131" y="1393374"/>
                </a:cubicBezTo>
                <a:cubicBezTo>
                  <a:pt x="282249" y="1409528"/>
                  <a:pt x="250273" y="1424527"/>
                  <a:pt x="221204" y="1438373"/>
                </a:cubicBezTo>
                <a:cubicBezTo>
                  <a:pt x="218505" y="1439296"/>
                  <a:pt x="215805" y="1439989"/>
                  <a:pt x="213106" y="1439989"/>
                </a:cubicBezTo>
                <a:close/>
                <a:moveTo>
                  <a:pt x="9061670" y="1429835"/>
                </a:moveTo>
                <a:cubicBezTo>
                  <a:pt x="9060008" y="1429835"/>
                  <a:pt x="9058140" y="1429604"/>
                  <a:pt x="9056271" y="1429143"/>
                </a:cubicBezTo>
                <a:cubicBezTo>
                  <a:pt x="9022634" y="1419220"/>
                  <a:pt x="8989205" y="1408835"/>
                  <a:pt x="8955776" y="1397989"/>
                </a:cubicBezTo>
                <a:cubicBezTo>
                  <a:pt x="8944771" y="1394528"/>
                  <a:pt x="8938542" y="1381605"/>
                  <a:pt x="8941657" y="1369374"/>
                </a:cubicBezTo>
                <a:cubicBezTo>
                  <a:pt x="8944771" y="1357143"/>
                  <a:pt x="8956399" y="1349989"/>
                  <a:pt x="8967403" y="1353682"/>
                </a:cubicBezTo>
                <a:cubicBezTo>
                  <a:pt x="9000625" y="1364297"/>
                  <a:pt x="9033639" y="1374682"/>
                  <a:pt x="9066861" y="1384374"/>
                </a:cubicBezTo>
                <a:cubicBezTo>
                  <a:pt x="9077865" y="1387605"/>
                  <a:pt x="9084509" y="1400297"/>
                  <a:pt x="9081603" y="1412527"/>
                </a:cubicBezTo>
                <a:cubicBezTo>
                  <a:pt x="9079111" y="1423143"/>
                  <a:pt x="9070805" y="1429835"/>
                  <a:pt x="9061670" y="1429835"/>
                </a:cubicBezTo>
                <a:close/>
                <a:moveTo>
                  <a:pt x="8862132" y="1365451"/>
                </a:moveTo>
                <a:cubicBezTo>
                  <a:pt x="8860056" y="1365451"/>
                  <a:pt x="8857980" y="1365220"/>
                  <a:pt x="8855904" y="1364297"/>
                </a:cubicBezTo>
                <a:cubicBezTo>
                  <a:pt x="8822890" y="1352759"/>
                  <a:pt x="8789875" y="1340759"/>
                  <a:pt x="8756861" y="1328528"/>
                </a:cubicBezTo>
                <a:cubicBezTo>
                  <a:pt x="8746065" y="1324374"/>
                  <a:pt x="8740251" y="1311451"/>
                  <a:pt x="8743780" y="1299221"/>
                </a:cubicBezTo>
                <a:cubicBezTo>
                  <a:pt x="8747518" y="1287221"/>
                  <a:pt x="8759146" y="1280759"/>
                  <a:pt x="8770150" y="1284682"/>
                </a:cubicBezTo>
                <a:cubicBezTo>
                  <a:pt x="8802956" y="1296913"/>
                  <a:pt x="8835555" y="1308913"/>
                  <a:pt x="8868361" y="1320220"/>
                </a:cubicBezTo>
                <a:cubicBezTo>
                  <a:pt x="8879366" y="1324144"/>
                  <a:pt x="8885387" y="1337066"/>
                  <a:pt x="8881858" y="1349066"/>
                </a:cubicBezTo>
                <a:cubicBezTo>
                  <a:pt x="8879159" y="1358989"/>
                  <a:pt x="8871061" y="1365451"/>
                  <a:pt x="8862132" y="1365451"/>
                </a:cubicBezTo>
                <a:close/>
                <a:moveTo>
                  <a:pt x="405168" y="1350451"/>
                </a:moveTo>
                <a:cubicBezTo>
                  <a:pt x="397071" y="1350451"/>
                  <a:pt x="389180" y="1345143"/>
                  <a:pt x="386066" y="1336143"/>
                </a:cubicBezTo>
                <a:cubicBezTo>
                  <a:pt x="381706" y="1324374"/>
                  <a:pt x="386689" y="1310759"/>
                  <a:pt x="397278" y="1305913"/>
                </a:cubicBezTo>
                <a:cubicBezTo>
                  <a:pt x="427801" y="1291836"/>
                  <a:pt x="459984" y="1277067"/>
                  <a:pt x="493621" y="1261836"/>
                </a:cubicBezTo>
                <a:cubicBezTo>
                  <a:pt x="504210" y="1256990"/>
                  <a:pt x="516461" y="1262759"/>
                  <a:pt x="520613" y="1274529"/>
                </a:cubicBezTo>
                <a:cubicBezTo>
                  <a:pt x="524974" y="1286298"/>
                  <a:pt x="519783" y="1299682"/>
                  <a:pt x="509193" y="1304528"/>
                </a:cubicBezTo>
                <a:cubicBezTo>
                  <a:pt x="475557" y="1319759"/>
                  <a:pt x="443581" y="1334528"/>
                  <a:pt x="413058" y="1348605"/>
                </a:cubicBezTo>
                <a:cubicBezTo>
                  <a:pt x="410567" y="1349989"/>
                  <a:pt x="407868" y="1350451"/>
                  <a:pt x="405168" y="1350451"/>
                </a:cubicBezTo>
                <a:close/>
                <a:moveTo>
                  <a:pt x="8665502" y="1291836"/>
                </a:moveTo>
                <a:cubicBezTo>
                  <a:pt x="8663219" y="1291836"/>
                  <a:pt x="8660934" y="1291375"/>
                  <a:pt x="8658651" y="1290451"/>
                </a:cubicBezTo>
                <a:cubicBezTo>
                  <a:pt x="8626052" y="1277529"/>
                  <a:pt x="8593453" y="1264375"/>
                  <a:pt x="8560854" y="1250990"/>
                </a:cubicBezTo>
                <a:cubicBezTo>
                  <a:pt x="8550057" y="1246606"/>
                  <a:pt x="8544659" y="1233221"/>
                  <a:pt x="8548604" y="1221221"/>
                </a:cubicBezTo>
                <a:cubicBezTo>
                  <a:pt x="8552549" y="1209221"/>
                  <a:pt x="8564592" y="1203221"/>
                  <a:pt x="8575389" y="1207606"/>
                </a:cubicBezTo>
                <a:cubicBezTo>
                  <a:pt x="8607988" y="1220991"/>
                  <a:pt x="8640379" y="1234144"/>
                  <a:pt x="8672562" y="1246836"/>
                </a:cubicBezTo>
                <a:cubicBezTo>
                  <a:pt x="8683359" y="1250990"/>
                  <a:pt x="8688965" y="1264375"/>
                  <a:pt x="8685228" y="1276375"/>
                </a:cubicBezTo>
                <a:cubicBezTo>
                  <a:pt x="8682113" y="1286067"/>
                  <a:pt x="8674015" y="1291836"/>
                  <a:pt x="8665502" y="1291836"/>
                </a:cubicBezTo>
                <a:close/>
                <a:moveTo>
                  <a:pt x="597853" y="1262759"/>
                </a:moveTo>
                <a:cubicBezTo>
                  <a:pt x="589548" y="1262759"/>
                  <a:pt x="581866" y="1257221"/>
                  <a:pt x="578543" y="1248452"/>
                </a:cubicBezTo>
                <a:cubicBezTo>
                  <a:pt x="574183" y="1236683"/>
                  <a:pt x="579374" y="1223067"/>
                  <a:pt x="589963" y="1218452"/>
                </a:cubicBezTo>
                <a:cubicBezTo>
                  <a:pt x="621109" y="1204375"/>
                  <a:pt x="653292" y="1190068"/>
                  <a:pt x="686513" y="1175068"/>
                </a:cubicBezTo>
                <a:cubicBezTo>
                  <a:pt x="697103" y="1170452"/>
                  <a:pt x="709146" y="1175991"/>
                  <a:pt x="713506" y="1187760"/>
                </a:cubicBezTo>
                <a:cubicBezTo>
                  <a:pt x="717866" y="1199529"/>
                  <a:pt x="712675" y="1213144"/>
                  <a:pt x="701878" y="1217760"/>
                </a:cubicBezTo>
                <a:cubicBezTo>
                  <a:pt x="668864" y="1232529"/>
                  <a:pt x="636681" y="1246836"/>
                  <a:pt x="605536" y="1260913"/>
                </a:cubicBezTo>
                <a:cubicBezTo>
                  <a:pt x="603044" y="1262298"/>
                  <a:pt x="600345" y="1262759"/>
                  <a:pt x="597853" y="1262759"/>
                </a:cubicBezTo>
                <a:close/>
                <a:moveTo>
                  <a:pt x="8470949" y="1211760"/>
                </a:moveTo>
                <a:cubicBezTo>
                  <a:pt x="8468457" y="1211760"/>
                  <a:pt x="8465966" y="1211298"/>
                  <a:pt x="8463473" y="1210144"/>
                </a:cubicBezTo>
                <a:cubicBezTo>
                  <a:pt x="8431290" y="1196298"/>
                  <a:pt x="8399107" y="1182452"/>
                  <a:pt x="8366716" y="1168145"/>
                </a:cubicBezTo>
                <a:cubicBezTo>
                  <a:pt x="8356127" y="1163529"/>
                  <a:pt x="8350728" y="1150145"/>
                  <a:pt x="8355089" y="1138145"/>
                </a:cubicBezTo>
                <a:cubicBezTo>
                  <a:pt x="8359241" y="1126376"/>
                  <a:pt x="8371284" y="1120607"/>
                  <a:pt x="8382081" y="1125222"/>
                </a:cubicBezTo>
                <a:cubicBezTo>
                  <a:pt x="8414472" y="1139299"/>
                  <a:pt x="8446448" y="1153376"/>
                  <a:pt x="8478631" y="1166991"/>
                </a:cubicBezTo>
                <a:cubicBezTo>
                  <a:pt x="8489428" y="1171606"/>
                  <a:pt x="8494619" y="1184991"/>
                  <a:pt x="8490466" y="1196760"/>
                </a:cubicBezTo>
                <a:cubicBezTo>
                  <a:pt x="8487144" y="1206221"/>
                  <a:pt x="8479254" y="1211760"/>
                  <a:pt x="8470949" y="1211760"/>
                </a:cubicBezTo>
                <a:close/>
                <a:moveTo>
                  <a:pt x="790954" y="1176683"/>
                </a:moveTo>
                <a:cubicBezTo>
                  <a:pt x="782648" y="1176683"/>
                  <a:pt x="774966" y="1171145"/>
                  <a:pt x="771644" y="1162145"/>
                </a:cubicBezTo>
                <a:cubicBezTo>
                  <a:pt x="767491" y="1150376"/>
                  <a:pt x="772682" y="1136991"/>
                  <a:pt x="783271" y="1132145"/>
                </a:cubicBezTo>
                <a:cubicBezTo>
                  <a:pt x="814832" y="1118299"/>
                  <a:pt x="847015" y="1103991"/>
                  <a:pt x="880029" y="1089684"/>
                </a:cubicBezTo>
                <a:cubicBezTo>
                  <a:pt x="890826" y="1085069"/>
                  <a:pt x="902661" y="1090838"/>
                  <a:pt x="907022" y="1102607"/>
                </a:cubicBezTo>
                <a:cubicBezTo>
                  <a:pt x="911174" y="1114376"/>
                  <a:pt x="905983" y="1127760"/>
                  <a:pt x="895394" y="1132607"/>
                </a:cubicBezTo>
                <a:cubicBezTo>
                  <a:pt x="862380" y="1146914"/>
                  <a:pt x="830197" y="1161222"/>
                  <a:pt x="798844" y="1175068"/>
                </a:cubicBezTo>
                <a:cubicBezTo>
                  <a:pt x="796145" y="1175991"/>
                  <a:pt x="793445" y="1176683"/>
                  <a:pt x="790954" y="1176683"/>
                </a:cubicBezTo>
                <a:close/>
                <a:moveTo>
                  <a:pt x="8277849" y="1127068"/>
                </a:moveTo>
                <a:cubicBezTo>
                  <a:pt x="8275149" y="1127068"/>
                  <a:pt x="8272658" y="1126607"/>
                  <a:pt x="8270166" y="1125453"/>
                </a:cubicBezTo>
                <a:cubicBezTo>
                  <a:pt x="8238190" y="1111145"/>
                  <a:pt x="8206215" y="1096607"/>
                  <a:pt x="8174031" y="1082069"/>
                </a:cubicBezTo>
                <a:cubicBezTo>
                  <a:pt x="8163442" y="1077222"/>
                  <a:pt x="8158251" y="1063838"/>
                  <a:pt x="8162611" y="1052069"/>
                </a:cubicBezTo>
                <a:cubicBezTo>
                  <a:pt x="8166971" y="1040300"/>
                  <a:pt x="8179222" y="1034761"/>
                  <a:pt x="8189604" y="1039377"/>
                </a:cubicBezTo>
                <a:cubicBezTo>
                  <a:pt x="8221787" y="1053915"/>
                  <a:pt x="8253763" y="1068453"/>
                  <a:pt x="8285738" y="1082761"/>
                </a:cubicBezTo>
                <a:cubicBezTo>
                  <a:pt x="8296328" y="1087607"/>
                  <a:pt x="8301519" y="1100991"/>
                  <a:pt x="8297159" y="1112761"/>
                </a:cubicBezTo>
                <a:cubicBezTo>
                  <a:pt x="8293836" y="1121761"/>
                  <a:pt x="8286154" y="1127068"/>
                  <a:pt x="8277849" y="1127068"/>
                </a:cubicBezTo>
                <a:close/>
                <a:moveTo>
                  <a:pt x="984469" y="1091992"/>
                </a:moveTo>
                <a:cubicBezTo>
                  <a:pt x="976164" y="1091992"/>
                  <a:pt x="968274" y="1086453"/>
                  <a:pt x="965159" y="1077222"/>
                </a:cubicBezTo>
                <a:cubicBezTo>
                  <a:pt x="961007" y="1065453"/>
                  <a:pt x="966197" y="1052069"/>
                  <a:pt x="976994" y="1047453"/>
                </a:cubicBezTo>
                <a:cubicBezTo>
                  <a:pt x="1008763" y="1033607"/>
                  <a:pt x="1041154" y="1019761"/>
                  <a:pt x="1073960" y="1005685"/>
                </a:cubicBezTo>
                <a:cubicBezTo>
                  <a:pt x="1084757" y="1001069"/>
                  <a:pt x="1096592" y="1007069"/>
                  <a:pt x="1100745" y="1019069"/>
                </a:cubicBezTo>
                <a:cubicBezTo>
                  <a:pt x="1104898" y="1030838"/>
                  <a:pt x="1099499" y="1044223"/>
                  <a:pt x="1088910" y="1048838"/>
                </a:cubicBezTo>
                <a:cubicBezTo>
                  <a:pt x="1056103" y="1062915"/>
                  <a:pt x="1023712" y="1076761"/>
                  <a:pt x="991944" y="1090376"/>
                </a:cubicBezTo>
                <a:cubicBezTo>
                  <a:pt x="989453" y="1091530"/>
                  <a:pt x="986961" y="1091992"/>
                  <a:pt x="984469" y="1091992"/>
                </a:cubicBezTo>
                <a:close/>
                <a:moveTo>
                  <a:pt x="8085787" y="1039838"/>
                </a:moveTo>
                <a:cubicBezTo>
                  <a:pt x="8083087" y="1039838"/>
                  <a:pt x="8080388" y="1039377"/>
                  <a:pt x="8077896" y="1037992"/>
                </a:cubicBezTo>
                <a:lnTo>
                  <a:pt x="7981969" y="993915"/>
                </a:lnTo>
                <a:cubicBezTo>
                  <a:pt x="7971380" y="989069"/>
                  <a:pt x="7966397" y="975454"/>
                  <a:pt x="7970757" y="963685"/>
                </a:cubicBezTo>
                <a:cubicBezTo>
                  <a:pt x="7975117" y="951916"/>
                  <a:pt x="7987367" y="946377"/>
                  <a:pt x="7997957" y="951223"/>
                </a:cubicBezTo>
                <a:lnTo>
                  <a:pt x="8093884" y="995300"/>
                </a:lnTo>
                <a:cubicBezTo>
                  <a:pt x="8104474" y="1000146"/>
                  <a:pt x="8109457" y="1013531"/>
                  <a:pt x="8105097" y="1025530"/>
                </a:cubicBezTo>
                <a:cubicBezTo>
                  <a:pt x="8101774" y="1034530"/>
                  <a:pt x="8093884" y="1039838"/>
                  <a:pt x="8085787" y="1039838"/>
                </a:cubicBezTo>
                <a:close/>
                <a:moveTo>
                  <a:pt x="1178608" y="1009146"/>
                </a:moveTo>
                <a:cubicBezTo>
                  <a:pt x="1170303" y="1009146"/>
                  <a:pt x="1162412" y="1003377"/>
                  <a:pt x="1159298" y="994377"/>
                </a:cubicBezTo>
                <a:cubicBezTo>
                  <a:pt x="1155145" y="982377"/>
                  <a:pt x="1160544" y="969223"/>
                  <a:pt x="1171341" y="964608"/>
                </a:cubicBezTo>
                <a:cubicBezTo>
                  <a:pt x="1203316" y="950993"/>
                  <a:pt x="1235707" y="937377"/>
                  <a:pt x="1268721" y="923762"/>
                </a:cubicBezTo>
                <a:cubicBezTo>
                  <a:pt x="1279518" y="919147"/>
                  <a:pt x="1291354" y="925377"/>
                  <a:pt x="1295506" y="937147"/>
                </a:cubicBezTo>
                <a:cubicBezTo>
                  <a:pt x="1299451" y="949146"/>
                  <a:pt x="1294053" y="962300"/>
                  <a:pt x="1283463" y="966916"/>
                </a:cubicBezTo>
                <a:cubicBezTo>
                  <a:pt x="1250657" y="980531"/>
                  <a:pt x="1218266" y="994377"/>
                  <a:pt x="1186290" y="1007761"/>
                </a:cubicBezTo>
                <a:cubicBezTo>
                  <a:pt x="1183384" y="1008684"/>
                  <a:pt x="1180892" y="1009146"/>
                  <a:pt x="1178608" y="1009146"/>
                </a:cubicBezTo>
                <a:close/>
                <a:moveTo>
                  <a:pt x="7893932" y="951685"/>
                </a:moveTo>
                <a:cubicBezTo>
                  <a:pt x="7891232" y="951685"/>
                  <a:pt x="7888534" y="951223"/>
                  <a:pt x="7886041" y="949839"/>
                </a:cubicBezTo>
                <a:cubicBezTo>
                  <a:pt x="7854273" y="935300"/>
                  <a:pt x="7822298" y="920531"/>
                  <a:pt x="7790114" y="905993"/>
                </a:cubicBezTo>
                <a:cubicBezTo>
                  <a:pt x="7779525" y="901147"/>
                  <a:pt x="7774542" y="887762"/>
                  <a:pt x="7778902" y="875993"/>
                </a:cubicBezTo>
                <a:cubicBezTo>
                  <a:pt x="7783263" y="864224"/>
                  <a:pt x="7795305" y="858455"/>
                  <a:pt x="7805895" y="863301"/>
                </a:cubicBezTo>
                <a:cubicBezTo>
                  <a:pt x="7838078" y="878070"/>
                  <a:pt x="7870054" y="892608"/>
                  <a:pt x="7901822" y="907147"/>
                </a:cubicBezTo>
                <a:cubicBezTo>
                  <a:pt x="7912411" y="911993"/>
                  <a:pt x="7917395" y="925608"/>
                  <a:pt x="7913034" y="937377"/>
                </a:cubicBezTo>
                <a:cubicBezTo>
                  <a:pt x="7909920" y="946377"/>
                  <a:pt x="7902030" y="951685"/>
                  <a:pt x="7893932" y="951685"/>
                </a:cubicBezTo>
                <a:close/>
                <a:moveTo>
                  <a:pt x="1373162" y="927685"/>
                </a:moveTo>
                <a:cubicBezTo>
                  <a:pt x="1364649" y="927685"/>
                  <a:pt x="1356758" y="921916"/>
                  <a:pt x="1353644" y="912685"/>
                </a:cubicBezTo>
                <a:cubicBezTo>
                  <a:pt x="1349699" y="900685"/>
                  <a:pt x="1355097" y="887532"/>
                  <a:pt x="1365894" y="882916"/>
                </a:cubicBezTo>
                <a:cubicBezTo>
                  <a:pt x="1398078" y="869532"/>
                  <a:pt x="1430677" y="856147"/>
                  <a:pt x="1463483" y="842763"/>
                </a:cubicBezTo>
                <a:cubicBezTo>
                  <a:pt x="1474280" y="838378"/>
                  <a:pt x="1486115" y="844609"/>
                  <a:pt x="1490060" y="856378"/>
                </a:cubicBezTo>
                <a:cubicBezTo>
                  <a:pt x="1494005" y="868378"/>
                  <a:pt x="1488399" y="881532"/>
                  <a:pt x="1477810" y="885916"/>
                </a:cubicBezTo>
                <a:cubicBezTo>
                  <a:pt x="1445003" y="899301"/>
                  <a:pt x="1412612" y="912685"/>
                  <a:pt x="1380429" y="925839"/>
                </a:cubicBezTo>
                <a:cubicBezTo>
                  <a:pt x="1377937" y="927224"/>
                  <a:pt x="1375446" y="927685"/>
                  <a:pt x="1373162" y="927685"/>
                </a:cubicBezTo>
                <a:close/>
                <a:moveTo>
                  <a:pt x="7701870" y="864224"/>
                </a:moveTo>
                <a:cubicBezTo>
                  <a:pt x="7699170" y="864224"/>
                  <a:pt x="7696679" y="863763"/>
                  <a:pt x="7693979" y="862609"/>
                </a:cubicBezTo>
                <a:cubicBezTo>
                  <a:pt x="7662211" y="848301"/>
                  <a:pt x="7630236" y="833993"/>
                  <a:pt x="7597845" y="819455"/>
                </a:cubicBezTo>
                <a:cubicBezTo>
                  <a:pt x="7587255" y="814609"/>
                  <a:pt x="7582064" y="801225"/>
                  <a:pt x="7586217" y="789455"/>
                </a:cubicBezTo>
                <a:cubicBezTo>
                  <a:pt x="7590578" y="777686"/>
                  <a:pt x="7602620" y="771917"/>
                  <a:pt x="7613210" y="776532"/>
                </a:cubicBezTo>
                <a:cubicBezTo>
                  <a:pt x="7645601" y="791071"/>
                  <a:pt x="7677784" y="805378"/>
                  <a:pt x="7709552" y="819686"/>
                </a:cubicBezTo>
                <a:cubicBezTo>
                  <a:pt x="7720141" y="824532"/>
                  <a:pt x="7725332" y="837917"/>
                  <a:pt x="7720972" y="849686"/>
                </a:cubicBezTo>
                <a:cubicBezTo>
                  <a:pt x="7717858" y="858916"/>
                  <a:pt x="7710175" y="864224"/>
                  <a:pt x="7701870" y="864224"/>
                </a:cubicBezTo>
                <a:close/>
                <a:moveTo>
                  <a:pt x="1568338" y="848070"/>
                </a:moveTo>
                <a:cubicBezTo>
                  <a:pt x="1559825" y="848070"/>
                  <a:pt x="1551935" y="842301"/>
                  <a:pt x="1548821" y="832840"/>
                </a:cubicBezTo>
                <a:cubicBezTo>
                  <a:pt x="1544876" y="820840"/>
                  <a:pt x="1550482" y="807686"/>
                  <a:pt x="1561279" y="803301"/>
                </a:cubicBezTo>
                <a:cubicBezTo>
                  <a:pt x="1593670" y="790148"/>
                  <a:pt x="1626268" y="777225"/>
                  <a:pt x="1659075" y="764071"/>
                </a:cubicBezTo>
                <a:cubicBezTo>
                  <a:pt x="1669872" y="759686"/>
                  <a:pt x="1681707" y="765917"/>
                  <a:pt x="1685652" y="777917"/>
                </a:cubicBezTo>
                <a:cubicBezTo>
                  <a:pt x="1689597" y="789917"/>
                  <a:pt x="1683783" y="803071"/>
                  <a:pt x="1672986" y="807455"/>
                </a:cubicBezTo>
                <a:cubicBezTo>
                  <a:pt x="1640180" y="820609"/>
                  <a:pt x="1607581" y="833532"/>
                  <a:pt x="1575398" y="846686"/>
                </a:cubicBezTo>
                <a:cubicBezTo>
                  <a:pt x="1572906" y="847609"/>
                  <a:pt x="1570622" y="848070"/>
                  <a:pt x="1568338" y="848070"/>
                </a:cubicBezTo>
                <a:close/>
                <a:moveTo>
                  <a:pt x="7509184" y="778609"/>
                </a:moveTo>
                <a:cubicBezTo>
                  <a:pt x="7506693" y="778609"/>
                  <a:pt x="7503994" y="778148"/>
                  <a:pt x="7501502" y="776994"/>
                </a:cubicBezTo>
                <a:cubicBezTo>
                  <a:pt x="7469526" y="763148"/>
                  <a:pt x="7437551" y="749071"/>
                  <a:pt x="7404952" y="735225"/>
                </a:cubicBezTo>
                <a:cubicBezTo>
                  <a:pt x="7394155" y="730610"/>
                  <a:pt x="7388964" y="717225"/>
                  <a:pt x="7393117" y="705456"/>
                </a:cubicBezTo>
                <a:cubicBezTo>
                  <a:pt x="7397270" y="693456"/>
                  <a:pt x="7409312" y="687687"/>
                  <a:pt x="7419902" y="692302"/>
                </a:cubicBezTo>
                <a:cubicBezTo>
                  <a:pt x="7452501" y="706148"/>
                  <a:pt x="7484684" y="720225"/>
                  <a:pt x="7516660" y="734302"/>
                </a:cubicBezTo>
                <a:cubicBezTo>
                  <a:pt x="7527249" y="738917"/>
                  <a:pt x="7532647" y="752302"/>
                  <a:pt x="7528287" y="764302"/>
                </a:cubicBezTo>
                <a:cubicBezTo>
                  <a:pt x="7525380" y="773071"/>
                  <a:pt x="7517490" y="778609"/>
                  <a:pt x="7509184" y="778609"/>
                </a:cubicBezTo>
                <a:close/>
                <a:moveTo>
                  <a:pt x="1763930" y="770071"/>
                </a:moveTo>
                <a:cubicBezTo>
                  <a:pt x="1755417" y="770071"/>
                  <a:pt x="1747320" y="764071"/>
                  <a:pt x="1744413" y="754610"/>
                </a:cubicBezTo>
                <a:cubicBezTo>
                  <a:pt x="1740675" y="742610"/>
                  <a:pt x="1746281" y="729456"/>
                  <a:pt x="1757078" y="725071"/>
                </a:cubicBezTo>
                <a:cubicBezTo>
                  <a:pt x="1789677" y="712379"/>
                  <a:pt x="1822276" y="699456"/>
                  <a:pt x="1855290" y="686764"/>
                </a:cubicBezTo>
                <a:cubicBezTo>
                  <a:pt x="1866087" y="682610"/>
                  <a:pt x="1877922" y="688841"/>
                  <a:pt x="1881659" y="701071"/>
                </a:cubicBezTo>
                <a:cubicBezTo>
                  <a:pt x="1885397" y="713071"/>
                  <a:pt x="1879790" y="726225"/>
                  <a:pt x="1868786" y="730379"/>
                </a:cubicBezTo>
                <a:cubicBezTo>
                  <a:pt x="1835980" y="743071"/>
                  <a:pt x="1803173" y="755763"/>
                  <a:pt x="1770782" y="768686"/>
                </a:cubicBezTo>
                <a:cubicBezTo>
                  <a:pt x="1768498" y="769609"/>
                  <a:pt x="1766214" y="770071"/>
                  <a:pt x="1763930" y="770071"/>
                </a:cubicBezTo>
                <a:close/>
                <a:moveTo>
                  <a:pt x="7315462" y="695764"/>
                </a:moveTo>
                <a:cubicBezTo>
                  <a:pt x="7312970" y="695764"/>
                  <a:pt x="7310478" y="695302"/>
                  <a:pt x="7308194" y="694379"/>
                </a:cubicBezTo>
                <a:cubicBezTo>
                  <a:pt x="7276218" y="680995"/>
                  <a:pt x="7243827" y="667610"/>
                  <a:pt x="7211021" y="654456"/>
                </a:cubicBezTo>
                <a:cubicBezTo>
                  <a:pt x="7200224" y="650072"/>
                  <a:pt x="7194618" y="636918"/>
                  <a:pt x="7198563" y="624918"/>
                </a:cubicBezTo>
                <a:cubicBezTo>
                  <a:pt x="7202508" y="612918"/>
                  <a:pt x="7214551" y="606918"/>
                  <a:pt x="7225140" y="611072"/>
                </a:cubicBezTo>
                <a:cubicBezTo>
                  <a:pt x="7257946" y="624457"/>
                  <a:pt x="7290337" y="637841"/>
                  <a:pt x="7322521" y="651226"/>
                </a:cubicBezTo>
                <a:cubicBezTo>
                  <a:pt x="7333318" y="655610"/>
                  <a:pt x="7338716" y="668995"/>
                  <a:pt x="7334564" y="680995"/>
                </a:cubicBezTo>
                <a:cubicBezTo>
                  <a:pt x="7331864" y="689995"/>
                  <a:pt x="7323975" y="695764"/>
                  <a:pt x="7315462" y="695764"/>
                </a:cubicBezTo>
                <a:close/>
                <a:moveTo>
                  <a:pt x="1960353" y="694148"/>
                </a:moveTo>
                <a:cubicBezTo>
                  <a:pt x="1951632" y="694148"/>
                  <a:pt x="1943742" y="688148"/>
                  <a:pt x="1940627" y="678687"/>
                </a:cubicBezTo>
                <a:cubicBezTo>
                  <a:pt x="1936890" y="666687"/>
                  <a:pt x="1942704" y="653533"/>
                  <a:pt x="1953501" y="649380"/>
                </a:cubicBezTo>
                <a:cubicBezTo>
                  <a:pt x="1986100" y="636918"/>
                  <a:pt x="2019113" y="624457"/>
                  <a:pt x="2051920" y="611995"/>
                </a:cubicBezTo>
                <a:cubicBezTo>
                  <a:pt x="2062717" y="607841"/>
                  <a:pt x="2074552" y="614303"/>
                  <a:pt x="2078289" y="626534"/>
                </a:cubicBezTo>
                <a:cubicBezTo>
                  <a:pt x="2082027" y="638533"/>
                  <a:pt x="2076213" y="651687"/>
                  <a:pt x="2065208" y="655841"/>
                </a:cubicBezTo>
                <a:cubicBezTo>
                  <a:pt x="2032402" y="668302"/>
                  <a:pt x="1999596" y="680533"/>
                  <a:pt x="1966997" y="692995"/>
                </a:cubicBezTo>
                <a:cubicBezTo>
                  <a:pt x="1964713" y="693687"/>
                  <a:pt x="1962429" y="694148"/>
                  <a:pt x="1960353" y="694148"/>
                </a:cubicBezTo>
                <a:close/>
                <a:moveTo>
                  <a:pt x="2157191" y="620303"/>
                </a:moveTo>
                <a:cubicBezTo>
                  <a:pt x="2148470" y="620303"/>
                  <a:pt x="2140372" y="614303"/>
                  <a:pt x="2137465" y="604611"/>
                </a:cubicBezTo>
                <a:cubicBezTo>
                  <a:pt x="2133935" y="592611"/>
                  <a:pt x="2139749" y="579457"/>
                  <a:pt x="2150546" y="575534"/>
                </a:cubicBezTo>
                <a:cubicBezTo>
                  <a:pt x="2183353" y="563534"/>
                  <a:pt x="2216159" y="551534"/>
                  <a:pt x="2248965" y="539534"/>
                </a:cubicBezTo>
                <a:cubicBezTo>
                  <a:pt x="2259970" y="535611"/>
                  <a:pt x="2271597" y="542303"/>
                  <a:pt x="2275127" y="554303"/>
                </a:cubicBezTo>
                <a:cubicBezTo>
                  <a:pt x="2278657" y="566534"/>
                  <a:pt x="2272636" y="579457"/>
                  <a:pt x="2261839" y="583380"/>
                </a:cubicBezTo>
                <a:cubicBezTo>
                  <a:pt x="2229032" y="595380"/>
                  <a:pt x="2196226" y="607380"/>
                  <a:pt x="2163627" y="619380"/>
                </a:cubicBezTo>
                <a:cubicBezTo>
                  <a:pt x="2161551" y="619841"/>
                  <a:pt x="2159267" y="620303"/>
                  <a:pt x="2157191" y="620303"/>
                </a:cubicBezTo>
                <a:close/>
                <a:moveTo>
                  <a:pt x="7120492" y="616611"/>
                </a:moveTo>
                <a:cubicBezTo>
                  <a:pt x="7118208" y="616611"/>
                  <a:pt x="7115924" y="616149"/>
                  <a:pt x="7113640" y="615226"/>
                </a:cubicBezTo>
                <a:cubicBezTo>
                  <a:pt x="7081457" y="602534"/>
                  <a:pt x="7048859" y="589842"/>
                  <a:pt x="7015845" y="577149"/>
                </a:cubicBezTo>
                <a:cubicBezTo>
                  <a:pt x="7005047" y="572996"/>
                  <a:pt x="6999234" y="559842"/>
                  <a:pt x="7002971" y="547842"/>
                </a:cubicBezTo>
                <a:cubicBezTo>
                  <a:pt x="7006709" y="535842"/>
                  <a:pt x="7018336" y="529381"/>
                  <a:pt x="7029341" y="533534"/>
                </a:cubicBezTo>
                <a:cubicBezTo>
                  <a:pt x="7062355" y="546227"/>
                  <a:pt x="7095161" y="558919"/>
                  <a:pt x="7127552" y="571611"/>
                </a:cubicBezTo>
                <a:cubicBezTo>
                  <a:pt x="7138349" y="575765"/>
                  <a:pt x="7143955" y="589149"/>
                  <a:pt x="7140218" y="601149"/>
                </a:cubicBezTo>
                <a:cubicBezTo>
                  <a:pt x="7137103" y="610611"/>
                  <a:pt x="7129213" y="616611"/>
                  <a:pt x="7120492" y="616611"/>
                </a:cubicBezTo>
                <a:close/>
                <a:moveTo>
                  <a:pt x="2354236" y="548765"/>
                </a:moveTo>
                <a:cubicBezTo>
                  <a:pt x="2345515" y="548765"/>
                  <a:pt x="2337210" y="542534"/>
                  <a:pt x="2334511" y="532611"/>
                </a:cubicBezTo>
                <a:cubicBezTo>
                  <a:pt x="2330981" y="520381"/>
                  <a:pt x="2337002" y="507458"/>
                  <a:pt x="2348007" y="503535"/>
                </a:cubicBezTo>
                <a:cubicBezTo>
                  <a:pt x="2381021" y="491765"/>
                  <a:pt x="2414035" y="480227"/>
                  <a:pt x="2447256" y="468458"/>
                </a:cubicBezTo>
                <a:cubicBezTo>
                  <a:pt x="2458261" y="464766"/>
                  <a:pt x="2469889" y="471458"/>
                  <a:pt x="2473211" y="483458"/>
                </a:cubicBezTo>
                <a:cubicBezTo>
                  <a:pt x="2476533" y="495458"/>
                  <a:pt x="2470512" y="508611"/>
                  <a:pt x="2459714" y="512304"/>
                </a:cubicBezTo>
                <a:cubicBezTo>
                  <a:pt x="2426701" y="523842"/>
                  <a:pt x="2393687" y="535380"/>
                  <a:pt x="2360673" y="547150"/>
                </a:cubicBezTo>
                <a:cubicBezTo>
                  <a:pt x="2358596" y="548303"/>
                  <a:pt x="2356312" y="548765"/>
                  <a:pt x="2354236" y="548765"/>
                </a:cubicBezTo>
                <a:close/>
                <a:moveTo>
                  <a:pt x="6924278" y="541611"/>
                </a:moveTo>
                <a:cubicBezTo>
                  <a:pt x="6922201" y="541611"/>
                  <a:pt x="6919917" y="541150"/>
                  <a:pt x="6917633" y="540457"/>
                </a:cubicBezTo>
                <a:cubicBezTo>
                  <a:pt x="6885242" y="528457"/>
                  <a:pt x="6852436" y="516457"/>
                  <a:pt x="6819215" y="504688"/>
                </a:cubicBezTo>
                <a:cubicBezTo>
                  <a:pt x="6808210" y="500765"/>
                  <a:pt x="6802188" y="487842"/>
                  <a:pt x="6805718" y="475612"/>
                </a:cubicBezTo>
                <a:cubicBezTo>
                  <a:pt x="6809248" y="463381"/>
                  <a:pt x="6820875" y="456689"/>
                  <a:pt x="6831880" y="460612"/>
                </a:cubicBezTo>
                <a:cubicBezTo>
                  <a:pt x="6865102" y="472381"/>
                  <a:pt x="6898115" y="484381"/>
                  <a:pt x="6930714" y="496381"/>
                </a:cubicBezTo>
                <a:cubicBezTo>
                  <a:pt x="6941511" y="500304"/>
                  <a:pt x="6947533" y="513458"/>
                  <a:pt x="6943795" y="525457"/>
                </a:cubicBezTo>
                <a:cubicBezTo>
                  <a:pt x="6941096" y="535380"/>
                  <a:pt x="6932998" y="541611"/>
                  <a:pt x="6924278" y="541611"/>
                </a:cubicBezTo>
                <a:close/>
                <a:moveTo>
                  <a:pt x="2552942" y="479304"/>
                </a:moveTo>
                <a:cubicBezTo>
                  <a:pt x="2544014" y="479304"/>
                  <a:pt x="2535916" y="472842"/>
                  <a:pt x="2533010" y="462919"/>
                </a:cubicBezTo>
                <a:cubicBezTo>
                  <a:pt x="2529687" y="450689"/>
                  <a:pt x="2535709" y="437766"/>
                  <a:pt x="2546713" y="434074"/>
                </a:cubicBezTo>
                <a:cubicBezTo>
                  <a:pt x="2579935" y="422766"/>
                  <a:pt x="2613157" y="411458"/>
                  <a:pt x="2646171" y="400382"/>
                </a:cubicBezTo>
                <a:cubicBezTo>
                  <a:pt x="2657175" y="396689"/>
                  <a:pt x="2668803" y="403612"/>
                  <a:pt x="2672125" y="415843"/>
                </a:cubicBezTo>
                <a:cubicBezTo>
                  <a:pt x="2675447" y="428074"/>
                  <a:pt x="2669218" y="440997"/>
                  <a:pt x="2658213" y="444689"/>
                </a:cubicBezTo>
                <a:cubicBezTo>
                  <a:pt x="2625199" y="455766"/>
                  <a:pt x="2591978" y="466843"/>
                  <a:pt x="2558964" y="478150"/>
                </a:cubicBezTo>
                <a:cubicBezTo>
                  <a:pt x="2556888" y="479073"/>
                  <a:pt x="2554811" y="479304"/>
                  <a:pt x="2552942" y="479304"/>
                </a:cubicBezTo>
                <a:close/>
                <a:moveTo>
                  <a:pt x="6726609" y="471227"/>
                </a:moveTo>
                <a:cubicBezTo>
                  <a:pt x="6724532" y="471227"/>
                  <a:pt x="6722457" y="470996"/>
                  <a:pt x="6720588" y="470304"/>
                </a:cubicBezTo>
                <a:cubicBezTo>
                  <a:pt x="6687781" y="459227"/>
                  <a:pt x="6654768" y="448150"/>
                  <a:pt x="6621339" y="437074"/>
                </a:cubicBezTo>
                <a:cubicBezTo>
                  <a:pt x="6610333" y="433381"/>
                  <a:pt x="6604105" y="420689"/>
                  <a:pt x="6607219" y="408458"/>
                </a:cubicBezTo>
                <a:cubicBezTo>
                  <a:pt x="6610541" y="396228"/>
                  <a:pt x="6621961" y="389305"/>
                  <a:pt x="6632966" y="392766"/>
                </a:cubicBezTo>
                <a:cubicBezTo>
                  <a:pt x="6666603" y="403843"/>
                  <a:pt x="6699617" y="414920"/>
                  <a:pt x="6732631" y="425997"/>
                </a:cubicBezTo>
                <a:cubicBezTo>
                  <a:pt x="6743635" y="429689"/>
                  <a:pt x="6749657" y="442612"/>
                  <a:pt x="6746335" y="454843"/>
                </a:cubicBezTo>
                <a:cubicBezTo>
                  <a:pt x="6743843" y="464766"/>
                  <a:pt x="6735538" y="471227"/>
                  <a:pt x="6726609" y="471227"/>
                </a:cubicBezTo>
                <a:close/>
                <a:moveTo>
                  <a:pt x="2751857" y="412843"/>
                </a:moveTo>
                <a:cubicBezTo>
                  <a:pt x="2742928" y="412843"/>
                  <a:pt x="2734623" y="406381"/>
                  <a:pt x="2731924" y="396228"/>
                </a:cubicBezTo>
                <a:cubicBezTo>
                  <a:pt x="2728602" y="383997"/>
                  <a:pt x="2735038" y="371305"/>
                  <a:pt x="2746043" y="367613"/>
                </a:cubicBezTo>
                <a:cubicBezTo>
                  <a:pt x="2779472" y="356766"/>
                  <a:pt x="2812694" y="345920"/>
                  <a:pt x="2845915" y="335536"/>
                </a:cubicBezTo>
                <a:cubicBezTo>
                  <a:pt x="2856920" y="332074"/>
                  <a:pt x="2868340" y="339228"/>
                  <a:pt x="2871662" y="351459"/>
                </a:cubicBezTo>
                <a:cubicBezTo>
                  <a:pt x="2874776" y="363689"/>
                  <a:pt x="2868340" y="376382"/>
                  <a:pt x="2857335" y="380074"/>
                </a:cubicBezTo>
                <a:cubicBezTo>
                  <a:pt x="2824113" y="390689"/>
                  <a:pt x="2790892" y="401305"/>
                  <a:pt x="2757670" y="412151"/>
                </a:cubicBezTo>
                <a:cubicBezTo>
                  <a:pt x="2755802" y="412612"/>
                  <a:pt x="2753933" y="412843"/>
                  <a:pt x="2751857" y="412843"/>
                </a:cubicBezTo>
                <a:close/>
                <a:moveTo>
                  <a:pt x="6527695" y="405920"/>
                </a:moveTo>
                <a:cubicBezTo>
                  <a:pt x="6525826" y="405920"/>
                  <a:pt x="6523958" y="405689"/>
                  <a:pt x="6522089" y="404997"/>
                </a:cubicBezTo>
                <a:cubicBezTo>
                  <a:pt x="6489075" y="394612"/>
                  <a:pt x="6455854" y="384459"/>
                  <a:pt x="6422216" y="374305"/>
                </a:cubicBezTo>
                <a:cubicBezTo>
                  <a:pt x="6411212" y="371074"/>
                  <a:pt x="6404568" y="358382"/>
                  <a:pt x="6407474" y="345920"/>
                </a:cubicBezTo>
                <a:cubicBezTo>
                  <a:pt x="6410382" y="333690"/>
                  <a:pt x="6421801" y="326305"/>
                  <a:pt x="6433014" y="329536"/>
                </a:cubicBezTo>
                <a:cubicBezTo>
                  <a:pt x="6466858" y="339690"/>
                  <a:pt x="6500287" y="349843"/>
                  <a:pt x="6533301" y="360228"/>
                </a:cubicBezTo>
                <a:cubicBezTo>
                  <a:pt x="6544306" y="363689"/>
                  <a:pt x="6550742" y="376382"/>
                  <a:pt x="6547628" y="388612"/>
                </a:cubicBezTo>
                <a:cubicBezTo>
                  <a:pt x="6544929" y="399458"/>
                  <a:pt x="6536623" y="405920"/>
                  <a:pt x="6527695" y="405920"/>
                </a:cubicBezTo>
                <a:close/>
                <a:moveTo>
                  <a:pt x="2951809" y="349382"/>
                </a:moveTo>
                <a:cubicBezTo>
                  <a:pt x="2942673" y="349382"/>
                  <a:pt x="2934368" y="342690"/>
                  <a:pt x="2931876" y="332536"/>
                </a:cubicBezTo>
                <a:cubicBezTo>
                  <a:pt x="2928762" y="320305"/>
                  <a:pt x="2935198" y="307613"/>
                  <a:pt x="2946410" y="304151"/>
                </a:cubicBezTo>
                <a:cubicBezTo>
                  <a:pt x="2980047" y="293767"/>
                  <a:pt x="3013477" y="283613"/>
                  <a:pt x="3046906" y="273690"/>
                </a:cubicBezTo>
                <a:cubicBezTo>
                  <a:pt x="3058118" y="270459"/>
                  <a:pt x="3069330" y="277613"/>
                  <a:pt x="3072445" y="290075"/>
                </a:cubicBezTo>
                <a:cubicBezTo>
                  <a:pt x="3075559" y="302536"/>
                  <a:pt x="3068915" y="314998"/>
                  <a:pt x="3057703" y="318459"/>
                </a:cubicBezTo>
                <a:cubicBezTo>
                  <a:pt x="3024481" y="328382"/>
                  <a:pt x="2991052" y="338536"/>
                  <a:pt x="2957623" y="348920"/>
                </a:cubicBezTo>
                <a:cubicBezTo>
                  <a:pt x="2955546" y="349151"/>
                  <a:pt x="2953678" y="349382"/>
                  <a:pt x="2951809" y="349382"/>
                </a:cubicBezTo>
                <a:close/>
                <a:moveTo>
                  <a:pt x="6327328" y="345920"/>
                </a:moveTo>
                <a:cubicBezTo>
                  <a:pt x="6325666" y="345920"/>
                  <a:pt x="6323798" y="345690"/>
                  <a:pt x="6322137" y="345228"/>
                </a:cubicBezTo>
                <a:cubicBezTo>
                  <a:pt x="6288915" y="335767"/>
                  <a:pt x="6255486" y="326536"/>
                  <a:pt x="6221642" y="317305"/>
                </a:cubicBezTo>
                <a:cubicBezTo>
                  <a:pt x="6210429" y="314305"/>
                  <a:pt x="6203577" y="301844"/>
                  <a:pt x="6206484" y="289382"/>
                </a:cubicBezTo>
                <a:cubicBezTo>
                  <a:pt x="6209183" y="276921"/>
                  <a:pt x="6220395" y="269306"/>
                  <a:pt x="6231608" y="272536"/>
                </a:cubicBezTo>
                <a:cubicBezTo>
                  <a:pt x="6265660" y="281767"/>
                  <a:pt x="6299297" y="291229"/>
                  <a:pt x="6332519" y="300690"/>
                </a:cubicBezTo>
                <a:cubicBezTo>
                  <a:pt x="6343730" y="303921"/>
                  <a:pt x="6350375" y="316382"/>
                  <a:pt x="6347468" y="328844"/>
                </a:cubicBezTo>
                <a:cubicBezTo>
                  <a:pt x="6344976" y="338997"/>
                  <a:pt x="6336464" y="345920"/>
                  <a:pt x="6327328" y="345920"/>
                </a:cubicBezTo>
                <a:close/>
                <a:moveTo>
                  <a:pt x="6125507" y="291229"/>
                </a:moveTo>
                <a:cubicBezTo>
                  <a:pt x="6123845" y="291229"/>
                  <a:pt x="6122392" y="290998"/>
                  <a:pt x="6120731" y="290536"/>
                </a:cubicBezTo>
                <a:cubicBezTo>
                  <a:pt x="6087509" y="281998"/>
                  <a:pt x="6053665" y="273459"/>
                  <a:pt x="6019821" y="265152"/>
                </a:cubicBezTo>
                <a:cubicBezTo>
                  <a:pt x="6008608" y="262383"/>
                  <a:pt x="6001549" y="250152"/>
                  <a:pt x="6004040" y="237690"/>
                </a:cubicBezTo>
                <a:cubicBezTo>
                  <a:pt x="6006532" y="225229"/>
                  <a:pt x="6017536" y="217383"/>
                  <a:pt x="6028749" y="220152"/>
                </a:cubicBezTo>
                <a:cubicBezTo>
                  <a:pt x="6063008" y="228460"/>
                  <a:pt x="6096645" y="236998"/>
                  <a:pt x="6130282" y="245537"/>
                </a:cubicBezTo>
                <a:cubicBezTo>
                  <a:pt x="6141494" y="248537"/>
                  <a:pt x="6148346" y="260767"/>
                  <a:pt x="6145854" y="273229"/>
                </a:cubicBezTo>
                <a:cubicBezTo>
                  <a:pt x="6143571" y="284075"/>
                  <a:pt x="6135058" y="291229"/>
                  <a:pt x="6125507" y="291229"/>
                </a:cubicBezTo>
                <a:close/>
                <a:moveTo>
                  <a:pt x="3152592" y="289613"/>
                </a:moveTo>
                <a:cubicBezTo>
                  <a:pt x="3143456" y="289613"/>
                  <a:pt x="3134943" y="282690"/>
                  <a:pt x="3132451" y="272306"/>
                </a:cubicBezTo>
                <a:cubicBezTo>
                  <a:pt x="3129544" y="260075"/>
                  <a:pt x="3136188" y="247383"/>
                  <a:pt x="3147401" y="244152"/>
                </a:cubicBezTo>
                <a:cubicBezTo>
                  <a:pt x="3181245" y="234460"/>
                  <a:pt x="3214882" y="224998"/>
                  <a:pt x="3248311" y="215537"/>
                </a:cubicBezTo>
                <a:cubicBezTo>
                  <a:pt x="3259316" y="212537"/>
                  <a:pt x="3270736" y="219921"/>
                  <a:pt x="3273435" y="232383"/>
                </a:cubicBezTo>
                <a:cubicBezTo>
                  <a:pt x="3276134" y="244844"/>
                  <a:pt x="3269490" y="257306"/>
                  <a:pt x="3258278" y="260306"/>
                </a:cubicBezTo>
                <a:cubicBezTo>
                  <a:pt x="3224849" y="269536"/>
                  <a:pt x="3191419" y="278998"/>
                  <a:pt x="3157783" y="288690"/>
                </a:cubicBezTo>
                <a:cubicBezTo>
                  <a:pt x="3155914" y="289382"/>
                  <a:pt x="3154253" y="289613"/>
                  <a:pt x="3152592" y="289613"/>
                </a:cubicBezTo>
                <a:close/>
                <a:moveTo>
                  <a:pt x="5922855" y="241844"/>
                </a:moveTo>
                <a:cubicBezTo>
                  <a:pt x="5921401" y="241844"/>
                  <a:pt x="5920156" y="241614"/>
                  <a:pt x="5918702" y="241383"/>
                </a:cubicBezTo>
                <a:cubicBezTo>
                  <a:pt x="5885273" y="233767"/>
                  <a:pt x="5851429" y="226152"/>
                  <a:pt x="5817169" y="218768"/>
                </a:cubicBezTo>
                <a:cubicBezTo>
                  <a:pt x="5805956" y="216229"/>
                  <a:pt x="5798482" y="204229"/>
                  <a:pt x="5800766" y="191768"/>
                </a:cubicBezTo>
                <a:cubicBezTo>
                  <a:pt x="5803050" y="179306"/>
                  <a:pt x="5813847" y="171229"/>
                  <a:pt x="5825059" y="173537"/>
                </a:cubicBezTo>
                <a:cubicBezTo>
                  <a:pt x="5859319" y="180922"/>
                  <a:pt x="5893371" y="188537"/>
                  <a:pt x="5927008" y="196152"/>
                </a:cubicBezTo>
                <a:cubicBezTo>
                  <a:pt x="5938220" y="198691"/>
                  <a:pt x="5945487" y="210921"/>
                  <a:pt x="5943203" y="223383"/>
                </a:cubicBezTo>
                <a:cubicBezTo>
                  <a:pt x="5941127" y="234460"/>
                  <a:pt x="5932614" y="241844"/>
                  <a:pt x="5922855" y="241844"/>
                </a:cubicBezTo>
                <a:close/>
                <a:moveTo>
                  <a:pt x="3354205" y="233537"/>
                </a:moveTo>
                <a:cubicBezTo>
                  <a:pt x="3344861" y="233537"/>
                  <a:pt x="3336348" y="226383"/>
                  <a:pt x="3334065" y="215768"/>
                </a:cubicBezTo>
                <a:cubicBezTo>
                  <a:pt x="3331365" y="203306"/>
                  <a:pt x="3338217" y="190845"/>
                  <a:pt x="3349429" y="187845"/>
                </a:cubicBezTo>
                <a:cubicBezTo>
                  <a:pt x="3383482" y="178845"/>
                  <a:pt x="3417326" y="170076"/>
                  <a:pt x="3450963" y="161537"/>
                </a:cubicBezTo>
                <a:cubicBezTo>
                  <a:pt x="3462175" y="158768"/>
                  <a:pt x="3473180" y="166614"/>
                  <a:pt x="3475879" y="178845"/>
                </a:cubicBezTo>
                <a:cubicBezTo>
                  <a:pt x="3478371" y="191306"/>
                  <a:pt x="3471519" y="203537"/>
                  <a:pt x="3460306" y="206537"/>
                </a:cubicBezTo>
                <a:cubicBezTo>
                  <a:pt x="3426877" y="215075"/>
                  <a:pt x="3393240" y="223614"/>
                  <a:pt x="3359396" y="232614"/>
                </a:cubicBezTo>
                <a:cubicBezTo>
                  <a:pt x="3357320" y="233306"/>
                  <a:pt x="3355866" y="233537"/>
                  <a:pt x="3354205" y="233537"/>
                </a:cubicBezTo>
                <a:close/>
                <a:moveTo>
                  <a:pt x="5719165" y="197768"/>
                </a:moveTo>
                <a:cubicBezTo>
                  <a:pt x="5717920" y="197768"/>
                  <a:pt x="5716674" y="197768"/>
                  <a:pt x="5715428" y="197306"/>
                </a:cubicBezTo>
                <a:cubicBezTo>
                  <a:pt x="5681791" y="190383"/>
                  <a:pt x="5647739" y="183922"/>
                  <a:pt x="5613479" y="177229"/>
                </a:cubicBezTo>
                <a:cubicBezTo>
                  <a:pt x="5602267" y="175152"/>
                  <a:pt x="5594584" y="163153"/>
                  <a:pt x="5596453" y="150691"/>
                </a:cubicBezTo>
                <a:cubicBezTo>
                  <a:pt x="5598322" y="138230"/>
                  <a:pt x="5609119" y="129691"/>
                  <a:pt x="5620331" y="131768"/>
                </a:cubicBezTo>
                <a:cubicBezTo>
                  <a:pt x="5654798" y="138230"/>
                  <a:pt x="5688851" y="144922"/>
                  <a:pt x="5722695" y="151845"/>
                </a:cubicBezTo>
                <a:cubicBezTo>
                  <a:pt x="5733907" y="154153"/>
                  <a:pt x="5741382" y="166153"/>
                  <a:pt x="5739306" y="178614"/>
                </a:cubicBezTo>
                <a:cubicBezTo>
                  <a:pt x="5737644" y="190152"/>
                  <a:pt x="5728924" y="197768"/>
                  <a:pt x="5719165" y="197768"/>
                </a:cubicBezTo>
                <a:close/>
                <a:moveTo>
                  <a:pt x="3556857" y="182537"/>
                </a:moveTo>
                <a:cubicBezTo>
                  <a:pt x="3547305" y="182537"/>
                  <a:pt x="3538585" y="175152"/>
                  <a:pt x="3536509" y="164306"/>
                </a:cubicBezTo>
                <a:cubicBezTo>
                  <a:pt x="3534017" y="151845"/>
                  <a:pt x="3541284" y="139614"/>
                  <a:pt x="3552496" y="136845"/>
                </a:cubicBezTo>
                <a:cubicBezTo>
                  <a:pt x="3586756" y="128768"/>
                  <a:pt x="3620808" y="120691"/>
                  <a:pt x="3654445" y="113307"/>
                </a:cubicBezTo>
                <a:cubicBezTo>
                  <a:pt x="3665657" y="110768"/>
                  <a:pt x="3676662" y="118845"/>
                  <a:pt x="3678946" y="131307"/>
                </a:cubicBezTo>
                <a:cubicBezTo>
                  <a:pt x="3681230" y="143768"/>
                  <a:pt x="3673963" y="155999"/>
                  <a:pt x="3662750" y="158537"/>
                </a:cubicBezTo>
                <a:cubicBezTo>
                  <a:pt x="3629113" y="166153"/>
                  <a:pt x="3595269" y="173999"/>
                  <a:pt x="3561217" y="182076"/>
                </a:cubicBezTo>
                <a:cubicBezTo>
                  <a:pt x="3559764" y="182306"/>
                  <a:pt x="3558310" y="182537"/>
                  <a:pt x="3556857" y="182537"/>
                </a:cubicBezTo>
                <a:close/>
                <a:moveTo>
                  <a:pt x="5514645" y="158999"/>
                </a:moveTo>
                <a:cubicBezTo>
                  <a:pt x="5513607" y="158999"/>
                  <a:pt x="5512568" y="158999"/>
                  <a:pt x="5511323" y="158768"/>
                </a:cubicBezTo>
                <a:cubicBezTo>
                  <a:pt x="5477478" y="152768"/>
                  <a:pt x="5443426" y="146999"/>
                  <a:pt x="5408959" y="141460"/>
                </a:cubicBezTo>
                <a:cubicBezTo>
                  <a:pt x="5397539" y="139614"/>
                  <a:pt x="5389856" y="127845"/>
                  <a:pt x="5391518" y="115384"/>
                </a:cubicBezTo>
                <a:cubicBezTo>
                  <a:pt x="5393178" y="102692"/>
                  <a:pt x="5403768" y="93922"/>
                  <a:pt x="5414980" y="95999"/>
                </a:cubicBezTo>
                <a:cubicBezTo>
                  <a:pt x="5449655" y="101768"/>
                  <a:pt x="5483915" y="107538"/>
                  <a:pt x="5517759" y="113538"/>
                </a:cubicBezTo>
                <a:cubicBezTo>
                  <a:pt x="5528972" y="115614"/>
                  <a:pt x="5536862" y="127384"/>
                  <a:pt x="5534993" y="139845"/>
                </a:cubicBezTo>
                <a:cubicBezTo>
                  <a:pt x="5533332" y="150922"/>
                  <a:pt x="5524612" y="158999"/>
                  <a:pt x="5514645" y="158999"/>
                </a:cubicBezTo>
                <a:close/>
                <a:moveTo>
                  <a:pt x="3760546" y="136845"/>
                </a:moveTo>
                <a:cubicBezTo>
                  <a:pt x="3750787" y="136845"/>
                  <a:pt x="3742067" y="128999"/>
                  <a:pt x="3740198" y="117922"/>
                </a:cubicBezTo>
                <a:cubicBezTo>
                  <a:pt x="3738122" y="105461"/>
                  <a:pt x="3745597" y="93461"/>
                  <a:pt x="3756809" y="90922"/>
                </a:cubicBezTo>
                <a:cubicBezTo>
                  <a:pt x="3791276" y="83769"/>
                  <a:pt x="3825536" y="77076"/>
                  <a:pt x="3859380" y="70615"/>
                </a:cubicBezTo>
                <a:cubicBezTo>
                  <a:pt x="3870800" y="68538"/>
                  <a:pt x="3881390" y="77076"/>
                  <a:pt x="3883259" y="89538"/>
                </a:cubicBezTo>
                <a:cubicBezTo>
                  <a:pt x="3885127" y="101999"/>
                  <a:pt x="3877652" y="113999"/>
                  <a:pt x="3866232" y="116076"/>
                </a:cubicBezTo>
                <a:cubicBezTo>
                  <a:pt x="3832596" y="122538"/>
                  <a:pt x="3798544" y="129230"/>
                  <a:pt x="3764284" y="136384"/>
                </a:cubicBezTo>
                <a:cubicBezTo>
                  <a:pt x="3763246" y="136845"/>
                  <a:pt x="3761792" y="136845"/>
                  <a:pt x="3760546" y="136845"/>
                </a:cubicBezTo>
                <a:close/>
                <a:moveTo>
                  <a:pt x="5309294" y="125307"/>
                </a:moveTo>
                <a:cubicBezTo>
                  <a:pt x="5308464" y="125307"/>
                  <a:pt x="5307426" y="125307"/>
                  <a:pt x="5306387" y="125076"/>
                </a:cubicBezTo>
                <a:cubicBezTo>
                  <a:pt x="5272543" y="119999"/>
                  <a:pt x="5238283" y="114922"/>
                  <a:pt x="5203816" y="110076"/>
                </a:cubicBezTo>
                <a:cubicBezTo>
                  <a:pt x="5192396" y="108461"/>
                  <a:pt x="5184298" y="96922"/>
                  <a:pt x="5185752" y="84230"/>
                </a:cubicBezTo>
                <a:cubicBezTo>
                  <a:pt x="5187205" y="71538"/>
                  <a:pt x="5197587" y="62769"/>
                  <a:pt x="5209007" y="64153"/>
                </a:cubicBezTo>
                <a:cubicBezTo>
                  <a:pt x="5243681" y="68999"/>
                  <a:pt x="5278149" y="74076"/>
                  <a:pt x="5312201" y="79153"/>
                </a:cubicBezTo>
                <a:cubicBezTo>
                  <a:pt x="5323621" y="80999"/>
                  <a:pt x="5331511" y="92538"/>
                  <a:pt x="5330058" y="105230"/>
                </a:cubicBezTo>
                <a:cubicBezTo>
                  <a:pt x="5328397" y="116999"/>
                  <a:pt x="5319468" y="125307"/>
                  <a:pt x="5309294" y="125307"/>
                </a:cubicBezTo>
                <a:close/>
                <a:moveTo>
                  <a:pt x="3965482" y="98307"/>
                </a:moveTo>
                <a:cubicBezTo>
                  <a:pt x="3955308" y="98307"/>
                  <a:pt x="3946587" y="90230"/>
                  <a:pt x="3944926" y="78692"/>
                </a:cubicBezTo>
                <a:cubicBezTo>
                  <a:pt x="3943265" y="65999"/>
                  <a:pt x="3950947" y="54230"/>
                  <a:pt x="3962367" y="52384"/>
                </a:cubicBezTo>
                <a:cubicBezTo>
                  <a:pt x="3997250" y="46615"/>
                  <a:pt x="4031717" y="41077"/>
                  <a:pt x="4065769" y="36000"/>
                </a:cubicBezTo>
                <a:cubicBezTo>
                  <a:pt x="4076982" y="34154"/>
                  <a:pt x="4087571" y="43154"/>
                  <a:pt x="4089024" y="55846"/>
                </a:cubicBezTo>
                <a:cubicBezTo>
                  <a:pt x="4090478" y="68538"/>
                  <a:pt x="4082588" y="80076"/>
                  <a:pt x="4071168" y="81692"/>
                </a:cubicBezTo>
                <a:cubicBezTo>
                  <a:pt x="4037324" y="86538"/>
                  <a:pt x="4003271" y="92076"/>
                  <a:pt x="3968596" y="97845"/>
                </a:cubicBezTo>
                <a:cubicBezTo>
                  <a:pt x="3967558" y="98076"/>
                  <a:pt x="3966520" y="98307"/>
                  <a:pt x="3965482" y="98307"/>
                </a:cubicBezTo>
                <a:close/>
                <a:moveTo>
                  <a:pt x="5103320" y="96692"/>
                </a:moveTo>
                <a:cubicBezTo>
                  <a:pt x="5102490" y="96692"/>
                  <a:pt x="5101659" y="96692"/>
                  <a:pt x="5100829" y="96461"/>
                </a:cubicBezTo>
                <a:cubicBezTo>
                  <a:pt x="5066777" y="92076"/>
                  <a:pt x="5032517" y="87922"/>
                  <a:pt x="4997842" y="83999"/>
                </a:cubicBezTo>
                <a:cubicBezTo>
                  <a:pt x="4986422" y="82615"/>
                  <a:pt x="4978117" y="71307"/>
                  <a:pt x="4979363" y="58615"/>
                </a:cubicBezTo>
                <a:cubicBezTo>
                  <a:pt x="4980608" y="45923"/>
                  <a:pt x="4990782" y="36692"/>
                  <a:pt x="5002202" y="38077"/>
                </a:cubicBezTo>
                <a:cubicBezTo>
                  <a:pt x="5036877" y="42000"/>
                  <a:pt x="5071345" y="46153"/>
                  <a:pt x="5105604" y="50538"/>
                </a:cubicBezTo>
                <a:cubicBezTo>
                  <a:pt x="5117024" y="51923"/>
                  <a:pt x="5125122" y="63461"/>
                  <a:pt x="5123876" y="76153"/>
                </a:cubicBezTo>
                <a:cubicBezTo>
                  <a:pt x="5122631" y="87922"/>
                  <a:pt x="5113702" y="96692"/>
                  <a:pt x="5103320" y="96692"/>
                </a:cubicBezTo>
                <a:close/>
                <a:moveTo>
                  <a:pt x="4896931" y="72923"/>
                </a:moveTo>
                <a:cubicBezTo>
                  <a:pt x="4896309" y="72923"/>
                  <a:pt x="4895686" y="72923"/>
                  <a:pt x="4895063" y="72923"/>
                </a:cubicBezTo>
                <a:cubicBezTo>
                  <a:pt x="4861011" y="69461"/>
                  <a:pt x="4826543" y="65999"/>
                  <a:pt x="4791868" y="62769"/>
                </a:cubicBezTo>
                <a:cubicBezTo>
                  <a:pt x="4780448" y="61615"/>
                  <a:pt x="4771936" y="50538"/>
                  <a:pt x="4772973" y="37846"/>
                </a:cubicBezTo>
                <a:cubicBezTo>
                  <a:pt x="4774012" y="25154"/>
                  <a:pt x="4783978" y="15461"/>
                  <a:pt x="4795398" y="16846"/>
                </a:cubicBezTo>
                <a:cubicBezTo>
                  <a:pt x="4830281" y="20077"/>
                  <a:pt x="4864748" y="23538"/>
                  <a:pt x="4899008" y="27000"/>
                </a:cubicBezTo>
                <a:cubicBezTo>
                  <a:pt x="4910428" y="28154"/>
                  <a:pt x="4918733" y="39461"/>
                  <a:pt x="4917695" y="52153"/>
                </a:cubicBezTo>
                <a:cubicBezTo>
                  <a:pt x="4916449" y="63923"/>
                  <a:pt x="4907521" y="72923"/>
                  <a:pt x="4896931" y="72923"/>
                </a:cubicBezTo>
                <a:close/>
                <a:moveTo>
                  <a:pt x="4171663" y="68307"/>
                </a:moveTo>
                <a:cubicBezTo>
                  <a:pt x="4161282" y="68307"/>
                  <a:pt x="4152146" y="59538"/>
                  <a:pt x="4151107" y="47769"/>
                </a:cubicBezTo>
                <a:cubicBezTo>
                  <a:pt x="4149862" y="35077"/>
                  <a:pt x="4158167" y="23769"/>
                  <a:pt x="4169587" y="22384"/>
                </a:cubicBezTo>
                <a:cubicBezTo>
                  <a:pt x="4204885" y="18231"/>
                  <a:pt x="4239560" y="14538"/>
                  <a:pt x="4273612" y="11308"/>
                </a:cubicBezTo>
                <a:cubicBezTo>
                  <a:pt x="4285032" y="10385"/>
                  <a:pt x="4294998" y="19846"/>
                  <a:pt x="4296036" y="32538"/>
                </a:cubicBezTo>
                <a:cubicBezTo>
                  <a:pt x="4296867" y="45230"/>
                  <a:pt x="4288354" y="56307"/>
                  <a:pt x="4276934" y="57461"/>
                </a:cubicBezTo>
                <a:cubicBezTo>
                  <a:pt x="4243090" y="60461"/>
                  <a:pt x="4208830" y="64153"/>
                  <a:pt x="4173947" y="68307"/>
                </a:cubicBezTo>
                <a:cubicBezTo>
                  <a:pt x="4173117" y="68307"/>
                  <a:pt x="4172286" y="68307"/>
                  <a:pt x="4171663" y="68307"/>
                </a:cubicBezTo>
                <a:close/>
                <a:moveTo>
                  <a:pt x="4690127" y="53538"/>
                </a:moveTo>
                <a:cubicBezTo>
                  <a:pt x="4689712" y="53538"/>
                  <a:pt x="4689089" y="53538"/>
                  <a:pt x="4688466" y="53538"/>
                </a:cubicBezTo>
                <a:lnTo>
                  <a:pt x="4663135" y="51461"/>
                </a:lnTo>
                <a:cubicBezTo>
                  <a:pt x="4638426" y="49384"/>
                  <a:pt x="4612264" y="48000"/>
                  <a:pt x="4585687" y="47077"/>
                </a:cubicBezTo>
                <a:cubicBezTo>
                  <a:pt x="4574267" y="46615"/>
                  <a:pt x="4565131" y="36000"/>
                  <a:pt x="4565547" y="23308"/>
                </a:cubicBezTo>
                <a:cubicBezTo>
                  <a:pt x="4565962" y="10846"/>
                  <a:pt x="4575098" y="923"/>
                  <a:pt x="4586310" y="923"/>
                </a:cubicBezTo>
                <a:cubicBezTo>
                  <a:pt x="4586518" y="923"/>
                  <a:pt x="4586725" y="923"/>
                  <a:pt x="4586933" y="923"/>
                </a:cubicBezTo>
                <a:cubicBezTo>
                  <a:pt x="4614133" y="1846"/>
                  <a:pt x="4640710" y="3462"/>
                  <a:pt x="4666042" y="5308"/>
                </a:cubicBezTo>
                <a:lnTo>
                  <a:pt x="4691373" y="7385"/>
                </a:lnTo>
                <a:cubicBezTo>
                  <a:pt x="4702793" y="8308"/>
                  <a:pt x="4711306" y="19384"/>
                  <a:pt x="4710476" y="32077"/>
                </a:cubicBezTo>
                <a:cubicBezTo>
                  <a:pt x="4709853" y="44307"/>
                  <a:pt x="4700717" y="53538"/>
                  <a:pt x="4690127" y="53538"/>
                </a:cubicBezTo>
                <a:close/>
                <a:moveTo>
                  <a:pt x="4378675" y="49846"/>
                </a:moveTo>
                <a:cubicBezTo>
                  <a:pt x="4367671" y="49846"/>
                  <a:pt x="4358535" y="40154"/>
                  <a:pt x="4357912" y="27923"/>
                </a:cubicBezTo>
                <a:cubicBezTo>
                  <a:pt x="4357289" y="15231"/>
                  <a:pt x="4366217" y="4385"/>
                  <a:pt x="4377637" y="3692"/>
                </a:cubicBezTo>
                <a:cubicBezTo>
                  <a:pt x="4413142" y="1846"/>
                  <a:pt x="4448441" y="462"/>
                  <a:pt x="4482285" y="0"/>
                </a:cubicBezTo>
                <a:cubicBezTo>
                  <a:pt x="4482285" y="0"/>
                  <a:pt x="4482493" y="0"/>
                  <a:pt x="4482493" y="0"/>
                </a:cubicBezTo>
                <a:cubicBezTo>
                  <a:pt x="4493912" y="0"/>
                  <a:pt x="4503048" y="10154"/>
                  <a:pt x="4503256" y="22846"/>
                </a:cubicBezTo>
                <a:cubicBezTo>
                  <a:pt x="4503464" y="35538"/>
                  <a:pt x="4494328" y="45923"/>
                  <a:pt x="4482700" y="46153"/>
                </a:cubicBezTo>
                <a:cubicBezTo>
                  <a:pt x="4449478" y="46615"/>
                  <a:pt x="4414804" y="47769"/>
                  <a:pt x="4379713" y="49846"/>
                </a:cubicBezTo>
                <a:cubicBezTo>
                  <a:pt x="4379506" y="49846"/>
                  <a:pt x="4379090" y="49846"/>
                  <a:pt x="4378675" y="49846"/>
                </a:cubicBezTo>
                <a:close/>
              </a:path>
            </a:pathLst>
          </a:custGeom>
          <a:solidFill>
            <a:srgbClr val="E2B133"/>
          </a:solidFill>
          <a:ln w="2075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1FACE69-3053-49AA-BF84-173918599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0" y="1796655"/>
            <a:ext cx="4320197" cy="3264694"/>
          </a:xfrm>
          <a:prstGeom prst="rect">
            <a:avLst/>
          </a:prstGeom>
        </p:spPr>
      </p:pic>
      <p:grpSp>
        <p:nvGrpSpPr>
          <p:cNvPr id="5" name="Graphic 3">
            <a:extLst>
              <a:ext uri="{FF2B5EF4-FFF2-40B4-BE49-F238E27FC236}">
                <a16:creationId xmlns:a16="http://schemas.microsoft.com/office/drawing/2014/main" id="{E09ECACE-5FEE-41B3-B52A-6132317E4822}"/>
              </a:ext>
            </a:extLst>
          </p:cNvPr>
          <p:cNvGrpSpPr/>
          <p:nvPr/>
        </p:nvGrpSpPr>
        <p:grpSpPr>
          <a:xfrm>
            <a:off x="5243164" y="4736652"/>
            <a:ext cx="2419599" cy="1593545"/>
            <a:chOff x="10128276" y="388922"/>
            <a:chExt cx="2832852" cy="1865713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1487F56-D3EF-49B8-A710-A0BB50CB7754}"/>
                </a:ext>
              </a:extLst>
            </p:cNvPr>
            <p:cNvSpPr/>
            <p:nvPr/>
          </p:nvSpPr>
          <p:spPr>
            <a:xfrm>
              <a:off x="10615796" y="389128"/>
              <a:ext cx="1865095" cy="1865095"/>
            </a:xfrm>
            <a:custGeom>
              <a:avLst/>
              <a:gdLst>
                <a:gd name="connsiteX0" fmla="*/ 1865096 w 1865095"/>
                <a:gd name="connsiteY0" fmla="*/ 932548 h 1865095"/>
                <a:gd name="connsiteX1" fmla="*/ 932548 w 1865095"/>
                <a:gd name="connsiteY1" fmla="*/ 1865096 h 1865095"/>
                <a:gd name="connsiteX2" fmla="*/ 0 w 1865095"/>
                <a:gd name="connsiteY2" fmla="*/ 932548 h 1865095"/>
                <a:gd name="connsiteX3" fmla="*/ 932548 w 1865095"/>
                <a:gd name="connsiteY3" fmla="*/ 0 h 1865095"/>
                <a:gd name="connsiteX4" fmla="*/ 1865096 w 1865095"/>
                <a:gd name="connsiteY4" fmla="*/ 932548 h 186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95" h="1865095">
                  <a:moveTo>
                    <a:pt x="1865096" y="932548"/>
                  </a:moveTo>
                  <a:cubicBezTo>
                    <a:pt x="1865096" y="1447580"/>
                    <a:pt x="1447580" y="1865096"/>
                    <a:pt x="932548" y="1865096"/>
                  </a:cubicBezTo>
                  <a:cubicBezTo>
                    <a:pt x="417516" y="1865096"/>
                    <a:pt x="0" y="1447580"/>
                    <a:pt x="0" y="932548"/>
                  </a:cubicBezTo>
                  <a:cubicBezTo>
                    <a:pt x="0" y="417516"/>
                    <a:pt x="417516" y="0"/>
                    <a:pt x="932548" y="0"/>
                  </a:cubicBezTo>
                  <a:cubicBezTo>
                    <a:pt x="1447580" y="0"/>
                    <a:pt x="1865096" y="417516"/>
                    <a:pt x="1865096" y="932548"/>
                  </a:cubicBezTo>
                  <a:close/>
                </a:path>
              </a:pathLst>
            </a:custGeom>
            <a:solidFill>
              <a:srgbClr val="EFCE79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7" name="Graphic 3">
              <a:extLst>
                <a:ext uri="{FF2B5EF4-FFF2-40B4-BE49-F238E27FC236}">
                  <a16:creationId xmlns:a16="http://schemas.microsoft.com/office/drawing/2014/main" id="{3FE41D92-4674-41AF-BC15-A5D83E06ECF6}"/>
                </a:ext>
              </a:extLst>
            </p:cNvPr>
            <p:cNvGrpSpPr/>
            <p:nvPr/>
          </p:nvGrpSpPr>
          <p:grpSpPr>
            <a:xfrm>
              <a:off x="10615906" y="412126"/>
              <a:ext cx="1865136" cy="1820250"/>
              <a:chOff x="10615906" y="412126"/>
              <a:chExt cx="1865136" cy="1820250"/>
            </a:xfrm>
            <a:solidFill>
              <a:srgbClr val="E4AF70"/>
            </a:solidFill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6040D5B-CA5B-469A-BAD2-1DB686605869}"/>
                  </a:ext>
                </a:extLst>
              </p:cNvPr>
              <p:cNvSpPr/>
              <p:nvPr/>
            </p:nvSpPr>
            <p:spPr>
              <a:xfrm>
                <a:off x="10799009" y="412126"/>
                <a:ext cx="1103879" cy="354736"/>
              </a:xfrm>
              <a:custGeom>
                <a:avLst/>
                <a:gdLst>
                  <a:gd name="connsiteX0" fmla="*/ 0 w 1103879"/>
                  <a:gd name="connsiteY0" fmla="*/ 354736 h 354736"/>
                  <a:gd name="connsiteX1" fmla="*/ 1103879 w 1103879"/>
                  <a:gd name="connsiteY1" fmla="*/ 46953 h 354736"/>
                  <a:gd name="connsiteX2" fmla="*/ 955737 w 1103879"/>
                  <a:gd name="connsiteY2" fmla="*/ 0 h 354736"/>
                  <a:gd name="connsiteX3" fmla="*/ 102339 w 1103879"/>
                  <a:gd name="connsiteY3" fmla="*/ 238024 h 354736"/>
                  <a:gd name="connsiteX4" fmla="*/ 0 w 1103879"/>
                  <a:gd name="connsiteY4" fmla="*/ 354736 h 35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879" h="354736">
                    <a:moveTo>
                      <a:pt x="0" y="354736"/>
                    </a:moveTo>
                    <a:lnTo>
                      <a:pt x="1103879" y="46953"/>
                    </a:lnTo>
                    <a:cubicBezTo>
                      <a:pt x="1056159" y="27214"/>
                      <a:pt x="1006523" y="11499"/>
                      <a:pt x="955737" y="0"/>
                    </a:cubicBezTo>
                    <a:lnTo>
                      <a:pt x="102339" y="238024"/>
                    </a:lnTo>
                    <a:cubicBezTo>
                      <a:pt x="64776" y="274053"/>
                      <a:pt x="30663" y="313149"/>
                      <a:pt x="0" y="35473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A0E0ECF-107A-4A5C-BA35-1303B81DE4C7}"/>
                  </a:ext>
                </a:extLst>
              </p:cNvPr>
              <p:cNvSpPr/>
              <p:nvPr/>
            </p:nvSpPr>
            <p:spPr>
              <a:xfrm>
                <a:off x="10615906" y="826847"/>
                <a:ext cx="1766288" cy="568037"/>
              </a:xfrm>
              <a:custGeom>
                <a:avLst/>
                <a:gdLst>
                  <a:gd name="connsiteX0" fmla="*/ 1723168 w 1766288"/>
                  <a:gd name="connsiteY0" fmla="*/ 0 h 568037"/>
                  <a:gd name="connsiteX1" fmla="*/ 82 w 1766288"/>
                  <a:gd name="connsiteY1" fmla="*/ 480456 h 568037"/>
                  <a:gd name="connsiteX2" fmla="*/ 2957 w 1766288"/>
                  <a:gd name="connsiteY2" fmla="*/ 568038 h 568037"/>
                  <a:gd name="connsiteX3" fmla="*/ 1766289 w 1766288"/>
                  <a:gd name="connsiteY3" fmla="*/ 76467 h 568037"/>
                  <a:gd name="connsiteX4" fmla="*/ 1723168 w 1766288"/>
                  <a:gd name="connsiteY4" fmla="*/ 0 h 5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6288" h="568037">
                    <a:moveTo>
                      <a:pt x="1723168" y="0"/>
                    </a:moveTo>
                    <a:lnTo>
                      <a:pt x="82" y="480456"/>
                    </a:lnTo>
                    <a:cubicBezTo>
                      <a:pt x="-301" y="509394"/>
                      <a:pt x="657" y="538716"/>
                      <a:pt x="2957" y="568038"/>
                    </a:cubicBezTo>
                    <a:lnTo>
                      <a:pt x="1766289" y="76467"/>
                    </a:lnTo>
                    <a:cubicBezTo>
                      <a:pt x="1752874" y="50019"/>
                      <a:pt x="1738692" y="24722"/>
                      <a:pt x="172316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916ADE1-32C9-4872-A368-FE2036316960}"/>
                  </a:ext>
                </a:extLst>
              </p:cNvPr>
              <p:cNvSpPr/>
              <p:nvPr/>
            </p:nvSpPr>
            <p:spPr>
              <a:xfrm>
                <a:off x="10649909" y="513506"/>
                <a:ext cx="1454015" cy="558838"/>
              </a:xfrm>
              <a:custGeom>
                <a:avLst/>
                <a:gdLst>
                  <a:gd name="connsiteX0" fmla="*/ 1454016 w 1454015"/>
                  <a:gd name="connsiteY0" fmla="*/ 59027 h 558838"/>
                  <a:gd name="connsiteX1" fmla="*/ 1363942 w 1454015"/>
                  <a:gd name="connsiteY1" fmla="*/ 0 h 558838"/>
                  <a:gd name="connsiteX2" fmla="*/ 34880 w 1454015"/>
                  <a:gd name="connsiteY2" fmla="*/ 456883 h 558838"/>
                  <a:gd name="connsiteX3" fmla="*/ 0 w 1454015"/>
                  <a:gd name="connsiteY3" fmla="*/ 558839 h 558838"/>
                  <a:gd name="connsiteX4" fmla="*/ 1454016 w 1454015"/>
                  <a:gd name="connsiteY4" fmla="*/ 59027 h 55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015" h="558838">
                    <a:moveTo>
                      <a:pt x="1454016" y="59027"/>
                    </a:moveTo>
                    <a:cubicBezTo>
                      <a:pt x="1425077" y="37563"/>
                      <a:pt x="1394989" y="18015"/>
                      <a:pt x="1363942" y="0"/>
                    </a:cubicBezTo>
                    <a:lnTo>
                      <a:pt x="34880" y="456883"/>
                    </a:lnTo>
                    <a:cubicBezTo>
                      <a:pt x="21273" y="490038"/>
                      <a:pt x="9582" y="524151"/>
                      <a:pt x="0" y="558839"/>
                    </a:cubicBezTo>
                    <a:lnTo>
                      <a:pt x="1454016" y="59027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D0A8A9A-376F-4E70-8A36-B6A870D98B1E}"/>
                  </a:ext>
                </a:extLst>
              </p:cNvPr>
              <p:cNvSpPr/>
              <p:nvPr/>
            </p:nvSpPr>
            <p:spPr>
              <a:xfrm>
                <a:off x="10620971" y="639609"/>
                <a:ext cx="1598899" cy="583944"/>
              </a:xfrm>
              <a:custGeom>
                <a:avLst/>
                <a:gdLst>
                  <a:gd name="connsiteX0" fmla="*/ 0 w 1598899"/>
                  <a:gd name="connsiteY0" fmla="*/ 583944 h 583944"/>
                  <a:gd name="connsiteX1" fmla="*/ 1598900 w 1598899"/>
                  <a:gd name="connsiteY1" fmla="*/ 34496 h 583944"/>
                  <a:gd name="connsiteX2" fmla="*/ 1563829 w 1598899"/>
                  <a:gd name="connsiteY2" fmla="*/ 0 h 583944"/>
                  <a:gd name="connsiteX3" fmla="*/ 6516 w 1598899"/>
                  <a:gd name="connsiteY3" fmla="*/ 535075 h 583944"/>
                  <a:gd name="connsiteX4" fmla="*/ 0 w 1598899"/>
                  <a:gd name="connsiteY4" fmla="*/ 583944 h 5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899" h="583944">
                    <a:moveTo>
                      <a:pt x="0" y="583944"/>
                    </a:moveTo>
                    <a:lnTo>
                      <a:pt x="1598900" y="34496"/>
                    </a:lnTo>
                    <a:cubicBezTo>
                      <a:pt x="1587401" y="22614"/>
                      <a:pt x="1575711" y="11307"/>
                      <a:pt x="1563829" y="0"/>
                    </a:cubicBezTo>
                    <a:lnTo>
                      <a:pt x="6516" y="535075"/>
                    </a:lnTo>
                    <a:cubicBezTo>
                      <a:pt x="3833" y="551365"/>
                      <a:pt x="1725" y="567655"/>
                      <a:pt x="0" y="583944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F9AD93B-828C-4C76-B5B6-10589E5B222F}"/>
                  </a:ext>
                </a:extLst>
              </p:cNvPr>
              <p:cNvSpPr/>
              <p:nvPr/>
            </p:nvSpPr>
            <p:spPr>
              <a:xfrm>
                <a:off x="10774479" y="1269548"/>
                <a:ext cx="1706562" cy="644695"/>
              </a:xfrm>
              <a:custGeom>
                <a:avLst/>
                <a:gdLst>
                  <a:gd name="connsiteX0" fmla="*/ 53661 w 1706562"/>
                  <a:gd name="connsiteY0" fmla="*/ 644696 h 644695"/>
                  <a:gd name="connsiteX1" fmla="*/ 1705838 w 1706562"/>
                  <a:gd name="connsiteY1" fmla="*/ 89498 h 644695"/>
                  <a:gd name="connsiteX2" fmla="*/ 1705072 w 1706562"/>
                  <a:gd name="connsiteY2" fmla="*/ 0 h 644695"/>
                  <a:gd name="connsiteX3" fmla="*/ 0 w 1706562"/>
                  <a:gd name="connsiteY3" fmla="*/ 573021 h 644695"/>
                  <a:gd name="connsiteX4" fmla="*/ 53661 w 1706562"/>
                  <a:gd name="connsiteY4" fmla="*/ 644696 h 64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6562" h="644695">
                    <a:moveTo>
                      <a:pt x="53661" y="644696"/>
                    </a:moveTo>
                    <a:lnTo>
                      <a:pt x="1705838" y="89498"/>
                    </a:lnTo>
                    <a:cubicBezTo>
                      <a:pt x="1706988" y="59793"/>
                      <a:pt x="1706796" y="30088"/>
                      <a:pt x="1705072" y="0"/>
                    </a:cubicBezTo>
                    <a:lnTo>
                      <a:pt x="0" y="573021"/>
                    </a:lnTo>
                    <a:cubicBezTo>
                      <a:pt x="17056" y="597743"/>
                      <a:pt x="34880" y="621699"/>
                      <a:pt x="53661" y="64469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611CBA9-4C76-4B54-B882-B83271CD9600}"/>
                  </a:ext>
                </a:extLst>
              </p:cNvPr>
              <p:cNvSpPr/>
              <p:nvPr/>
            </p:nvSpPr>
            <p:spPr>
              <a:xfrm>
                <a:off x="10633044" y="972881"/>
                <a:ext cx="1808560" cy="608858"/>
              </a:xfrm>
              <a:custGeom>
                <a:avLst/>
                <a:gdLst>
                  <a:gd name="connsiteX0" fmla="*/ 0 w 1808560"/>
                  <a:gd name="connsiteY0" fmla="*/ 526259 h 608858"/>
                  <a:gd name="connsiteX1" fmla="*/ 17248 w 1808560"/>
                  <a:gd name="connsiteY1" fmla="*/ 599084 h 608858"/>
                  <a:gd name="connsiteX2" fmla="*/ 20123 w 1808560"/>
                  <a:gd name="connsiteY2" fmla="*/ 608858 h 608858"/>
                  <a:gd name="connsiteX3" fmla="*/ 1808560 w 1808560"/>
                  <a:gd name="connsiteY3" fmla="*/ 80300 h 608858"/>
                  <a:gd name="connsiteX4" fmla="*/ 1780388 w 1808560"/>
                  <a:gd name="connsiteY4" fmla="*/ 0 h 608858"/>
                  <a:gd name="connsiteX5" fmla="*/ 0 w 1808560"/>
                  <a:gd name="connsiteY5" fmla="*/ 526259 h 60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8560" h="608858">
                    <a:moveTo>
                      <a:pt x="0" y="526259"/>
                    </a:moveTo>
                    <a:cubicBezTo>
                      <a:pt x="4791" y="550598"/>
                      <a:pt x="10540" y="574937"/>
                      <a:pt x="17248" y="599084"/>
                    </a:cubicBezTo>
                    <a:cubicBezTo>
                      <a:pt x="18206" y="602342"/>
                      <a:pt x="19165" y="605600"/>
                      <a:pt x="20123" y="608858"/>
                    </a:cubicBezTo>
                    <a:lnTo>
                      <a:pt x="1808560" y="80300"/>
                    </a:lnTo>
                    <a:cubicBezTo>
                      <a:pt x="1800320" y="52894"/>
                      <a:pt x="1790929" y="26064"/>
                      <a:pt x="1780388" y="0"/>
                    </a:cubicBezTo>
                    <a:lnTo>
                      <a:pt x="0" y="526259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45C7DD9-4DAF-4AC0-9CDE-BD6499E86135}"/>
                  </a:ext>
                </a:extLst>
              </p:cNvPr>
              <p:cNvSpPr/>
              <p:nvPr/>
            </p:nvSpPr>
            <p:spPr>
              <a:xfrm>
                <a:off x="10682297" y="1140571"/>
                <a:ext cx="1788629" cy="567271"/>
              </a:xfrm>
              <a:custGeom>
                <a:avLst/>
                <a:gdLst>
                  <a:gd name="connsiteX0" fmla="*/ 0 w 1788629"/>
                  <a:gd name="connsiteY0" fmla="*/ 526451 h 567271"/>
                  <a:gd name="connsiteX1" fmla="*/ 17248 w 1788629"/>
                  <a:gd name="connsiteY1" fmla="*/ 567271 h 567271"/>
                  <a:gd name="connsiteX2" fmla="*/ 1788629 w 1788629"/>
                  <a:gd name="connsiteY2" fmla="*/ 43695 h 567271"/>
                  <a:gd name="connsiteX3" fmla="*/ 1780963 w 1788629"/>
                  <a:gd name="connsiteY3" fmla="*/ 0 h 567271"/>
                  <a:gd name="connsiteX4" fmla="*/ 0 w 1788629"/>
                  <a:gd name="connsiteY4" fmla="*/ 526451 h 56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629" h="567271">
                    <a:moveTo>
                      <a:pt x="0" y="526451"/>
                    </a:moveTo>
                    <a:cubicBezTo>
                      <a:pt x="5558" y="540249"/>
                      <a:pt x="11307" y="553856"/>
                      <a:pt x="17248" y="567271"/>
                    </a:cubicBezTo>
                    <a:lnTo>
                      <a:pt x="1788629" y="43695"/>
                    </a:lnTo>
                    <a:cubicBezTo>
                      <a:pt x="1786521" y="29130"/>
                      <a:pt x="1784030" y="14565"/>
                      <a:pt x="1780963" y="0"/>
                    </a:cubicBezTo>
                    <a:lnTo>
                      <a:pt x="0" y="526451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EB23B09-8C39-4C23-A7BE-2C6C8FBE93A4}"/>
                  </a:ext>
                </a:extLst>
              </p:cNvPr>
              <p:cNvSpPr/>
              <p:nvPr/>
            </p:nvSpPr>
            <p:spPr>
              <a:xfrm>
                <a:off x="11195908" y="1894313"/>
                <a:ext cx="1088547" cy="338062"/>
              </a:xfrm>
              <a:custGeom>
                <a:avLst/>
                <a:gdLst>
                  <a:gd name="connsiteX0" fmla="*/ 1088548 w 1088547"/>
                  <a:gd name="connsiteY0" fmla="*/ 0 h 338062"/>
                  <a:gd name="connsiteX1" fmla="*/ 0 w 1088547"/>
                  <a:gd name="connsiteY1" fmla="*/ 290535 h 338062"/>
                  <a:gd name="connsiteX2" fmla="*/ 151783 w 1088547"/>
                  <a:gd name="connsiteY2" fmla="*/ 338063 h 338062"/>
                  <a:gd name="connsiteX3" fmla="*/ 980651 w 1088547"/>
                  <a:gd name="connsiteY3" fmla="*/ 116904 h 338062"/>
                  <a:gd name="connsiteX4" fmla="*/ 1088548 w 1088547"/>
                  <a:gd name="connsiteY4" fmla="*/ 0 h 33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547" h="338062">
                    <a:moveTo>
                      <a:pt x="1088548" y="0"/>
                    </a:moveTo>
                    <a:lnTo>
                      <a:pt x="0" y="290535"/>
                    </a:lnTo>
                    <a:cubicBezTo>
                      <a:pt x="49061" y="310658"/>
                      <a:pt x="99847" y="326564"/>
                      <a:pt x="151783" y="338063"/>
                    </a:cubicBezTo>
                    <a:lnTo>
                      <a:pt x="980651" y="116904"/>
                    </a:lnTo>
                    <a:cubicBezTo>
                      <a:pt x="1019938" y="80874"/>
                      <a:pt x="1056159" y="41779"/>
                      <a:pt x="108854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06427A0-766D-4FB0-9B39-8B535C45BB13}"/>
                  </a:ext>
                </a:extLst>
              </p:cNvPr>
              <p:cNvSpPr/>
              <p:nvPr/>
            </p:nvSpPr>
            <p:spPr>
              <a:xfrm>
                <a:off x="10869152" y="1428614"/>
                <a:ext cx="1605990" cy="598509"/>
              </a:xfrm>
              <a:custGeom>
                <a:avLst/>
                <a:gdLst>
                  <a:gd name="connsiteX0" fmla="*/ 0 w 1605990"/>
                  <a:gd name="connsiteY0" fmla="*/ 532008 h 598509"/>
                  <a:gd name="connsiteX1" fmla="*/ 69567 w 1605990"/>
                  <a:gd name="connsiteY1" fmla="*/ 598510 h 598509"/>
                  <a:gd name="connsiteX2" fmla="*/ 1590084 w 1605990"/>
                  <a:gd name="connsiteY2" fmla="*/ 94865 h 598509"/>
                  <a:gd name="connsiteX3" fmla="*/ 1605991 w 1605990"/>
                  <a:gd name="connsiteY3" fmla="*/ 0 h 598509"/>
                  <a:gd name="connsiteX4" fmla="*/ 0 w 1605990"/>
                  <a:gd name="connsiteY4" fmla="*/ 532008 h 59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990" h="598509">
                    <a:moveTo>
                      <a:pt x="0" y="532008"/>
                    </a:moveTo>
                    <a:cubicBezTo>
                      <a:pt x="22039" y="555389"/>
                      <a:pt x="45228" y="577620"/>
                      <a:pt x="69567" y="598510"/>
                    </a:cubicBezTo>
                    <a:lnTo>
                      <a:pt x="1590084" y="94865"/>
                    </a:lnTo>
                    <a:cubicBezTo>
                      <a:pt x="1596983" y="63626"/>
                      <a:pt x="1602349" y="32005"/>
                      <a:pt x="1605991" y="0"/>
                    </a:cubicBezTo>
                    <a:lnTo>
                      <a:pt x="0" y="532008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80E223F-2798-452A-BBC6-9580DE949C30}"/>
                  </a:ext>
                </a:extLst>
              </p:cNvPr>
              <p:cNvSpPr/>
              <p:nvPr/>
            </p:nvSpPr>
            <p:spPr>
              <a:xfrm>
                <a:off x="11024768" y="1627734"/>
                <a:ext cx="1404762" cy="495787"/>
              </a:xfrm>
              <a:custGeom>
                <a:avLst/>
                <a:gdLst>
                  <a:gd name="connsiteX0" fmla="*/ 0 w 1404762"/>
                  <a:gd name="connsiteY0" fmla="*/ 465316 h 495787"/>
                  <a:gd name="connsiteX1" fmla="*/ 47911 w 1404762"/>
                  <a:gd name="connsiteY1" fmla="*/ 495787 h 495787"/>
                  <a:gd name="connsiteX2" fmla="*/ 1384448 w 1404762"/>
                  <a:gd name="connsiteY2" fmla="*/ 53086 h 495787"/>
                  <a:gd name="connsiteX3" fmla="*/ 1404763 w 1404762"/>
                  <a:gd name="connsiteY3" fmla="*/ 0 h 495787"/>
                  <a:gd name="connsiteX4" fmla="*/ 0 w 1404762"/>
                  <a:gd name="connsiteY4" fmla="*/ 465316 h 49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762" h="495787">
                    <a:moveTo>
                      <a:pt x="0" y="465316"/>
                    </a:moveTo>
                    <a:cubicBezTo>
                      <a:pt x="15715" y="475856"/>
                      <a:pt x="31622" y="486205"/>
                      <a:pt x="47911" y="495787"/>
                    </a:cubicBezTo>
                    <a:lnTo>
                      <a:pt x="1384448" y="53086"/>
                    </a:lnTo>
                    <a:cubicBezTo>
                      <a:pt x="1391731" y="35646"/>
                      <a:pt x="1398439" y="18015"/>
                      <a:pt x="1404763" y="0"/>
                    </a:cubicBezTo>
                    <a:lnTo>
                      <a:pt x="0" y="465316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B8A356D-B6B3-4F1C-9BDA-57D8FFC05910}"/>
                </a:ext>
              </a:extLst>
            </p:cNvPr>
            <p:cNvSpPr/>
            <p:nvPr/>
          </p:nvSpPr>
          <p:spPr>
            <a:xfrm>
              <a:off x="10615561" y="790243"/>
              <a:ext cx="1813970" cy="1464392"/>
            </a:xfrm>
            <a:custGeom>
              <a:avLst/>
              <a:gdLst>
                <a:gd name="connsiteX0" fmla="*/ 149527 w 1813970"/>
                <a:gd name="connsiteY0" fmla="*/ 555581 h 1464392"/>
                <a:gd name="connsiteX1" fmla="*/ 166584 w 1813970"/>
                <a:gd name="connsiteY1" fmla="*/ 0 h 1464392"/>
                <a:gd name="connsiteX2" fmla="*/ 34540 w 1813970"/>
                <a:gd name="connsiteY2" fmla="*/ 782106 h 1464392"/>
                <a:gd name="connsiteX3" fmla="*/ 1183264 w 1813970"/>
                <a:gd name="connsiteY3" fmla="*/ 1429868 h 1464392"/>
                <a:gd name="connsiteX4" fmla="*/ 1813970 w 1813970"/>
                <a:gd name="connsiteY4" fmla="*/ 836725 h 1464392"/>
                <a:gd name="connsiteX5" fmla="*/ 1298252 w 1813970"/>
                <a:gd name="connsiteY5" fmla="*/ 1203343 h 1464392"/>
                <a:gd name="connsiteX6" fmla="*/ 149527 w 1813970"/>
                <a:gd name="connsiteY6" fmla="*/ 555581 h 146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92">
                  <a:moveTo>
                    <a:pt x="149527" y="555581"/>
                  </a:moveTo>
                  <a:cubicBezTo>
                    <a:pt x="96633" y="365660"/>
                    <a:pt x="106407" y="173056"/>
                    <a:pt x="166584" y="0"/>
                  </a:cubicBezTo>
                  <a:cubicBezTo>
                    <a:pt x="14034" y="220009"/>
                    <a:pt x="-43077" y="503836"/>
                    <a:pt x="34540" y="782106"/>
                  </a:cubicBezTo>
                  <a:cubicBezTo>
                    <a:pt x="172908" y="1278277"/>
                    <a:pt x="687093" y="1568237"/>
                    <a:pt x="1183264" y="1429868"/>
                  </a:cubicBezTo>
                  <a:cubicBezTo>
                    <a:pt x="1489514" y="1344586"/>
                    <a:pt x="1716997" y="1115953"/>
                    <a:pt x="1813970" y="836725"/>
                  </a:cubicBezTo>
                  <a:cubicBezTo>
                    <a:pt x="1694383" y="1009206"/>
                    <a:pt x="1516153" y="1142591"/>
                    <a:pt x="1298252" y="1203343"/>
                  </a:cubicBezTo>
                  <a:cubicBezTo>
                    <a:pt x="802273" y="1341711"/>
                    <a:pt x="287896" y="1051560"/>
                    <a:pt x="149527" y="555581"/>
                  </a:cubicBezTo>
                  <a:close/>
                </a:path>
              </a:pathLst>
            </a:custGeom>
            <a:solidFill>
              <a:srgbClr val="D25B30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182B5B6-4D56-4D6C-B7AD-AD720EB043A6}"/>
                </a:ext>
              </a:extLst>
            </p:cNvPr>
            <p:cNvSpPr/>
            <p:nvPr/>
          </p:nvSpPr>
          <p:spPr>
            <a:xfrm>
              <a:off x="10667157" y="388922"/>
              <a:ext cx="1813970" cy="1464379"/>
            </a:xfrm>
            <a:custGeom>
              <a:avLst/>
              <a:gdLst>
                <a:gd name="connsiteX0" fmla="*/ 1664443 w 1813970"/>
                <a:gd name="connsiteY0" fmla="*/ 908798 h 1464379"/>
                <a:gd name="connsiteX1" fmla="*/ 1647386 w 1813970"/>
                <a:gd name="connsiteY1" fmla="*/ 1464379 h 1464379"/>
                <a:gd name="connsiteX2" fmla="*/ 1779430 w 1813970"/>
                <a:gd name="connsiteY2" fmla="*/ 682273 h 1464379"/>
                <a:gd name="connsiteX3" fmla="*/ 630706 w 1813970"/>
                <a:gd name="connsiteY3" fmla="*/ 34511 h 1464379"/>
                <a:gd name="connsiteX4" fmla="*/ 0 w 1813970"/>
                <a:gd name="connsiteY4" fmla="*/ 627654 h 1464379"/>
                <a:gd name="connsiteX5" fmla="*/ 515718 w 1813970"/>
                <a:gd name="connsiteY5" fmla="*/ 261036 h 1464379"/>
                <a:gd name="connsiteX6" fmla="*/ 1664443 w 1813970"/>
                <a:gd name="connsiteY6" fmla="*/ 908798 h 14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79">
                  <a:moveTo>
                    <a:pt x="1664443" y="908798"/>
                  </a:moveTo>
                  <a:cubicBezTo>
                    <a:pt x="1717337" y="1098719"/>
                    <a:pt x="1707563" y="1291323"/>
                    <a:pt x="1647386" y="1464379"/>
                  </a:cubicBezTo>
                  <a:cubicBezTo>
                    <a:pt x="1799936" y="1244370"/>
                    <a:pt x="1857047" y="960543"/>
                    <a:pt x="1779430" y="682273"/>
                  </a:cubicBezTo>
                  <a:cubicBezTo>
                    <a:pt x="1641254" y="186294"/>
                    <a:pt x="1126877" y="-103857"/>
                    <a:pt x="630706" y="34511"/>
                  </a:cubicBezTo>
                  <a:cubicBezTo>
                    <a:pt x="324648" y="119793"/>
                    <a:pt x="96973" y="348426"/>
                    <a:pt x="0" y="627654"/>
                  </a:cubicBezTo>
                  <a:cubicBezTo>
                    <a:pt x="119587" y="455173"/>
                    <a:pt x="297817" y="321788"/>
                    <a:pt x="515718" y="261036"/>
                  </a:cubicBezTo>
                  <a:cubicBezTo>
                    <a:pt x="1011889" y="122668"/>
                    <a:pt x="1526075" y="412628"/>
                    <a:pt x="1664443" y="908798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BADBE6B-1607-4D6B-A541-8DB1537C3D0F}"/>
                </a:ext>
              </a:extLst>
            </p:cNvPr>
            <p:cNvSpPr/>
            <p:nvPr/>
          </p:nvSpPr>
          <p:spPr>
            <a:xfrm>
              <a:off x="10128276" y="768653"/>
              <a:ext cx="2832852" cy="1079427"/>
            </a:xfrm>
            <a:custGeom>
              <a:avLst/>
              <a:gdLst>
                <a:gd name="connsiteX0" fmla="*/ 2179752 w 2832852"/>
                <a:gd name="connsiteY0" fmla="*/ 8366 h 1079427"/>
                <a:gd name="connsiteX1" fmla="*/ 2242611 w 2832852"/>
                <a:gd name="connsiteY1" fmla="*/ 110896 h 1079427"/>
                <a:gd name="connsiteX2" fmla="*/ 2488110 w 2832852"/>
                <a:gd name="connsiteY2" fmla="*/ 161107 h 1079427"/>
                <a:gd name="connsiteX3" fmla="*/ 2322911 w 2832852"/>
                <a:gd name="connsiteY3" fmla="*/ 320748 h 1079427"/>
                <a:gd name="connsiteX4" fmla="*/ 1447090 w 2832852"/>
                <a:gd name="connsiteY4" fmla="*/ 650762 h 1079427"/>
                <a:gd name="connsiteX5" fmla="*/ 526999 w 2832852"/>
                <a:gd name="connsiteY5" fmla="*/ 821518 h 1079427"/>
                <a:gd name="connsiteX6" fmla="*/ 303157 w 2832852"/>
                <a:gd name="connsiteY6" fmla="*/ 770349 h 1079427"/>
                <a:gd name="connsiteX7" fmla="*/ 487137 w 2832852"/>
                <a:gd name="connsiteY7" fmla="*/ 600359 h 1079427"/>
                <a:gd name="connsiteX8" fmla="*/ 487904 w 2832852"/>
                <a:gd name="connsiteY8" fmla="*/ 480197 h 1079427"/>
                <a:gd name="connsiteX9" fmla="*/ 3807 w 2832852"/>
                <a:gd name="connsiteY9" fmla="*/ 933631 h 1079427"/>
                <a:gd name="connsiteX10" fmla="*/ 646969 w 2832852"/>
                <a:gd name="connsiteY10" fmla="*/ 1071616 h 1079427"/>
                <a:gd name="connsiteX11" fmla="*/ 1519149 w 2832852"/>
                <a:gd name="connsiteY11" fmla="*/ 908717 h 1079427"/>
                <a:gd name="connsiteX12" fmla="*/ 2349933 w 2832852"/>
                <a:gd name="connsiteY12" fmla="*/ 596718 h 1079427"/>
                <a:gd name="connsiteX13" fmla="*/ 2829047 w 2832852"/>
                <a:gd name="connsiteY13" fmla="*/ 145776 h 1079427"/>
                <a:gd name="connsiteX14" fmla="*/ 2179752 w 2832852"/>
                <a:gd name="connsiteY14" fmla="*/ 8366 h 107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2852" h="1079427">
                  <a:moveTo>
                    <a:pt x="2179752" y="8366"/>
                  </a:moveTo>
                  <a:cubicBezTo>
                    <a:pt x="2202749" y="40945"/>
                    <a:pt x="2223830" y="75058"/>
                    <a:pt x="2242611" y="110896"/>
                  </a:cubicBezTo>
                  <a:cubicBezTo>
                    <a:pt x="2386154" y="103997"/>
                    <a:pt x="2476611" y="119903"/>
                    <a:pt x="2488110" y="161107"/>
                  </a:cubicBezTo>
                  <a:cubicBezTo>
                    <a:pt x="2499033" y="200203"/>
                    <a:pt x="2437324" y="256547"/>
                    <a:pt x="2322911" y="320748"/>
                  </a:cubicBezTo>
                  <a:cubicBezTo>
                    <a:pt x="2139123" y="423854"/>
                    <a:pt x="1819266" y="547082"/>
                    <a:pt x="1447090" y="650762"/>
                  </a:cubicBezTo>
                  <a:cubicBezTo>
                    <a:pt x="1074914" y="754442"/>
                    <a:pt x="737618" y="814619"/>
                    <a:pt x="526999" y="821518"/>
                  </a:cubicBezTo>
                  <a:cubicBezTo>
                    <a:pt x="396105" y="825735"/>
                    <a:pt x="314081" y="809445"/>
                    <a:pt x="303157" y="770349"/>
                  </a:cubicBezTo>
                  <a:cubicBezTo>
                    <a:pt x="291658" y="729145"/>
                    <a:pt x="360843" y="668585"/>
                    <a:pt x="487137" y="600359"/>
                  </a:cubicBezTo>
                  <a:cubicBezTo>
                    <a:pt x="484837" y="559922"/>
                    <a:pt x="485029" y="519868"/>
                    <a:pt x="487904" y="480197"/>
                  </a:cubicBezTo>
                  <a:cubicBezTo>
                    <a:pt x="162873" y="643288"/>
                    <a:pt x="-29923" y="812703"/>
                    <a:pt x="3807" y="933631"/>
                  </a:cubicBezTo>
                  <a:cubicBezTo>
                    <a:pt x="37345" y="1053793"/>
                    <a:pt x="287442" y="1099213"/>
                    <a:pt x="646969" y="1071616"/>
                  </a:cubicBezTo>
                  <a:cubicBezTo>
                    <a:pt x="896875" y="1052451"/>
                    <a:pt x="1199484" y="998024"/>
                    <a:pt x="1519149" y="908717"/>
                  </a:cubicBezTo>
                  <a:cubicBezTo>
                    <a:pt x="1838814" y="819410"/>
                    <a:pt x="2126091" y="709597"/>
                    <a:pt x="2349933" y="596718"/>
                  </a:cubicBezTo>
                  <a:cubicBezTo>
                    <a:pt x="2672089" y="434394"/>
                    <a:pt x="2862585" y="266129"/>
                    <a:pt x="2829047" y="145776"/>
                  </a:cubicBezTo>
                  <a:cubicBezTo>
                    <a:pt x="2795318" y="24847"/>
                    <a:pt x="2542729" y="-20381"/>
                    <a:pt x="2179752" y="8366"/>
                  </a:cubicBezTo>
                  <a:close/>
                </a:path>
              </a:pathLst>
            </a:custGeom>
            <a:solidFill>
              <a:srgbClr val="BE6748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22" name="Graphic 38">
            <a:extLst>
              <a:ext uri="{FF2B5EF4-FFF2-40B4-BE49-F238E27FC236}">
                <a16:creationId xmlns:a16="http://schemas.microsoft.com/office/drawing/2014/main" id="{A19D24E4-B48F-4B7B-96E4-22ECD668BC98}"/>
              </a:ext>
            </a:extLst>
          </p:cNvPr>
          <p:cNvGrpSpPr/>
          <p:nvPr/>
        </p:nvGrpSpPr>
        <p:grpSpPr>
          <a:xfrm>
            <a:off x="8243163" y="755385"/>
            <a:ext cx="1298068" cy="1041268"/>
            <a:chOff x="923775" y="2325619"/>
            <a:chExt cx="2742747" cy="2200142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C417FB7-84AD-4B28-A588-624B1AF9126B}"/>
                </a:ext>
              </a:extLst>
            </p:cNvPr>
            <p:cNvSpPr/>
            <p:nvPr/>
          </p:nvSpPr>
          <p:spPr>
            <a:xfrm>
              <a:off x="1325814" y="2328494"/>
              <a:ext cx="2140371" cy="2140371"/>
            </a:xfrm>
            <a:custGeom>
              <a:avLst/>
              <a:gdLst>
                <a:gd name="connsiteX0" fmla="*/ 2140372 w 2140371"/>
                <a:gd name="connsiteY0" fmla="*/ 1070186 h 2140371"/>
                <a:gd name="connsiteX1" fmla="*/ 1070186 w 2140371"/>
                <a:gd name="connsiteY1" fmla="*/ 2140371 h 2140371"/>
                <a:gd name="connsiteX2" fmla="*/ 0 w 2140371"/>
                <a:gd name="connsiteY2" fmla="*/ 1070186 h 2140371"/>
                <a:gd name="connsiteX3" fmla="*/ 1070186 w 2140371"/>
                <a:gd name="connsiteY3" fmla="*/ 0 h 2140371"/>
                <a:gd name="connsiteX4" fmla="*/ 2140372 w 2140371"/>
                <a:gd name="connsiteY4" fmla="*/ 1070186 h 21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371" h="2140371">
                  <a:moveTo>
                    <a:pt x="2140372" y="1070186"/>
                  </a:moveTo>
                  <a:cubicBezTo>
                    <a:pt x="2140372" y="1661233"/>
                    <a:pt x="1661234" y="2140371"/>
                    <a:pt x="1070186" y="2140371"/>
                  </a:cubicBezTo>
                  <a:cubicBezTo>
                    <a:pt x="479139" y="2140371"/>
                    <a:pt x="0" y="1661233"/>
                    <a:pt x="0" y="1070186"/>
                  </a:cubicBezTo>
                  <a:cubicBezTo>
                    <a:pt x="0" y="479138"/>
                    <a:pt x="479139" y="0"/>
                    <a:pt x="1070186" y="0"/>
                  </a:cubicBezTo>
                  <a:cubicBezTo>
                    <a:pt x="1661234" y="0"/>
                    <a:pt x="2140372" y="479138"/>
                    <a:pt x="2140372" y="1070186"/>
                  </a:cubicBezTo>
                  <a:close/>
                </a:path>
              </a:pathLst>
            </a:custGeom>
            <a:solidFill>
              <a:srgbClr val="8FC8CB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24" name="Graphic 38">
              <a:extLst>
                <a:ext uri="{FF2B5EF4-FFF2-40B4-BE49-F238E27FC236}">
                  <a16:creationId xmlns:a16="http://schemas.microsoft.com/office/drawing/2014/main" id="{A5A5589C-6860-4DBD-B268-0884DE7677C4}"/>
                </a:ext>
              </a:extLst>
            </p:cNvPr>
            <p:cNvGrpSpPr/>
            <p:nvPr/>
          </p:nvGrpSpPr>
          <p:grpSpPr>
            <a:xfrm>
              <a:off x="1359659" y="2325619"/>
              <a:ext cx="2114492" cy="2200142"/>
              <a:chOff x="1359659" y="2325619"/>
              <a:chExt cx="2114492" cy="2200142"/>
            </a:xfrm>
            <a:solidFill>
              <a:srgbClr val="637B36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3C00F35-070E-4309-A3D1-866F3B4AF69E}"/>
                  </a:ext>
                </a:extLst>
              </p:cNvPr>
              <p:cNvSpPr/>
              <p:nvPr/>
            </p:nvSpPr>
            <p:spPr>
              <a:xfrm>
                <a:off x="1359659" y="2325619"/>
                <a:ext cx="1069219" cy="979165"/>
              </a:xfrm>
              <a:custGeom>
                <a:avLst/>
                <a:gdLst>
                  <a:gd name="connsiteX0" fmla="*/ 1036342 w 1069219"/>
                  <a:gd name="connsiteY0" fmla="*/ 2875 h 979165"/>
                  <a:gd name="connsiteX1" fmla="*/ 1036342 w 1069219"/>
                  <a:gd name="connsiteY1" fmla="*/ 307984 h 979165"/>
                  <a:gd name="connsiteX2" fmla="*/ 717992 w 1069219"/>
                  <a:gd name="connsiteY2" fmla="*/ 934610 h 979165"/>
                  <a:gd name="connsiteX3" fmla="*/ 121 w 1069219"/>
                  <a:gd name="connsiteY3" fmla="*/ 804506 h 979165"/>
                  <a:gd name="connsiteX4" fmla="*/ 1036342 w 1069219"/>
                  <a:gd name="connsiteY4" fmla="*/ 2875 h 979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9219" h="979165">
                    <a:moveTo>
                      <a:pt x="1036342" y="2875"/>
                    </a:moveTo>
                    <a:cubicBezTo>
                      <a:pt x="1036342" y="2875"/>
                      <a:pt x="1110317" y="261354"/>
                      <a:pt x="1036342" y="307984"/>
                    </a:cubicBezTo>
                    <a:cubicBezTo>
                      <a:pt x="600553" y="582582"/>
                      <a:pt x="877167" y="797598"/>
                      <a:pt x="717992" y="934610"/>
                    </a:cubicBezTo>
                    <a:cubicBezTo>
                      <a:pt x="558817" y="1071621"/>
                      <a:pt x="394173" y="853439"/>
                      <a:pt x="121" y="804506"/>
                    </a:cubicBezTo>
                    <a:cubicBezTo>
                      <a:pt x="121" y="804506"/>
                      <a:pt x="-33844" y="-55845"/>
                      <a:pt x="1036342" y="2875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AC74B5C-E580-42B6-8050-2CA907D708EA}"/>
                  </a:ext>
                </a:extLst>
              </p:cNvPr>
              <p:cNvSpPr/>
              <p:nvPr/>
            </p:nvSpPr>
            <p:spPr>
              <a:xfrm>
                <a:off x="3008901" y="3028519"/>
                <a:ext cx="465249" cy="667786"/>
              </a:xfrm>
              <a:custGeom>
                <a:avLst/>
                <a:gdLst>
                  <a:gd name="connsiteX0" fmla="*/ 391370 w 465249"/>
                  <a:gd name="connsiteY0" fmla="*/ 0 h 667786"/>
                  <a:gd name="connsiteX1" fmla="*/ 25527 w 465249"/>
                  <a:gd name="connsiteY1" fmla="*/ 132406 h 667786"/>
                  <a:gd name="connsiteX2" fmla="*/ 176642 w 465249"/>
                  <a:gd name="connsiteY2" fmla="*/ 370161 h 667786"/>
                  <a:gd name="connsiteX3" fmla="*/ 414973 w 465249"/>
                  <a:gd name="connsiteY3" fmla="*/ 667787 h 667786"/>
                  <a:gd name="connsiteX4" fmla="*/ 391370 w 465249"/>
                  <a:gd name="connsiteY4" fmla="*/ 0 h 667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5249" h="667786">
                    <a:moveTo>
                      <a:pt x="391370" y="0"/>
                    </a:moveTo>
                    <a:cubicBezTo>
                      <a:pt x="391370" y="0"/>
                      <a:pt x="113030" y="44903"/>
                      <a:pt x="25527" y="132406"/>
                    </a:cubicBezTo>
                    <a:cubicBezTo>
                      <a:pt x="-61977" y="219909"/>
                      <a:pt x="97198" y="265676"/>
                      <a:pt x="176642" y="370161"/>
                    </a:cubicBezTo>
                    <a:cubicBezTo>
                      <a:pt x="256086" y="474647"/>
                      <a:pt x="414973" y="667787"/>
                      <a:pt x="414973" y="667787"/>
                    </a:cubicBezTo>
                    <a:cubicBezTo>
                      <a:pt x="414973" y="667787"/>
                      <a:pt x="542486" y="275750"/>
                      <a:pt x="391370" y="0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9D17163-5BE0-4E7F-BD76-6B4225EB62B5}"/>
                  </a:ext>
                </a:extLst>
              </p:cNvPr>
              <p:cNvSpPr/>
              <p:nvPr/>
            </p:nvSpPr>
            <p:spPr>
              <a:xfrm>
                <a:off x="1804258" y="3395052"/>
                <a:ext cx="1049681" cy="1130709"/>
              </a:xfrm>
              <a:custGeom>
                <a:avLst/>
                <a:gdLst>
                  <a:gd name="connsiteX0" fmla="*/ 159984 w 1049681"/>
                  <a:gd name="connsiteY0" fmla="*/ 126822 h 1130709"/>
                  <a:gd name="connsiteX1" fmla="*/ 613619 w 1049681"/>
                  <a:gd name="connsiteY1" fmla="*/ 3627 h 1130709"/>
                  <a:gd name="connsiteX2" fmla="*/ 1049407 w 1049681"/>
                  <a:gd name="connsiteY2" fmla="*/ 434235 h 1130709"/>
                  <a:gd name="connsiteX3" fmla="*/ 681261 w 1049681"/>
                  <a:gd name="connsiteY3" fmla="*/ 1070071 h 1130709"/>
                  <a:gd name="connsiteX4" fmla="*/ 190207 w 1049681"/>
                  <a:gd name="connsiteY4" fmla="*/ 1070071 h 1130709"/>
                  <a:gd name="connsiteX5" fmla="*/ 5127 w 1049681"/>
                  <a:gd name="connsiteY5" fmla="*/ 724664 h 1130709"/>
                  <a:gd name="connsiteX6" fmla="*/ 159984 w 1049681"/>
                  <a:gd name="connsiteY6" fmla="*/ 126822 h 1130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681" h="1130709">
                    <a:moveTo>
                      <a:pt x="159984" y="126822"/>
                    </a:moveTo>
                    <a:cubicBezTo>
                      <a:pt x="159984" y="126822"/>
                      <a:pt x="506255" y="-25157"/>
                      <a:pt x="613619" y="3627"/>
                    </a:cubicBezTo>
                    <a:cubicBezTo>
                      <a:pt x="720983" y="32411"/>
                      <a:pt x="1037318" y="376379"/>
                      <a:pt x="1049407" y="434235"/>
                    </a:cubicBezTo>
                    <a:cubicBezTo>
                      <a:pt x="1061209" y="492090"/>
                      <a:pt x="688745" y="931908"/>
                      <a:pt x="681261" y="1070071"/>
                    </a:cubicBezTo>
                    <a:cubicBezTo>
                      <a:pt x="681261" y="1070071"/>
                      <a:pt x="318008" y="1206507"/>
                      <a:pt x="190207" y="1070071"/>
                    </a:cubicBezTo>
                    <a:cubicBezTo>
                      <a:pt x="190207" y="1070071"/>
                      <a:pt x="-36610" y="844118"/>
                      <a:pt x="5127" y="724664"/>
                    </a:cubicBezTo>
                    <a:cubicBezTo>
                      <a:pt x="46575" y="605211"/>
                      <a:pt x="-78635" y="394225"/>
                      <a:pt x="159984" y="126822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2279975-7D63-4402-82E5-724ECB8E55E3}"/>
                  </a:ext>
                </a:extLst>
              </p:cNvPr>
              <p:cNvSpPr/>
              <p:nvPr/>
            </p:nvSpPr>
            <p:spPr>
              <a:xfrm>
                <a:off x="1359811" y="3269494"/>
                <a:ext cx="492450" cy="180259"/>
              </a:xfrm>
              <a:custGeom>
                <a:avLst/>
                <a:gdLst>
                  <a:gd name="connsiteX0" fmla="*/ 228513 w 492450"/>
                  <a:gd name="connsiteY0" fmla="*/ 14626 h 180259"/>
                  <a:gd name="connsiteX1" fmla="*/ 485265 w 492450"/>
                  <a:gd name="connsiteY1" fmla="*/ 92918 h 180259"/>
                  <a:gd name="connsiteX2" fmla="*/ 270537 w 492450"/>
                  <a:gd name="connsiteY2" fmla="*/ 175815 h 180259"/>
                  <a:gd name="connsiteX3" fmla="*/ 256 w 492450"/>
                  <a:gd name="connsiteY3" fmla="*/ 14626 h 180259"/>
                  <a:gd name="connsiteX4" fmla="*/ 228513 w 492450"/>
                  <a:gd name="connsiteY4" fmla="*/ 14626 h 18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450" h="180259">
                    <a:moveTo>
                      <a:pt x="228513" y="14626"/>
                    </a:moveTo>
                    <a:cubicBezTo>
                      <a:pt x="228513" y="14626"/>
                      <a:pt x="443241" y="57514"/>
                      <a:pt x="485265" y="92918"/>
                    </a:cubicBezTo>
                    <a:cubicBezTo>
                      <a:pt x="527002" y="128034"/>
                      <a:pt x="377901" y="140123"/>
                      <a:pt x="270537" y="175815"/>
                    </a:cubicBezTo>
                    <a:cubicBezTo>
                      <a:pt x="163173" y="211507"/>
                      <a:pt x="-7515" y="20670"/>
                      <a:pt x="256" y="14626"/>
                    </a:cubicBezTo>
                    <a:cubicBezTo>
                      <a:pt x="8028" y="8581"/>
                      <a:pt x="101576" y="-15022"/>
                      <a:pt x="228513" y="14626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850A77-1F8C-407E-90A2-A3357521B915}"/>
                </a:ext>
              </a:extLst>
            </p:cNvPr>
            <p:cNvSpPr/>
            <p:nvPr/>
          </p:nvSpPr>
          <p:spPr>
            <a:xfrm>
              <a:off x="1325527" y="2574884"/>
              <a:ext cx="1950110" cy="1893981"/>
            </a:xfrm>
            <a:custGeom>
              <a:avLst/>
              <a:gdLst>
                <a:gd name="connsiteX0" fmla="*/ 197170 w 1950110"/>
                <a:gd name="connsiteY0" fmla="*/ 608780 h 1893981"/>
                <a:gd name="connsiteX1" fmla="*/ 387144 w 1950110"/>
                <a:gd name="connsiteY1" fmla="*/ 0 h 1893981"/>
                <a:gd name="connsiteX2" fmla="*/ 0 w 1950110"/>
                <a:gd name="connsiteY2" fmla="*/ 823795 h 1893981"/>
                <a:gd name="connsiteX3" fmla="*/ 1070186 w 1950110"/>
                <a:gd name="connsiteY3" fmla="*/ 1893981 h 1893981"/>
                <a:gd name="connsiteX4" fmla="*/ 1950110 w 1950110"/>
                <a:gd name="connsiteY4" fmla="*/ 1432863 h 1893981"/>
                <a:gd name="connsiteX5" fmla="*/ 1267068 w 1950110"/>
                <a:gd name="connsiteY5" fmla="*/ 1679253 h 1893981"/>
                <a:gd name="connsiteX6" fmla="*/ 197170 w 1950110"/>
                <a:gd name="connsiteY6" fmla="*/ 608780 h 189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110" h="1893981">
                  <a:moveTo>
                    <a:pt x="197170" y="608780"/>
                  </a:moveTo>
                  <a:cubicBezTo>
                    <a:pt x="197170" y="382538"/>
                    <a:pt x="267403" y="172703"/>
                    <a:pt x="387144" y="0"/>
                  </a:cubicBezTo>
                  <a:cubicBezTo>
                    <a:pt x="150828" y="196306"/>
                    <a:pt x="0" y="492493"/>
                    <a:pt x="0" y="823795"/>
                  </a:cubicBezTo>
                  <a:cubicBezTo>
                    <a:pt x="0" y="1414729"/>
                    <a:pt x="479252" y="1893981"/>
                    <a:pt x="1070186" y="1893981"/>
                  </a:cubicBezTo>
                  <a:cubicBezTo>
                    <a:pt x="1434878" y="1893981"/>
                    <a:pt x="1756970" y="1711491"/>
                    <a:pt x="1950110" y="1432863"/>
                  </a:cubicBezTo>
                  <a:cubicBezTo>
                    <a:pt x="1764742" y="1586857"/>
                    <a:pt x="1526699" y="1679253"/>
                    <a:pt x="1267068" y="1679253"/>
                  </a:cubicBezTo>
                  <a:cubicBezTo>
                    <a:pt x="676422" y="1678965"/>
                    <a:pt x="197170" y="1200001"/>
                    <a:pt x="197170" y="608780"/>
                  </a:cubicBezTo>
                  <a:close/>
                </a:path>
              </a:pathLst>
            </a:custGeom>
            <a:solidFill>
              <a:srgbClr val="395D6B">
                <a:alpha val="50000"/>
              </a:srgbClr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6451CAC-0CD0-49C3-BFD4-49862F27B45F}"/>
                </a:ext>
              </a:extLst>
            </p:cNvPr>
            <p:cNvSpPr/>
            <p:nvPr/>
          </p:nvSpPr>
          <p:spPr>
            <a:xfrm>
              <a:off x="1516076" y="2328494"/>
              <a:ext cx="1950398" cy="1893693"/>
            </a:xfrm>
            <a:custGeom>
              <a:avLst/>
              <a:gdLst>
                <a:gd name="connsiteX0" fmla="*/ 1753228 w 1950398"/>
                <a:gd name="connsiteY0" fmla="*/ 1284914 h 1893693"/>
                <a:gd name="connsiteX1" fmla="*/ 1563255 w 1950398"/>
                <a:gd name="connsiteY1" fmla="*/ 1893693 h 1893693"/>
                <a:gd name="connsiteX2" fmla="*/ 1950398 w 1950398"/>
                <a:gd name="connsiteY2" fmla="*/ 1069898 h 1893693"/>
                <a:gd name="connsiteX3" fmla="*/ 879924 w 1950398"/>
                <a:gd name="connsiteY3" fmla="*/ 0 h 1893693"/>
                <a:gd name="connsiteX4" fmla="*/ 0 w 1950398"/>
                <a:gd name="connsiteY4" fmla="*/ 461118 h 1893693"/>
                <a:gd name="connsiteX5" fmla="*/ 683042 w 1950398"/>
                <a:gd name="connsiteY5" fmla="*/ 214728 h 1893693"/>
                <a:gd name="connsiteX6" fmla="*/ 1753228 w 1950398"/>
                <a:gd name="connsiteY6" fmla="*/ 1284914 h 18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398" h="1893693">
                  <a:moveTo>
                    <a:pt x="1753228" y="1284914"/>
                  </a:moveTo>
                  <a:cubicBezTo>
                    <a:pt x="1753228" y="1511155"/>
                    <a:pt x="1682996" y="1720990"/>
                    <a:pt x="1563255" y="1893693"/>
                  </a:cubicBezTo>
                  <a:cubicBezTo>
                    <a:pt x="1799571" y="1697387"/>
                    <a:pt x="1950398" y="1401201"/>
                    <a:pt x="1950398" y="1069898"/>
                  </a:cubicBezTo>
                  <a:cubicBezTo>
                    <a:pt x="1950110" y="479252"/>
                    <a:pt x="1470858" y="0"/>
                    <a:pt x="879924" y="0"/>
                  </a:cubicBezTo>
                  <a:cubicBezTo>
                    <a:pt x="515232" y="0"/>
                    <a:pt x="193140" y="182490"/>
                    <a:pt x="0" y="461118"/>
                  </a:cubicBezTo>
                  <a:cubicBezTo>
                    <a:pt x="185368" y="307124"/>
                    <a:pt x="423411" y="214728"/>
                    <a:pt x="683042" y="214728"/>
                  </a:cubicBezTo>
                  <a:cubicBezTo>
                    <a:pt x="1273976" y="214728"/>
                    <a:pt x="1753228" y="693980"/>
                    <a:pt x="1753228" y="1284914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67430BE-6C07-4F4C-84E4-83E0FD5D78FB}"/>
                </a:ext>
              </a:extLst>
            </p:cNvPr>
            <p:cNvSpPr/>
            <p:nvPr/>
          </p:nvSpPr>
          <p:spPr>
            <a:xfrm>
              <a:off x="923775" y="357771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8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19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8" y="123771"/>
                  </a:cubicBezTo>
                  <a:cubicBezTo>
                    <a:pt x="419598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19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178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E9BB16A-D3D9-4E8B-9DBB-FBC07B5B81CD}"/>
                </a:ext>
              </a:extLst>
            </p:cNvPr>
            <p:cNvSpPr/>
            <p:nvPr/>
          </p:nvSpPr>
          <p:spPr>
            <a:xfrm>
              <a:off x="1818667" y="2446508"/>
              <a:ext cx="535021" cy="291868"/>
            </a:xfrm>
            <a:custGeom>
              <a:avLst/>
              <a:gdLst>
                <a:gd name="connsiteX0" fmla="*/ 535021 w 535021"/>
                <a:gd name="connsiteY0" fmla="*/ 205517 h 291868"/>
                <a:gd name="connsiteX1" fmla="*/ 448669 w 535021"/>
                <a:gd name="connsiteY1" fmla="*/ 119165 h 291868"/>
                <a:gd name="connsiteX2" fmla="*/ 419885 w 535021"/>
                <a:gd name="connsiteY2" fmla="*/ 124059 h 291868"/>
                <a:gd name="connsiteX3" fmla="*/ 420173 w 535021"/>
                <a:gd name="connsiteY3" fmla="*/ 119165 h 291868"/>
                <a:gd name="connsiteX4" fmla="*/ 333821 w 535021"/>
                <a:gd name="connsiteY4" fmla="*/ 32814 h 291868"/>
                <a:gd name="connsiteX5" fmla="*/ 275102 w 535021"/>
                <a:gd name="connsiteY5" fmla="*/ 55841 h 291868"/>
                <a:gd name="connsiteX6" fmla="*/ 194220 w 535021"/>
                <a:gd name="connsiteY6" fmla="*/ 0 h 291868"/>
                <a:gd name="connsiteX7" fmla="*/ 107868 w 535021"/>
                <a:gd name="connsiteY7" fmla="*/ 86352 h 291868"/>
                <a:gd name="connsiteX8" fmla="*/ 116791 w 535021"/>
                <a:gd name="connsiteY8" fmla="*/ 124347 h 291868"/>
                <a:gd name="connsiteX9" fmla="*/ 25258 w 535021"/>
                <a:gd name="connsiteY9" fmla="*/ 144207 h 291868"/>
                <a:gd name="connsiteX10" fmla="*/ 25258 w 535021"/>
                <a:gd name="connsiteY10" fmla="*/ 266539 h 291868"/>
                <a:gd name="connsiteX11" fmla="*/ 86280 w 535021"/>
                <a:gd name="connsiteY11" fmla="*/ 291869 h 291868"/>
                <a:gd name="connsiteX12" fmla="*/ 452987 w 535021"/>
                <a:gd name="connsiteY12" fmla="*/ 291869 h 291868"/>
                <a:gd name="connsiteX13" fmla="*/ 452987 w 535021"/>
                <a:gd name="connsiteY13" fmla="*/ 291581 h 291868"/>
                <a:gd name="connsiteX14" fmla="*/ 535021 w 535021"/>
                <a:gd name="connsiteY14" fmla="*/ 205517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5021" h="291868">
                  <a:moveTo>
                    <a:pt x="535021" y="205517"/>
                  </a:moveTo>
                  <a:cubicBezTo>
                    <a:pt x="535021" y="157736"/>
                    <a:pt x="496163" y="119165"/>
                    <a:pt x="448669" y="119165"/>
                  </a:cubicBezTo>
                  <a:cubicBezTo>
                    <a:pt x="438595" y="119165"/>
                    <a:pt x="429096" y="120892"/>
                    <a:pt x="419885" y="124059"/>
                  </a:cubicBezTo>
                  <a:cubicBezTo>
                    <a:pt x="419885" y="122332"/>
                    <a:pt x="420173" y="120892"/>
                    <a:pt x="420173" y="119165"/>
                  </a:cubicBezTo>
                  <a:cubicBezTo>
                    <a:pt x="420173" y="71384"/>
                    <a:pt x="381315" y="32814"/>
                    <a:pt x="333821" y="32814"/>
                  </a:cubicBezTo>
                  <a:cubicBezTo>
                    <a:pt x="311082" y="32814"/>
                    <a:pt x="290646" y="41737"/>
                    <a:pt x="275102" y="55841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7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2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5" y="289278"/>
                    <a:pt x="535021" y="251571"/>
                    <a:pt x="535021" y="205517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CC49DD4-BFB8-4876-A780-49E59F32B5FA}"/>
                </a:ext>
              </a:extLst>
            </p:cNvPr>
            <p:cNvSpPr/>
            <p:nvPr/>
          </p:nvSpPr>
          <p:spPr>
            <a:xfrm>
              <a:off x="3131789" y="357771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7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7" y="123771"/>
                  </a:cubicBezTo>
                  <a:cubicBezTo>
                    <a:pt x="419597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6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80D3757-757C-4F27-92A3-C23BAFF6B66C}"/>
                </a:ext>
              </a:extLst>
            </p:cNvPr>
            <p:cNvSpPr/>
            <p:nvPr/>
          </p:nvSpPr>
          <p:spPr>
            <a:xfrm>
              <a:off x="2284391" y="4076541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7 h 291868"/>
                <a:gd name="connsiteX2" fmla="*/ 419598 w 534733"/>
                <a:gd name="connsiteY2" fmla="*/ 123771 h 291868"/>
                <a:gd name="connsiteX3" fmla="*/ 419885 w 534733"/>
                <a:gd name="connsiteY3" fmla="*/ 118877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7"/>
                    <a:pt x="448381" y="118877"/>
                  </a:cubicBezTo>
                  <a:cubicBezTo>
                    <a:pt x="438307" y="118877"/>
                    <a:pt x="428808" y="120604"/>
                    <a:pt x="419598" y="123771"/>
                  </a:cubicBezTo>
                  <a:cubicBezTo>
                    <a:pt x="419598" y="122044"/>
                    <a:pt x="419885" y="120604"/>
                    <a:pt x="419885" y="118877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178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D1FDD88-6AFE-449B-A110-167E4F14F1A0}"/>
                </a:ext>
              </a:extLst>
            </p:cNvPr>
            <p:cNvSpPr/>
            <p:nvPr/>
          </p:nvSpPr>
          <p:spPr>
            <a:xfrm>
              <a:off x="2786382" y="266670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7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7" y="123771"/>
                  </a:cubicBezTo>
                  <a:cubicBezTo>
                    <a:pt x="419597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2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6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E1B945C3-0B68-4521-A094-9BB6FAF1C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88883" y="1534761"/>
            <a:ext cx="464081" cy="464081"/>
          </a:xfrm>
          <a:prstGeom prst="rect">
            <a:avLst/>
          </a:prstGeom>
        </p:spPr>
      </p:pic>
      <p:grpSp>
        <p:nvGrpSpPr>
          <p:cNvPr id="37" name="Graphic 241">
            <a:extLst>
              <a:ext uri="{FF2B5EF4-FFF2-40B4-BE49-F238E27FC236}">
                <a16:creationId xmlns:a16="http://schemas.microsoft.com/office/drawing/2014/main" id="{268EF1C9-DCA9-4C78-9C82-369384B48763}"/>
              </a:ext>
            </a:extLst>
          </p:cNvPr>
          <p:cNvGrpSpPr/>
          <p:nvPr/>
        </p:nvGrpSpPr>
        <p:grpSpPr>
          <a:xfrm rot="1433983">
            <a:off x="5529212" y="3785835"/>
            <a:ext cx="159704" cy="157829"/>
            <a:chOff x="2434505" y="2932122"/>
            <a:chExt cx="322656" cy="318867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6A79F75-8F94-4794-9B9B-518B502BD7CB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A66F4B9-E591-46B1-912A-B81474EC35E0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1561AB7-59F8-471A-9978-D3A27F1BA9E2}"/>
              </a:ext>
            </a:extLst>
          </p:cNvPr>
          <p:cNvSpPr/>
          <p:nvPr/>
        </p:nvSpPr>
        <p:spPr>
          <a:xfrm>
            <a:off x="5188691" y="4745737"/>
            <a:ext cx="127344" cy="97322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grpSp>
        <p:nvGrpSpPr>
          <p:cNvPr id="41" name="Graphic 241">
            <a:extLst>
              <a:ext uri="{FF2B5EF4-FFF2-40B4-BE49-F238E27FC236}">
                <a16:creationId xmlns:a16="http://schemas.microsoft.com/office/drawing/2014/main" id="{BD9FFBB6-C7A9-4C17-87A9-E042C329197E}"/>
              </a:ext>
            </a:extLst>
          </p:cNvPr>
          <p:cNvGrpSpPr/>
          <p:nvPr/>
        </p:nvGrpSpPr>
        <p:grpSpPr>
          <a:xfrm>
            <a:off x="7919895" y="5433605"/>
            <a:ext cx="241992" cy="239150"/>
            <a:chOff x="2434505" y="2932122"/>
            <a:chExt cx="322656" cy="318867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2650DA0-A22C-4C84-A58A-673C23280192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6360BB1-6C58-4F32-BC14-3CCA47824690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44" name="Graphic 241">
            <a:extLst>
              <a:ext uri="{FF2B5EF4-FFF2-40B4-BE49-F238E27FC236}">
                <a16:creationId xmlns:a16="http://schemas.microsoft.com/office/drawing/2014/main" id="{8A529D81-8A6D-4D7A-BEE0-1F857CE27B82}"/>
              </a:ext>
            </a:extLst>
          </p:cNvPr>
          <p:cNvGrpSpPr/>
          <p:nvPr/>
        </p:nvGrpSpPr>
        <p:grpSpPr>
          <a:xfrm rot="1433983">
            <a:off x="7302426" y="4611190"/>
            <a:ext cx="159704" cy="157829"/>
            <a:chOff x="2434505" y="2932122"/>
            <a:chExt cx="322656" cy="31886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5F53297-ACFF-44E5-879E-53227175ED1E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E389F73-758B-44A1-9F24-A4A766A00A37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82A5EB36-8FD8-4401-8BA7-E2593CD7DCD2}"/>
              </a:ext>
            </a:extLst>
          </p:cNvPr>
          <p:cNvSpPr/>
          <p:nvPr/>
        </p:nvSpPr>
        <p:spPr>
          <a:xfrm>
            <a:off x="2030814" y="2653166"/>
            <a:ext cx="588508" cy="155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800" b="1" dirty="0">
                <a:solidFill>
                  <a:schemeClr val="bg2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endParaRPr lang="th-TH" sz="25800" b="1" dirty="0">
              <a:solidFill>
                <a:schemeClr val="bg2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7EA4A63-7E25-4D48-A634-4F1621BF0F03}"/>
              </a:ext>
            </a:extLst>
          </p:cNvPr>
          <p:cNvSpPr/>
          <p:nvPr/>
        </p:nvSpPr>
        <p:spPr>
          <a:xfrm>
            <a:off x="477825" y="2570085"/>
            <a:ext cx="3714356" cy="1717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161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CHAPTER</a:t>
            </a:r>
            <a:endParaRPr lang="th-TH" sz="6000" b="1" dirty="0">
              <a:solidFill>
                <a:srgbClr val="F161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id="{D4FC756C-AF79-1D95-74AB-5FF499A8265C}"/>
              </a:ext>
            </a:extLst>
          </p:cNvPr>
          <p:cNvSpPr/>
          <p:nvPr/>
        </p:nvSpPr>
        <p:spPr>
          <a:xfrm>
            <a:off x="591192" y="4796907"/>
            <a:ext cx="3557591" cy="581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學習目標</a:t>
            </a:r>
            <a:endParaRPr lang="th-TH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0550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D711CB-523D-5FB7-D8A2-A0066558538C}"/>
              </a:ext>
            </a:extLst>
          </p:cNvPr>
          <p:cNvSpPr/>
          <p:nvPr/>
        </p:nvSpPr>
        <p:spPr>
          <a:xfrm>
            <a:off x="1352746" y="628636"/>
            <a:ext cx="6438507" cy="971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珍惜健保 聰明就醫</a:t>
            </a:r>
          </a:p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學習目標 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(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國小版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)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14204DFA-43F3-CA81-F273-A6EE594594AB}"/>
              </a:ext>
            </a:extLst>
          </p:cNvPr>
          <p:cNvGrpSpPr/>
          <p:nvPr/>
        </p:nvGrpSpPr>
        <p:grpSpPr>
          <a:xfrm>
            <a:off x="625909" y="2087736"/>
            <a:ext cx="2262433" cy="4228223"/>
            <a:chOff x="625909" y="2087736"/>
            <a:chExt cx="2262433" cy="4228223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EBDB582D-7569-8BD0-ED61-D9C2CAFDD50F}"/>
                </a:ext>
              </a:extLst>
            </p:cNvPr>
            <p:cNvGrpSpPr/>
            <p:nvPr/>
          </p:nvGrpSpPr>
          <p:grpSpPr>
            <a:xfrm>
              <a:off x="625909" y="2087736"/>
              <a:ext cx="2262433" cy="4228223"/>
              <a:chOff x="471340" y="2266845"/>
              <a:chExt cx="2262433" cy="4228223"/>
            </a:xfrm>
          </p:grpSpPr>
          <p:sp>
            <p:nvSpPr>
              <p:cNvPr id="17" name="矩形: 圓角 16">
                <a:extLst>
                  <a:ext uri="{FF2B5EF4-FFF2-40B4-BE49-F238E27FC236}">
                    <a16:creationId xmlns:a16="http://schemas.microsoft.com/office/drawing/2014/main" id="{F988F2A0-495B-C99E-738D-27972FE65C9C}"/>
                  </a:ext>
                </a:extLst>
              </p:cNvPr>
              <p:cNvSpPr/>
              <p:nvPr/>
            </p:nvSpPr>
            <p:spPr>
              <a:xfrm>
                <a:off x="471340" y="2752627"/>
                <a:ext cx="2262433" cy="3742441"/>
              </a:xfrm>
              <a:prstGeom prst="roundRect">
                <a:avLst/>
              </a:prstGeom>
              <a:noFill/>
              <a:ln w="57150">
                <a:solidFill>
                  <a:srgbClr val="F1615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endParaRPr>
              </a:p>
            </p:txBody>
          </p:sp>
          <p:grpSp>
            <p:nvGrpSpPr>
              <p:cNvPr id="13" name="群組 12">
                <a:extLst>
                  <a:ext uri="{FF2B5EF4-FFF2-40B4-BE49-F238E27FC236}">
                    <a16:creationId xmlns:a16="http://schemas.microsoft.com/office/drawing/2014/main" id="{DE97DB2C-CBD9-468F-3BA3-04FCFCBCCB27}"/>
                  </a:ext>
                </a:extLst>
              </p:cNvPr>
              <p:cNvGrpSpPr/>
              <p:nvPr/>
            </p:nvGrpSpPr>
            <p:grpSpPr>
              <a:xfrm>
                <a:off x="1003767" y="2266845"/>
                <a:ext cx="1193462" cy="971564"/>
                <a:chOff x="1352746" y="2353174"/>
                <a:chExt cx="1193462" cy="971564"/>
              </a:xfrm>
            </p:grpSpPr>
            <p:sp>
              <p:nvSpPr>
                <p:cNvPr id="8" name="Oval 3">
                  <a:extLst>
                    <a:ext uri="{FF2B5EF4-FFF2-40B4-BE49-F238E27FC236}">
                      <a16:creationId xmlns:a16="http://schemas.microsoft.com/office/drawing/2014/main" id="{BB5FB6FA-0ED6-1397-85C7-2DB2AC6752B1}"/>
                    </a:ext>
                  </a:extLst>
                </p:cNvPr>
                <p:cNvSpPr/>
                <p:nvPr/>
              </p:nvSpPr>
              <p:spPr>
                <a:xfrm>
                  <a:off x="1352746" y="2353174"/>
                  <a:ext cx="1193462" cy="971564"/>
                </a:xfrm>
                <a:prstGeom prst="ellipse">
                  <a:avLst/>
                </a:prstGeom>
                <a:solidFill>
                  <a:srgbClr val="F1615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2100">
                    <a:latin typeface="cjkFonts 全瀨體" panose="02000600000000000000" pitchFamily="2" charset="-120"/>
                    <a:ea typeface="cjkFonts 全瀨體" panose="02000600000000000000" pitchFamily="2" charset="-120"/>
                    <a:cs typeface="cjkFonts 全瀨體" panose="02000600000000000000" pitchFamily="2" charset="-120"/>
                  </a:endParaRPr>
                </a:p>
              </p:txBody>
            </p:sp>
            <p:sp>
              <p:nvSpPr>
                <p:cNvPr id="11" name="Rectangle 3">
                  <a:extLst>
                    <a:ext uri="{FF2B5EF4-FFF2-40B4-BE49-F238E27FC236}">
                      <a16:creationId xmlns:a16="http://schemas.microsoft.com/office/drawing/2014/main" id="{862F31FC-468A-36A4-50AE-0A968CA35429}"/>
                    </a:ext>
                  </a:extLst>
                </p:cNvPr>
                <p:cNvSpPr/>
                <p:nvPr/>
              </p:nvSpPr>
              <p:spPr>
                <a:xfrm>
                  <a:off x="1473119" y="2528806"/>
                  <a:ext cx="952715" cy="6203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2800" b="1" dirty="0">
                      <a:latin typeface="cjkFonts 全瀨體" panose="02000600000000000000" pitchFamily="2" charset="-120"/>
                      <a:ea typeface="cjkFonts 全瀨體" panose="02000600000000000000" pitchFamily="2" charset="-120"/>
                      <a:cs typeface="cjkFonts 全瀨體" panose="02000600000000000000" pitchFamily="2" charset="-120"/>
                    </a:rPr>
                    <a:t>認知</a:t>
                  </a:r>
                  <a:endParaRPr lang="th-TH" sz="2800" b="1" dirty="0">
                    <a:latin typeface="cjkFonts 全瀨體" panose="02000600000000000000" pitchFamily="2" charset="-120"/>
                    <a:ea typeface="cjkFonts 全瀨體" panose="02000600000000000000" pitchFamily="2" charset="-120"/>
                    <a:cs typeface="cjkFonts 全瀨體" panose="02000600000000000000" pitchFamily="2" charset="-120"/>
                  </a:endParaRPr>
                </a:p>
              </p:txBody>
            </p:sp>
          </p:grpSp>
        </p:grp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3AC85E04-E730-5634-F317-FF10BACDC0EB}"/>
                </a:ext>
              </a:extLst>
            </p:cNvPr>
            <p:cNvSpPr txBox="1"/>
            <p:nvPr/>
          </p:nvSpPr>
          <p:spPr>
            <a:xfrm>
              <a:off x="845515" y="3244760"/>
              <a:ext cx="1813465" cy="1209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lang="en-US" altLang="zh-TW" sz="2000" kern="100" dirty="0">
                  <a:solidFill>
                    <a:srgbClr val="FF0000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K1</a:t>
              </a:r>
              <a:r>
                <a:rPr lang="zh-TW" altLang="zh-TW" sz="2000" kern="100" dirty="0">
                  <a:solidFill>
                    <a:srgbClr val="FF0000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</a:t>
              </a:r>
              <a:r>
                <a:rPr lang="zh-TW" altLang="zh-TW" sz="2000" kern="100" dirty="0">
                  <a:solidFill>
                    <a:schemeClr val="bg1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認識全民健保的制度與基本理念</a:t>
              </a:r>
              <a:endParaRPr lang="zh-TW" altLang="en-US" sz="2000" dirty="0">
                <a:solidFill>
                  <a:schemeClr val="bg1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32080B7F-9264-3E4D-EEB4-0F0EB18D99D8}"/>
              </a:ext>
            </a:extLst>
          </p:cNvPr>
          <p:cNvGrpSpPr/>
          <p:nvPr/>
        </p:nvGrpSpPr>
        <p:grpSpPr>
          <a:xfrm>
            <a:off x="3440782" y="2087737"/>
            <a:ext cx="2262433" cy="4228222"/>
            <a:chOff x="3440782" y="2087737"/>
            <a:chExt cx="2262433" cy="4228222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612BCB2F-0AC7-B120-9827-CF6B0494E695}"/>
                </a:ext>
              </a:extLst>
            </p:cNvPr>
            <p:cNvGrpSpPr/>
            <p:nvPr/>
          </p:nvGrpSpPr>
          <p:grpSpPr>
            <a:xfrm>
              <a:off x="3440782" y="2087737"/>
              <a:ext cx="2262433" cy="4228222"/>
              <a:chOff x="3440781" y="2353174"/>
              <a:chExt cx="2262433" cy="4228222"/>
            </a:xfrm>
          </p:grpSpPr>
          <p:sp>
            <p:nvSpPr>
              <p:cNvPr id="19" name="矩形: 圓角 18">
                <a:extLst>
                  <a:ext uri="{FF2B5EF4-FFF2-40B4-BE49-F238E27FC236}">
                    <a16:creationId xmlns:a16="http://schemas.microsoft.com/office/drawing/2014/main" id="{566A42D4-4320-CAC1-0840-A71B44C28772}"/>
                  </a:ext>
                </a:extLst>
              </p:cNvPr>
              <p:cNvSpPr/>
              <p:nvPr/>
            </p:nvSpPr>
            <p:spPr>
              <a:xfrm>
                <a:off x="3440781" y="2838955"/>
                <a:ext cx="2262433" cy="3742441"/>
              </a:xfrm>
              <a:prstGeom prst="roundRect">
                <a:avLst/>
              </a:prstGeom>
              <a:noFill/>
              <a:ln w="57150">
                <a:solidFill>
                  <a:srgbClr val="FE973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endParaRPr>
              </a:p>
            </p:txBody>
          </p:sp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1F6D868B-0204-0551-45BB-7B1D11A5D2B8}"/>
                  </a:ext>
                </a:extLst>
              </p:cNvPr>
              <p:cNvGrpSpPr/>
              <p:nvPr/>
            </p:nvGrpSpPr>
            <p:grpSpPr>
              <a:xfrm>
                <a:off x="3975268" y="2353174"/>
                <a:ext cx="1193462" cy="971564"/>
                <a:chOff x="3796421" y="2341327"/>
                <a:chExt cx="1193462" cy="971564"/>
              </a:xfrm>
            </p:grpSpPr>
            <p:sp>
              <p:nvSpPr>
                <p:cNvPr id="9" name="Oval 5">
                  <a:extLst>
                    <a:ext uri="{FF2B5EF4-FFF2-40B4-BE49-F238E27FC236}">
                      <a16:creationId xmlns:a16="http://schemas.microsoft.com/office/drawing/2014/main" id="{B1CC5B58-99DC-59F6-913E-9009E303D0D5}"/>
                    </a:ext>
                  </a:extLst>
                </p:cNvPr>
                <p:cNvSpPr/>
                <p:nvPr/>
              </p:nvSpPr>
              <p:spPr>
                <a:xfrm>
                  <a:off x="3796421" y="2341327"/>
                  <a:ext cx="1193462" cy="971564"/>
                </a:xfrm>
                <a:prstGeom prst="ellipse">
                  <a:avLst/>
                </a:prstGeom>
                <a:solidFill>
                  <a:srgbClr val="FE97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2100">
                    <a:latin typeface="cjkFonts 全瀨體" panose="02000600000000000000" pitchFamily="2" charset="-120"/>
                    <a:ea typeface="cjkFonts 全瀨體" panose="02000600000000000000" pitchFamily="2" charset="-120"/>
                    <a:cs typeface="cjkFonts 全瀨體" panose="02000600000000000000" pitchFamily="2" charset="-120"/>
                  </a:endParaRPr>
                </a:p>
              </p:txBody>
            </p:sp>
            <p:sp>
              <p:nvSpPr>
                <p:cNvPr id="12" name="Rectangle 3">
                  <a:extLst>
                    <a:ext uri="{FF2B5EF4-FFF2-40B4-BE49-F238E27FC236}">
                      <a16:creationId xmlns:a16="http://schemas.microsoft.com/office/drawing/2014/main" id="{680138A3-51A2-ED8D-94EA-547065A3E200}"/>
                    </a:ext>
                  </a:extLst>
                </p:cNvPr>
                <p:cNvSpPr/>
                <p:nvPr/>
              </p:nvSpPr>
              <p:spPr>
                <a:xfrm>
                  <a:off x="3916794" y="2528806"/>
                  <a:ext cx="952715" cy="6203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2800" b="1" dirty="0">
                      <a:latin typeface="cjkFonts 全瀨體" panose="02000600000000000000" pitchFamily="2" charset="-120"/>
                      <a:ea typeface="cjkFonts 全瀨體" panose="02000600000000000000" pitchFamily="2" charset="-120"/>
                      <a:cs typeface="cjkFonts 全瀨體" panose="02000600000000000000" pitchFamily="2" charset="-120"/>
                    </a:rPr>
                    <a:t>態度</a:t>
                  </a:r>
                  <a:endParaRPr lang="th-TH" sz="2800" b="1" dirty="0">
                    <a:latin typeface="cjkFonts 全瀨體" panose="02000600000000000000" pitchFamily="2" charset="-120"/>
                    <a:ea typeface="cjkFonts 全瀨體" panose="02000600000000000000" pitchFamily="2" charset="-120"/>
                    <a:cs typeface="cjkFonts 全瀨體" panose="02000600000000000000" pitchFamily="2" charset="-120"/>
                  </a:endParaRPr>
                </a:p>
              </p:txBody>
            </p:sp>
          </p:grpSp>
        </p:grp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E3DBFEB1-7E40-991F-26AD-2BBF06242381}"/>
                </a:ext>
              </a:extLst>
            </p:cNvPr>
            <p:cNvSpPr txBox="1"/>
            <p:nvPr/>
          </p:nvSpPr>
          <p:spPr>
            <a:xfrm>
              <a:off x="3500257" y="3176904"/>
              <a:ext cx="1978474" cy="2363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lang="en-US" altLang="zh-TW" sz="2000" kern="100" dirty="0">
                  <a:solidFill>
                    <a:srgbClr val="FE973E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A1</a:t>
              </a:r>
              <a:r>
                <a:rPr lang="zh-TW" altLang="en-US" sz="2000" kern="100" dirty="0">
                  <a:solidFill>
                    <a:srgbClr val="FE973E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</a:t>
              </a:r>
              <a:r>
                <a:rPr lang="zh-TW" altLang="en-US" sz="2000" kern="100" dirty="0">
                  <a:solidFill>
                    <a:schemeClr val="bg1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體認全民健保的重要性</a:t>
              </a:r>
            </a:p>
            <a:p>
              <a:pPr algn="just">
                <a:lnSpc>
                  <a:spcPts val="3000"/>
                </a:lnSpc>
              </a:pPr>
              <a:r>
                <a:rPr lang="en-US" altLang="zh-TW" sz="2000" kern="100" dirty="0">
                  <a:solidFill>
                    <a:srgbClr val="FE973E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A2</a:t>
              </a:r>
              <a:r>
                <a:rPr lang="zh-TW" altLang="en-US" sz="2000" kern="100" dirty="0">
                  <a:solidFill>
                    <a:srgbClr val="FE973E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</a:t>
              </a:r>
              <a:r>
                <a:rPr lang="zh-TW" altLang="en-US" sz="2000" kern="100" dirty="0">
                  <a:solidFill>
                    <a:schemeClr val="bg1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體認全民健保的精神理念，培養珍惜健保的態度</a:t>
              </a: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6451FB5D-2C27-3F78-3C7C-D14AF5CE26AC}"/>
              </a:ext>
            </a:extLst>
          </p:cNvPr>
          <p:cNvGrpSpPr/>
          <p:nvPr/>
        </p:nvGrpSpPr>
        <p:grpSpPr>
          <a:xfrm>
            <a:off x="6255658" y="2087736"/>
            <a:ext cx="2262433" cy="4216375"/>
            <a:chOff x="6255658" y="2087736"/>
            <a:chExt cx="2262433" cy="4216375"/>
          </a:xfrm>
        </p:grpSpPr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E1DDF0ED-636C-076B-DA9B-C0C86FA14AC6}"/>
                </a:ext>
              </a:extLst>
            </p:cNvPr>
            <p:cNvGrpSpPr/>
            <p:nvPr/>
          </p:nvGrpSpPr>
          <p:grpSpPr>
            <a:xfrm>
              <a:off x="6255658" y="2087736"/>
              <a:ext cx="2262433" cy="4216375"/>
              <a:chOff x="6407475" y="2409734"/>
              <a:chExt cx="2262433" cy="4216375"/>
            </a:xfrm>
          </p:grpSpPr>
          <p:sp>
            <p:nvSpPr>
              <p:cNvPr id="21" name="矩形: 圓角 20">
                <a:extLst>
                  <a:ext uri="{FF2B5EF4-FFF2-40B4-BE49-F238E27FC236}">
                    <a16:creationId xmlns:a16="http://schemas.microsoft.com/office/drawing/2014/main" id="{7F45A1AE-E27E-1166-541A-CC09FE0C0870}"/>
                  </a:ext>
                </a:extLst>
              </p:cNvPr>
              <p:cNvSpPr/>
              <p:nvPr/>
            </p:nvSpPr>
            <p:spPr>
              <a:xfrm>
                <a:off x="6407475" y="2883668"/>
                <a:ext cx="2262433" cy="3742441"/>
              </a:xfrm>
              <a:prstGeom prst="roundRect">
                <a:avLst/>
              </a:prstGeom>
              <a:noFill/>
              <a:ln w="57150">
                <a:solidFill>
                  <a:srgbClr val="D0CE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endParaRPr>
              </a:p>
            </p:txBody>
          </p:sp>
          <p:grpSp>
            <p:nvGrpSpPr>
              <p:cNvPr id="16" name="群組 15">
                <a:extLst>
                  <a:ext uri="{FF2B5EF4-FFF2-40B4-BE49-F238E27FC236}">
                    <a16:creationId xmlns:a16="http://schemas.microsoft.com/office/drawing/2014/main" id="{EAB09E25-694A-E1BB-6F8D-471E97D4B05A}"/>
                  </a:ext>
                </a:extLst>
              </p:cNvPr>
              <p:cNvGrpSpPr/>
              <p:nvPr/>
            </p:nvGrpSpPr>
            <p:grpSpPr>
              <a:xfrm>
                <a:off x="6941960" y="2409734"/>
                <a:ext cx="1193462" cy="971563"/>
                <a:chOff x="7064510" y="2248913"/>
                <a:chExt cx="1193462" cy="971563"/>
              </a:xfrm>
            </p:grpSpPr>
            <p:sp>
              <p:nvSpPr>
                <p:cNvPr id="10" name="Oval 4">
                  <a:extLst>
                    <a:ext uri="{FF2B5EF4-FFF2-40B4-BE49-F238E27FC236}">
                      <a16:creationId xmlns:a16="http://schemas.microsoft.com/office/drawing/2014/main" id="{0AD2EC0F-FB11-F336-4D8D-CD0EED5C2134}"/>
                    </a:ext>
                  </a:extLst>
                </p:cNvPr>
                <p:cNvSpPr/>
                <p:nvPr/>
              </p:nvSpPr>
              <p:spPr>
                <a:xfrm>
                  <a:off x="7064510" y="2248913"/>
                  <a:ext cx="1193462" cy="971563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2100">
                    <a:latin typeface="cjkFonts 全瀨體" panose="02000600000000000000" pitchFamily="2" charset="-120"/>
                    <a:ea typeface="cjkFonts 全瀨體" panose="02000600000000000000" pitchFamily="2" charset="-120"/>
                    <a:cs typeface="cjkFonts 全瀨體" panose="02000600000000000000" pitchFamily="2" charset="-120"/>
                  </a:endParaRPr>
                </a:p>
              </p:txBody>
            </p:sp>
            <p:sp>
              <p:nvSpPr>
                <p:cNvPr id="15" name="Rectangle 3">
                  <a:extLst>
                    <a:ext uri="{FF2B5EF4-FFF2-40B4-BE49-F238E27FC236}">
                      <a16:creationId xmlns:a16="http://schemas.microsoft.com/office/drawing/2014/main" id="{CD48660F-AF9A-4257-9F5F-029094DE7FA5}"/>
                    </a:ext>
                  </a:extLst>
                </p:cNvPr>
                <p:cNvSpPr/>
                <p:nvPr/>
              </p:nvSpPr>
              <p:spPr>
                <a:xfrm>
                  <a:off x="7184883" y="2424544"/>
                  <a:ext cx="952715" cy="6203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2800" b="1" dirty="0">
                      <a:solidFill>
                        <a:schemeClr val="tx1"/>
                      </a:solidFill>
                      <a:latin typeface="cjkFonts 全瀨體" panose="02000600000000000000" pitchFamily="2" charset="-120"/>
                      <a:ea typeface="cjkFonts 全瀨體" panose="02000600000000000000" pitchFamily="2" charset="-120"/>
                      <a:cs typeface="cjkFonts 全瀨體" panose="02000600000000000000" pitchFamily="2" charset="-120"/>
                    </a:rPr>
                    <a:t>行為</a:t>
                  </a:r>
                  <a:endParaRPr lang="th-TH" sz="2800" b="1" dirty="0">
                    <a:solidFill>
                      <a:schemeClr val="tx1"/>
                    </a:solidFill>
                    <a:latin typeface="cjkFonts 全瀨體" panose="02000600000000000000" pitchFamily="2" charset="-120"/>
                    <a:ea typeface="cjkFonts 全瀨體" panose="02000600000000000000" pitchFamily="2" charset="-120"/>
                    <a:cs typeface="cjkFonts 全瀨體" panose="02000600000000000000" pitchFamily="2" charset="-120"/>
                  </a:endParaRPr>
                </a:p>
              </p:txBody>
            </p:sp>
          </p:grpSp>
        </p:grp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C177E93B-603C-85C9-0350-2BC28FBC2BDE}"/>
                </a:ext>
              </a:extLst>
            </p:cNvPr>
            <p:cNvSpPr txBox="1"/>
            <p:nvPr/>
          </p:nvSpPr>
          <p:spPr>
            <a:xfrm>
              <a:off x="6409508" y="3132959"/>
              <a:ext cx="2097823" cy="2347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altLang="zh-TW" sz="2000" kern="100" dirty="0">
                  <a:solidFill>
                    <a:schemeClr val="bg1">
                      <a:lumMod val="85000"/>
                    </a:schemeClr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P1</a:t>
              </a:r>
              <a:r>
                <a:rPr lang="zh-TW" altLang="zh-TW" sz="2000" kern="100" dirty="0">
                  <a:solidFill>
                    <a:schemeClr val="bg1">
                      <a:lumMod val="85000"/>
                    </a:schemeClr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</a:t>
              </a:r>
              <a:r>
                <a:rPr lang="zh-TW" altLang="zh-TW" sz="2000" kern="100" dirty="0">
                  <a:solidFill>
                    <a:schemeClr val="bg1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正確使用全民健保資源</a:t>
              </a:r>
            </a:p>
            <a:p>
              <a:pPr>
                <a:lnSpc>
                  <a:spcPts val="3000"/>
                </a:lnSpc>
              </a:pPr>
              <a:r>
                <a:rPr lang="en-US" altLang="zh-TW" sz="2000" kern="100" dirty="0">
                  <a:solidFill>
                    <a:schemeClr val="bg1">
                      <a:lumMod val="85000"/>
                    </a:schemeClr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P2</a:t>
              </a:r>
              <a:r>
                <a:rPr lang="zh-TW" altLang="zh-TW" sz="2000" kern="100" dirty="0">
                  <a:solidFill>
                    <a:schemeClr val="bg1">
                      <a:lumMod val="85000"/>
                    </a:schemeClr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</a:t>
              </a:r>
              <a:r>
                <a:rPr lang="zh-TW" altLang="zh-TW" sz="2000" kern="100" dirty="0">
                  <a:solidFill>
                    <a:schemeClr val="bg1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建立良好的醫病關係</a:t>
              </a:r>
              <a:br>
                <a:rPr lang="en-US" altLang="zh-TW" sz="2000" kern="100" dirty="0">
                  <a:solidFill>
                    <a:schemeClr val="bg1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</a:br>
              <a:r>
                <a:rPr lang="en-US" altLang="zh-TW" sz="2000" b="1" kern="100" dirty="0">
                  <a:solidFill>
                    <a:schemeClr val="accent2"/>
                  </a:solidFill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P3</a:t>
              </a:r>
              <a:r>
                <a:rPr lang="zh-TW" altLang="zh-TW" sz="2000" b="1" kern="100" dirty="0">
                  <a:solidFill>
                    <a:schemeClr val="accent2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：表述珍惜全民健保的立場</a:t>
              </a:r>
              <a:endParaRPr lang="zh-TW" altLang="en-US" sz="2000" b="1" dirty="0">
                <a:solidFill>
                  <a:schemeClr val="accent2"/>
                </a:solidFill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endParaRPr>
            </a:p>
          </p:txBody>
        </p:sp>
      </p:grpSp>
      <p:sp>
        <p:nvSpPr>
          <p:cNvPr id="29" name="Graphic 47">
            <a:extLst>
              <a:ext uri="{FF2B5EF4-FFF2-40B4-BE49-F238E27FC236}">
                <a16:creationId xmlns:a16="http://schemas.microsoft.com/office/drawing/2014/main" id="{1D2F110D-C270-9975-AFD3-26AEC310DA5D}"/>
              </a:ext>
            </a:extLst>
          </p:cNvPr>
          <p:cNvSpPr/>
          <p:nvPr/>
        </p:nvSpPr>
        <p:spPr>
          <a:xfrm rot="1658058">
            <a:off x="-517337" y="5502049"/>
            <a:ext cx="4323626" cy="511628"/>
          </a:xfrm>
          <a:custGeom>
            <a:avLst/>
            <a:gdLst>
              <a:gd name="connsiteX0" fmla="*/ 20836 w 9488164"/>
              <a:gd name="connsiteY0" fmla="*/ 1531834 h 1531834"/>
              <a:gd name="connsiteX1" fmla="*/ 1734 w 9488164"/>
              <a:gd name="connsiteY1" fmla="*/ 1517988 h 1531834"/>
              <a:gd name="connsiteX2" fmla="*/ 12323 w 9488164"/>
              <a:gd name="connsiteY2" fmla="*/ 1487527 h 1531834"/>
              <a:gd name="connsiteX3" fmla="*/ 108873 w 9488164"/>
              <a:gd name="connsiteY3" fmla="*/ 1440912 h 1531834"/>
              <a:gd name="connsiteX4" fmla="*/ 136074 w 9488164"/>
              <a:gd name="connsiteY4" fmla="*/ 1452912 h 1531834"/>
              <a:gd name="connsiteX5" fmla="*/ 125277 w 9488164"/>
              <a:gd name="connsiteY5" fmla="*/ 1483142 h 1531834"/>
              <a:gd name="connsiteX6" fmla="*/ 29142 w 9488164"/>
              <a:gd name="connsiteY6" fmla="*/ 1529527 h 1531834"/>
              <a:gd name="connsiteX7" fmla="*/ 20836 w 9488164"/>
              <a:gd name="connsiteY7" fmla="*/ 1531834 h 1531834"/>
              <a:gd name="connsiteX8" fmla="*/ 9467388 w 9488164"/>
              <a:gd name="connsiteY8" fmla="*/ 1523065 h 1531834"/>
              <a:gd name="connsiteX9" fmla="*/ 9464481 w 9488164"/>
              <a:gd name="connsiteY9" fmla="*/ 1522834 h 1531834"/>
              <a:gd name="connsiteX10" fmla="*/ 9361287 w 9488164"/>
              <a:gd name="connsiteY10" fmla="*/ 1504373 h 1531834"/>
              <a:gd name="connsiteX11" fmla="*/ 9344468 w 9488164"/>
              <a:gd name="connsiteY11" fmla="*/ 1477604 h 1531834"/>
              <a:gd name="connsiteX12" fmla="*/ 9368554 w 9488164"/>
              <a:gd name="connsiteY12" fmla="*/ 1458912 h 1531834"/>
              <a:gd name="connsiteX13" fmla="*/ 9470295 w 9488164"/>
              <a:gd name="connsiteY13" fmla="*/ 1477142 h 1531834"/>
              <a:gd name="connsiteX14" fmla="*/ 9487944 w 9488164"/>
              <a:gd name="connsiteY14" fmla="*/ 1503219 h 1531834"/>
              <a:gd name="connsiteX15" fmla="*/ 9467388 w 9488164"/>
              <a:gd name="connsiteY15" fmla="*/ 1523065 h 1531834"/>
              <a:gd name="connsiteX16" fmla="*/ 9263075 w 9488164"/>
              <a:gd name="connsiteY16" fmla="*/ 1482912 h 1531834"/>
              <a:gd name="connsiteX17" fmla="*/ 9258715 w 9488164"/>
              <a:gd name="connsiteY17" fmla="*/ 1482450 h 1531834"/>
              <a:gd name="connsiteX18" fmla="*/ 9157181 w 9488164"/>
              <a:gd name="connsiteY18" fmla="*/ 1457296 h 1531834"/>
              <a:gd name="connsiteX19" fmla="*/ 9141817 w 9488164"/>
              <a:gd name="connsiteY19" fmla="*/ 1429604 h 1531834"/>
              <a:gd name="connsiteX20" fmla="*/ 9166733 w 9488164"/>
              <a:gd name="connsiteY20" fmla="*/ 1412527 h 1531834"/>
              <a:gd name="connsiteX21" fmla="*/ 9267228 w 9488164"/>
              <a:gd name="connsiteY21" fmla="*/ 1437450 h 1531834"/>
              <a:gd name="connsiteX22" fmla="*/ 9283424 w 9488164"/>
              <a:gd name="connsiteY22" fmla="*/ 1464681 h 1531834"/>
              <a:gd name="connsiteX23" fmla="*/ 9263075 w 9488164"/>
              <a:gd name="connsiteY23" fmla="*/ 1482912 h 1531834"/>
              <a:gd name="connsiteX24" fmla="*/ 213106 w 9488164"/>
              <a:gd name="connsiteY24" fmla="*/ 1439989 h 1531834"/>
              <a:gd name="connsiteX25" fmla="*/ 194004 w 9488164"/>
              <a:gd name="connsiteY25" fmla="*/ 1425912 h 1531834"/>
              <a:gd name="connsiteX26" fmla="*/ 205008 w 9488164"/>
              <a:gd name="connsiteY26" fmla="*/ 1395681 h 1531834"/>
              <a:gd name="connsiteX27" fmla="*/ 301143 w 9488164"/>
              <a:gd name="connsiteY27" fmla="*/ 1350682 h 1531834"/>
              <a:gd name="connsiteX28" fmla="*/ 328343 w 9488164"/>
              <a:gd name="connsiteY28" fmla="*/ 1363143 h 1531834"/>
              <a:gd name="connsiteX29" fmla="*/ 317131 w 9488164"/>
              <a:gd name="connsiteY29" fmla="*/ 1393374 h 1531834"/>
              <a:gd name="connsiteX30" fmla="*/ 221204 w 9488164"/>
              <a:gd name="connsiteY30" fmla="*/ 1438373 h 1531834"/>
              <a:gd name="connsiteX31" fmla="*/ 213106 w 9488164"/>
              <a:gd name="connsiteY31" fmla="*/ 1439989 h 1531834"/>
              <a:gd name="connsiteX32" fmla="*/ 9061670 w 9488164"/>
              <a:gd name="connsiteY32" fmla="*/ 1429835 h 1531834"/>
              <a:gd name="connsiteX33" fmla="*/ 9056271 w 9488164"/>
              <a:gd name="connsiteY33" fmla="*/ 1429143 h 1531834"/>
              <a:gd name="connsiteX34" fmla="*/ 8955776 w 9488164"/>
              <a:gd name="connsiteY34" fmla="*/ 1397989 h 1531834"/>
              <a:gd name="connsiteX35" fmla="*/ 8941657 w 9488164"/>
              <a:gd name="connsiteY35" fmla="*/ 1369374 h 1531834"/>
              <a:gd name="connsiteX36" fmla="*/ 8967403 w 9488164"/>
              <a:gd name="connsiteY36" fmla="*/ 1353682 h 1531834"/>
              <a:gd name="connsiteX37" fmla="*/ 9066861 w 9488164"/>
              <a:gd name="connsiteY37" fmla="*/ 1384374 h 1531834"/>
              <a:gd name="connsiteX38" fmla="*/ 9081603 w 9488164"/>
              <a:gd name="connsiteY38" fmla="*/ 1412527 h 1531834"/>
              <a:gd name="connsiteX39" fmla="*/ 9061670 w 9488164"/>
              <a:gd name="connsiteY39" fmla="*/ 1429835 h 1531834"/>
              <a:gd name="connsiteX40" fmla="*/ 8862132 w 9488164"/>
              <a:gd name="connsiteY40" fmla="*/ 1365451 h 1531834"/>
              <a:gd name="connsiteX41" fmla="*/ 8855904 w 9488164"/>
              <a:gd name="connsiteY41" fmla="*/ 1364297 h 1531834"/>
              <a:gd name="connsiteX42" fmla="*/ 8756861 w 9488164"/>
              <a:gd name="connsiteY42" fmla="*/ 1328528 h 1531834"/>
              <a:gd name="connsiteX43" fmla="*/ 8743780 w 9488164"/>
              <a:gd name="connsiteY43" fmla="*/ 1299221 h 1531834"/>
              <a:gd name="connsiteX44" fmla="*/ 8770150 w 9488164"/>
              <a:gd name="connsiteY44" fmla="*/ 1284682 h 1531834"/>
              <a:gd name="connsiteX45" fmla="*/ 8868361 w 9488164"/>
              <a:gd name="connsiteY45" fmla="*/ 1320220 h 1531834"/>
              <a:gd name="connsiteX46" fmla="*/ 8881858 w 9488164"/>
              <a:gd name="connsiteY46" fmla="*/ 1349066 h 1531834"/>
              <a:gd name="connsiteX47" fmla="*/ 8862132 w 9488164"/>
              <a:gd name="connsiteY47" fmla="*/ 1365451 h 1531834"/>
              <a:gd name="connsiteX48" fmla="*/ 405168 w 9488164"/>
              <a:gd name="connsiteY48" fmla="*/ 1350451 h 1531834"/>
              <a:gd name="connsiteX49" fmla="*/ 386066 w 9488164"/>
              <a:gd name="connsiteY49" fmla="*/ 1336143 h 1531834"/>
              <a:gd name="connsiteX50" fmla="*/ 397278 w 9488164"/>
              <a:gd name="connsiteY50" fmla="*/ 1305913 h 1531834"/>
              <a:gd name="connsiteX51" fmla="*/ 493621 w 9488164"/>
              <a:gd name="connsiteY51" fmla="*/ 1261836 h 1531834"/>
              <a:gd name="connsiteX52" fmla="*/ 520613 w 9488164"/>
              <a:gd name="connsiteY52" fmla="*/ 1274529 h 1531834"/>
              <a:gd name="connsiteX53" fmla="*/ 509193 w 9488164"/>
              <a:gd name="connsiteY53" fmla="*/ 1304528 h 1531834"/>
              <a:gd name="connsiteX54" fmla="*/ 413058 w 9488164"/>
              <a:gd name="connsiteY54" fmla="*/ 1348605 h 1531834"/>
              <a:gd name="connsiteX55" fmla="*/ 405168 w 9488164"/>
              <a:gd name="connsiteY55" fmla="*/ 1350451 h 1531834"/>
              <a:gd name="connsiteX56" fmla="*/ 8665502 w 9488164"/>
              <a:gd name="connsiteY56" fmla="*/ 1291836 h 1531834"/>
              <a:gd name="connsiteX57" fmla="*/ 8658651 w 9488164"/>
              <a:gd name="connsiteY57" fmla="*/ 1290451 h 1531834"/>
              <a:gd name="connsiteX58" fmla="*/ 8560854 w 9488164"/>
              <a:gd name="connsiteY58" fmla="*/ 1250990 h 1531834"/>
              <a:gd name="connsiteX59" fmla="*/ 8548604 w 9488164"/>
              <a:gd name="connsiteY59" fmla="*/ 1221221 h 1531834"/>
              <a:gd name="connsiteX60" fmla="*/ 8575389 w 9488164"/>
              <a:gd name="connsiteY60" fmla="*/ 1207606 h 1531834"/>
              <a:gd name="connsiteX61" fmla="*/ 8672562 w 9488164"/>
              <a:gd name="connsiteY61" fmla="*/ 1246836 h 1531834"/>
              <a:gd name="connsiteX62" fmla="*/ 8685228 w 9488164"/>
              <a:gd name="connsiteY62" fmla="*/ 1276375 h 1531834"/>
              <a:gd name="connsiteX63" fmla="*/ 8665502 w 9488164"/>
              <a:gd name="connsiteY63" fmla="*/ 1291836 h 1531834"/>
              <a:gd name="connsiteX64" fmla="*/ 597853 w 9488164"/>
              <a:gd name="connsiteY64" fmla="*/ 1262759 h 1531834"/>
              <a:gd name="connsiteX65" fmla="*/ 578543 w 9488164"/>
              <a:gd name="connsiteY65" fmla="*/ 1248452 h 1531834"/>
              <a:gd name="connsiteX66" fmla="*/ 589963 w 9488164"/>
              <a:gd name="connsiteY66" fmla="*/ 1218452 h 1531834"/>
              <a:gd name="connsiteX67" fmla="*/ 686513 w 9488164"/>
              <a:gd name="connsiteY67" fmla="*/ 1175068 h 1531834"/>
              <a:gd name="connsiteX68" fmla="*/ 713506 w 9488164"/>
              <a:gd name="connsiteY68" fmla="*/ 1187760 h 1531834"/>
              <a:gd name="connsiteX69" fmla="*/ 701878 w 9488164"/>
              <a:gd name="connsiteY69" fmla="*/ 1217760 h 1531834"/>
              <a:gd name="connsiteX70" fmla="*/ 605536 w 9488164"/>
              <a:gd name="connsiteY70" fmla="*/ 1260913 h 1531834"/>
              <a:gd name="connsiteX71" fmla="*/ 597853 w 9488164"/>
              <a:gd name="connsiteY71" fmla="*/ 1262759 h 1531834"/>
              <a:gd name="connsiteX72" fmla="*/ 8470949 w 9488164"/>
              <a:gd name="connsiteY72" fmla="*/ 1211760 h 1531834"/>
              <a:gd name="connsiteX73" fmla="*/ 8463473 w 9488164"/>
              <a:gd name="connsiteY73" fmla="*/ 1210144 h 1531834"/>
              <a:gd name="connsiteX74" fmla="*/ 8366716 w 9488164"/>
              <a:gd name="connsiteY74" fmla="*/ 1168145 h 1531834"/>
              <a:gd name="connsiteX75" fmla="*/ 8355089 w 9488164"/>
              <a:gd name="connsiteY75" fmla="*/ 1138145 h 1531834"/>
              <a:gd name="connsiteX76" fmla="*/ 8382081 w 9488164"/>
              <a:gd name="connsiteY76" fmla="*/ 1125222 h 1531834"/>
              <a:gd name="connsiteX77" fmla="*/ 8478631 w 9488164"/>
              <a:gd name="connsiteY77" fmla="*/ 1166991 h 1531834"/>
              <a:gd name="connsiteX78" fmla="*/ 8490466 w 9488164"/>
              <a:gd name="connsiteY78" fmla="*/ 1196760 h 1531834"/>
              <a:gd name="connsiteX79" fmla="*/ 8470949 w 9488164"/>
              <a:gd name="connsiteY79" fmla="*/ 1211760 h 1531834"/>
              <a:gd name="connsiteX80" fmla="*/ 790954 w 9488164"/>
              <a:gd name="connsiteY80" fmla="*/ 1176683 h 1531834"/>
              <a:gd name="connsiteX81" fmla="*/ 771644 w 9488164"/>
              <a:gd name="connsiteY81" fmla="*/ 1162145 h 1531834"/>
              <a:gd name="connsiteX82" fmla="*/ 783271 w 9488164"/>
              <a:gd name="connsiteY82" fmla="*/ 1132145 h 1531834"/>
              <a:gd name="connsiteX83" fmla="*/ 880029 w 9488164"/>
              <a:gd name="connsiteY83" fmla="*/ 1089684 h 1531834"/>
              <a:gd name="connsiteX84" fmla="*/ 907022 w 9488164"/>
              <a:gd name="connsiteY84" fmla="*/ 1102607 h 1531834"/>
              <a:gd name="connsiteX85" fmla="*/ 895394 w 9488164"/>
              <a:gd name="connsiteY85" fmla="*/ 1132607 h 1531834"/>
              <a:gd name="connsiteX86" fmla="*/ 798844 w 9488164"/>
              <a:gd name="connsiteY86" fmla="*/ 1175068 h 1531834"/>
              <a:gd name="connsiteX87" fmla="*/ 790954 w 9488164"/>
              <a:gd name="connsiteY87" fmla="*/ 1176683 h 1531834"/>
              <a:gd name="connsiteX88" fmla="*/ 8277849 w 9488164"/>
              <a:gd name="connsiteY88" fmla="*/ 1127068 h 1531834"/>
              <a:gd name="connsiteX89" fmla="*/ 8270166 w 9488164"/>
              <a:gd name="connsiteY89" fmla="*/ 1125453 h 1531834"/>
              <a:gd name="connsiteX90" fmla="*/ 8174031 w 9488164"/>
              <a:gd name="connsiteY90" fmla="*/ 1082069 h 1531834"/>
              <a:gd name="connsiteX91" fmla="*/ 8162611 w 9488164"/>
              <a:gd name="connsiteY91" fmla="*/ 1052069 h 1531834"/>
              <a:gd name="connsiteX92" fmla="*/ 8189604 w 9488164"/>
              <a:gd name="connsiteY92" fmla="*/ 1039377 h 1531834"/>
              <a:gd name="connsiteX93" fmla="*/ 8285738 w 9488164"/>
              <a:gd name="connsiteY93" fmla="*/ 1082761 h 1531834"/>
              <a:gd name="connsiteX94" fmla="*/ 8297159 w 9488164"/>
              <a:gd name="connsiteY94" fmla="*/ 1112761 h 1531834"/>
              <a:gd name="connsiteX95" fmla="*/ 8277849 w 9488164"/>
              <a:gd name="connsiteY95" fmla="*/ 1127068 h 1531834"/>
              <a:gd name="connsiteX96" fmla="*/ 984469 w 9488164"/>
              <a:gd name="connsiteY96" fmla="*/ 1091992 h 1531834"/>
              <a:gd name="connsiteX97" fmla="*/ 965159 w 9488164"/>
              <a:gd name="connsiteY97" fmla="*/ 1077222 h 1531834"/>
              <a:gd name="connsiteX98" fmla="*/ 976994 w 9488164"/>
              <a:gd name="connsiteY98" fmla="*/ 1047453 h 1531834"/>
              <a:gd name="connsiteX99" fmla="*/ 1073960 w 9488164"/>
              <a:gd name="connsiteY99" fmla="*/ 1005685 h 1531834"/>
              <a:gd name="connsiteX100" fmla="*/ 1100745 w 9488164"/>
              <a:gd name="connsiteY100" fmla="*/ 1019069 h 1531834"/>
              <a:gd name="connsiteX101" fmla="*/ 1088910 w 9488164"/>
              <a:gd name="connsiteY101" fmla="*/ 1048838 h 1531834"/>
              <a:gd name="connsiteX102" fmla="*/ 991944 w 9488164"/>
              <a:gd name="connsiteY102" fmla="*/ 1090376 h 1531834"/>
              <a:gd name="connsiteX103" fmla="*/ 984469 w 9488164"/>
              <a:gd name="connsiteY103" fmla="*/ 1091992 h 1531834"/>
              <a:gd name="connsiteX104" fmla="*/ 8085787 w 9488164"/>
              <a:gd name="connsiteY104" fmla="*/ 1039838 h 1531834"/>
              <a:gd name="connsiteX105" fmla="*/ 8077896 w 9488164"/>
              <a:gd name="connsiteY105" fmla="*/ 1037992 h 1531834"/>
              <a:gd name="connsiteX106" fmla="*/ 7981969 w 9488164"/>
              <a:gd name="connsiteY106" fmla="*/ 993915 h 1531834"/>
              <a:gd name="connsiteX107" fmla="*/ 7970757 w 9488164"/>
              <a:gd name="connsiteY107" fmla="*/ 963685 h 1531834"/>
              <a:gd name="connsiteX108" fmla="*/ 7997957 w 9488164"/>
              <a:gd name="connsiteY108" fmla="*/ 951223 h 1531834"/>
              <a:gd name="connsiteX109" fmla="*/ 8093884 w 9488164"/>
              <a:gd name="connsiteY109" fmla="*/ 995300 h 1531834"/>
              <a:gd name="connsiteX110" fmla="*/ 8105097 w 9488164"/>
              <a:gd name="connsiteY110" fmla="*/ 1025530 h 1531834"/>
              <a:gd name="connsiteX111" fmla="*/ 8085787 w 9488164"/>
              <a:gd name="connsiteY111" fmla="*/ 1039838 h 1531834"/>
              <a:gd name="connsiteX112" fmla="*/ 1178608 w 9488164"/>
              <a:gd name="connsiteY112" fmla="*/ 1009146 h 1531834"/>
              <a:gd name="connsiteX113" fmla="*/ 1159298 w 9488164"/>
              <a:gd name="connsiteY113" fmla="*/ 994377 h 1531834"/>
              <a:gd name="connsiteX114" fmla="*/ 1171341 w 9488164"/>
              <a:gd name="connsiteY114" fmla="*/ 964608 h 1531834"/>
              <a:gd name="connsiteX115" fmla="*/ 1268721 w 9488164"/>
              <a:gd name="connsiteY115" fmla="*/ 923762 h 1531834"/>
              <a:gd name="connsiteX116" fmla="*/ 1295506 w 9488164"/>
              <a:gd name="connsiteY116" fmla="*/ 937147 h 1531834"/>
              <a:gd name="connsiteX117" fmla="*/ 1283463 w 9488164"/>
              <a:gd name="connsiteY117" fmla="*/ 966916 h 1531834"/>
              <a:gd name="connsiteX118" fmla="*/ 1186290 w 9488164"/>
              <a:gd name="connsiteY118" fmla="*/ 1007761 h 1531834"/>
              <a:gd name="connsiteX119" fmla="*/ 1178608 w 9488164"/>
              <a:gd name="connsiteY119" fmla="*/ 1009146 h 1531834"/>
              <a:gd name="connsiteX120" fmla="*/ 7893932 w 9488164"/>
              <a:gd name="connsiteY120" fmla="*/ 951685 h 1531834"/>
              <a:gd name="connsiteX121" fmla="*/ 7886041 w 9488164"/>
              <a:gd name="connsiteY121" fmla="*/ 949839 h 1531834"/>
              <a:gd name="connsiteX122" fmla="*/ 7790114 w 9488164"/>
              <a:gd name="connsiteY122" fmla="*/ 905993 h 1531834"/>
              <a:gd name="connsiteX123" fmla="*/ 7778902 w 9488164"/>
              <a:gd name="connsiteY123" fmla="*/ 875993 h 1531834"/>
              <a:gd name="connsiteX124" fmla="*/ 7805895 w 9488164"/>
              <a:gd name="connsiteY124" fmla="*/ 863301 h 1531834"/>
              <a:gd name="connsiteX125" fmla="*/ 7901822 w 9488164"/>
              <a:gd name="connsiteY125" fmla="*/ 907147 h 1531834"/>
              <a:gd name="connsiteX126" fmla="*/ 7913034 w 9488164"/>
              <a:gd name="connsiteY126" fmla="*/ 937377 h 1531834"/>
              <a:gd name="connsiteX127" fmla="*/ 7893932 w 9488164"/>
              <a:gd name="connsiteY127" fmla="*/ 951685 h 1531834"/>
              <a:gd name="connsiteX128" fmla="*/ 1373162 w 9488164"/>
              <a:gd name="connsiteY128" fmla="*/ 927685 h 1531834"/>
              <a:gd name="connsiteX129" fmla="*/ 1353644 w 9488164"/>
              <a:gd name="connsiteY129" fmla="*/ 912685 h 1531834"/>
              <a:gd name="connsiteX130" fmla="*/ 1365894 w 9488164"/>
              <a:gd name="connsiteY130" fmla="*/ 882916 h 1531834"/>
              <a:gd name="connsiteX131" fmla="*/ 1463483 w 9488164"/>
              <a:gd name="connsiteY131" fmla="*/ 842763 h 1531834"/>
              <a:gd name="connsiteX132" fmla="*/ 1490060 w 9488164"/>
              <a:gd name="connsiteY132" fmla="*/ 856378 h 1531834"/>
              <a:gd name="connsiteX133" fmla="*/ 1477810 w 9488164"/>
              <a:gd name="connsiteY133" fmla="*/ 885916 h 1531834"/>
              <a:gd name="connsiteX134" fmla="*/ 1380429 w 9488164"/>
              <a:gd name="connsiteY134" fmla="*/ 925839 h 1531834"/>
              <a:gd name="connsiteX135" fmla="*/ 1373162 w 9488164"/>
              <a:gd name="connsiteY135" fmla="*/ 927685 h 1531834"/>
              <a:gd name="connsiteX136" fmla="*/ 7701870 w 9488164"/>
              <a:gd name="connsiteY136" fmla="*/ 864224 h 1531834"/>
              <a:gd name="connsiteX137" fmla="*/ 7693979 w 9488164"/>
              <a:gd name="connsiteY137" fmla="*/ 862609 h 1531834"/>
              <a:gd name="connsiteX138" fmla="*/ 7597845 w 9488164"/>
              <a:gd name="connsiteY138" fmla="*/ 819455 h 1531834"/>
              <a:gd name="connsiteX139" fmla="*/ 7586217 w 9488164"/>
              <a:gd name="connsiteY139" fmla="*/ 789455 h 1531834"/>
              <a:gd name="connsiteX140" fmla="*/ 7613210 w 9488164"/>
              <a:gd name="connsiteY140" fmla="*/ 776532 h 1531834"/>
              <a:gd name="connsiteX141" fmla="*/ 7709552 w 9488164"/>
              <a:gd name="connsiteY141" fmla="*/ 819686 h 1531834"/>
              <a:gd name="connsiteX142" fmla="*/ 7720972 w 9488164"/>
              <a:gd name="connsiteY142" fmla="*/ 849686 h 1531834"/>
              <a:gd name="connsiteX143" fmla="*/ 7701870 w 9488164"/>
              <a:gd name="connsiteY143" fmla="*/ 864224 h 1531834"/>
              <a:gd name="connsiteX144" fmla="*/ 1568338 w 9488164"/>
              <a:gd name="connsiteY144" fmla="*/ 848070 h 1531834"/>
              <a:gd name="connsiteX145" fmla="*/ 1548821 w 9488164"/>
              <a:gd name="connsiteY145" fmla="*/ 832840 h 1531834"/>
              <a:gd name="connsiteX146" fmla="*/ 1561279 w 9488164"/>
              <a:gd name="connsiteY146" fmla="*/ 803301 h 1531834"/>
              <a:gd name="connsiteX147" fmla="*/ 1659075 w 9488164"/>
              <a:gd name="connsiteY147" fmla="*/ 764071 h 1531834"/>
              <a:gd name="connsiteX148" fmla="*/ 1685652 w 9488164"/>
              <a:gd name="connsiteY148" fmla="*/ 777917 h 1531834"/>
              <a:gd name="connsiteX149" fmla="*/ 1672986 w 9488164"/>
              <a:gd name="connsiteY149" fmla="*/ 807455 h 1531834"/>
              <a:gd name="connsiteX150" fmla="*/ 1575398 w 9488164"/>
              <a:gd name="connsiteY150" fmla="*/ 846686 h 1531834"/>
              <a:gd name="connsiteX151" fmla="*/ 1568338 w 9488164"/>
              <a:gd name="connsiteY151" fmla="*/ 848070 h 1531834"/>
              <a:gd name="connsiteX152" fmla="*/ 7509184 w 9488164"/>
              <a:gd name="connsiteY152" fmla="*/ 778609 h 1531834"/>
              <a:gd name="connsiteX153" fmla="*/ 7501502 w 9488164"/>
              <a:gd name="connsiteY153" fmla="*/ 776994 h 1531834"/>
              <a:gd name="connsiteX154" fmla="*/ 7404952 w 9488164"/>
              <a:gd name="connsiteY154" fmla="*/ 735225 h 1531834"/>
              <a:gd name="connsiteX155" fmla="*/ 7393117 w 9488164"/>
              <a:gd name="connsiteY155" fmla="*/ 705456 h 1531834"/>
              <a:gd name="connsiteX156" fmla="*/ 7419902 w 9488164"/>
              <a:gd name="connsiteY156" fmla="*/ 692302 h 1531834"/>
              <a:gd name="connsiteX157" fmla="*/ 7516660 w 9488164"/>
              <a:gd name="connsiteY157" fmla="*/ 734302 h 1531834"/>
              <a:gd name="connsiteX158" fmla="*/ 7528287 w 9488164"/>
              <a:gd name="connsiteY158" fmla="*/ 764302 h 1531834"/>
              <a:gd name="connsiteX159" fmla="*/ 7509184 w 9488164"/>
              <a:gd name="connsiteY159" fmla="*/ 778609 h 1531834"/>
              <a:gd name="connsiteX160" fmla="*/ 1763930 w 9488164"/>
              <a:gd name="connsiteY160" fmla="*/ 770071 h 1531834"/>
              <a:gd name="connsiteX161" fmla="*/ 1744413 w 9488164"/>
              <a:gd name="connsiteY161" fmla="*/ 754610 h 1531834"/>
              <a:gd name="connsiteX162" fmla="*/ 1757078 w 9488164"/>
              <a:gd name="connsiteY162" fmla="*/ 725071 h 1531834"/>
              <a:gd name="connsiteX163" fmla="*/ 1855290 w 9488164"/>
              <a:gd name="connsiteY163" fmla="*/ 686764 h 1531834"/>
              <a:gd name="connsiteX164" fmla="*/ 1881659 w 9488164"/>
              <a:gd name="connsiteY164" fmla="*/ 701071 h 1531834"/>
              <a:gd name="connsiteX165" fmla="*/ 1868786 w 9488164"/>
              <a:gd name="connsiteY165" fmla="*/ 730379 h 1531834"/>
              <a:gd name="connsiteX166" fmla="*/ 1770782 w 9488164"/>
              <a:gd name="connsiteY166" fmla="*/ 768686 h 1531834"/>
              <a:gd name="connsiteX167" fmla="*/ 1763930 w 9488164"/>
              <a:gd name="connsiteY167" fmla="*/ 770071 h 1531834"/>
              <a:gd name="connsiteX168" fmla="*/ 7315462 w 9488164"/>
              <a:gd name="connsiteY168" fmla="*/ 695764 h 1531834"/>
              <a:gd name="connsiteX169" fmla="*/ 7308194 w 9488164"/>
              <a:gd name="connsiteY169" fmla="*/ 694379 h 1531834"/>
              <a:gd name="connsiteX170" fmla="*/ 7211021 w 9488164"/>
              <a:gd name="connsiteY170" fmla="*/ 654456 h 1531834"/>
              <a:gd name="connsiteX171" fmla="*/ 7198563 w 9488164"/>
              <a:gd name="connsiteY171" fmla="*/ 624918 h 1531834"/>
              <a:gd name="connsiteX172" fmla="*/ 7225140 w 9488164"/>
              <a:gd name="connsiteY172" fmla="*/ 611072 h 1531834"/>
              <a:gd name="connsiteX173" fmla="*/ 7322521 w 9488164"/>
              <a:gd name="connsiteY173" fmla="*/ 651226 h 1531834"/>
              <a:gd name="connsiteX174" fmla="*/ 7334564 w 9488164"/>
              <a:gd name="connsiteY174" fmla="*/ 680995 h 1531834"/>
              <a:gd name="connsiteX175" fmla="*/ 7315462 w 9488164"/>
              <a:gd name="connsiteY175" fmla="*/ 695764 h 1531834"/>
              <a:gd name="connsiteX176" fmla="*/ 1960353 w 9488164"/>
              <a:gd name="connsiteY176" fmla="*/ 694148 h 1531834"/>
              <a:gd name="connsiteX177" fmla="*/ 1940627 w 9488164"/>
              <a:gd name="connsiteY177" fmla="*/ 678687 h 1531834"/>
              <a:gd name="connsiteX178" fmla="*/ 1953501 w 9488164"/>
              <a:gd name="connsiteY178" fmla="*/ 649380 h 1531834"/>
              <a:gd name="connsiteX179" fmla="*/ 2051920 w 9488164"/>
              <a:gd name="connsiteY179" fmla="*/ 611995 h 1531834"/>
              <a:gd name="connsiteX180" fmla="*/ 2078289 w 9488164"/>
              <a:gd name="connsiteY180" fmla="*/ 626534 h 1531834"/>
              <a:gd name="connsiteX181" fmla="*/ 2065208 w 9488164"/>
              <a:gd name="connsiteY181" fmla="*/ 655841 h 1531834"/>
              <a:gd name="connsiteX182" fmla="*/ 1966997 w 9488164"/>
              <a:gd name="connsiteY182" fmla="*/ 692995 h 1531834"/>
              <a:gd name="connsiteX183" fmla="*/ 1960353 w 9488164"/>
              <a:gd name="connsiteY183" fmla="*/ 694148 h 1531834"/>
              <a:gd name="connsiteX184" fmla="*/ 2157191 w 9488164"/>
              <a:gd name="connsiteY184" fmla="*/ 620303 h 1531834"/>
              <a:gd name="connsiteX185" fmla="*/ 2137465 w 9488164"/>
              <a:gd name="connsiteY185" fmla="*/ 604611 h 1531834"/>
              <a:gd name="connsiteX186" fmla="*/ 2150546 w 9488164"/>
              <a:gd name="connsiteY186" fmla="*/ 575534 h 1531834"/>
              <a:gd name="connsiteX187" fmla="*/ 2248965 w 9488164"/>
              <a:gd name="connsiteY187" fmla="*/ 539534 h 1531834"/>
              <a:gd name="connsiteX188" fmla="*/ 2275127 w 9488164"/>
              <a:gd name="connsiteY188" fmla="*/ 554303 h 1531834"/>
              <a:gd name="connsiteX189" fmla="*/ 2261839 w 9488164"/>
              <a:gd name="connsiteY189" fmla="*/ 583380 h 1531834"/>
              <a:gd name="connsiteX190" fmla="*/ 2163627 w 9488164"/>
              <a:gd name="connsiteY190" fmla="*/ 619380 h 1531834"/>
              <a:gd name="connsiteX191" fmla="*/ 2157191 w 9488164"/>
              <a:gd name="connsiteY191" fmla="*/ 620303 h 1531834"/>
              <a:gd name="connsiteX192" fmla="*/ 7120492 w 9488164"/>
              <a:gd name="connsiteY192" fmla="*/ 616611 h 1531834"/>
              <a:gd name="connsiteX193" fmla="*/ 7113640 w 9488164"/>
              <a:gd name="connsiteY193" fmla="*/ 615226 h 1531834"/>
              <a:gd name="connsiteX194" fmla="*/ 7015845 w 9488164"/>
              <a:gd name="connsiteY194" fmla="*/ 577149 h 1531834"/>
              <a:gd name="connsiteX195" fmla="*/ 7002971 w 9488164"/>
              <a:gd name="connsiteY195" fmla="*/ 547842 h 1531834"/>
              <a:gd name="connsiteX196" fmla="*/ 7029341 w 9488164"/>
              <a:gd name="connsiteY196" fmla="*/ 533534 h 1531834"/>
              <a:gd name="connsiteX197" fmla="*/ 7127552 w 9488164"/>
              <a:gd name="connsiteY197" fmla="*/ 571611 h 1531834"/>
              <a:gd name="connsiteX198" fmla="*/ 7140218 w 9488164"/>
              <a:gd name="connsiteY198" fmla="*/ 601149 h 1531834"/>
              <a:gd name="connsiteX199" fmla="*/ 7120492 w 9488164"/>
              <a:gd name="connsiteY199" fmla="*/ 616611 h 1531834"/>
              <a:gd name="connsiteX200" fmla="*/ 2354236 w 9488164"/>
              <a:gd name="connsiteY200" fmla="*/ 548765 h 1531834"/>
              <a:gd name="connsiteX201" fmla="*/ 2334511 w 9488164"/>
              <a:gd name="connsiteY201" fmla="*/ 532611 h 1531834"/>
              <a:gd name="connsiteX202" fmla="*/ 2348007 w 9488164"/>
              <a:gd name="connsiteY202" fmla="*/ 503535 h 1531834"/>
              <a:gd name="connsiteX203" fmla="*/ 2447256 w 9488164"/>
              <a:gd name="connsiteY203" fmla="*/ 468458 h 1531834"/>
              <a:gd name="connsiteX204" fmla="*/ 2473211 w 9488164"/>
              <a:gd name="connsiteY204" fmla="*/ 483458 h 1531834"/>
              <a:gd name="connsiteX205" fmla="*/ 2459714 w 9488164"/>
              <a:gd name="connsiteY205" fmla="*/ 512304 h 1531834"/>
              <a:gd name="connsiteX206" fmla="*/ 2360673 w 9488164"/>
              <a:gd name="connsiteY206" fmla="*/ 547150 h 1531834"/>
              <a:gd name="connsiteX207" fmla="*/ 2354236 w 9488164"/>
              <a:gd name="connsiteY207" fmla="*/ 548765 h 1531834"/>
              <a:gd name="connsiteX208" fmla="*/ 6924278 w 9488164"/>
              <a:gd name="connsiteY208" fmla="*/ 541611 h 1531834"/>
              <a:gd name="connsiteX209" fmla="*/ 6917633 w 9488164"/>
              <a:gd name="connsiteY209" fmla="*/ 540457 h 1531834"/>
              <a:gd name="connsiteX210" fmla="*/ 6819215 w 9488164"/>
              <a:gd name="connsiteY210" fmla="*/ 504688 h 1531834"/>
              <a:gd name="connsiteX211" fmla="*/ 6805718 w 9488164"/>
              <a:gd name="connsiteY211" fmla="*/ 475612 h 1531834"/>
              <a:gd name="connsiteX212" fmla="*/ 6831880 w 9488164"/>
              <a:gd name="connsiteY212" fmla="*/ 460612 h 1531834"/>
              <a:gd name="connsiteX213" fmla="*/ 6930714 w 9488164"/>
              <a:gd name="connsiteY213" fmla="*/ 496381 h 1531834"/>
              <a:gd name="connsiteX214" fmla="*/ 6943795 w 9488164"/>
              <a:gd name="connsiteY214" fmla="*/ 525457 h 1531834"/>
              <a:gd name="connsiteX215" fmla="*/ 6924278 w 9488164"/>
              <a:gd name="connsiteY215" fmla="*/ 541611 h 1531834"/>
              <a:gd name="connsiteX216" fmla="*/ 2552942 w 9488164"/>
              <a:gd name="connsiteY216" fmla="*/ 479304 h 1531834"/>
              <a:gd name="connsiteX217" fmla="*/ 2533010 w 9488164"/>
              <a:gd name="connsiteY217" fmla="*/ 462919 h 1531834"/>
              <a:gd name="connsiteX218" fmla="*/ 2546713 w 9488164"/>
              <a:gd name="connsiteY218" fmla="*/ 434074 h 1531834"/>
              <a:gd name="connsiteX219" fmla="*/ 2646171 w 9488164"/>
              <a:gd name="connsiteY219" fmla="*/ 400382 h 1531834"/>
              <a:gd name="connsiteX220" fmla="*/ 2672125 w 9488164"/>
              <a:gd name="connsiteY220" fmla="*/ 415843 h 1531834"/>
              <a:gd name="connsiteX221" fmla="*/ 2658213 w 9488164"/>
              <a:gd name="connsiteY221" fmla="*/ 444689 h 1531834"/>
              <a:gd name="connsiteX222" fmla="*/ 2558964 w 9488164"/>
              <a:gd name="connsiteY222" fmla="*/ 478150 h 1531834"/>
              <a:gd name="connsiteX223" fmla="*/ 2552942 w 9488164"/>
              <a:gd name="connsiteY223" fmla="*/ 479304 h 1531834"/>
              <a:gd name="connsiteX224" fmla="*/ 6726609 w 9488164"/>
              <a:gd name="connsiteY224" fmla="*/ 471227 h 1531834"/>
              <a:gd name="connsiteX225" fmla="*/ 6720588 w 9488164"/>
              <a:gd name="connsiteY225" fmla="*/ 470304 h 1531834"/>
              <a:gd name="connsiteX226" fmla="*/ 6621339 w 9488164"/>
              <a:gd name="connsiteY226" fmla="*/ 437074 h 1531834"/>
              <a:gd name="connsiteX227" fmla="*/ 6607219 w 9488164"/>
              <a:gd name="connsiteY227" fmla="*/ 408458 h 1531834"/>
              <a:gd name="connsiteX228" fmla="*/ 6632966 w 9488164"/>
              <a:gd name="connsiteY228" fmla="*/ 392766 h 1531834"/>
              <a:gd name="connsiteX229" fmla="*/ 6732631 w 9488164"/>
              <a:gd name="connsiteY229" fmla="*/ 425997 h 1531834"/>
              <a:gd name="connsiteX230" fmla="*/ 6746335 w 9488164"/>
              <a:gd name="connsiteY230" fmla="*/ 454843 h 1531834"/>
              <a:gd name="connsiteX231" fmla="*/ 6726609 w 9488164"/>
              <a:gd name="connsiteY231" fmla="*/ 471227 h 1531834"/>
              <a:gd name="connsiteX232" fmla="*/ 2751857 w 9488164"/>
              <a:gd name="connsiteY232" fmla="*/ 412843 h 1531834"/>
              <a:gd name="connsiteX233" fmla="*/ 2731924 w 9488164"/>
              <a:gd name="connsiteY233" fmla="*/ 396228 h 1531834"/>
              <a:gd name="connsiteX234" fmla="*/ 2746043 w 9488164"/>
              <a:gd name="connsiteY234" fmla="*/ 367613 h 1531834"/>
              <a:gd name="connsiteX235" fmla="*/ 2845915 w 9488164"/>
              <a:gd name="connsiteY235" fmla="*/ 335536 h 1531834"/>
              <a:gd name="connsiteX236" fmla="*/ 2871662 w 9488164"/>
              <a:gd name="connsiteY236" fmla="*/ 351459 h 1531834"/>
              <a:gd name="connsiteX237" fmla="*/ 2857335 w 9488164"/>
              <a:gd name="connsiteY237" fmla="*/ 380074 h 1531834"/>
              <a:gd name="connsiteX238" fmla="*/ 2757670 w 9488164"/>
              <a:gd name="connsiteY238" fmla="*/ 412151 h 1531834"/>
              <a:gd name="connsiteX239" fmla="*/ 2751857 w 9488164"/>
              <a:gd name="connsiteY239" fmla="*/ 412843 h 1531834"/>
              <a:gd name="connsiteX240" fmla="*/ 6527695 w 9488164"/>
              <a:gd name="connsiteY240" fmla="*/ 405920 h 1531834"/>
              <a:gd name="connsiteX241" fmla="*/ 6522089 w 9488164"/>
              <a:gd name="connsiteY241" fmla="*/ 404997 h 1531834"/>
              <a:gd name="connsiteX242" fmla="*/ 6422216 w 9488164"/>
              <a:gd name="connsiteY242" fmla="*/ 374305 h 1531834"/>
              <a:gd name="connsiteX243" fmla="*/ 6407474 w 9488164"/>
              <a:gd name="connsiteY243" fmla="*/ 345920 h 1531834"/>
              <a:gd name="connsiteX244" fmla="*/ 6433014 w 9488164"/>
              <a:gd name="connsiteY244" fmla="*/ 329536 h 1531834"/>
              <a:gd name="connsiteX245" fmla="*/ 6533301 w 9488164"/>
              <a:gd name="connsiteY245" fmla="*/ 360228 h 1531834"/>
              <a:gd name="connsiteX246" fmla="*/ 6547628 w 9488164"/>
              <a:gd name="connsiteY246" fmla="*/ 388612 h 1531834"/>
              <a:gd name="connsiteX247" fmla="*/ 6527695 w 9488164"/>
              <a:gd name="connsiteY247" fmla="*/ 405920 h 1531834"/>
              <a:gd name="connsiteX248" fmla="*/ 2951809 w 9488164"/>
              <a:gd name="connsiteY248" fmla="*/ 349382 h 1531834"/>
              <a:gd name="connsiteX249" fmla="*/ 2931876 w 9488164"/>
              <a:gd name="connsiteY249" fmla="*/ 332536 h 1531834"/>
              <a:gd name="connsiteX250" fmla="*/ 2946410 w 9488164"/>
              <a:gd name="connsiteY250" fmla="*/ 304151 h 1531834"/>
              <a:gd name="connsiteX251" fmla="*/ 3046906 w 9488164"/>
              <a:gd name="connsiteY251" fmla="*/ 273690 h 1531834"/>
              <a:gd name="connsiteX252" fmla="*/ 3072445 w 9488164"/>
              <a:gd name="connsiteY252" fmla="*/ 290075 h 1531834"/>
              <a:gd name="connsiteX253" fmla="*/ 3057703 w 9488164"/>
              <a:gd name="connsiteY253" fmla="*/ 318459 h 1531834"/>
              <a:gd name="connsiteX254" fmla="*/ 2957623 w 9488164"/>
              <a:gd name="connsiteY254" fmla="*/ 348920 h 1531834"/>
              <a:gd name="connsiteX255" fmla="*/ 2951809 w 9488164"/>
              <a:gd name="connsiteY255" fmla="*/ 349382 h 1531834"/>
              <a:gd name="connsiteX256" fmla="*/ 6327328 w 9488164"/>
              <a:gd name="connsiteY256" fmla="*/ 345920 h 1531834"/>
              <a:gd name="connsiteX257" fmla="*/ 6322137 w 9488164"/>
              <a:gd name="connsiteY257" fmla="*/ 345228 h 1531834"/>
              <a:gd name="connsiteX258" fmla="*/ 6221642 w 9488164"/>
              <a:gd name="connsiteY258" fmla="*/ 317305 h 1531834"/>
              <a:gd name="connsiteX259" fmla="*/ 6206484 w 9488164"/>
              <a:gd name="connsiteY259" fmla="*/ 289382 h 1531834"/>
              <a:gd name="connsiteX260" fmla="*/ 6231608 w 9488164"/>
              <a:gd name="connsiteY260" fmla="*/ 272536 h 1531834"/>
              <a:gd name="connsiteX261" fmla="*/ 6332519 w 9488164"/>
              <a:gd name="connsiteY261" fmla="*/ 300690 h 1531834"/>
              <a:gd name="connsiteX262" fmla="*/ 6347468 w 9488164"/>
              <a:gd name="connsiteY262" fmla="*/ 328844 h 1531834"/>
              <a:gd name="connsiteX263" fmla="*/ 6327328 w 9488164"/>
              <a:gd name="connsiteY263" fmla="*/ 345920 h 1531834"/>
              <a:gd name="connsiteX264" fmla="*/ 6125507 w 9488164"/>
              <a:gd name="connsiteY264" fmla="*/ 291229 h 1531834"/>
              <a:gd name="connsiteX265" fmla="*/ 6120731 w 9488164"/>
              <a:gd name="connsiteY265" fmla="*/ 290536 h 1531834"/>
              <a:gd name="connsiteX266" fmla="*/ 6019821 w 9488164"/>
              <a:gd name="connsiteY266" fmla="*/ 265152 h 1531834"/>
              <a:gd name="connsiteX267" fmla="*/ 6004040 w 9488164"/>
              <a:gd name="connsiteY267" fmla="*/ 237690 h 1531834"/>
              <a:gd name="connsiteX268" fmla="*/ 6028749 w 9488164"/>
              <a:gd name="connsiteY268" fmla="*/ 220152 h 1531834"/>
              <a:gd name="connsiteX269" fmla="*/ 6130282 w 9488164"/>
              <a:gd name="connsiteY269" fmla="*/ 245537 h 1531834"/>
              <a:gd name="connsiteX270" fmla="*/ 6145854 w 9488164"/>
              <a:gd name="connsiteY270" fmla="*/ 273229 h 1531834"/>
              <a:gd name="connsiteX271" fmla="*/ 6125507 w 9488164"/>
              <a:gd name="connsiteY271" fmla="*/ 291229 h 1531834"/>
              <a:gd name="connsiteX272" fmla="*/ 3152592 w 9488164"/>
              <a:gd name="connsiteY272" fmla="*/ 289613 h 1531834"/>
              <a:gd name="connsiteX273" fmla="*/ 3132451 w 9488164"/>
              <a:gd name="connsiteY273" fmla="*/ 272306 h 1531834"/>
              <a:gd name="connsiteX274" fmla="*/ 3147401 w 9488164"/>
              <a:gd name="connsiteY274" fmla="*/ 244152 h 1531834"/>
              <a:gd name="connsiteX275" fmla="*/ 3248311 w 9488164"/>
              <a:gd name="connsiteY275" fmla="*/ 215537 h 1531834"/>
              <a:gd name="connsiteX276" fmla="*/ 3273435 w 9488164"/>
              <a:gd name="connsiteY276" fmla="*/ 232383 h 1531834"/>
              <a:gd name="connsiteX277" fmla="*/ 3258278 w 9488164"/>
              <a:gd name="connsiteY277" fmla="*/ 260306 h 1531834"/>
              <a:gd name="connsiteX278" fmla="*/ 3157783 w 9488164"/>
              <a:gd name="connsiteY278" fmla="*/ 288690 h 1531834"/>
              <a:gd name="connsiteX279" fmla="*/ 3152592 w 9488164"/>
              <a:gd name="connsiteY279" fmla="*/ 289613 h 1531834"/>
              <a:gd name="connsiteX280" fmla="*/ 5922855 w 9488164"/>
              <a:gd name="connsiteY280" fmla="*/ 241844 h 1531834"/>
              <a:gd name="connsiteX281" fmla="*/ 5918702 w 9488164"/>
              <a:gd name="connsiteY281" fmla="*/ 241383 h 1531834"/>
              <a:gd name="connsiteX282" fmla="*/ 5817169 w 9488164"/>
              <a:gd name="connsiteY282" fmla="*/ 218768 h 1531834"/>
              <a:gd name="connsiteX283" fmla="*/ 5800766 w 9488164"/>
              <a:gd name="connsiteY283" fmla="*/ 191768 h 1531834"/>
              <a:gd name="connsiteX284" fmla="*/ 5825059 w 9488164"/>
              <a:gd name="connsiteY284" fmla="*/ 173537 h 1531834"/>
              <a:gd name="connsiteX285" fmla="*/ 5927008 w 9488164"/>
              <a:gd name="connsiteY285" fmla="*/ 196152 h 1531834"/>
              <a:gd name="connsiteX286" fmla="*/ 5943203 w 9488164"/>
              <a:gd name="connsiteY286" fmla="*/ 223383 h 1531834"/>
              <a:gd name="connsiteX287" fmla="*/ 5922855 w 9488164"/>
              <a:gd name="connsiteY287" fmla="*/ 241844 h 1531834"/>
              <a:gd name="connsiteX288" fmla="*/ 3354205 w 9488164"/>
              <a:gd name="connsiteY288" fmla="*/ 233537 h 1531834"/>
              <a:gd name="connsiteX289" fmla="*/ 3334065 w 9488164"/>
              <a:gd name="connsiteY289" fmla="*/ 215768 h 1531834"/>
              <a:gd name="connsiteX290" fmla="*/ 3349429 w 9488164"/>
              <a:gd name="connsiteY290" fmla="*/ 187845 h 1531834"/>
              <a:gd name="connsiteX291" fmla="*/ 3450963 w 9488164"/>
              <a:gd name="connsiteY291" fmla="*/ 161537 h 1531834"/>
              <a:gd name="connsiteX292" fmla="*/ 3475879 w 9488164"/>
              <a:gd name="connsiteY292" fmla="*/ 178845 h 1531834"/>
              <a:gd name="connsiteX293" fmla="*/ 3460306 w 9488164"/>
              <a:gd name="connsiteY293" fmla="*/ 206537 h 1531834"/>
              <a:gd name="connsiteX294" fmla="*/ 3359396 w 9488164"/>
              <a:gd name="connsiteY294" fmla="*/ 232614 h 1531834"/>
              <a:gd name="connsiteX295" fmla="*/ 3354205 w 9488164"/>
              <a:gd name="connsiteY295" fmla="*/ 233537 h 1531834"/>
              <a:gd name="connsiteX296" fmla="*/ 5719165 w 9488164"/>
              <a:gd name="connsiteY296" fmla="*/ 197768 h 1531834"/>
              <a:gd name="connsiteX297" fmla="*/ 5715428 w 9488164"/>
              <a:gd name="connsiteY297" fmla="*/ 197306 h 1531834"/>
              <a:gd name="connsiteX298" fmla="*/ 5613479 w 9488164"/>
              <a:gd name="connsiteY298" fmla="*/ 177229 h 1531834"/>
              <a:gd name="connsiteX299" fmla="*/ 5596453 w 9488164"/>
              <a:gd name="connsiteY299" fmla="*/ 150691 h 1531834"/>
              <a:gd name="connsiteX300" fmla="*/ 5620331 w 9488164"/>
              <a:gd name="connsiteY300" fmla="*/ 131768 h 1531834"/>
              <a:gd name="connsiteX301" fmla="*/ 5722695 w 9488164"/>
              <a:gd name="connsiteY301" fmla="*/ 151845 h 1531834"/>
              <a:gd name="connsiteX302" fmla="*/ 5739306 w 9488164"/>
              <a:gd name="connsiteY302" fmla="*/ 178614 h 1531834"/>
              <a:gd name="connsiteX303" fmla="*/ 5719165 w 9488164"/>
              <a:gd name="connsiteY303" fmla="*/ 197768 h 1531834"/>
              <a:gd name="connsiteX304" fmla="*/ 3556857 w 9488164"/>
              <a:gd name="connsiteY304" fmla="*/ 182537 h 1531834"/>
              <a:gd name="connsiteX305" fmla="*/ 3536509 w 9488164"/>
              <a:gd name="connsiteY305" fmla="*/ 164306 h 1531834"/>
              <a:gd name="connsiteX306" fmla="*/ 3552496 w 9488164"/>
              <a:gd name="connsiteY306" fmla="*/ 136845 h 1531834"/>
              <a:gd name="connsiteX307" fmla="*/ 3654445 w 9488164"/>
              <a:gd name="connsiteY307" fmla="*/ 113307 h 1531834"/>
              <a:gd name="connsiteX308" fmla="*/ 3678946 w 9488164"/>
              <a:gd name="connsiteY308" fmla="*/ 131307 h 1531834"/>
              <a:gd name="connsiteX309" fmla="*/ 3662750 w 9488164"/>
              <a:gd name="connsiteY309" fmla="*/ 158537 h 1531834"/>
              <a:gd name="connsiteX310" fmla="*/ 3561217 w 9488164"/>
              <a:gd name="connsiteY310" fmla="*/ 182076 h 1531834"/>
              <a:gd name="connsiteX311" fmla="*/ 3556857 w 9488164"/>
              <a:gd name="connsiteY311" fmla="*/ 182537 h 1531834"/>
              <a:gd name="connsiteX312" fmla="*/ 5514645 w 9488164"/>
              <a:gd name="connsiteY312" fmla="*/ 158999 h 1531834"/>
              <a:gd name="connsiteX313" fmla="*/ 5511323 w 9488164"/>
              <a:gd name="connsiteY313" fmla="*/ 158768 h 1531834"/>
              <a:gd name="connsiteX314" fmla="*/ 5408959 w 9488164"/>
              <a:gd name="connsiteY314" fmla="*/ 141460 h 1531834"/>
              <a:gd name="connsiteX315" fmla="*/ 5391518 w 9488164"/>
              <a:gd name="connsiteY315" fmla="*/ 115384 h 1531834"/>
              <a:gd name="connsiteX316" fmla="*/ 5414980 w 9488164"/>
              <a:gd name="connsiteY316" fmla="*/ 95999 h 1531834"/>
              <a:gd name="connsiteX317" fmla="*/ 5517759 w 9488164"/>
              <a:gd name="connsiteY317" fmla="*/ 113538 h 1531834"/>
              <a:gd name="connsiteX318" fmla="*/ 5534993 w 9488164"/>
              <a:gd name="connsiteY318" fmla="*/ 139845 h 1531834"/>
              <a:gd name="connsiteX319" fmla="*/ 5514645 w 9488164"/>
              <a:gd name="connsiteY319" fmla="*/ 158999 h 1531834"/>
              <a:gd name="connsiteX320" fmla="*/ 3760546 w 9488164"/>
              <a:gd name="connsiteY320" fmla="*/ 136845 h 1531834"/>
              <a:gd name="connsiteX321" fmla="*/ 3740198 w 9488164"/>
              <a:gd name="connsiteY321" fmla="*/ 117922 h 1531834"/>
              <a:gd name="connsiteX322" fmla="*/ 3756809 w 9488164"/>
              <a:gd name="connsiteY322" fmla="*/ 90922 h 1531834"/>
              <a:gd name="connsiteX323" fmla="*/ 3859380 w 9488164"/>
              <a:gd name="connsiteY323" fmla="*/ 70615 h 1531834"/>
              <a:gd name="connsiteX324" fmla="*/ 3883259 w 9488164"/>
              <a:gd name="connsiteY324" fmla="*/ 89538 h 1531834"/>
              <a:gd name="connsiteX325" fmla="*/ 3866232 w 9488164"/>
              <a:gd name="connsiteY325" fmla="*/ 116076 h 1531834"/>
              <a:gd name="connsiteX326" fmla="*/ 3764284 w 9488164"/>
              <a:gd name="connsiteY326" fmla="*/ 136384 h 1531834"/>
              <a:gd name="connsiteX327" fmla="*/ 3760546 w 9488164"/>
              <a:gd name="connsiteY327" fmla="*/ 136845 h 1531834"/>
              <a:gd name="connsiteX328" fmla="*/ 5309294 w 9488164"/>
              <a:gd name="connsiteY328" fmla="*/ 125307 h 1531834"/>
              <a:gd name="connsiteX329" fmla="*/ 5306387 w 9488164"/>
              <a:gd name="connsiteY329" fmla="*/ 125076 h 1531834"/>
              <a:gd name="connsiteX330" fmla="*/ 5203816 w 9488164"/>
              <a:gd name="connsiteY330" fmla="*/ 110076 h 1531834"/>
              <a:gd name="connsiteX331" fmla="*/ 5185752 w 9488164"/>
              <a:gd name="connsiteY331" fmla="*/ 84230 h 1531834"/>
              <a:gd name="connsiteX332" fmla="*/ 5209007 w 9488164"/>
              <a:gd name="connsiteY332" fmla="*/ 64153 h 1531834"/>
              <a:gd name="connsiteX333" fmla="*/ 5312201 w 9488164"/>
              <a:gd name="connsiteY333" fmla="*/ 79153 h 1531834"/>
              <a:gd name="connsiteX334" fmla="*/ 5330058 w 9488164"/>
              <a:gd name="connsiteY334" fmla="*/ 105230 h 1531834"/>
              <a:gd name="connsiteX335" fmla="*/ 5309294 w 9488164"/>
              <a:gd name="connsiteY335" fmla="*/ 125307 h 1531834"/>
              <a:gd name="connsiteX336" fmla="*/ 3965482 w 9488164"/>
              <a:gd name="connsiteY336" fmla="*/ 98307 h 1531834"/>
              <a:gd name="connsiteX337" fmla="*/ 3944926 w 9488164"/>
              <a:gd name="connsiteY337" fmla="*/ 78692 h 1531834"/>
              <a:gd name="connsiteX338" fmla="*/ 3962367 w 9488164"/>
              <a:gd name="connsiteY338" fmla="*/ 52384 h 1531834"/>
              <a:gd name="connsiteX339" fmla="*/ 4065769 w 9488164"/>
              <a:gd name="connsiteY339" fmla="*/ 36000 h 1531834"/>
              <a:gd name="connsiteX340" fmla="*/ 4089024 w 9488164"/>
              <a:gd name="connsiteY340" fmla="*/ 55846 h 1531834"/>
              <a:gd name="connsiteX341" fmla="*/ 4071168 w 9488164"/>
              <a:gd name="connsiteY341" fmla="*/ 81692 h 1531834"/>
              <a:gd name="connsiteX342" fmla="*/ 3968596 w 9488164"/>
              <a:gd name="connsiteY342" fmla="*/ 97845 h 1531834"/>
              <a:gd name="connsiteX343" fmla="*/ 3965482 w 9488164"/>
              <a:gd name="connsiteY343" fmla="*/ 98307 h 1531834"/>
              <a:gd name="connsiteX344" fmla="*/ 5103320 w 9488164"/>
              <a:gd name="connsiteY344" fmla="*/ 96692 h 1531834"/>
              <a:gd name="connsiteX345" fmla="*/ 5100829 w 9488164"/>
              <a:gd name="connsiteY345" fmla="*/ 96461 h 1531834"/>
              <a:gd name="connsiteX346" fmla="*/ 4997842 w 9488164"/>
              <a:gd name="connsiteY346" fmla="*/ 83999 h 1531834"/>
              <a:gd name="connsiteX347" fmla="*/ 4979363 w 9488164"/>
              <a:gd name="connsiteY347" fmla="*/ 58615 h 1531834"/>
              <a:gd name="connsiteX348" fmla="*/ 5002202 w 9488164"/>
              <a:gd name="connsiteY348" fmla="*/ 38077 h 1531834"/>
              <a:gd name="connsiteX349" fmla="*/ 5105604 w 9488164"/>
              <a:gd name="connsiteY349" fmla="*/ 50538 h 1531834"/>
              <a:gd name="connsiteX350" fmla="*/ 5123876 w 9488164"/>
              <a:gd name="connsiteY350" fmla="*/ 76153 h 1531834"/>
              <a:gd name="connsiteX351" fmla="*/ 5103320 w 9488164"/>
              <a:gd name="connsiteY351" fmla="*/ 96692 h 1531834"/>
              <a:gd name="connsiteX352" fmla="*/ 4896931 w 9488164"/>
              <a:gd name="connsiteY352" fmla="*/ 72923 h 1531834"/>
              <a:gd name="connsiteX353" fmla="*/ 4895063 w 9488164"/>
              <a:gd name="connsiteY353" fmla="*/ 72923 h 1531834"/>
              <a:gd name="connsiteX354" fmla="*/ 4791868 w 9488164"/>
              <a:gd name="connsiteY354" fmla="*/ 62769 h 1531834"/>
              <a:gd name="connsiteX355" fmla="*/ 4772973 w 9488164"/>
              <a:gd name="connsiteY355" fmla="*/ 37846 h 1531834"/>
              <a:gd name="connsiteX356" fmla="*/ 4795398 w 9488164"/>
              <a:gd name="connsiteY356" fmla="*/ 16846 h 1531834"/>
              <a:gd name="connsiteX357" fmla="*/ 4899008 w 9488164"/>
              <a:gd name="connsiteY357" fmla="*/ 27000 h 1531834"/>
              <a:gd name="connsiteX358" fmla="*/ 4917695 w 9488164"/>
              <a:gd name="connsiteY358" fmla="*/ 52153 h 1531834"/>
              <a:gd name="connsiteX359" fmla="*/ 4896931 w 9488164"/>
              <a:gd name="connsiteY359" fmla="*/ 72923 h 1531834"/>
              <a:gd name="connsiteX360" fmla="*/ 4171663 w 9488164"/>
              <a:gd name="connsiteY360" fmla="*/ 68307 h 1531834"/>
              <a:gd name="connsiteX361" fmla="*/ 4151107 w 9488164"/>
              <a:gd name="connsiteY361" fmla="*/ 47769 h 1531834"/>
              <a:gd name="connsiteX362" fmla="*/ 4169587 w 9488164"/>
              <a:gd name="connsiteY362" fmla="*/ 22384 h 1531834"/>
              <a:gd name="connsiteX363" fmla="*/ 4273612 w 9488164"/>
              <a:gd name="connsiteY363" fmla="*/ 11308 h 1531834"/>
              <a:gd name="connsiteX364" fmla="*/ 4296036 w 9488164"/>
              <a:gd name="connsiteY364" fmla="*/ 32538 h 1531834"/>
              <a:gd name="connsiteX365" fmla="*/ 4276934 w 9488164"/>
              <a:gd name="connsiteY365" fmla="*/ 57461 h 1531834"/>
              <a:gd name="connsiteX366" fmla="*/ 4173947 w 9488164"/>
              <a:gd name="connsiteY366" fmla="*/ 68307 h 1531834"/>
              <a:gd name="connsiteX367" fmla="*/ 4171663 w 9488164"/>
              <a:gd name="connsiteY367" fmla="*/ 68307 h 1531834"/>
              <a:gd name="connsiteX368" fmla="*/ 4690127 w 9488164"/>
              <a:gd name="connsiteY368" fmla="*/ 53538 h 1531834"/>
              <a:gd name="connsiteX369" fmla="*/ 4688466 w 9488164"/>
              <a:gd name="connsiteY369" fmla="*/ 53538 h 1531834"/>
              <a:gd name="connsiteX370" fmla="*/ 4663135 w 9488164"/>
              <a:gd name="connsiteY370" fmla="*/ 51461 h 1531834"/>
              <a:gd name="connsiteX371" fmla="*/ 4585687 w 9488164"/>
              <a:gd name="connsiteY371" fmla="*/ 47077 h 1531834"/>
              <a:gd name="connsiteX372" fmla="*/ 4565547 w 9488164"/>
              <a:gd name="connsiteY372" fmla="*/ 23308 h 1531834"/>
              <a:gd name="connsiteX373" fmla="*/ 4586310 w 9488164"/>
              <a:gd name="connsiteY373" fmla="*/ 923 h 1531834"/>
              <a:gd name="connsiteX374" fmla="*/ 4586933 w 9488164"/>
              <a:gd name="connsiteY374" fmla="*/ 923 h 1531834"/>
              <a:gd name="connsiteX375" fmla="*/ 4666042 w 9488164"/>
              <a:gd name="connsiteY375" fmla="*/ 5308 h 1531834"/>
              <a:gd name="connsiteX376" fmla="*/ 4691373 w 9488164"/>
              <a:gd name="connsiteY376" fmla="*/ 7385 h 1531834"/>
              <a:gd name="connsiteX377" fmla="*/ 4710476 w 9488164"/>
              <a:gd name="connsiteY377" fmla="*/ 32077 h 1531834"/>
              <a:gd name="connsiteX378" fmla="*/ 4690127 w 9488164"/>
              <a:gd name="connsiteY378" fmla="*/ 53538 h 1531834"/>
              <a:gd name="connsiteX379" fmla="*/ 4378675 w 9488164"/>
              <a:gd name="connsiteY379" fmla="*/ 49846 h 1531834"/>
              <a:gd name="connsiteX380" fmla="*/ 4357912 w 9488164"/>
              <a:gd name="connsiteY380" fmla="*/ 27923 h 1531834"/>
              <a:gd name="connsiteX381" fmla="*/ 4377637 w 9488164"/>
              <a:gd name="connsiteY381" fmla="*/ 3692 h 1531834"/>
              <a:gd name="connsiteX382" fmla="*/ 4482285 w 9488164"/>
              <a:gd name="connsiteY382" fmla="*/ 0 h 1531834"/>
              <a:gd name="connsiteX383" fmla="*/ 4482493 w 9488164"/>
              <a:gd name="connsiteY383" fmla="*/ 0 h 1531834"/>
              <a:gd name="connsiteX384" fmla="*/ 4503256 w 9488164"/>
              <a:gd name="connsiteY384" fmla="*/ 22846 h 1531834"/>
              <a:gd name="connsiteX385" fmla="*/ 4482700 w 9488164"/>
              <a:gd name="connsiteY385" fmla="*/ 46153 h 1531834"/>
              <a:gd name="connsiteX386" fmla="*/ 4379713 w 9488164"/>
              <a:gd name="connsiteY386" fmla="*/ 49846 h 1531834"/>
              <a:gd name="connsiteX387" fmla="*/ 4378675 w 9488164"/>
              <a:gd name="connsiteY387" fmla="*/ 49846 h 153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</a:cxnLst>
            <a:rect l="l" t="t" r="r" b="b"/>
            <a:pathLst>
              <a:path w="9488164" h="1531834">
                <a:moveTo>
                  <a:pt x="20836" y="1531834"/>
                </a:moveTo>
                <a:cubicBezTo>
                  <a:pt x="12946" y="1531834"/>
                  <a:pt x="5264" y="1526757"/>
                  <a:pt x="1734" y="1517988"/>
                </a:cubicBezTo>
                <a:cubicBezTo>
                  <a:pt x="-2834" y="1506450"/>
                  <a:pt x="1942" y="1492604"/>
                  <a:pt x="12323" y="1487527"/>
                </a:cubicBezTo>
                <a:cubicBezTo>
                  <a:pt x="12323" y="1487527"/>
                  <a:pt x="46375" y="1470912"/>
                  <a:pt x="108873" y="1440912"/>
                </a:cubicBezTo>
                <a:cubicBezTo>
                  <a:pt x="119463" y="1435835"/>
                  <a:pt x="131713" y="1441373"/>
                  <a:pt x="136074" y="1452912"/>
                </a:cubicBezTo>
                <a:cubicBezTo>
                  <a:pt x="140642" y="1464681"/>
                  <a:pt x="135658" y="1478065"/>
                  <a:pt x="125277" y="1483142"/>
                </a:cubicBezTo>
                <a:cubicBezTo>
                  <a:pt x="62986" y="1512911"/>
                  <a:pt x="29349" y="1529527"/>
                  <a:pt x="29142" y="1529527"/>
                </a:cubicBezTo>
                <a:cubicBezTo>
                  <a:pt x="26442" y="1531142"/>
                  <a:pt x="23743" y="1531834"/>
                  <a:pt x="20836" y="1531834"/>
                </a:cubicBezTo>
                <a:close/>
                <a:moveTo>
                  <a:pt x="9467388" y="1523065"/>
                </a:moveTo>
                <a:cubicBezTo>
                  <a:pt x="9466350" y="1523065"/>
                  <a:pt x="9465311" y="1523065"/>
                  <a:pt x="9464481" y="1522834"/>
                </a:cubicBezTo>
                <a:cubicBezTo>
                  <a:pt x="9430222" y="1517296"/>
                  <a:pt x="9395546" y="1511065"/>
                  <a:pt x="9361287" y="1504373"/>
                </a:cubicBezTo>
                <a:cubicBezTo>
                  <a:pt x="9350074" y="1502065"/>
                  <a:pt x="9342392" y="1490296"/>
                  <a:pt x="9344468" y="1477604"/>
                </a:cubicBezTo>
                <a:cubicBezTo>
                  <a:pt x="9346337" y="1465142"/>
                  <a:pt x="9357342" y="1456604"/>
                  <a:pt x="9368554" y="1458912"/>
                </a:cubicBezTo>
                <a:cubicBezTo>
                  <a:pt x="9402191" y="1465604"/>
                  <a:pt x="9436450" y="1471604"/>
                  <a:pt x="9470295" y="1477142"/>
                </a:cubicBezTo>
                <a:cubicBezTo>
                  <a:pt x="9481715" y="1478988"/>
                  <a:pt x="9489605" y="1490758"/>
                  <a:pt x="9487944" y="1503219"/>
                </a:cubicBezTo>
                <a:cubicBezTo>
                  <a:pt x="9486490" y="1514757"/>
                  <a:pt x="9477562" y="1523065"/>
                  <a:pt x="9467388" y="1523065"/>
                </a:cubicBezTo>
                <a:close/>
                <a:moveTo>
                  <a:pt x="9263075" y="1482912"/>
                </a:moveTo>
                <a:cubicBezTo>
                  <a:pt x="9261622" y="1482912"/>
                  <a:pt x="9260169" y="1482681"/>
                  <a:pt x="9258715" y="1482450"/>
                </a:cubicBezTo>
                <a:cubicBezTo>
                  <a:pt x="9225078" y="1474604"/>
                  <a:pt x="9190819" y="1466065"/>
                  <a:pt x="9157181" y="1457296"/>
                </a:cubicBezTo>
                <a:cubicBezTo>
                  <a:pt x="9145969" y="1454296"/>
                  <a:pt x="9139117" y="1441835"/>
                  <a:pt x="9141817" y="1429604"/>
                </a:cubicBezTo>
                <a:cubicBezTo>
                  <a:pt x="9144516" y="1417374"/>
                  <a:pt x="9155728" y="1409528"/>
                  <a:pt x="9166733" y="1412527"/>
                </a:cubicBezTo>
                <a:cubicBezTo>
                  <a:pt x="9199954" y="1421297"/>
                  <a:pt x="9233799" y="1429604"/>
                  <a:pt x="9267228" y="1437450"/>
                </a:cubicBezTo>
                <a:cubicBezTo>
                  <a:pt x="9278440" y="1439989"/>
                  <a:pt x="9285707" y="1452219"/>
                  <a:pt x="9283424" y="1464681"/>
                </a:cubicBezTo>
                <a:cubicBezTo>
                  <a:pt x="9281347" y="1475527"/>
                  <a:pt x="9272626" y="1482912"/>
                  <a:pt x="9263075" y="1482912"/>
                </a:cubicBezTo>
                <a:close/>
                <a:moveTo>
                  <a:pt x="213106" y="1439989"/>
                </a:moveTo>
                <a:cubicBezTo>
                  <a:pt x="205008" y="1439989"/>
                  <a:pt x="197326" y="1434681"/>
                  <a:pt x="194004" y="1425912"/>
                </a:cubicBezTo>
                <a:cubicBezTo>
                  <a:pt x="189436" y="1414143"/>
                  <a:pt x="194419" y="1400528"/>
                  <a:pt x="205008" y="1395681"/>
                </a:cubicBezTo>
                <a:cubicBezTo>
                  <a:pt x="234077" y="1382066"/>
                  <a:pt x="266261" y="1366836"/>
                  <a:pt x="301143" y="1350682"/>
                </a:cubicBezTo>
                <a:cubicBezTo>
                  <a:pt x="311733" y="1345836"/>
                  <a:pt x="323776" y="1351374"/>
                  <a:pt x="328343" y="1363143"/>
                </a:cubicBezTo>
                <a:cubicBezTo>
                  <a:pt x="332704" y="1374912"/>
                  <a:pt x="327721" y="1388297"/>
                  <a:pt x="317131" y="1393374"/>
                </a:cubicBezTo>
                <a:cubicBezTo>
                  <a:pt x="282249" y="1409528"/>
                  <a:pt x="250273" y="1424527"/>
                  <a:pt x="221204" y="1438373"/>
                </a:cubicBezTo>
                <a:cubicBezTo>
                  <a:pt x="218505" y="1439296"/>
                  <a:pt x="215805" y="1439989"/>
                  <a:pt x="213106" y="1439989"/>
                </a:cubicBezTo>
                <a:close/>
                <a:moveTo>
                  <a:pt x="9061670" y="1429835"/>
                </a:moveTo>
                <a:cubicBezTo>
                  <a:pt x="9060008" y="1429835"/>
                  <a:pt x="9058140" y="1429604"/>
                  <a:pt x="9056271" y="1429143"/>
                </a:cubicBezTo>
                <a:cubicBezTo>
                  <a:pt x="9022634" y="1419220"/>
                  <a:pt x="8989205" y="1408835"/>
                  <a:pt x="8955776" y="1397989"/>
                </a:cubicBezTo>
                <a:cubicBezTo>
                  <a:pt x="8944771" y="1394528"/>
                  <a:pt x="8938542" y="1381605"/>
                  <a:pt x="8941657" y="1369374"/>
                </a:cubicBezTo>
                <a:cubicBezTo>
                  <a:pt x="8944771" y="1357143"/>
                  <a:pt x="8956399" y="1349989"/>
                  <a:pt x="8967403" y="1353682"/>
                </a:cubicBezTo>
                <a:cubicBezTo>
                  <a:pt x="9000625" y="1364297"/>
                  <a:pt x="9033639" y="1374682"/>
                  <a:pt x="9066861" y="1384374"/>
                </a:cubicBezTo>
                <a:cubicBezTo>
                  <a:pt x="9077865" y="1387605"/>
                  <a:pt x="9084509" y="1400297"/>
                  <a:pt x="9081603" y="1412527"/>
                </a:cubicBezTo>
                <a:cubicBezTo>
                  <a:pt x="9079111" y="1423143"/>
                  <a:pt x="9070805" y="1429835"/>
                  <a:pt x="9061670" y="1429835"/>
                </a:cubicBezTo>
                <a:close/>
                <a:moveTo>
                  <a:pt x="8862132" y="1365451"/>
                </a:moveTo>
                <a:cubicBezTo>
                  <a:pt x="8860056" y="1365451"/>
                  <a:pt x="8857980" y="1365220"/>
                  <a:pt x="8855904" y="1364297"/>
                </a:cubicBezTo>
                <a:cubicBezTo>
                  <a:pt x="8822890" y="1352759"/>
                  <a:pt x="8789875" y="1340759"/>
                  <a:pt x="8756861" y="1328528"/>
                </a:cubicBezTo>
                <a:cubicBezTo>
                  <a:pt x="8746065" y="1324374"/>
                  <a:pt x="8740251" y="1311451"/>
                  <a:pt x="8743780" y="1299221"/>
                </a:cubicBezTo>
                <a:cubicBezTo>
                  <a:pt x="8747518" y="1287221"/>
                  <a:pt x="8759146" y="1280759"/>
                  <a:pt x="8770150" y="1284682"/>
                </a:cubicBezTo>
                <a:cubicBezTo>
                  <a:pt x="8802956" y="1296913"/>
                  <a:pt x="8835555" y="1308913"/>
                  <a:pt x="8868361" y="1320220"/>
                </a:cubicBezTo>
                <a:cubicBezTo>
                  <a:pt x="8879366" y="1324144"/>
                  <a:pt x="8885387" y="1337066"/>
                  <a:pt x="8881858" y="1349066"/>
                </a:cubicBezTo>
                <a:cubicBezTo>
                  <a:pt x="8879159" y="1358989"/>
                  <a:pt x="8871061" y="1365451"/>
                  <a:pt x="8862132" y="1365451"/>
                </a:cubicBezTo>
                <a:close/>
                <a:moveTo>
                  <a:pt x="405168" y="1350451"/>
                </a:moveTo>
                <a:cubicBezTo>
                  <a:pt x="397071" y="1350451"/>
                  <a:pt x="389180" y="1345143"/>
                  <a:pt x="386066" y="1336143"/>
                </a:cubicBezTo>
                <a:cubicBezTo>
                  <a:pt x="381706" y="1324374"/>
                  <a:pt x="386689" y="1310759"/>
                  <a:pt x="397278" y="1305913"/>
                </a:cubicBezTo>
                <a:cubicBezTo>
                  <a:pt x="427801" y="1291836"/>
                  <a:pt x="459984" y="1277067"/>
                  <a:pt x="493621" y="1261836"/>
                </a:cubicBezTo>
                <a:cubicBezTo>
                  <a:pt x="504210" y="1256990"/>
                  <a:pt x="516461" y="1262759"/>
                  <a:pt x="520613" y="1274529"/>
                </a:cubicBezTo>
                <a:cubicBezTo>
                  <a:pt x="524974" y="1286298"/>
                  <a:pt x="519783" y="1299682"/>
                  <a:pt x="509193" y="1304528"/>
                </a:cubicBezTo>
                <a:cubicBezTo>
                  <a:pt x="475557" y="1319759"/>
                  <a:pt x="443581" y="1334528"/>
                  <a:pt x="413058" y="1348605"/>
                </a:cubicBezTo>
                <a:cubicBezTo>
                  <a:pt x="410567" y="1349989"/>
                  <a:pt x="407868" y="1350451"/>
                  <a:pt x="405168" y="1350451"/>
                </a:cubicBezTo>
                <a:close/>
                <a:moveTo>
                  <a:pt x="8665502" y="1291836"/>
                </a:moveTo>
                <a:cubicBezTo>
                  <a:pt x="8663219" y="1291836"/>
                  <a:pt x="8660934" y="1291375"/>
                  <a:pt x="8658651" y="1290451"/>
                </a:cubicBezTo>
                <a:cubicBezTo>
                  <a:pt x="8626052" y="1277529"/>
                  <a:pt x="8593453" y="1264375"/>
                  <a:pt x="8560854" y="1250990"/>
                </a:cubicBezTo>
                <a:cubicBezTo>
                  <a:pt x="8550057" y="1246606"/>
                  <a:pt x="8544659" y="1233221"/>
                  <a:pt x="8548604" y="1221221"/>
                </a:cubicBezTo>
                <a:cubicBezTo>
                  <a:pt x="8552549" y="1209221"/>
                  <a:pt x="8564592" y="1203221"/>
                  <a:pt x="8575389" y="1207606"/>
                </a:cubicBezTo>
                <a:cubicBezTo>
                  <a:pt x="8607988" y="1220991"/>
                  <a:pt x="8640379" y="1234144"/>
                  <a:pt x="8672562" y="1246836"/>
                </a:cubicBezTo>
                <a:cubicBezTo>
                  <a:pt x="8683359" y="1250990"/>
                  <a:pt x="8688965" y="1264375"/>
                  <a:pt x="8685228" y="1276375"/>
                </a:cubicBezTo>
                <a:cubicBezTo>
                  <a:pt x="8682113" y="1286067"/>
                  <a:pt x="8674015" y="1291836"/>
                  <a:pt x="8665502" y="1291836"/>
                </a:cubicBezTo>
                <a:close/>
                <a:moveTo>
                  <a:pt x="597853" y="1262759"/>
                </a:moveTo>
                <a:cubicBezTo>
                  <a:pt x="589548" y="1262759"/>
                  <a:pt x="581866" y="1257221"/>
                  <a:pt x="578543" y="1248452"/>
                </a:cubicBezTo>
                <a:cubicBezTo>
                  <a:pt x="574183" y="1236683"/>
                  <a:pt x="579374" y="1223067"/>
                  <a:pt x="589963" y="1218452"/>
                </a:cubicBezTo>
                <a:cubicBezTo>
                  <a:pt x="621109" y="1204375"/>
                  <a:pt x="653292" y="1190068"/>
                  <a:pt x="686513" y="1175068"/>
                </a:cubicBezTo>
                <a:cubicBezTo>
                  <a:pt x="697103" y="1170452"/>
                  <a:pt x="709146" y="1175991"/>
                  <a:pt x="713506" y="1187760"/>
                </a:cubicBezTo>
                <a:cubicBezTo>
                  <a:pt x="717866" y="1199529"/>
                  <a:pt x="712675" y="1213144"/>
                  <a:pt x="701878" y="1217760"/>
                </a:cubicBezTo>
                <a:cubicBezTo>
                  <a:pt x="668864" y="1232529"/>
                  <a:pt x="636681" y="1246836"/>
                  <a:pt x="605536" y="1260913"/>
                </a:cubicBezTo>
                <a:cubicBezTo>
                  <a:pt x="603044" y="1262298"/>
                  <a:pt x="600345" y="1262759"/>
                  <a:pt x="597853" y="1262759"/>
                </a:cubicBezTo>
                <a:close/>
                <a:moveTo>
                  <a:pt x="8470949" y="1211760"/>
                </a:moveTo>
                <a:cubicBezTo>
                  <a:pt x="8468457" y="1211760"/>
                  <a:pt x="8465966" y="1211298"/>
                  <a:pt x="8463473" y="1210144"/>
                </a:cubicBezTo>
                <a:cubicBezTo>
                  <a:pt x="8431290" y="1196298"/>
                  <a:pt x="8399107" y="1182452"/>
                  <a:pt x="8366716" y="1168145"/>
                </a:cubicBezTo>
                <a:cubicBezTo>
                  <a:pt x="8356127" y="1163529"/>
                  <a:pt x="8350728" y="1150145"/>
                  <a:pt x="8355089" y="1138145"/>
                </a:cubicBezTo>
                <a:cubicBezTo>
                  <a:pt x="8359241" y="1126376"/>
                  <a:pt x="8371284" y="1120607"/>
                  <a:pt x="8382081" y="1125222"/>
                </a:cubicBezTo>
                <a:cubicBezTo>
                  <a:pt x="8414472" y="1139299"/>
                  <a:pt x="8446448" y="1153376"/>
                  <a:pt x="8478631" y="1166991"/>
                </a:cubicBezTo>
                <a:cubicBezTo>
                  <a:pt x="8489428" y="1171606"/>
                  <a:pt x="8494619" y="1184991"/>
                  <a:pt x="8490466" y="1196760"/>
                </a:cubicBezTo>
                <a:cubicBezTo>
                  <a:pt x="8487144" y="1206221"/>
                  <a:pt x="8479254" y="1211760"/>
                  <a:pt x="8470949" y="1211760"/>
                </a:cubicBezTo>
                <a:close/>
                <a:moveTo>
                  <a:pt x="790954" y="1176683"/>
                </a:moveTo>
                <a:cubicBezTo>
                  <a:pt x="782648" y="1176683"/>
                  <a:pt x="774966" y="1171145"/>
                  <a:pt x="771644" y="1162145"/>
                </a:cubicBezTo>
                <a:cubicBezTo>
                  <a:pt x="767491" y="1150376"/>
                  <a:pt x="772682" y="1136991"/>
                  <a:pt x="783271" y="1132145"/>
                </a:cubicBezTo>
                <a:cubicBezTo>
                  <a:pt x="814832" y="1118299"/>
                  <a:pt x="847015" y="1103991"/>
                  <a:pt x="880029" y="1089684"/>
                </a:cubicBezTo>
                <a:cubicBezTo>
                  <a:pt x="890826" y="1085069"/>
                  <a:pt x="902661" y="1090838"/>
                  <a:pt x="907022" y="1102607"/>
                </a:cubicBezTo>
                <a:cubicBezTo>
                  <a:pt x="911174" y="1114376"/>
                  <a:pt x="905983" y="1127760"/>
                  <a:pt x="895394" y="1132607"/>
                </a:cubicBezTo>
                <a:cubicBezTo>
                  <a:pt x="862380" y="1146914"/>
                  <a:pt x="830197" y="1161222"/>
                  <a:pt x="798844" y="1175068"/>
                </a:cubicBezTo>
                <a:cubicBezTo>
                  <a:pt x="796145" y="1175991"/>
                  <a:pt x="793445" y="1176683"/>
                  <a:pt x="790954" y="1176683"/>
                </a:cubicBezTo>
                <a:close/>
                <a:moveTo>
                  <a:pt x="8277849" y="1127068"/>
                </a:moveTo>
                <a:cubicBezTo>
                  <a:pt x="8275149" y="1127068"/>
                  <a:pt x="8272658" y="1126607"/>
                  <a:pt x="8270166" y="1125453"/>
                </a:cubicBezTo>
                <a:cubicBezTo>
                  <a:pt x="8238190" y="1111145"/>
                  <a:pt x="8206215" y="1096607"/>
                  <a:pt x="8174031" y="1082069"/>
                </a:cubicBezTo>
                <a:cubicBezTo>
                  <a:pt x="8163442" y="1077222"/>
                  <a:pt x="8158251" y="1063838"/>
                  <a:pt x="8162611" y="1052069"/>
                </a:cubicBezTo>
                <a:cubicBezTo>
                  <a:pt x="8166971" y="1040300"/>
                  <a:pt x="8179222" y="1034761"/>
                  <a:pt x="8189604" y="1039377"/>
                </a:cubicBezTo>
                <a:cubicBezTo>
                  <a:pt x="8221787" y="1053915"/>
                  <a:pt x="8253763" y="1068453"/>
                  <a:pt x="8285738" y="1082761"/>
                </a:cubicBezTo>
                <a:cubicBezTo>
                  <a:pt x="8296328" y="1087607"/>
                  <a:pt x="8301519" y="1100991"/>
                  <a:pt x="8297159" y="1112761"/>
                </a:cubicBezTo>
                <a:cubicBezTo>
                  <a:pt x="8293836" y="1121761"/>
                  <a:pt x="8286154" y="1127068"/>
                  <a:pt x="8277849" y="1127068"/>
                </a:cubicBezTo>
                <a:close/>
                <a:moveTo>
                  <a:pt x="984469" y="1091992"/>
                </a:moveTo>
                <a:cubicBezTo>
                  <a:pt x="976164" y="1091992"/>
                  <a:pt x="968274" y="1086453"/>
                  <a:pt x="965159" y="1077222"/>
                </a:cubicBezTo>
                <a:cubicBezTo>
                  <a:pt x="961007" y="1065453"/>
                  <a:pt x="966197" y="1052069"/>
                  <a:pt x="976994" y="1047453"/>
                </a:cubicBezTo>
                <a:cubicBezTo>
                  <a:pt x="1008763" y="1033607"/>
                  <a:pt x="1041154" y="1019761"/>
                  <a:pt x="1073960" y="1005685"/>
                </a:cubicBezTo>
                <a:cubicBezTo>
                  <a:pt x="1084757" y="1001069"/>
                  <a:pt x="1096592" y="1007069"/>
                  <a:pt x="1100745" y="1019069"/>
                </a:cubicBezTo>
                <a:cubicBezTo>
                  <a:pt x="1104898" y="1030838"/>
                  <a:pt x="1099499" y="1044223"/>
                  <a:pt x="1088910" y="1048838"/>
                </a:cubicBezTo>
                <a:cubicBezTo>
                  <a:pt x="1056103" y="1062915"/>
                  <a:pt x="1023712" y="1076761"/>
                  <a:pt x="991944" y="1090376"/>
                </a:cubicBezTo>
                <a:cubicBezTo>
                  <a:pt x="989453" y="1091530"/>
                  <a:pt x="986961" y="1091992"/>
                  <a:pt x="984469" y="1091992"/>
                </a:cubicBezTo>
                <a:close/>
                <a:moveTo>
                  <a:pt x="8085787" y="1039838"/>
                </a:moveTo>
                <a:cubicBezTo>
                  <a:pt x="8083087" y="1039838"/>
                  <a:pt x="8080388" y="1039377"/>
                  <a:pt x="8077896" y="1037992"/>
                </a:cubicBezTo>
                <a:lnTo>
                  <a:pt x="7981969" y="993915"/>
                </a:lnTo>
                <a:cubicBezTo>
                  <a:pt x="7971380" y="989069"/>
                  <a:pt x="7966397" y="975454"/>
                  <a:pt x="7970757" y="963685"/>
                </a:cubicBezTo>
                <a:cubicBezTo>
                  <a:pt x="7975117" y="951916"/>
                  <a:pt x="7987367" y="946377"/>
                  <a:pt x="7997957" y="951223"/>
                </a:cubicBezTo>
                <a:lnTo>
                  <a:pt x="8093884" y="995300"/>
                </a:lnTo>
                <a:cubicBezTo>
                  <a:pt x="8104474" y="1000146"/>
                  <a:pt x="8109457" y="1013531"/>
                  <a:pt x="8105097" y="1025530"/>
                </a:cubicBezTo>
                <a:cubicBezTo>
                  <a:pt x="8101774" y="1034530"/>
                  <a:pt x="8093884" y="1039838"/>
                  <a:pt x="8085787" y="1039838"/>
                </a:cubicBezTo>
                <a:close/>
                <a:moveTo>
                  <a:pt x="1178608" y="1009146"/>
                </a:moveTo>
                <a:cubicBezTo>
                  <a:pt x="1170303" y="1009146"/>
                  <a:pt x="1162412" y="1003377"/>
                  <a:pt x="1159298" y="994377"/>
                </a:cubicBezTo>
                <a:cubicBezTo>
                  <a:pt x="1155145" y="982377"/>
                  <a:pt x="1160544" y="969223"/>
                  <a:pt x="1171341" y="964608"/>
                </a:cubicBezTo>
                <a:cubicBezTo>
                  <a:pt x="1203316" y="950993"/>
                  <a:pt x="1235707" y="937377"/>
                  <a:pt x="1268721" y="923762"/>
                </a:cubicBezTo>
                <a:cubicBezTo>
                  <a:pt x="1279518" y="919147"/>
                  <a:pt x="1291354" y="925377"/>
                  <a:pt x="1295506" y="937147"/>
                </a:cubicBezTo>
                <a:cubicBezTo>
                  <a:pt x="1299451" y="949146"/>
                  <a:pt x="1294053" y="962300"/>
                  <a:pt x="1283463" y="966916"/>
                </a:cubicBezTo>
                <a:cubicBezTo>
                  <a:pt x="1250657" y="980531"/>
                  <a:pt x="1218266" y="994377"/>
                  <a:pt x="1186290" y="1007761"/>
                </a:cubicBezTo>
                <a:cubicBezTo>
                  <a:pt x="1183384" y="1008684"/>
                  <a:pt x="1180892" y="1009146"/>
                  <a:pt x="1178608" y="1009146"/>
                </a:cubicBezTo>
                <a:close/>
                <a:moveTo>
                  <a:pt x="7893932" y="951685"/>
                </a:moveTo>
                <a:cubicBezTo>
                  <a:pt x="7891232" y="951685"/>
                  <a:pt x="7888534" y="951223"/>
                  <a:pt x="7886041" y="949839"/>
                </a:cubicBezTo>
                <a:cubicBezTo>
                  <a:pt x="7854273" y="935300"/>
                  <a:pt x="7822298" y="920531"/>
                  <a:pt x="7790114" y="905993"/>
                </a:cubicBezTo>
                <a:cubicBezTo>
                  <a:pt x="7779525" y="901147"/>
                  <a:pt x="7774542" y="887762"/>
                  <a:pt x="7778902" y="875993"/>
                </a:cubicBezTo>
                <a:cubicBezTo>
                  <a:pt x="7783263" y="864224"/>
                  <a:pt x="7795305" y="858455"/>
                  <a:pt x="7805895" y="863301"/>
                </a:cubicBezTo>
                <a:cubicBezTo>
                  <a:pt x="7838078" y="878070"/>
                  <a:pt x="7870054" y="892608"/>
                  <a:pt x="7901822" y="907147"/>
                </a:cubicBezTo>
                <a:cubicBezTo>
                  <a:pt x="7912411" y="911993"/>
                  <a:pt x="7917395" y="925608"/>
                  <a:pt x="7913034" y="937377"/>
                </a:cubicBezTo>
                <a:cubicBezTo>
                  <a:pt x="7909920" y="946377"/>
                  <a:pt x="7902030" y="951685"/>
                  <a:pt x="7893932" y="951685"/>
                </a:cubicBezTo>
                <a:close/>
                <a:moveTo>
                  <a:pt x="1373162" y="927685"/>
                </a:moveTo>
                <a:cubicBezTo>
                  <a:pt x="1364649" y="927685"/>
                  <a:pt x="1356758" y="921916"/>
                  <a:pt x="1353644" y="912685"/>
                </a:cubicBezTo>
                <a:cubicBezTo>
                  <a:pt x="1349699" y="900685"/>
                  <a:pt x="1355097" y="887532"/>
                  <a:pt x="1365894" y="882916"/>
                </a:cubicBezTo>
                <a:cubicBezTo>
                  <a:pt x="1398078" y="869532"/>
                  <a:pt x="1430677" y="856147"/>
                  <a:pt x="1463483" y="842763"/>
                </a:cubicBezTo>
                <a:cubicBezTo>
                  <a:pt x="1474280" y="838378"/>
                  <a:pt x="1486115" y="844609"/>
                  <a:pt x="1490060" y="856378"/>
                </a:cubicBezTo>
                <a:cubicBezTo>
                  <a:pt x="1494005" y="868378"/>
                  <a:pt x="1488399" y="881532"/>
                  <a:pt x="1477810" y="885916"/>
                </a:cubicBezTo>
                <a:cubicBezTo>
                  <a:pt x="1445003" y="899301"/>
                  <a:pt x="1412612" y="912685"/>
                  <a:pt x="1380429" y="925839"/>
                </a:cubicBezTo>
                <a:cubicBezTo>
                  <a:pt x="1377937" y="927224"/>
                  <a:pt x="1375446" y="927685"/>
                  <a:pt x="1373162" y="927685"/>
                </a:cubicBezTo>
                <a:close/>
                <a:moveTo>
                  <a:pt x="7701870" y="864224"/>
                </a:moveTo>
                <a:cubicBezTo>
                  <a:pt x="7699170" y="864224"/>
                  <a:pt x="7696679" y="863763"/>
                  <a:pt x="7693979" y="862609"/>
                </a:cubicBezTo>
                <a:cubicBezTo>
                  <a:pt x="7662211" y="848301"/>
                  <a:pt x="7630236" y="833993"/>
                  <a:pt x="7597845" y="819455"/>
                </a:cubicBezTo>
                <a:cubicBezTo>
                  <a:pt x="7587255" y="814609"/>
                  <a:pt x="7582064" y="801225"/>
                  <a:pt x="7586217" y="789455"/>
                </a:cubicBezTo>
                <a:cubicBezTo>
                  <a:pt x="7590578" y="777686"/>
                  <a:pt x="7602620" y="771917"/>
                  <a:pt x="7613210" y="776532"/>
                </a:cubicBezTo>
                <a:cubicBezTo>
                  <a:pt x="7645601" y="791071"/>
                  <a:pt x="7677784" y="805378"/>
                  <a:pt x="7709552" y="819686"/>
                </a:cubicBezTo>
                <a:cubicBezTo>
                  <a:pt x="7720141" y="824532"/>
                  <a:pt x="7725332" y="837917"/>
                  <a:pt x="7720972" y="849686"/>
                </a:cubicBezTo>
                <a:cubicBezTo>
                  <a:pt x="7717858" y="858916"/>
                  <a:pt x="7710175" y="864224"/>
                  <a:pt x="7701870" y="864224"/>
                </a:cubicBezTo>
                <a:close/>
                <a:moveTo>
                  <a:pt x="1568338" y="848070"/>
                </a:moveTo>
                <a:cubicBezTo>
                  <a:pt x="1559825" y="848070"/>
                  <a:pt x="1551935" y="842301"/>
                  <a:pt x="1548821" y="832840"/>
                </a:cubicBezTo>
                <a:cubicBezTo>
                  <a:pt x="1544876" y="820840"/>
                  <a:pt x="1550482" y="807686"/>
                  <a:pt x="1561279" y="803301"/>
                </a:cubicBezTo>
                <a:cubicBezTo>
                  <a:pt x="1593670" y="790148"/>
                  <a:pt x="1626268" y="777225"/>
                  <a:pt x="1659075" y="764071"/>
                </a:cubicBezTo>
                <a:cubicBezTo>
                  <a:pt x="1669872" y="759686"/>
                  <a:pt x="1681707" y="765917"/>
                  <a:pt x="1685652" y="777917"/>
                </a:cubicBezTo>
                <a:cubicBezTo>
                  <a:pt x="1689597" y="789917"/>
                  <a:pt x="1683783" y="803071"/>
                  <a:pt x="1672986" y="807455"/>
                </a:cubicBezTo>
                <a:cubicBezTo>
                  <a:pt x="1640180" y="820609"/>
                  <a:pt x="1607581" y="833532"/>
                  <a:pt x="1575398" y="846686"/>
                </a:cubicBezTo>
                <a:cubicBezTo>
                  <a:pt x="1572906" y="847609"/>
                  <a:pt x="1570622" y="848070"/>
                  <a:pt x="1568338" y="848070"/>
                </a:cubicBezTo>
                <a:close/>
                <a:moveTo>
                  <a:pt x="7509184" y="778609"/>
                </a:moveTo>
                <a:cubicBezTo>
                  <a:pt x="7506693" y="778609"/>
                  <a:pt x="7503994" y="778148"/>
                  <a:pt x="7501502" y="776994"/>
                </a:cubicBezTo>
                <a:cubicBezTo>
                  <a:pt x="7469526" y="763148"/>
                  <a:pt x="7437551" y="749071"/>
                  <a:pt x="7404952" y="735225"/>
                </a:cubicBezTo>
                <a:cubicBezTo>
                  <a:pt x="7394155" y="730610"/>
                  <a:pt x="7388964" y="717225"/>
                  <a:pt x="7393117" y="705456"/>
                </a:cubicBezTo>
                <a:cubicBezTo>
                  <a:pt x="7397270" y="693456"/>
                  <a:pt x="7409312" y="687687"/>
                  <a:pt x="7419902" y="692302"/>
                </a:cubicBezTo>
                <a:cubicBezTo>
                  <a:pt x="7452501" y="706148"/>
                  <a:pt x="7484684" y="720225"/>
                  <a:pt x="7516660" y="734302"/>
                </a:cubicBezTo>
                <a:cubicBezTo>
                  <a:pt x="7527249" y="738917"/>
                  <a:pt x="7532647" y="752302"/>
                  <a:pt x="7528287" y="764302"/>
                </a:cubicBezTo>
                <a:cubicBezTo>
                  <a:pt x="7525380" y="773071"/>
                  <a:pt x="7517490" y="778609"/>
                  <a:pt x="7509184" y="778609"/>
                </a:cubicBezTo>
                <a:close/>
                <a:moveTo>
                  <a:pt x="1763930" y="770071"/>
                </a:moveTo>
                <a:cubicBezTo>
                  <a:pt x="1755417" y="770071"/>
                  <a:pt x="1747320" y="764071"/>
                  <a:pt x="1744413" y="754610"/>
                </a:cubicBezTo>
                <a:cubicBezTo>
                  <a:pt x="1740675" y="742610"/>
                  <a:pt x="1746281" y="729456"/>
                  <a:pt x="1757078" y="725071"/>
                </a:cubicBezTo>
                <a:cubicBezTo>
                  <a:pt x="1789677" y="712379"/>
                  <a:pt x="1822276" y="699456"/>
                  <a:pt x="1855290" y="686764"/>
                </a:cubicBezTo>
                <a:cubicBezTo>
                  <a:pt x="1866087" y="682610"/>
                  <a:pt x="1877922" y="688841"/>
                  <a:pt x="1881659" y="701071"/>
                </a:cubicBezTo>
                <a:cubicBezTo>
                  <a:pt x="1885397" y="713071"/>
                  <a:pt x="1879790" y="726225"/>
                  <a:pt x="1868786" y="730379"/>
                </a:cubicBezTo>
                <a:cubicBezTo>
                  <a:pt x="1835980" y="743071"/>
                  <a:pt x="1803173" y="755763"/>
                  <a:pt x="1770782" y="768686"/>
                </a:cubicBezTo>
                <a:cubicBezTo>
                  <a:pt x="1768498" y="769609"/>
                  <a:pt x="1766214" y="770071"/>
                  <a:pt x="1763930" y="770071"/>
                </a:cubicBezTo>
                <a:close/>
                <a:moveTo>
                  <a:pt x="7315462" y="695764"/>
                </a:moveTo>
                <a:cubicBezTo>
                  <a:pt x="7312970" y="695764"/>
                  <a:pt x="7310478" y="695302"/>
                  <a:pt x="7308194" y="694379"/>
                </a:cubicBezTo>
                <a:cubicBezTo>
                  <a:pt x="7276218" y="680995"/>
                  <a:pt x="7243827" y="667610"/>
                  <a:pt x="7211021" y="654456"/>
                </a:cubicBezTo>
                <a:cubicBezTo>
                  <a:pt x="7200224" y="650072"/>
                  <a:pt x="7194618" y="636918"/>
                  <a:pt x="7198563" y="624918"/>
                </a:cubicBezTo>
                <a:cubicBezTo>
                  <a:pt x="7202508" y="612918"/>
                  <a:pt x="7214551" y="606918"/>
                  <a:pt x="7225140" y="611072"/>
                </a:cubicBezTo>
                <a:cubicBezTo>
                  <a:pt x="7257946" y="624457"/>
                  <a:pt x="7290337" y="637841"/>
                  <a:pt x="7322521" y="651226"/>
                </a:cubicBezTo>
                <a:cubicBezTo>
                  <a:pt x="7333318" y="655610"/>
                  <a:pt x="7338716" y="668995"/>
                  <a:pt x="7334564" y="680995"/>
                </a:cubicBezTo>
                <a:cubicBezTo>
                  <a:pt x="7331864" y="689995"/>
                  <a:pt x="7323975" y="695764"/>
                  <a:pt x="7315462" y="695764"/>
                </a:cubicBezTo>
                <a:close/>
                <a:moveTo>
                  <a:pt x="1960353" y="694148"/>
                </a:moveTo>
                <a:cubicBezTo>
                  <a:pt x="1951632" y="694148"/>
                  <a:pt x="1943742" y="688148"/>
                  <a:pt x="1940627" y="678687"/>
                </a:cubicBezTo>
                <a:cubicBezTo>
                  <a:pt x="1936890" y="666687"/>
                  <a:pt x="1942704" y="653533"/>
                  <a:pt x="1953501" y="649380"/>
                </a:cubicBezTo>
                <a:cubicBezTo>
                  <a:pt x="1986100" y="636918"/>
                  <a:pt x="2019113" y="624457"/>
                  <a:pt x="2051920" y="611995"/>
                </a:cubicBezTo>
                <a:cubicBezTo>
                  <a:pt x="2062717" y="607841"/>
                  <a:pt x="2074552" y="614303"/>
                  <a:pt x="2078289" y="626534"/>
                </a:cubicBezTo>
                <a:cubicBezTo>
                  <a:pt x="2082027" y="638533"/>
                  <a:pt x="2076213" y="651687"/>
                  <a:pt x="2065208" y="655841"/>
                </a:cubicBezTo>
                <a:cubicBezTo>
                  <a:pt x="2032402" y="668302"/>
                  <a:pt x="1999596" y="680533"/>
                  <a:pt x="1966997" y="692995"/>
                </a:cubicBezTo>
                <a:cubicBezTo>
                  <a:pt x="1964713" y="693687"/>
                  <a:pt x="1962429" y="694148"/>
                  <a:pt x="1960353" y="694148"/>
                </a:cubicBezTo>
                <a:close/>
                <a:moveTo>
                  <a:pt x="2157191" y="620303"/>
                </a:moveTo>
                <a:cubicBezTo>
                  <a:pt x="2148470" y="620303"/>
                  <a:pt x="2140372" y="614303"/>
                  <a:pt x="2137465" y="604611"/>
                </a:cubicBezTo>
                <a:cubicBezTo>
                  <a:pt x="2133935" y="592611"/>
                  <a:pt x="2139749" y="579457"/>
                  <a:pt x="2150546" y="575534"/>
                </a:cubicBezTo>
                <a:cubicBezTo>
                  <a:pt x="2183353" y="563534"/>
                  <a:pt x="2216159" y="551534"/>
                  <a:pt x="2248965" y="539534"/>
                </a:cubicBezTo>
                <a:cubicBezTo>
                  <a:pt x="2259970" y="535611"/>
                  <a:pt x="2271597" y="542303"/>
                  <a:pt x="2275127" y="554303"/>
                </a:cubicBezTo>
                <a:cubicBezTo>
                  <a:pt x="2278657" y="566534"/>
                  <a:pt x="2272636" y="579457"/>
                  <a:pt x="2261839" y="583380"/>
                </a:cubicBezTo>
                <a:cubicBezTo>
                  <a:pt x="2229032" y="595380"/>
                  <a:pt x="2196226" y="607380"/>
                  <a:pt x="2163627" y="619380"/>
                </a:cubicBezTo>
                <a:cubicBezTo>
                  <a:pt x="2161551" y="619841"/>
                  <a:pt x="2159267" y="620303"/>
                  <a:pt x="2157191" y="620303"/>
                </a:cubicBezTo>
                <a:close/>
                <a:moveTo>
                  <a:pt x="7120492" y="616611"/>
                </a:moveTo>
                <a:cubicBezTo>
                  <a:pt x="7118208" y="616611"/>
                  <a:pt x="7115924" y="616149"/>
                  <a:pt x="7113640" y="615226"/>
                </a:cubicBezTo>
                <a:cubicBezTo>
                  <a:pt x="7081457" y="602534"/>
                  <a:pt x="7048859" y="589842"/>
                  <a:pt x="7015845" y="577149"/>
                </a:cubicBezTo>
                <a:cubicBezTo>
                  <a:pt x="7005047" y="572996"/>
                  <a:pt x="6999234" y="559842"/>
                  <a:pt x="7002971" y="547842"/>
                </a:cubicBezTo>
                <a:cubicBezTo>
                  <a:pt x="7006709" y="535842"/>
                  <a:pt x="7018336" y="529381"/>
                  <a:pt x="7029341" y="533534"/>
                </a:cubicBezTo>
                <a:cubicBezTo>
                  <a:pt x="7062355" y="546227"/>
                  <a:pt x="7095161" y="558919"/>
                  <a:pt x="7127552" y="571611"/>
                </a:cubicBezTo>
                <a:cubicBezTo>
                  <a:pt x="7138349" y="575765"/>
                  <a:pt x="7143955" y="589149"/>
                  <a:pt x="7140218" y="601149"/>
                </a:cubicBezTo>
                <a:cubicBezTo>
                  <a:pt x="7137103" y="610611"/>
                  <a:pt x="7129213" y="616611"/>
                  <a:pt x="7120492" y="616611"/>
                </a:cubicBezTo>
                <a:close/>
                <a:moveTo>
                  <a:pt x="2354236" y="548765"/>
                </a:moveTo>
                <a:cubicBezTo>
                  <a:pt x="2345515" y="548765"/>
                  <a:pt x="2337210" y="542534"/>
                  <a:pt x="2334511" y="532611"/>
                </a:cubicBezTo>
                <a:cubicBezTo>
                  <a:pt x="2330981" y="520381"/>
                  <a:pt x="2337002" y="507458"/>
                  <a:pt x="2348007" y="503535"/>
                </a:cubicBezTo>
                <a:cubicBezTo>
                  <a:pt x="2381021" y="491765"/>
                  <a:pt x="2414035" y="480227"/>
                  <a:pt x="2447256" y="468458"/>
                </a:cubicBezTo>
                <a:cubicBezTo>
                  <a:pt x="2458261" y="464766"/>
                  <a:pt x="2469889" y="471458"/>
                  <a:pt x="2473211" y="483458"/>
                </a:cubicBezTo>
                <a:cubicBezTo>
                  <a:pt x="2476533" y="495458"/>
                  <a:pt x="2470512" y="508611"/>
                  <a:pt x="2459714" y="512304"/>
                </a:cubicBezTo>
                <a:cubicBezTo>
                  <a:pt x="2426701" y="523842"/>
                  <a:pt x="2393687" y="535380"/>
                  <a:pt x="2360673" y="547150"/>
                </a:cubicBezTo>
                <a:cubicBezTo>
                  <a:pt x="2358596" y="548303"/>
                  <a:pt x="2356312" y="548765"/>
                  <a:pt x="2354236" y="548765"/>
                </a:cubicBezTo>
                <a:close/>
                <a:moveTo>
                  <a:pt x="6924278" y="541611"/>
                </a:moveTo>
                <a:cubicBezTo>
                  <a:pt x="6922201" y="541611"/>
                  <a:pt x="6919917" y="541150"/>
                  <a:pt x="6917633" y="540457"/>
                </a:cubicBezTo>
                <a:cubicBezTo>
                  <a:pt x="6885242" y="528457"/>
                  <a:pt x="6852436" y="516457"/>
                  <a:pt x="6819215" y="504688"/>
                </a:cubicBezTo>
                <a:cubicBezTo>
                  <a:pt x="6808210" y="500765"/>
                  <a:pt x="6802188" y="487842"/>
                  <a:pt x="6805718" y="475612"/>
                </a:cubicBezTo>
                <a:cubicBezTo>
                  <a:pt x="6809248" y="463381"/>
                  <a:pt x="6820875" y="456689"/>
                  <a:pt x="6831880" y="460612"/>
                </a:cubicBezTo>
                <a:cubicBezTo>
                  <a:pt x="6865102" y="472381"/>
                  <a:pt x="6898115" y="484381"/>
                  <a:pt x="6930714" y="496381"/>
                </a:cubicBezTo>
                <a:cubicBezTo>
                  <a:pt x="6941511" y="500304"/>
                  <a:pt x="6947533" y="513458"/>
                  <a:pt x="6943795" y="525457"/>
                </a:cubicBezTo>
                <a:cubicBezTo>
                  <a:pt x="6941096" y="535380"/>
                  <a:pt x="6932998" y="541611"/>
                  <a:pt x="6924278" y="541611"/>
                </a:cubicBezTo>
                <a:close/>
                <a:moveTo>
                  <a:pt x="2552942" y="479304"/>
                </a:moveTo>
                <a:cubicBezTo>
                  <a:pt x="2544014" y="479304"/>
                  <a:pt x="2535916" y="472842"/>
                  <a:pt x="2533010" y="462919"/>
                </a:cubicBezTo>
                <a:cubicBezTo>
                  <a:pt x="2529687" y="450689"/>
                  <a:pt x="2535709" y="437766"/>
                  <a:pt x="2546713" y="434074"/>
                </a:cubicBezTo>
                <a:cubicBezTo>
                  <a:pt x="2579935" y="422766"/>
                  <a:pt x="2613157" y="411458"/>
                  <a:pt x="2646171" y="400382"/>
                </a:cubicBezTo>
                <a:cubicBezTo>
                  <a:pt x="2657175" y="396689"/>
                  <a:pt x="2668803" y="403612"/>
                  <a:pt x="2672125" y="415843"/>
                </a:cubicBezTo>
                <a:cubicBezTo>
                  <a:pt x="2675447" y="428074"/>
                  <a:pt x="2669218" y="440997"/>
                  <a:pt x="2658213" y="444689"/>
                </a:cubicBezTo>
                <a:cubicBezTo>
                  <a:pt x="2625199" y="455766"/>
                  <a:pt x="2591978" y="466843"/>
                  <a:pt x="2558964" y="478150"/>
                </a:cubicBezTo>
                <a:cubicBezTo>
                  <a:pt x="2556888" y="479073"/>
                  <a:pt x="2554811" y="479304"/>
                  <a:pt x="2552942" y="479304"/>
                </a:cubicBezTo>
                <a:close/>
                <a:moveTo>
                  <a:pt x="6726609" y="471227"/>
                </a:moveTo>
                <a:cubicBezTo>
                  <a:pt x="6724532" y="471227"/>
                  <a:pt x="6722457" y="470996"/>
                  <a:pt x="6720588" y="470304"/>
                </a:cubicBezTo>
                <a:cubicBezTo>
                  <a:pt x="6687781" y="459227"/>
                  <a:pt x="6654768" y="448150"/>
                  <a:pt x="6621339" y="437074"/>
                </a:cubicBezTo>
                <a:cubicBezTo>
                  <a:pt x="6610333" y="433381"/>
                  <a:pt x="6604105" y="420689"/>
                  <a:pt x="6607219" y="408458"/>
                </a:cubicBezTo>
                <a:cubicBezTo>
                  <a:pt x="6610541" y="396228"/>
                  <a:pt x="6621961" y="389305"/>
                  <a:pt x="6632966" y="392766"/>
                </a:cubicBezTo>
                <a:cubicBezTo>
                  <a:pt x="6666603" y="403843"/>
                  <a:pt x="6699617" y="414920"/>
                  <a:pt x="6732631" y="425997"/>
                </a:cubicBezTo>
                <a:cubicBezTo>
                  <a:pt x="6743635" y="429689"/>
                  <a:pt x="6749657" y="442612"/>
                  <a:pt x="6746335" y="454843"/>
                </a:cubicBezTo>
                <a:cubicBezTo>
                  <a:pt x="6743843" y="464766"/>
                  <a:pt x="6735538" y="471227"/>
                  <a:pt x="6726609" y="471227"/>
                </a:cubicBezTo>
                <a:close/>
                <a:moveTo>
                  <a:pt x="2751857" y="412843"/>
                </a:moveTo>
                <a:cubicBezTo>
                  <a:pt x="2742928" y="412843"/>
                  <a:pt x="2734623" y="406381"/>
                  <a:pt x="2731924" y="396228"/>
                </a:cubicBezTo>
                <a:cubicBezTo>
                  <a:pt x="2728602" y="383997"/>
                  <a:pt x="2735038" y="371305"/>
                  <a:pt x="2746043" y="367613"/>
                </a:cubicBezTo>
                <a:cubicBezTo>
                  <a:pt x="2779472" y="356766"/>
                  <a:pt x="2812694" y="345920"/>
                  <a:pt x="2845915" y="335536"/>
                </a:cubicBezTo>
                <a:cubicBezTo>
                  <a:pt x="2856920" y="332074"/>
                  <a:pt x="2868340" y="339228"/>
                  <a:pt x="2871662" y="351459"/>
                </a:cubicBezTo>
                <a:cubicBezTo>
                  <a:pt x="2874776" y="363689"/>
                  <a:pt x="2868340" y="376382"/>
                  <a:pt x="2857335" y="380074"/>
                </a:cubicBezTo>
                <a:cubicBezTo>
                  <a:pt x="2824113" y="390689"/>
                  <a:pt x="2790892" y="401305"/>
                  <a:pt x="2757670" y="412151"/>
                </a:cubicBezTo>
                <a:cubicBezTo>
                  <a:pt x="2755802" y="412612"/>
                  <a:pt x="2753933" y="412843"/>
                  <a:pt x="2751857" y="412843"/>
                </a:cubicBezTo>
                <a:close/>
                <a:moveTo>
                  <a:pt x="6527695" y="405920"/>
                </a:moveTo>
                <a:cubicBezTo>
                  <a:pt x="6525826" y="405920"/>
                  <a:pt x="6523958" y="405689"/>
                  <a:pt x="6522089" y="404997"/>
                </a:cubicBezTo>
                <a:cubicBezTo>
                  <a:pt x="6489075" y="394612"/>
                  <a:pt x="6455854" y="384459"/>
                  <a:pt x="6422216" y="374305"/>
                </a:cubicBezTo>
                <a:cubicBezTo>
                  <a:pt x="6411212" y="371074"/>
                  <a:pt x="6404568" y="358382"/>
                  <a:pt x="6407474" y="345920"/>
                </a:cubicBezTo>
                <a:cubicBezTo>
                  <a:pt x="6410382" y="333690"/>
                  <a:pt x="6421801" y="326305"/>
                  <a:pt x="6433014" y="329536"/>
                </a:cubicBezTo>
                <a:cubicBezTo>
                  <a:pt x="6466858" y="339690"/>
                  <a:pt x="6500287" y="349843"/>
                  <a:pt x="6533301" y="360228"/>
                </a:cubicBezTo>
                <a:cubicBezTo>
                  <a:pt x="6544306" y="363689"/>
                  <a:pt x="6550742" y="376382"/>
                  <a:pt x="6547628" y="388612"/>
                </a:cubicBezTo>
                <a:cubicBezTo>
                  <a:pt x="6544929" y="399458"/>
                  <a:pt x="6536623" y="405920"/>
                  <a:pt x="6527695" y="405920"/>
                </a:cubicBezTo>
                <a:close/>
                <a:moveTo>
                  <a:pt x="2951809" y="349382"/>
                </a:moveTo>
                <a:cubicBezTo>
                  <a:pt x="2942673" y="349382"/>
                  <a:pt x="2934368" y="342690"/>
                  <a:pt x="2931876" y="332536"/>
                </a:cubicBezTo>
                <a:cubicBezTo>
                  <a:pt x="2928762" y="320305"/>
                  <a:pt x="2935198" y="307613"/>
                  <a:pt x="2946410" y="304151"/>
                </a:cubicBezTo>
                <a:cubicBezTo>
                  <a:pt x="2980047" y="293767"/>
                  <a:pt x="3013477" y="283613"/>
                  <a:pt x="3046906" y="273690"/>
                </a:cubicBezTo>
                <a:cubicBezTo>
                  <a:pt x="3058118" y="270459"/>
                  <a:pt x="3069330" y="277613"/>
                  <a:pt x="3072445" y="290075"/>
                </a:cubicBezTo>
                <a:cubicBezTo>
                  <a:pt x="3075559" y="302536"/>
                  <a:pt x="3068915" y="314998"/>
                  <a:pt x="3057703" y="318459"/>
                </a:cubicBezTo>
                <a:cubicBezTo>
                  <a:pt x="3024481" y="328382"/>
                  <a:pt x="2991052" y="338536"/>
                  <a:pt x="2957623" y="348920"/>
                </a:cubicBezTo>
                <a:cubicBezTo>
                  <a:pt x="2955546" y="349151"/>
                  <a:pt x="2953678" y="349382"/>
                  <a:pt x="2951809" y="349382"/>
                </a:cubicBezTo>
                <a:close/>
                <a:moveTo>
                  <a:pt x="6327328" y="345920"/>
                </a:moveTo>
                <a:cubicBezTo>
                  <a:pt x="6325666" y="345920"/>
                  <a:pt x="6323798" y="345690"/>
                  <a:pt x="6322137" y="345228"/>
                </a:cubicBezTo>
                <a:cubicBezTo>
                  <a:pt x="6288915" y="335767"/>
                  <a:pt x="6255486" y="326536"/>
                  <a:pt x="6221642" y="317305"/>
                </a:cubicBezTo>
                <a:cubicBezTo>
                  <a:pt x="6210429" y="314305"/>
                  <a:pt x="6203577" y="301844"/>
                  <a:pt x="6206484" y="289382"/>
                </a:cubicBezTo>
                <a:cubicBezTo>
                  <a:pt x="6209183" y="276921"/>
                  <a:pt x="6220395" y="269306"/>
                  <a:pt x="6231608" y="272536"/>
                </a:cubicBezTo>
                <a:cubicBezTo>
                  <a:pt x="6265660" y="281767"/>
                  <a:pt x="6299297" y="291229"/>
                  <a:pt x="6332519" y="300690"/>
                </a:cubicBezTo>
                <a:cubicBezTo>
                  <a:pt x="6343730" y="303921"/>
                  <a:pt x="6350375" y="316382"/>
                  <a:pt x="6347468" y="328844"/>
                </a:cubicBezTo>
                <a:cubicBezTo>
                  <a:pt x="6344976" y="338997"/>
                  <a:pt x="6336464" y="345920"/>
                  <a:pt x="6327328" y="345920"/>
                </a:cubicBezTo>
                <a:close/>
                <a:moveTo>
                  <a:pt x="6125507" y="291229"/>
                </a:moveTo>
                <a:cubicBezTo>
                  <a:pt x="6123845" y="291229"/>
                  <a:pt x="6122392" y="290998"/>
                  <a:pt x="6120731" y="290536"/>
                </a:cubicBezTo>
                <a:cubicBezTo>
                  <a:pt x="6087509" y="281998"/>
                  <a:pt x="6053665" y="273459"/>
                  <a:pt x="6019821" y="265152"/>
                </a:cubicBezTo>
                <a:cubicBezTo>
                  <a:pt x="6008608" y="262383"/>
                  <a:pt x="6001549" y="250152"/>
                  <a:pt x="6004040" y="237690"/>
                </a:cubicBezTo>
                <a:cubicBezTo>
                  <a:pt x="6006532" y="225229"/>
                  <a:pt x="6017536" y="217383"/>
                  <a:pt x="6028749" y="220152"/>
                </a:cubicBezTo>
                <a:cubicBezTo>
                  <a:pt x="6063008" y="228460"/>
                  <a:pt x="6096645" y="236998"/>
                  <a:pt x="6130282" y="245537"/>
                </a:cubicBezTo>
                <a:cubicBezTo>
                  <a:pt x="6141494" y="248537"/>
                  <a:pt x="6148346" y="260767"/>
                  <a:pt x="6145854" y="273229"/>
                </a:cubicBezTo>
                <a:cubicBezTo>
                  <a:pt x="6143571" y="284075"/>
                  <a:pt x="6135058" y="291229"/>
                  <a:pt x="6125507" y="291229"/>
                </a:cubicBezTo>
                <a:close/>
                <a:moveTo>
                  <a:pt x="3152592" y="289613"/>
                </a:moveTo>
                <a:cubicBezTo>
                  <a:pt x="3143456" y="289613"/>
                  <a:pt x="3134943" y="282690"/>
                  <a:pt x="3132451" y="272306"/>
                </a:cubicBezTo>
                <a:cubicBezTo>
                  <a:pt x="3129544" y="260075"/>
                  <a:pt x="3136188" y="247383"/>
                  <a:pt x="3147401" y="244152"/>
                </a:cubicBezTo>
                <a:cubicBezTo>
                  <a:pt x="3181245" y="234460"/>
                  <a:pt x="3214882" y="224998"/>
                  <a:pt x="3248311" y="215537"/>
                </a:cubicBezTo>
                <a:cubicBezTo>
                  <a:pt x="3259316" y="212537"/>
                  <a:pt x="3270736" y="219921"/>
                  <a:pt x="3273435" y="232383"/>
                </a:cubicBezTo>
                <a:cubicBezTo>
                  <a:pt x="3276134" y="244844"/>
                  <a:pt x="3269490" y="257306"/>
                  <a:pt x="3258278" y="260306"/>
                </a:cubicBezTo>
                <a:cubicBezTo>
                  <a:pt x="3224849" y="269536"/>
                  <a:pt x="3191419" y="278998"/>
                  <a:pt x="3157783" y="288690"/>
                </a:cubicBezTo>
                <a:cubicBezTo>
                  <a:pt x="3155914" y="289382"/>
                  <a:pt x="3154253" y="289613"/>
                  <a:pt x="3152592" y="289613"/>
                </a:cubicBezTo>
                <a:close/>
                <a:moveTo>
                  <a:pt x="5922855" y="241844"/>
                </a:moveTo>
                <a:cubicBezTo>
                  <a:pt x="5921401" y="241844"/>
                  <a:pt x="5920156" y="241614"/>
                  <a:pt x="5918702" y="241383"/>
                </a:cubicBezTo>
                <a:cubicBezTo>
                  <a:pt x="5885273" y="233767"/>
                  <a:pt x="5851429" y="226152"/>
                  <a:pt x="5817169" y="218768"/>
                </a:cubicBezTo>
                <a:cubicBezTo>
                  <a:pt x="5805956" y="216229"/>
                  <a:pt x="5798482" y="204229"/>
                  <a:pt x="5800766" y="191768"/>
                </a:cubicBezTo>
                <a:cubicBezTo>
                  <a:pt x="5803050" y="179306"/>
                  <a:pt x="5813847" y="171229"/>
                  <a:pt x="5825059" y="173537"/>
                </a:cubicBezTo>
                <a:cubicBezTo>
                  <a:pt x="5859319" y="180922"/>
                  <a:pt x="5893371" y="188537"/>
                  <a:pt x="5927008" y="196152"/>
                </a:cubicBezTo>
                <a:cubicBezTo>
                  <a:pt x="5938220" y="198691"/>
                  <a:pt x="5945487" y="210921"/>
                  <a:pt x="5943203" y="223383"/>
                </a:cubicBezTo>
                <a:cubicBezTo>
                  <a:pt x="5941127" y="234460"/>
                  <a:pt x="5932614" y="241844"/>
                  <a:pt x="5922855" y="241844"/>
                </a:cubicBezTo>
                <a:close/>
                <a:moveTo>
                  <a:pt x="3354205" y="233537"/>
                </a:moveTo>
                <a:cubicBezTo>
                  <a:pt x="3344861" y="233537"/>
                  <a:pt x="3336348" y="226383"/>
                  <a:pt x="3334065" y="215768"/>
                </a:cubicBezTo>
                <a:cubicBezTo>
                  <a:pt x="3331365" y="203306"/>
                  <a:pt x="3338217" y="190845"/>
                  <a:pt x="3349429" y="187845"/>
                </a:cubicBezTo>
                <a:cubicBezTo>
                  <a:pt x="3383482" y="178845"/>
                  <a:pt x="3417326" y="170076"/>
                  <a:pt x="3450963" y="161537"/>
                </a:cubicBezTo>
                <a:cubicBezTo>
                  <a:pt x="3462175" y="158768"/>
                  <a:pt x="3473180" y="166614"/>
                  <a:pt x="3475879" y="178845"/>
                </a:cubicBezTo>
                <a:cubicBezTo>
                  <a:pt x="3478371" y="191306"/>
                  <a:pt x="3471519" y="203537"/>
                  <a:pt x="3460306" y="206537"/>
                </a:cubicBezTo>
                <a:cubicBezTo>
                  <a:pt x="3426877" y="215075"/>
                  <a:pt x="3393240" y="223614"/>
                  <a:pt x="3359396" y="232614"/>
                </a:cubicBezTo>
                <a:cubicBezTo>
                  <a:pt x="3357320" y="233306"/>
                  <a:pt x="3355866" y="233537"/>
                  <a:pt x="3354205" y="233537"/>
                </a:cubicBezTo>
                <a:close/>
                <a:moveTo>
                  <a:pt x="5719165" y="197768"/>
                </a:moveTo>
                <a:cubicBezTo>
                  <a:pt x="5717920" y="197768"/>
                  <a:pt x="5716674" y="197768"/>
                  <a:pt x="5715428" y="197306"/>
                </a:cubicBezTo>
                <a:cubicBezTo>
                  <a:pt x="5681791" y="190383"/>
                  <a:pt x="5647739" y="183922"/>
                  <a:pt x="5613479" y="177229"/>
                </a:cubicBezTo>
                <a:cubicBezTo>
                  <a:pt x="5602267" y="175152"/>
                  <a:pt x="5594584" y="163153"/>
                  <a:pt x="5596453" y="150691"/>
                </a:cubicBezTo>
                <a:cubicBezTo>
                  <a:pt x="5598322" y="138230"/>
                  <a:pt x="5609119" y="129691"/>
                  <a:pt x="5620331" y="131768"/>
                </a:cubicBezTo>
                <a:cubicBezTo>
                  <a:pt x="5654798" y="138230"/>
                  <a:pt x="5688851" y="144922"/>
                  <a:pt x="5722695" y="151845"/>
                </a:cubicBezTo>
                <a:cubicBezTo>
                  <a:pt x="5733907" y="154153"/>
                  <a:pt x="5741382" y="166153"/>
                  <a:pt x="5739306" y="178614"/>
                </a:cubicBezTo>
                <a:cubicBezTo>
                  <a:pt x="5737644" y="190152"/>
                  <a:pt x="5728924" y="197768"/>
                  <a:pt x="5719165" y="197768"/>
                </a:cubicBezTo>
                <a:close/>
                <a:moveTo>
                  <a:pt x="3556857" y="182537"/>
                </a:moveTo>
                <a:cubicBezTo>
                  <a:pt x="3547305" y="182537"/>
                  <a:pt x="3538585" y="175152"/>
                  <a:pt x="3536509" y="164306"/>
                </a:cubicBezTo>
                <a:cubicBezTo>
                  <a:pt x="3534017" y="151845"/>
                  <a:pt x="3541284" y="139614"/>
                  <a:pt x="3552496" y="136845"/>
                </a:cubicBezTo>
                <a:cubicBezTo>
                  <a:pt x="3586756" y="128768"/>
                  <a:pt x="3620808" y="120691"/>
                  <a:pt x="3654445" y="113307"/>
                </a:cubicBezTo>
                <a:cubicBezTo>
                  <a:pt x="3665657" y="110768"/>
                  <a:pt x="3676662" y="118845"/>
                  <a:pt x="3678946" y="131307"/>
                </a:cubicBezTo>
                <a:cubicBezTo>
                  <a:pt x="3681230" y="143768"/>
                  <a:pt x="3673963" y="155999"/>
                  <a:pt x="3662750" y="158537"/>
                </a:cubicBezTo>
                <a:cubicBezTo>
                  <a:pt x="3629113" y="166153"/>
                  <a:pt x="3595269" y="173999"/>
                  <a:pt x="3561217" y="182076"/>
                </a:cubicBezTo>
                <a:cubicBezTo>
                  <a:pt x="3559764" y="182306"/>
                  <a:pt x="3558310" y="182537"/>
                  <a:pt x="3556857" y="182537"/>
                </a:cubicBezTo>
                <a:close/>
                <a:moveTo>
                  <a:pt x="5514645" y="158999"/>
                </a:moveTo>
                <a:cubicBezTo>
                  <a:pt x="5513607" y="158999"/>
                  <a:pt x="5512568" y="158999"/>
                  <a:pt x="5511323" y="158768"/>
                </a:cubicBezTo>
                <a:cubicBezTo>
                  <a:pt x="5477478" y="152768"/>
                  <a:pt x="5443426" y="146999"/>
                  <a:pt x="5408959" y="141460"/>
                </a:cubicBezTo>
                <a:cubicBezTo>
                  <a:pt x="5397539" y="139614"/>
                  <a:pt x="5389856" y="127845"/>
                  <a:pt x="5391518" y="115384"/>
                </a:cubicBezTo>
                <a:cubicBezTo>
                  <a:pt x="5393178" y="102692"/>
                  <a:pt x="5403768" y="93922"/>
                  <a:pt x="5414980" y="95999"/>
                </a:cubicBezTo>
                <a:cubicBezTo>
                  <a:pt x="5449655" y="101768"/>
                  <a:pt x="5483915" y="107538"/>
                  <a:pt x="5517759" y="113538"/>
                </a:cubicBezTo>
                <a:cubicBezTo>
                  <a:pt x="5528972" y="115614"/>
                  <a:pt x="5536862" y="127384"/>
                  <a:pt x="5534993" y="139845"/>
                </a:cubicBezTo>
                <a:cubicBezTo>
                  <a:pt x="5533332" y="150922"/>
                  <a:pt x="5524612" y="158999"/>
                  <a:pt x="5514645" y="158999"/>
                </a:cubicBezTo>
                <a:close/>
                <a:moveTo>
                  <a:pt x="3760546" y="136845"/>
                </a:moveTo>
                <a:cubicBezTo>
                  <a:pt x="3750787" y="136845"/>
                  <a:pt x="3742067" y="128999"/>
                  <a:pt x="3740198" y="117922"/>
                </a:cubicBezTo>
                <a:cubicBezTo>
                  <a:pt x="3738122" y="105461"/>
                  <a:pt x="3745597" y="93461"/>
                  <a:pt x="3756809" y="90922"/>
                </a:cubicBezTo>
                <a:cubicBezTo>
                  <a:pt x="3791276" y="83769"/>
                  <a:pt x="3825536" y="77076"/>
                  <a:pt x="3859380" y="70615"/>
                </a:cubicBezTo>
                <a:cubicBezTo>
                  <a:pt x="3870800" y="68538"/>
                  <a:pt x="3881390" y="77076"/>
                  <a:pt x="3883259" y="89538"/>
                </a:cubicBezTo>
                <a:cubicBezTo>
                  <a:pt x="3885127" y="101999"/>
                  <a:pt x="3877652" y="113999"/>
                  <a:pt x="3866232" y="116076"/>
                </a:cubicBezTo>
                <a:cubicBezTo>
                  <a:pt x="3832596" y="122538"/>
                  <a:pt x="3798544" y="129230"/>
                  <a:pt x="3764284" y="136384"/>
                </a:cubicBezTo>
                <a:cubicBezTo>
                  <a:pt x="3763246" y="136845"/>
                  <a:pt x="3761792" y="136845"/>
                  <a:pt x="3760546" y="136845"/>
                </a:cubicBezTo>
                <a:close/>
                <a:moveTo>
                  <a:pt x="5309294" y="125307"/>
                </a:moveTo>
                <a:cubicBezTo>
                  <a:pt x="5308464" y="125307"/>
                  <a:pt x="5307426" y="125307"/>
                  <a:pt x="5306387" y="125076"/>
                </a:cubicBezTo>
                <a:cubicBezTo>
                  <a:pt x="5272543" y="119999"/>
                  <a:pt x="5238283" y="114922"/>
                  <a:pt x="5203816" y="110076"/>
                </a:cubicBezTo>
                <a:cubicBezTo>
                  <a:pt x="5192396" y="108461"/>
                  <a:pt x="5184298" y="96922"/>
                  <a:pt x="5185752" y="84230"/>
                </a:cubicBezTo>
                <a:cubicBezTo>
                  <a:pt x="5187205" y="71538"/>
                  <a:pt x="5197587" y="62769"/>
                  <a:pt x="5209007" y="64153"/>
                </a:cubicBezTo>
                <a:cubicBezTo>
                  <a:pt x="5243681" y="68999"/>
                  <a:pt x="5278149" y="74076"/>
                  <a:pt x="5312201" y="79153"/>
                </a:cubicBezTo>
                <a:cubicBezTo>
                  <a:pt x="5323621" y="80999"/>
                  <a:pt x="5331511" y="92538"/>
                  <a:pt x="5330058" y="105230"/>
                </a:cubicBezTo>
                <a:cubicBezTo>
                  <a:pt x="5328397" y="116999"/>
                  <a:pt x="5319468" y="125307"/>
                  <a:pt x="5309294" y="125307"/>
                </a:cubicBezTo>
                <a:close/>
                <a:moveTo>
                  <a:pt x="3965482" y="98307"/>
                </a:moveTo>
                <a:cubicBezTo>
                  <a:pt x="3955308" y="98307"/>
                  <a:pt x="3946587" y="90230"/>
                  <a:pt x="3944926" y="78692"/>
                </a:cubicBezTo>
                <a:cubicBezTo>
                  <a:pt x="3943265" y="65999"/>
                  <a:pt x="3950947" y="54230"/>
                  <a:pt x="3962367" y="52384"/>
                </a:cubicBezTo>
                <a:cubicBezTo>
                  <a:pt x="3997250" y="46615"/>
                  <a:pt x="4031717" y="41077"/>
                  <a:pt x="4065769" y="36000"/>
                </a:cubicBezTo>
                <a:cubicBezTo>
                  <a:pt x="4076982" y="34154"/>
                  <a:pt x="4087571" y="43154"/>
                  <a:pt x="4089024" y="55846"/>
                </a:cubicBezTo>
                <a:cubicBezTo>
                  <a:pt x="4090478" y="68538"/>
                  <a:pt x="4082588" y="80076"/>
                  <a:pt x="4071168" y="81692"/>
                </a:cubicBezTo>
                <a:cubicBezTo>
                  <a:pt x="4037324" y="86538"/>
                  <a:pt x="4003271" y="92076"/>
                  <a:pt x="3968596" y="97845"/>
                </a:cubicBezTo>
                <a:cubicBezTo>
                  <a:pt x="3967558" y="98076"/>
                  <a:pt x="3966520" y="98307"/>
                  <a:pt x="3965482" y="98307"/>
                </a:cubicBezTo>
                <a:close/>
                <a:moveTo>
                  <a:pt x="5103320" y="96692"/>
                </a:moveTo>
                <a:cubicBezTo>
                  <a:pt x="5102490" y="96692"/>
                  <a:pt x="5101659" y="96692"/>
                  <a:pt x="5100829" y="96461"/>
                </a:cubicBezTo>
                <a:cubicBezTo>
                  <a:pt x="5066777" y="92076"/>
                  <a:pt x="5032517" y="87922"/>
                  <a:pt x="4997842" y="83999"/>
                </a:cubicBezTo>
                <a:cubicBezTo>
                  <a:pt x="4986422" y="82615"/>
                  <a:pt x="4978117" y="71307"/>
                  <a:pt x="4979363" y="58615"/>
                </a:cubicBezTo>
                <a:cubicBezTo>
                  <a:pt x="4980608" y="45923"/>
                  <a:pt x="4990782" y="36692"/>
                  <a:pt x="5002202" y="38077"/>
                </a:cubicBezTo>
                <a:cubicBezTo>
                  <a:pt x="5036877" y="42000"/>
                  <a:pt x="5071345" y="46153"/>
                  <a:pt x="5105604" y="50538"/>
                </a:cubicBezTo>
                <a:cubicBezTo>
                  <a:pt x="5117024" y="51923"/>
                  <a:pt x="5125122" y="63461"/>
                  <a:pt x="5123876" y="76153"/>
                </a:cubicBezTo>
                <a:cubicBezTo>
                  <a:pt x="5122631" y="87922"/>
                  <a:pt x="5113702" y="96692"/>
                  <a:pt x="5103320" y="96692"/>
                </a:cubicBezTo>
                <a:close/>
                <a:moveTo>
                  <a:pt x="4896931" y="72923"/>
                </a:moveTo>
                <a:cubicBezTo>
                  <a:pt x="4896309" y="72923"/>
                  <a:pt x="4895686" y="72923"/>
                  <a:pt x="4895063" y="72923"/>
                </a:cubicBezTo>
                <a:cubicBezTo>
                  <a:pt x="4861011" y="69461"/>
                  <a:pt x="4826543" y="65999"/>
                  <a:pt x="4791868" y="62769"/>
                </a:cubicBezTo>
                <a:cubicBezTo>
                  <a:pt x="4780448" y="61615"/>
                  <a:pt x="4771936" y="50538"/>
                  <a:pt x="4772973" y="37846"/>
                </a:cubicBezTo>
                <a:cubicBezTo>
                  <a:pt x="4774012" y="25154"/>
                  <a:pt x="4783978" y="15461"/>
                  <a:pt x="4795398" y="16846"/>
                </a:cubicBezTo>
                <a:cubicBezTo>
                  <a:pt x="4830281" y="20077"/>
                  <a:pt x="4864748" y="23538"/>
                  <a:pt x="4899008" y="27000"/>
                </a:cubicBezTo>
                <a:cubicBezTo>
                  <a:pt x="4910428" y="28154"/>
                  <a:pt x="4918733" y="39461"/>
                  <a:pt x="4917695" y="52153"/>
                </a:cubicBezTo>
                <a:cubicBezTo>
                  <a:pt x="4916449" y="63923"/>
                  <a:pt x="4907521" y="72923"/>
                  <a:pt x="4896931" y="72923"/>
                </a:cubicBezTo>
                <a:close/>
                <a:moveTo>
                  <a:pt x="4171663" y="68307"/>
                </a:moveTo>
                <a:cubicBezTo>
                  <a:pt x="4161282" y="68307"/>
                  <a:pt x="4152146" y="59538"/>
                  <a:pt x="4151107" y="47769"/>
                </a:cubicBezTo>
                <a:cubicBezTo>
                  <a:pt x="4149862" y="35077"/>
                  <a:pt x="4158167" y="23769"/>
                  <a:pt x="4169587" y="22384"/>
                </a:cubicBezTo>
                <a:cubicBezTo>
                  <a:pt x="4204885" y="18231"/>
                  <a:pt x="4239560" y="14538"/>
                  <a:pt x="4273612" y="11308"/>
                </a:cubicBezTo>
                <a:cubicBezTo>
                  <a:pt x="4285032" y="10385"/>
                  <a:pt x="4294998" y="19846"/>
                  <a:pt x="4296036" y="32538"/>
                </a:cubicBezTo>
                <a:cubicBezTo>
                  <a:pt x="4296867" y="45230"/>
                  <a:pt x="4288354" y="56307"/>
                  <a:pt x="4276934" y="57461"/>
                </a:cubicBezTo>
                <a:cubicBezTo>
                  <a:pt x="4243090" y="60461"/>
                  <a:pt x="4208830" y="64153"/>
                  <a:pt x="4173947" y="68307"/>
                </a:cubicBezTo>
                <a:cubicBezTo>
                  <a:pt x="4173117" y="68307"/>
                  <a:pt x="4172286" y="68307"/>
                  <a:pt x="4171663" y="68307"/>
                </a:cubicBezTo>
                <a:close/>
                <a:moveTo>
                  <a:pt x="4690127" y="53538"/>
                </a:moveTo>
                <a:cubicBezTo>
                  <a:pt x="4689712" y="53538"/>
                  <a:pt x="4689089" y="53538"/>
                  <a:pt x="4688466" y="53538"/>
                </a:cubicBezTo>
                <a:lnTo>
                  <a:pt x="4663135" y="51461"/>
                </a:lnTo>
                <a:cubicBezTo>
                  <a:pt x="4638426" y="49384"/>
                  <a:pt x="4612264" y="48000"/>
                  <a:pt x="4585687" y="47077"/>
                </a:cubicBezTo>
                <a:cubicBezTo>
                  <a:pt x="4574267" y="46615"/>
                  <a:pt x="4565131" y="36000"/>
                  <a:pt x="4565547" y="23308"/>
                </a:cubicBezTo>
                <a:cubicBezTo>
                  <a:pt x="4565962" y="10846"/>
                  <a:pt x="4575098" y="923"/>
                  <a:pt x="4586310" y="923"/>
                </a:cubicBezTo>
                <a:cubicBezTo>
                  <a:pt x="4586518" y="923"/>
                  <a:pt x="4586725" y="923"/>
                  <a:pt x="4586933" y="923"/>
                </a:cubicBezTo>
                <a:cubicBezTo>
                  <a:pt x="4614133" y="1846"/>
                  <a:pt x="4640710" y="3462"/>
                  <a:pt x="4666042" y="5308"/>
                </a:cubicBezTo>
                <a:lnTo>
                  <a:pt x="4691373" y="7385"/>
                </a:lnTo>
                <a:cubicBezTo>
                  <a:pt x="4702793" y="8308"/>
                  <a:pt x="4711306" y="19384"/>
                  <a:pt x="4710476" y="32077"/>
                </a:cubicBezTo>
                <a:cubicBezTo>
                  <a:pt x="4709853" y="44307"/>
                  <a:pt x="4700717" y="53538"/>
                  <a:pt x="4690127" y="53538"/>
                </a:cubicBezTo>
                <a:close/>
                <a:moveTo>
                  <a:pt x="4378675" y="49846"/>
                </a:moveTo>
                <a:cubicBezTo>
                  <a:pt x="4367671" y="49846"/>
                  <a:pt x="4358535" y="40154"/>
                  <a:pt x="4357912" y="27923"/>
                </a:cubicBezTo>
                <a:cubicBezTo>
                  <a:pt x="4357289" y="15231"/>
                  <a:pt x="4366217" y="4385"/>
                  <a:pt x="4377637" y="3692"/>
                </a:cubicBezTo>
                <a:cubicBezTo>
                  <a:pt x="4413142" y="1846"/>
                  <a:pt x="4448441" y="462"/>
                  <a:pt x="4482285" y="0"/>
                </a:cubicBezTo>
                <a:cubicBezTo>
                  <a:pt x="4482285" y="0"/>
                  <a:pt x="4482493" y="0"/>
                  <a:pt x="4482493" y="0"/>
                </a:cubicBezTo>
                <a:cubicBezTo>
                  <a:pt x="4493912" y="0"/>
                  <a:pt x="4503048" y="10154"/>
                  <a:pt x="4503256" y="22846"/>
                </a:cubicBezTo>
                <a:cubicBezTo>
                  <a:pt x="4503464" y="35538"/>
                  <a:pt x="4494328" y="45923"/>
                  <a:pt x="4482700" y="46153"/>
                </a:cubicBezTo>
                <a:cubicBezTo>
                  <a:pt x="4449478" y="46615"/>
                  <a:pt x="4414804" y="47769"/>
                  <a:pt x="4379713" y="49846"/>
                </a:cubicBezTo>
                <a:cubicBezTo>
                  <a:pt x="4379506" y="49846"/>
                  <a:pt x="4379090" y="49846"/>
                  <a:pt x="4378675" y="49846"/>
                </a:cubicBezTo>
                <a:close/>
              </a:path>
            </a:pathLst>
          </a:custGeom>
          <a:solidFill>
            <a:schemeClr val="bg1"/>
          </a:solidFill>
          <a:ln w="2075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30" name="Graphic 47">
            <a:extLst>
              <a:ext uri="{FF2B5EF4-FFF2-40B4-BE49-F238E27FC236}">
                <a16:creationId xmlns:a16="http://schemas.microsoft.com/office/drawing/2014/main" id="{58801D46-1996-9D74-004A-C4377683883D}"/>
              </a:ext>
            </a:extLst>
          </p:cNvPr>
          <p:cNvSpPr/>
          <p:nvPr/>
        </p:nvSpPr>
        <p:spPr>
          <a:xfrm rot="2859210">
            <a:off x="5043897" y="1350188"/>
            <a:ext cx="7116123" cy="1148876"/>
          </a:xfrm>
          <a:custGeom>
            <a:avLst/>
            <a:gdLst>
              <a:gd name="connsiteX0" fmla="*/ 20836 w 9488164"/>
              <a:gd name="connsiteY0" fmla="*/ 1531834 h 1531834"/>
              <a:gd name="connsiteX1" fmla="*/ 1734 w 9488164"/>
              <a:gd name="connsiteY1" fmla="*/ 1517988 h 1531834"/>
              <a:gd name="connsiteX2" fmla="*/ 12323 w 9488164"/>
              <a:gd name="connsiteY2" fmla="*/ 1487527 h 1531834"/>
              <a:gd name="connsiteX3" fmla="*/ 108873 w 9488164"/>
              <a:gd name="connsiteY3" fmla="*/ 1440912 h 1531834"/>
              <a:gd name="connsiteX4" fmla="*/ 136074 w 9488164"/>
              <a:gd name="connsiteY4" fmla="*/ 1452912 h 1531834"/>
              <a:gd name="connsiteX5" fmla="*/ 125277 w 9488164"/>
              <a:gd name="connsiteY5" fmla="*/ 1483142 h 1531834"/>
              <a:gd name="connsiteX6" fmla="*/ 29142 w 9488164"/>
              <a:gd name="connsiteY6" fmla="*/ 1529527 h 1531834"/>
              <a:gd name="connsiteX7" fmla="*/ 20836 w 9488164"/>
              <a:gd name="connsiteY7" fmla="*/ 1531834 h 1531834"/>
              <a:gd name="connsiteX8" fmla="*/ 9467388 w 9488164"/>
              <a:gd name="connsiteY8" fmla="*/ 1523065 h 1531834"/>
              <a:gd name="connsiteX9" fmla="*/ 9464481 w 9488164"/>
              <a:gd name="connsiteY9" fmla="*/ 1522834 h 1531834"/>
              <a:gd name="connsiteX10" fmla="*/ 9361287 w 9488164"/>
              <a:gd name="connsiteY10" fmla="*/ 1504373 h 1531834"/>
              <a:gd name="connsiteX11" fmla="*/ 9344468 w 9488164"/>
              <a:gd name="connsiteY11" fmla="*/ 1477604 h 1531834"/>
              <a:gd name="connsiteX12" fmla="*/ 9368554 w 9488164"/>
              <a:gd name="connsiteY12" fmla="*/ 1458912 h 1531834"/>
              <a:gd name="connsiteX13" fmla="*/ 9470295 w 9488164"/>
              <a:gd name="connsiteY13" fmla="*/ 1477142 h 1531834"/>
              <a:gd name="connsiteX14" fmla="*/ 9487944 w 9488164"/>
              <a:gd name="connsiteY14" fmla="*/ 1503219 h 1531834"/>
              <a:gd name="connsiteX15" fmla="*/ 9467388 w 9488164"/>
              <a:gd name="connsiteY15" fmla="*/ 1523065 h 1531834"/>
              <a:gd name="connsiteX16" fmla="*/ 9263075 w 9488164"/>
              <a:gd name="connsiteY16" fmla="*/ 1482912 h 1531834"/>
              <a:gd name="connsiteX17" fmla="*/ 9258715 w 9488164"/>
              <a:gd name="connsiteY17" fmla="*/ 1482450 h 1531834"/>
              <a:gd name="connsiteX18" fmla="*/ 9157181 w 9488164"/>
              <a:gd name="connsiteY18" fmla="*/ 1457296 h 1531834"/>
              <a:gd name="connsiteX19" fmla="*/ 9141817 w 9488164"/>
              <a:gd name="connsiteY19" fmla="*/ 1429604 h 1531834"/>
              <a:gd name="connsiteX20" fmla="*/ 9166733 w 9488164"/>
              <a:gd name="connsiteY20" fmla="*/ 1412527 h 1531834"/>
              <a:gd name="connsiteX21" fmla="*/ 9267228 w 9488164"/>
              <a:gd name="connsiteY21" fmla="*/ 1437450 h 1531834"/>
              <a:gd name="connsiteX22" fmla="*/ 9283424 w 9488164"/>
              <a:gd name="connsiteY22" fmla="*/ 1464681 h 1531834"/>
              <a:gd name="connsiteX23" fmla="*/ 9263075 w 9488164"/>
              <a:gd name="connsiteY23" fmla="*/ 1482912 h 1531834"/>
              <a:gd name="connsiteX24" fmla="*/ 213106 w 9488164"/>
              <a:gd name="connsiteY24" fmla="*/ 1439989 h 1531834"/>
              <a:gd name="connsiteX25" fmla="*/ 194004 w 9488164"/>
              <a:gd name="connsiteY25" fmla="*/ 1425912 h 1531834"/>
              <a:gd name="connsiteX26" fmla="*/ 205008 w 9488164"/>
              <a:gd name="connsiteY26" fmla="*/ 1395681 h 1531834"/>
              <a:gd name="connsiteX27" fmla="*/ 301143 w 9488164"/>
              <a:gd name="connsiteY27" fmla="*/ 1350682 h 1531834"/>
              <a:gd name="connsiteX28" fmla="*/ 328343 w 9488164"/>
              <a:gd name="connsiteY28" fmla="*/ 1363143 h 1531834"/>
              <a:gd name="connsiteX29" fmla="*/ 317131 w 9488164"/>
              <a:gd name="connsiteY29" fmla="*/ 1393374 h 1531834"/>
              <a:gd name="connsiteX30" fmla="*/ 221204 w 9488164"/>
              <a:gd name="connsiteY30" fmla="*/ 1438373 h 1531834"/>
              <a:gd name="connsiteX31" fmla="*/ 213106 w 9488164"/>
              <a:gd name="connsiteY31" fmla="*/ 1439989 h 1531834"/>
              <a:gd name="connsiteX32" fmla="*/ 9061670 w 9488164"/>
              <a:gd name="connsiteY32" fmla="*/ 1429835 h 1531834"/>
              <a:gd name="connsiteX33" fmla="*/ 9056271 w 9488164"/>
              <a:gd name="connsiteY33" fmla="*/ 1429143 h 1531834"/>
              <a:gd name="connsiteX34" fmla="*/ 8955776 w 9488164"/>
              <a:gd name="connsiteY34" fmla="*/ 1397989 h 1531834"/>
              <a:gd name="connsiteX35" fmla="*/ 8941657 w 9488164"/>
              <a:gd name="connsiteY35" fmla="*/ 1369374 h 1531834"/>
              <a:gd name="connsiteX36" fmla="*/ 8967403 w 9488164"/>
              <a:gd name="connsiteY36" fmla="*/ 1353682 h 1531834"/>
              <a:gd name="connsiteX37" fmla="*/ 9066861 w 9488164"/>
              <a:gd name="connsiteY37" fmla="*/ 1384374 h 1531834"/>
              <a:gd name="connsiteX38" fmla="*/ 9081603 w 9488164"/>
              <a:gd name="connsiteY38" fmla="*/ 1412527 h 1531834"/>
              <a:gd name="connsiteX39" fmla="*/ 9061670 w 9488164"/>
              <a:gd name="connsiteY39" fmla="*/ 1429835 h 1531834"/>
              <a:gd name="connsiteX40" fmla="*/ 8862132 w 9488164"/>
              <a:gd name="connsiteY40" fmla="*/ 1365451 h 1531834"/>
              <a:gd name="connsiteX41" fmla="*/ 8855904 w 9488164"/>
              <a:gd name="connsiteY41" fmla="*/ 1364297 h 1531834"/>
              <a:gd name="connsiteX42" fmla="*/ 8756861 w 9488164"/>
              <a:gd name="connsiteY42" fmla="*/ 1328528 h 1531834"/>
              <a:gd name="connsiteX43" fmla="*/ 8743780 w 9488164"/>
              <a:gd name="connsiteY43" fmla="*/ 1299221 h 1531834"/>
              <a:gd name="connsiteX44" fmla="*/ 8770150 w 9488164"/>
              <a:gd name="connsiteY44" fmla="*/ 1284682 h 1531834"/>
              <a:gd name="connsiteX45" fmla="*/ 8868361 w 9488164"/>
              <a:gd name="connsiteY45" fmla="*/ 1320220 h 1531834"/>
              <a:gd name="connsiteX46" fmla="*/ 8881858 w 9488164"/>
              <a:gd name="connsiteY46" fmla="*/ 1349066 h 1531834"/>
              <a:gd name="connsiteX47" fmla="*/ 8862132 w 9488164"/>
              <a:gd name="connsiteY47" fmla="*/ 1365451 h 1531834"/>
              <a:gd name="connsiteX48" fmla="*/ 405168 w 9488164"/>
              <a:gd name="connsiteY48" fmla="*/ 1350451 h 1531834"/>
              <a:gd name="connsiteX49" fmla="*/ 386066 w 9488164"/>
              <a:gd name="connsiteY49" fmla="*/ 1336143 h 1531834"/>
              <a:gd name="connsiteX50" fmla="*/ 397278 w 9488164"/>
              <a:gd name="connsiteY50" fmla="*/ 1305913 h 1531834"/>
              <a:gd name="connsiteX51" fmla="*/ 493621 w 9488164"/>
              <a:gd name="connsiteY51" fmla="*/ 1261836 h 1531834"/>
              <a:gd name="connsiteX52" fmla="*/ 520613 w 9488164"/>
              <a:gd name="connsiteY52" fmla="*/ 1274529 h 1531834"/>
              <a:gd name="connsiteX53" fmla="*/ 509193 w 9488164"/>
              <a:gd name="connsiteY53" fmla="*/ 1304528 h 1531834"/>
              <a:gd name="connsiteX54" fmla="*/ 413058 w 9488164"/>
              <a:gd name="connsiteY54" fmla="*/ 1348605 h 1531834"/>
              <a:gd name="connsiteX55" fmla="*/ 405168 w 9488164"/>
              <a:gd name="connsiteY55" fmla="*/ 1350451 h 1531834"/>
              <a:gd name="connsiteX56" fmla="*/ 8665502 w 9488164"/>
              <a:gd name="connsiteY56" fmla="*/ 1291836 h 1531834"/>
              <a:gd name="connsiteX57" fmla="*/ 8658651 w 9488164"/>
              <a:gd name="connsiteY57" fmla="*/ 1290451 h 1531834"/>
              <a:gd name="connsiteX58" fmla="*/ 8560854 w 9488164"/>
              <a:gd name="connsiteY58" fmla="*/ 1250990 h 1531834"/>
              <a:gd name="connsiteX59" fmla="*/ 8548604 w 9488164"/>
              <a:gd name="connsiteY59" fmla="*/ 1221221 h 1531834"/>
              <a:gd name="connsiteX60" fmla="*/ 8575389 w 9488164"/>
              <a:gd name="connsiteY60" fmla="*/ 1207606 h 1531834"/>
              <a:gd name="connsiteX61" fmla="*/ 8672562 w 9488164"/>
              <a:gd name="connsiteY61" fmla="*/ 1246836 h 1531834"/>
              <a:gd name="connsiteX62" fmla="*/ 8685228 w 9488164"/>
              <a:gd name="connsiteY62" fmla="*/ 1276375 h 1531834"/>
              <a:gd name="connsiteX63" fmla="*/ 8665502 w 9488164"/>
              <a:gd name="connsiteY63" fmla="*/ 1291836 h 1531834"/>
              <a:gd name="connsiteX64" fmla="*/ 597853 w 9488164"/>
              <a:gd name="connsiteY64" fmla="*/ 1262759 h 1531834"/>
              <a:gd name="connsiteX65" fmla="*/ 578543 w 9488164"/>
              <a:gd name="connsiteY65" fmla="*/ 1248452 h 1531834"/>
              <a:gd name="connsiteX66" fmla="*/ 589963 w 9488164"/>
              <a:gd name="connsiteY66" fmla="*/ 1218452 h 1531834"/>
              <a:gd name="connsiteX67" fmla="*/ 686513 w 9488164"/>
              <a:gd name="connsiteY67" fmla="*/ 1175068 h 1531834"/>
              <a:gd name="connsiteX68" fmla="*/ 713506 w 9488164"/>
              <a:gd name="connsiteY68" fmla="*/ 1187760 h 1531834"/>
              <a:gd name="connsiteX69" fmla="*/ 701878 w 9488164"/>
              <a:gd name="connsiteY69" fmla="*/ 1217760 h 1531834"/>
              <a:gd name="connsiteX70" fmla="*/ 605536 w 9488164"/>
              <a:gd name="connsiteY70" fmla="*/ 1260913 h 1531834"/>
              <a:gd name="connsiteX71" fmla="*/ 597853 w 9488164"/>
              <a:gd name="connsiteY71" fmla="*/ 1262759 h 1531834"/>
              <a:gd name="connsiteX72" fmla="*/ 8470949 w 9488164"/>
              <a:gd name="connsiteY72" fmla="*/ 1211760 h 1531834"/>
              <a:gd name="connsiteX73" fmla="*/ 8463473 w 9488164"/>
              <a:gd name="connsiteY73" fmla="*/ 1210144 h 1531834"/>
              <a:gd name="connsiteX74" fmla="*/ 8366716 w 9488164"/>
              <a:gd name="connsiteY74" fmla="*/ 1168145 h 1531834"/>
              <a:gd name="connsiteX75" fmla="*/ 8355089 w 9488164"/>
              <a:gd name="connsiteY75" fmla="*/ 1138145 h 1531834"/>
              <a:gd name="connsiteX76" fmla="*/ 8382081 w 9488164"/>
              <a:gd name="connsiteY76" fmla="*/ 1125222 h 1531834"/>
              <a:gd name="connsiteX77" fmla="*/ 8478631 w 9488164"/>
              <a:gd name="connsiteY77" fmla="*/ 1166991 h 1531834"/>
              <a:gd name="connsiteX78" fmla="*/ 8490466 w 9488164"/>
              <a:gd name="connsiteY78" fmla="*/ 1196760 h 1531834"/>
              <a:gd name="connsiteX79" fmla="*/ 8470949 w 9488164"/>
              <a:gd name="connsiteY79" fmla="*/ 1211760 h 1531834"/>
              <a:gd name="connsiteX80" fmla="*/ 790954 w 9488164"/>
              <a:gd name="connsiteY80" fmla="*/ 1176683 h 1531834"/>
              <a:gd name="connsiteX81" fmla="*/ 771644 w 9488164"/>
              <a:gd name="connsiteY81" fmla="*/ 1162145 h 1531834"/>
              <a:gd name="connsiteX82" fmla="*/ 783271 w 9488164"/>
              <a:gd name="connsiteY82" fmla="*/ 1132145 h 1531834"/>
              <a:gd name="connsiteX83" fmla="*/ 880029 w 9488164"/>
              <a:gd name="connsiteY83" fmla="*/ 1089684 h 1531834"/>
              <a:gd name="connsiteX84" fmla="*/ 907022 w 9488164"/>
              <a:gd name="connsiteY84" fmla="*/ 1102607 h 1531834"/>
              <a:gd name="connsiteX85" fmla="*/ 895394 w 9488164"/>
              <a:gd name="connsiteY85" fmla="*/ 1132607 h 1531834"/>
              <a:gd name="connsiteX86" fmla="*/ 798844 w 9488164"/>
              <a:gd name="connsiteY86" fmla="*/ 1175068 h 1531834"/>
              <a:gd name="connsiteX87" fmla="*/ 790954 w 9488164"/>
              <a:gd name="connsiteY87" fmla="*/ 1176683 h 1531834"/>
              <a:gd name="connsiteX88" fmla="*/ 8277849 w 9488164"/>
              <a:gd name="connsiteY88" fmla="*/ 1127068 h 1531834"/>
              <a:gd name="connsiteX89" fmla="*/ 8270166 w 9488164"/>
              <a:gd name="connsiteY89" fmla="*/ 1125453 h 1531834"/>
              <a:gd name="connsiteX90" fmla="*/ 8174031 w 9488164"/>
              <a:gd name="connsiteY90" fmla="*/ 1082069 h 1531834"/>
              <a:gd name="connsiteX91" fmla="*/ 8162611 w 9488164"/>
              <a:gd name="connsiteY91" fmla="*/ 1052069 h 1531834"/>
              <a:gd name="connsiteX92" fmla="*/ 8189604 w 9488164"/>
              <a:gd name="connsiteY92" fmla="*/ 1039377 h 1531834"/>
              <a:gd name="connsiteX93" fmla="*/ 8285738 w 9488164"/>
              <a:gd name="connsiteY93" fmla="*/ 1082761 h 1531834"/>
              <a:gd name="connsiteX94" fmla="*/ 8297159 w 9488164"/>
              <a:gd name="connsiteY94" fmla="*/ 1112761 h 1531834"/>
              <a:gd name="connsiteX95" fmla="*/ 8277849 w 9488164"/>
              <a:gd name="connsiteY95" fmla="*/ 1127068 h 1531834"/>
              <a:gd name="connsiteX96" fmla="*/ 984469 w 9488164"/>
              <a:gd name="connsiteY96" fmla="*/ 1091992 h 1531834"/>
              <a:gd name="connsiteX97" fmla="*/ 965159 w 9488164"/>
              <a:gd name="connsiteY97" fmla="*/ 1077222 h 1531834"/>
              <a:gd name="connsiteX98" fmla="*/ 976994 w 9488164"/>
              <a:gd name="connsiteY98" fmla="*/ 1047453 h 1531834"/>
              <a:gd name="connsiteX99" fmla="*/ 1073960 w 9488164"/>
              <a:gd name="connsiteY99" fmla="*/ 1005685 h 1531834"/>
              <a:gd name="connsiteX100" fmla="*/ 1100745 w 9488164"/>
              <a:gd name="connsiteY100" fmla="*/ 1019069 h 1531834"/>
              <a:gd name="connsiteX101" fmla="*/ 1088910 w 9488164"/>
              <a:gd name="connsiteY101" fmla="*/ 1048838 h 1531834"/>
              <a:gd name="connsiteX102" fmla="*/ 991944 w 9488164"/>
              <a:gd name="connsiteY102" fmla="*/ 1090376 h 1531834"/>
              <a:gd name="connsiteX103" fmla="*/ 984469 w 9488164"/>
              <a:gd name="connsiteY103" fmla="*/ 1091992 h 1531834"/>
              <a:gd name="connsiteX104" fmla="*/ 8085787 w 9488164"/>
              <a:gd name="connsiteY104" fmla="*/ 1039838 h 1531834"/>
              <a:gd name="connsiteX105" fmla="*/ 8077896 w 9488164"/>
              <a:gd name="connsiteY105" fmla="*/ 1037992 h 1531834"/>
              <a:gd name="connsiteX106" fmla="*/ 7981969 w 9488164"/>
              <a:gd name="connsiteY106" fmla="*/ 993915 h 1531834"/>
              <a:gd name="connsiteX107" fmla="*/ 7970757 w 9488164"/>
              <a:gd name="connsiteY107" fmla="*/ 963685 h 1531834"/>
              <a:gd name="connsiteX108" fmla="*/ 7997957 w 9488164"/>
              <a:gd name="connsiteY108" fmla="*/ 951223 h 1531834"/>
              <a:gd name="connsiteX109" fmla="*/ 8093884 w 9488164"/>
              <a:gd name="connsiteY109" fmla="*/ 995300 h 1531834"/>
              <a:gd name="connsiteX110" fmla="*/ 8105097 w 9488164"/>
              <a:gd name="connsiteY110" fmla="*/ 1025530 h 1531834"/>
              <a:gd name="connsiteX111" fmla="*/ 8085787 w 9488164"/>
              <a:gd name="connsiteY111" fmla="*/ 1039838 h 1531834"/>
              <a:gd name="connsiteX112" fmla="*/ 1178608 w 9488164"/>
              <a:gd name="connsiteY112" fmla="*/ 1009146 h 1531834"/>
              <a:gd name="connsiteX113" fmla="*/ 1159298 w 9488164"/>
              <a:gd name="connsiteY113" fmla="*/ 994377 h 1531834"/>
              <a:gd name="connsiteX114" fmla="*/ 1171341 w 9488164"/>
              <a:gd name="connsiteY114" fmla="*/ 964608 h 1531834"/>
              <a:gd name="connsiteX115" fmla="*/ 1268721 w 9488164"/>
              <a:gd name="connsiteY115" fmla="*/ 923762 h 1531834"/>
              <a:gd name="connsiteX116" fmla="*/ 1295506 w 9488164"/>
              <a:gd name="connsiteY116" fmla="*/ 937147 h 1531834"/>
              <a:gd name="connsiteX117" fmla="*/ 1283463 w 9488164"/>
              <a:gd name="connsiteY117" fmla="*/ 966916 h 1531834"/>
              <a:gd name="connsiteX118" fmla="*/ 1186290 w 9488164"/>
              <a:gd name="connsiteY118" fmla="*/ 1007761 h 1531834"/>
              <a:gd name="connsiteX119" fmla="*/ 1178608 w 9488164"/>
              <a:gd name="connsiteY119" fmla="*/ 1009146 h 1531834"/>
              <a:gd name="connsiteX120" fmla="*/ 7893932 w 9488164"/>
              <a:gd name="connsiteY120" fmla="*/ 951685 h 1531834"/>
              <a:gd name="connsiteX121" fmla="*/ 7886041 w 9488164"/>
              <a:gd name="connsiteY121" fmla="*/ 949839 h 1531834"/>
              <a:gd name="connsiteX122" fmla="*/ 7790114 w 9488164"/>
              <a:gd name="connsiteY122" fmla="*/ 905993 h 1531834"/>
              <a:gd name="connsiteX123" fmla="*/ 7778902 w 9488164"/>
              <a:gd name="connsiteY123" fmla="*/ 875993 h 1531834"/>
              <a:gd name="connsiteX124" fmla="*/ 7805895 w 9488164"/>
              <a:gd name="connsiteY124" fmla="*/ 863301 h 1531834"/>
              <a:gd name="connsiteX125" fmla="*/ 7901822 w 9488164"/>
              <a:gd name="connsiteY125" fmla="*/ 907147 h 1531834"/>
              <a:gd name="connsiteX126" fmla="*/ 7913034 w 9488164"/>
              <a:gd name="connsiteY126" fmla="*/ 937377 h 1531834"/>
              <a:gd name="connsiteX127" fmla="*/ 7893932 w 9488164"/>
              <a:gd name="connsiteY127" fmla="*/ 951685 h 1531834"/>
              <a:gd name="connsiteX128" fmla="*/ 1373162 w 9488164"/>
              <a:gd name="connsiteY128" fmla="*/ 927685 h 1531834"/>
              <a:gd name="connsiteX129" fmla="*/ 1353644 w 9488164"/>
              <a:gd name="connsiteY129" fmla="*/ 912685 h 1531834"/>
              <a:gd name="connsiteX130" fmla="*/ 1365894 w 9488164"/>
              <a:gd name="connsiteY130" fmla="*/ 882916 h 1531834"/>
              <a:gd name="connsiteX131" fmla="*/ 1463483 w 9488164"/>
              <a:gd name="connsiteY131" fmla="*/ 842763 h 1531834"/>
              <a:gd name="connsiteX132" fmla="*/ 1490060 w 9488164"/>
              <a:gd name="connsiteY132" fmla="*/ 856378 h 1531834"/>
              <a:gd name="connsiteX133" fmla="*/ 1477810 w 9488164"/>
              <a:gd name="connsiteY133" fmla="*/ 885916 h 1531834"/>
              <a:gd name="connsiteX134" fmla="*/ 1380429 w 9488164"/>
              <a:gd name="connsiteY134" fmla="*/ 925839 h 1531834"/>
              <a:gd name="connsiteX135" fmla="*/ 1373162 w 9488164"/>
              <a:gd name="connsiteY135" fmla="*/ 927685 h 1531834"/>
              <a:gd name="connsiteX136" fmla="*/ 7701870 w 9488164"/>
              <a:gd name="connsiteY136" fmla="*/ 864224 h 1531834"/>
              <a:gd name="connsiteX137" fmla="*/ 7693979 w 9488164"/>
              <a:gd name="connsiteY137" fmla="*/ 862609 h 1531834"/>
              <a:gd name="connsiteX138" fmla="*/ 7597845 w 9488164"/>
              <a:gd name="connsiteY138" fmla="*/ 819455 h 1531834"/>
              <a:gd name="connsiteX139" fmla="*/ 7586217 w 9488164"/>
              <a:gd name="connsiteY139" fmla="*/ 789455 h 1531834"/>
              <a:gd name="connsiteX140" fmla="*/ 7613210 w 9488164"/>
              <a:gd name="connsiteY140" fmla="*/ 776532 h 1531834"/>
              <a:gd name="connsiteX141" fmla="*/ 7709552 w 9488164"/>
              <a:gd name="connsiteY141" fmla="*/ 819686 h 1531834"/>
              <a:gd name="connsiteX142" fmla="*/ 7720972 w 9488164"/>
              <a:gd name="connsiteY142" fmla="*/ 849686 h 1531834"/>
              <a:gd name="connsiteX143" fmla="*/ 7701870 w 9488164"/>
              <a:gd name="connsiteY143" fmla="*/ 864224 h 1531834"/>
              <a:gd name="connsiteX144" fmla="*/ 1568338 w 9488164"/>
              <a:gd name="connsiteY144" fmla="*/ 848070 h 1531834"/>
              <a:gd name="connsiteX145" fmla="*/ 1548821 w 9488164"/>
              <a:gd name="connsiteY145" fmla="*/ 832840 h 1531834"/>
              <a:gd name="connsiteX146" fmla="*/ 1561279 w 9488164"/>
              <a:gd name="connsiteY146" fmla="*/ 803301 h 1531834"/>
              <a:gd name="connsiteX147" fmla="*/ 1659075 w 9488164"/>
              <a:gd name="connsiteY147" fmla="*/ 764071 h 1531834"/>
              <a:gd name="connsiteX148" fmla="*/ 1685652 w 9488164"/>
              <a:gd name="connsiteY148" fmla="*/ 777917 h 1531834"/>
              <a:gd name="connsiteX149" fmla="*/ 1672986 w 9488164"/>
              <a:gd name="connsiteY149" fmla="*/ 807455 h 1531834"/>
              <a:gd name="connsiteX150" fmla="*/ 1575398 w 9488164"/>
              <a:gd name="connsiteY150" fmla="*/ 846686 h 1531834"/>
              <a:gd name="connsiteX151" fmla="*/ 1568338 w 9488164"/>
              <a:gd name="connsiteY151" fmla="*/ 848070 h 1531834"/>
              <a:gd name="connsiteX152" fmla="*/ 7509184 w 9488164"/>
              <a:gd name="connsiteY152" fmla="*/ 778609 h 1531834"/>
              <a:gd name="connsiteX153" fmla="*/ 7501502 w 9488164"/>
              <a:gd name="connsiteY153" fmla="*/ 776994 h 1531834"/>
              <a:gd name="connsiteX154" fmla="*/ 7404952 w 9488164"/>
              <a:gd name="connsiteY154" fmla="*/ 735225 h 1531834"/>
              <a:gd name="connsiteX155" fmla="*/ 7393117 w 9488164"/>
              <a:gd name="connsiteY155" fmla="*/ 705456 h 1531834"/>
              <a:gd name="connsiteX156" fmla="*/ 7419902 w 9488164"/>
              <a:gd name="connsiteY156" fmla="*/ 692302 h 1531834"/>
              <a:gd name="connsiteX157" fmla="*/ 7516660 w 9488164"/>
              <a:gd name="connsiteY157" fmla="*/ 734302 h 1531834"/>
              <a:gd name="connsiteX158" fmla="*/ 7528287 w 9488164"/>
              <a:gd name="connsiteY158" fmla="*/ 764302 h 1531834"/>
              <a:gd name="connsiteX159" fmla="*/ 7509184 w 9488164"/>
              <a:gd name="connsiteY159" fmla="*/ 778609 h 1531834"/>
              <a:gd name="connsiteX160" fmla="*/ 1763930 w 9488164"/>
              <a:gd name="connsiteY160" fmla="*/ 770071 h 1531834"/>
              <a:gd name="connsiteX161" fmla="*/ 1744413 w 9488164"/>
              <a:gd name="connsiteY161" fmla="*/ 754610 h 1531834"/>
              <a:gd name="connsiteX162" fmla="*/ 1757078 w 9488164"/>
              <a:gd name="connsiteY162" fmla="*/ 725071 h 1531834"/>
              <a:gd name="connsiteX163" fmla="*/ 1855290 w 9488164"/>
              <a:gd name="connsiteY163" fmla="*/ 686764 h 1531834"/>
              <a:gd name="connsiteX164" fmla="*/ 1881659 w 9488164"/>
              <a:gd name="connsiteY164" fmla="*/ 701071 h 1531834"/>
              <a:gd name="connsiteX165" fmla="*/ 1868786 w 9488164"/>
              <a:gd name="connsiteY165" fmla="*/ 730379 h 1531834"/>
              <a:gd name="connsiteX166" fmla="*/ 1770782 w 9488164"/>
              <a:gd name="connsiteY166" fmla="*/ 768686 h 1531834"/>
              <a:gd name="connsiteX167" fmla="*/ 1763930 w 9488164"/>
              <a:gd name="connsiteY167" fmla="*/ 770071 h 1531834"/>
              <a:gd name="connsiteX168" fmla="*/ 7315462 w 9488164"/>
              <a:gd name="connsiteY168" fmla="*/ 695764 h 1531834"/>
              <a:gd name="connsiteX169" fmla="*/ 7308194 w 9488164"/>
              <a:gd name="connsiteY169" fmla="*/ 694379 h 1531834"/>
              <a:gd name="connsiteX170" fmla="*/ 7211021 w 9488164"/>
              <a:gd name="connsiteY170" fmla="*/ 654456 h 1531834"/>
              <a:gd name="connsiteX171" fmla="*/ 7198563 w 9488164"/>
              <a:gd name="connsiteY171" fmla="*/ 624918 h 1531834"/>
              <a:gd name="connsiteX172" fmla="*/ 7225140 w 9488164"/>
              <a:gd name="connsiteY172" fmla="*/ 611072 h 1531834"/>
              <a:gd name="connsiteX173" fmla="*/ 7322521 w 9488164"/>
              <a:gd name="connsiteY173" fmla="*/ 651226 h 1531834"/>
              <a:gd name="connsiteX174" fmla="*/ 7334564 w 9488164"/>
              <a:gd name="connsiteY174" fmla="*/ 680995 h 1531834"/>
              <a:gd name="connsiteX175" fmla="*/ 7315462 w 9488164"/>
              <a:gd name="connsiteY175" fmla="*/ 695764 h 1531834"/>
              <a:gd name="connsiteX176" fmla="*/ 1960353 w 9488164"/>
              <a:gd name="connsiteY176" fmla="*/ 694148 h 1531834"/>
              <a:gd name="connsiteX177" fmla="*/ 1940627 w 9488164"/>
              <a:gd name="connsiteY177" fmla="*/ 678687 h 1531834"/>
              <a:gd name="connsiteX178" fmla="*/ 1953501 w 9488164"/>
              <a:gd name="connsiteY178" fmla="*/ 649380 h 1531834"/>
              <a:gd name="connsiteX179" fmla="*/ 2051920 w 9488164"/>
              <a:gd name="connsiteY179" fmla="*/ 611995 h 1531834"/>
              <a:gd name="connsiteX180" fmla="*/ 2078289 w 9488164"/>
              <a:gd name="connsiteY180" fmla="*/ 626534 h 1531834"/>
              <a:gd name="connsiteX181" fmla="*/ 2065208 w 9488164"/>
              <a:gd name="connsiteY181" fmla="*/ 655841 h 1531834"/>
              <a:gd name="connsiteX182" fmla="*/ 1966997 w 9488164"/>
              <a:gd name="connsiteY182" fmla="*/ 692995 h 1531834"/>
              <a:gd name="connsiteX183" fmla="*/ 1960353 w 9488164"/>
              <a:gd name="connsiteY183" fmla="*/ 694148 h 1531834"/>
              <a:gd name="connsiteX184" fmla="*/ 2157191 w 9488164"/>
              <a:gd name="connsiteY184" fmla="*/ 620303 h 1531834"/>
              <a:gd name="connsiteX185" fmla="*/ 2137465 w 9488164"/>
              <a:gd name="connsiteY185" fmla="*/ 604611 h 1531834"/>
              <a:gd name="connsiteX186" fmla="*/ 2150546 w 9488164"/>
              <a:gd name="connsiteY186" fmla="*/ 575534 h 1531834"/>
              <a:gd name="connsiteX187" fmla="*/ 2248965 w 9488164"/>
              <a:gd name="connsiteY187" fmla="*/ 539534 h 1531834"/>
              <a:gd name="connsiteX188" fmla="*/ 2275127 w 9488164"/>
              <a:gd name="connsiteY188" fmla="*/ 554303 h 1531834"/>
              <a:gd name="connsiteX189" fmla="*/ 2261839 w 9488164"/>
              <a:gd name="connsiteY189" fmla="*/ 583380 h 1531834"/>
              <a:gd name="connsiteX190" fmla="*/ 2163627 w 9488164"/>
              <a:gd name="connsiteY190" fmla="*/ 619380 h 1531834"/>
              <a:gd name="connsiteX191" fmla="*/ 2157191 w 9488164"/>
              <a:gd name="connsiteY191" fmla="*/ 620303 h 1531834"/>
              <a:gd name="connsiteX192" fmla="*/ 7120492 w 9488164"/>
              <a:gd name="connsiteY192" fmla="*/ 616611 h 1531834"/>
              <a:gd name="connsiteX193" fmla="*/ 7113640 w 9488164"/>
              <a:gd name="connsiteY193" fmla="*/ 615226 h 1531834"/>
              <a:gd name="connsiteX194" fmla="*/ 7015845 w 9488164"/>
              <a:gd name="connsiteY194" fmla="*/ 577149 h 1531834"/>
              <a:gd name="connsiteX195" fmla="*/ 7002971 w 9488164"/>
              <a:gd name="connsiteY195" fmla="*/ 547842 h 1531834"/>
              <a:gd name="connsiteX196" fmla="*/ 7029341 w 9488164"/>
              <a:gd name="connsiteY196" fmla="*/ 533534 h 1531834"/>
              <a:gd name="connsiteX197" fmla="*/ 7127552 w 9488164"/>
              <a:gd name="connsiteY197" fmla="*/ 571611 h 1531834"/>
              <a:gd name="connsiteX198" fmla="*/ 7140218 w 9488164"/>
              <a:gd name="connsiteY198" fmla="*/ 601149 h 1531834"/>
              <a:gd name="connsiteX199" fmla="*/ 7120492 w 9488164"/>
              <a:gd name="connsiteY199" fmla="*/ 616611 h 1531834"/>
              <a:gd name="connsiteX200" fmla="*/ 2354236 w 9488164"/>
              <a:gd name="connsiteY200" fmla="*/ 548765 h 1531834"/>
              <a:gd name="connsiteX201" fmla="*/ 2334511 w 9488164"/>
              <a:gd name="connsiteY201" fmla="*/ 532611 h 1531834"/>
              <a:gd name="connsiteX202" fmla="*/ 2348007 w 9488164"/>
              <a:gd name="connsiteY202" fmla="*/ 503535 h 1531834"/>
              <a:gd name="connsiteX203" fmla="*/ 2447256 w 9488164"/>
              <a:gd name="connsiteY203" fmla="*/ 468458 h 1531834"/>
              <a:gd name="connsiteX204" fmla="*/ 2473211 w 9488164"/>
              <a:gd name="connsiteY204" fmla="*/ 483458 h 1531834"/>
              <a:gd name="connsiteX205" fmla="*/ 2459714 w 9488164"/>
              <a:gd name="connsiteY205" fmla="*/ 512304 h 1531834"/>
              <a:gd name="connsiteX206" fmla="*/ 2360673 w 9488164"/>
              <a:gd name="connsiteY206" fmla="*/ 547150 h 1531834"/>
              <a:gd name="connsiteX207" fmla="*/ 2354236 w 9488164"/>
              <a:gd name="connsiteY207" fmla="*/ 548765 h 1531834"/>
              <a:gd name="connsiteX208" fmla="*/ 6924278 w 9488164"/>
              <a:gd name="connsiteY208" fmla="*/ 541611 h 1531834"/>
              <a:gd name="connsiteX209" fmla="*/ 6917633 w 9488164"/>
              <a:gd name="connsiteY209" fmla="*/ 540457 h 1531834"/>
              <a:gd name="connsiteX210" fmla="*/ 6819215 w 9488164"/>
              <a:gd name="connsiteY210" fmla="*/ 504688 h 1531834"/>
              <a:gd name="connsiteX211" fmla="*/ 6805718 w 9488164"/>
              <a:gd name="connsiteY211" fmla="*/ 475612 h 1531834"/>
              <a:gd name="connsiteX212" fmla="*/ 6831880 w 9488164"/>
              <a:gd name="connsiteY212" fmla="*/ 460612 h 1531834"/>
              <a:gd name="connsiteX213" fmla="*/ 6930714 w 9488164"/>
              <a:gd name="connsiteY213" fmla="*/ 496381 h 1531834"/>
              <a:gd name="connsiteX214" fmla="*/ 6943795 w 9488164"/>
              <a:gd name="connsiteY214" fmla="*/ 525457 h 1531834"/>
              <a:gd name="connsiteX215" fmla="*/ 6924278 w 9488164"/>
              <a:gd name="connsiteY215" fmla="*/ 541611 h 1531834"/>
              <a:gd name="connsiteX216" fmla="*/ 2552942 w 9488164"/>
              <a:gd name="connsiteY216" fmla="*/ 479304 h 1531834"/>
              <a:gd name="connsiteX217" fmla="*/ 2533010 w 9488164"/>
              <a:gd name="connsiteY217" fmla="*/ 462919 h 1531834"/>
              <a:gd name="connsiteX218" fmla="*/ 2546713 w 9488164"/>
              <a:gd name="connsiteY218" fmla="*/ 434074 h 1531834"/>
              <a:gd name="connsiteX219" fmla="*/ 2646171 w 9488164"/>
              <a:gd name="connsiteY219" fmla="*/ 400382 h 1531834"/>
              <a:gd name="connsiteX220" fmla="*/ 2672125 w 9488164"/>
              <a:gd name="connsiteY220" fmla="*/ 415843 h 1531834"/>
              <a:gd name="connsiteX221" fmla="*/ 2658213 w 9488164"/>
              <a:gd name="connsiteY221" fmla="*/ 444689 h 1531834"/>
              <a:gd name="connsiteX222" fmla="*/ 2558964 w 9488164"/>
              <a:gd name="connsiteY222" fmla="*/ 478150 h 1531834"/>
              <a:gd name="connsiteX223" fmla="*/ 2552942 w 9488164"/>
              <a:gd name="connsiteY223" fmla="*/ 479304 h 1531834"/>
              <a:gd name="connsiteX224" fmla="*/ 6726609 w 9488164"/>
              <a:gd name="connsiteY224" fmla="*/ 471227 h 1531834"/>
              <a:gd name="connsiteX225" fmla="*/ 6720588 w 9488164"/>
              <a:gd name="connsiteY225" fmla="*/ 470304 h 1531834"/>
              <a:gd name="connsiteX226" fmla="*/ 6621339 w 9488164"/>
              <a:gd name="connsiteY226" fmla="*/ 437074 h 1531834"/>
              <a:gd name="connsiteX227" fmla="*/ 6607219 w 9488164"/>
              <a:gd name="connsiteY227" fmla="*/ 408458 h 1531834"/>
              <a:gd name="connsiteX228" fmla="*/ 6632966 w 9488164"/>
              <a:gd name="connsiteY228" fmla="*/ 392766 h 1531834"/>
              <a:gd name="connsiteX229" fmla="*/ 6732631 w 9488164"/>
              <a:gd name="connsiteY229" fmla="*/ 425997 h 1531834"/>
              <a:gd name="connsiteX230" fmla="*/ 6746335 w 9488164"/>
              <a:gd name="connsiteY230" fmla="*/ 454843 h 1531834"/>
              <a:gd name="connsiteX231" fmla="*/ 6726609 w 9488164"/>
              <a:gd name="connsiteY231" fmla="*/ 471227 h 1531834"/>
              <a:gd name="connsiteX232" fmla="*/ 2751857 w 9488164"/>
              <a:gd name="connsiteY232" fmla="*/ 412843 h 1531834"/>
              <a:gd name="connsiteX233" fmla="*/ 2731924 w 9488164"/>
              <a:gd name="connsiteY233" fmla="*/ 396228 h 1531834"/>
              <a:gd name="connsiteX234" fmla="*/ 2746043 w 9488164"/>
              <a:gd name="connsiteY234" fmla="*/ 367613 h 1531834"/>
              <a:gd name="connsiteX235" fmla="*/ 2845915 w 9488164"/>
              <a:gd name="connsiteY235" fmla="*/ 335536 h 1531834"/>
              <a:gd name="connsiteX236" fmla="*/ 2871662 w 9488164"/>
              <a:gd name="connsiteY236" fmla="*/ 351459 h 1531834"/>
              <a:gd name="connsiteX237" fmla="*/ 2857335 w 9488164"/>
              <a:gd name="connsiteY237" fmla="*/ 380074 h 1531834"/>
              <a:gd name="connsiteX238" fmla="*/ 2757670 w 9488164"/>
              <a:gd name="connsiteY238" fmla="*/ 412151 h 1531834"/>
              <a:gd name="connsiteX239" fmla="*/ 2751857 w 9488164"/>
              <a:gd name="connsiteY239" fmla="*/ 412843 h 1531834"/>
              <a:gd name="connsiteX240" fmla="*/ 6527695 w 9488164"/>
              <a:gd name="connsiteY240" fmla="*/ 405920 h 1531834"/>
              <a:gd name="connsiteX241" fmla="*/ 6522089 w 9488164"/>
              <a:gd name="connsiteY241" fmla="*/ 404997 h 1531834"/>
              <a:gd name="connsiteX242" fmla="*/ 6422216 w 9488164"/>
              <a:gd name="connsiteY242" fmla="*/ 374305 h 1531834"/>
              <a:gd name="connsiteX243" fmla="*/ 6407474 w 9488164"/>
              <a:gd name="connsiteY243" fmla="*/ 345920 h 1531834"/>
              <a:gd name="connsiteX244" fmla="*/ 6433014 w 9488164"/>
              <a:gd name="connsiteY244" fmla="*/ 329536 h 1531834"/>
              <a:gd name="connsiteX245" fmla="*/ 6533301 w 9488164"/>
              <a:gd name="connsiteY245" fmla="*/ 360228 h 1531834"/>
              <a:gd name="connsiteX246" fmla="*/ 6547628 w 9488164"/>
              <a:gd name="connsiteY246" fmla="*/ 388612 h 1531834"/>
              <a:gd name="connsiteX247" fmla="*/ 6527695 w 9488164"/>
              <a:gd name="connsiteY247" fmla="*/ 405920 h 1531834"/>
              <a:gd name="connsiteX248" fmla="*/ 2951809 w 9488164"/>
              <a:gd name="connsiteY248" fmla="*/ 349382 h 1531834"/>
              <a:gd name="connsiteX249" fmla="*/ 2931876 w 9488164"/>
              <a:gd name="connsiteY249" fmla="*/ 332536 h 1531834"/>
              <a:gd name="connsiteX250" fmla="*/ 2946410 w 9488164"/>
              <a:gd name="connsiteY250" fmla="*/ 304151 h 1531834"/>
              <a:gd name="connsiteX251" fmla="*/ 3046906 w 9488164"/>
              <a:gd name="connsiteY251" fmla="*/ 273690 h 1531834"/>
              <a:gd name="connsiteX252" fmla="*/ 3072445 w 9488164"/>
              <a:gd name="connsiteY252" fmla="*/ 290075 h 1531834"/>
              <a:gd name="connsiteX253" fmla="*/ 3057703 w 9488164"/>
              <a:gd name="connsiteY253" fmla="*/ 318459 h 1531834"/>
              <a:gd name="connsiteX254" fmla="*/ 2957623 w 9488164"/>
              <a:gd name="connsiteY254" fmla="*/ 348920 h 1531834"/>
              <a:gd name="connsiteX255" fmla="*/ 2951809 w 9488164"/>
              <a:gd name="connsiteY255" fmla="*/ 349382 h 1531834"/>
              <a:gd name="connsiteX256" fmla="*/ 6327328 w 9488164"/>
              <a:gd name="connsiteY256" fmla="*/ 345920 h 1531834"/>
              <a:gd name="connsiteX257" fmla="*/ 6322137 w 9488164"/>
              <a:gd name="connsiteY257" fmla="*/ 345228 h 1531834"/>
              <a:gd name="connsiteX258" fmla="*/ 6221642 w 9488164"/>
              <a:gd name="connsiteY258" fmla="*/ 317305 h 1531834"/>
              <a:gd name="connsiteX259" fmla="*/ 6206484 w 9488164"/>
              <a:gd name="connsiteY259" fmla="*/ 289382 h 1531834"/>
              <a:gd name="connsiteX260" fmla="*/ 6231608 w 9488164"/>
              <a:gd name="connsiteY260" fmla="*/ 272536 h 1531834"/>
              <a:gd name="connsiteX261" fmla="*/ 6332519 w 9488164"/>
              <a:gd name="connsiteY261" fmla="*/ 300690 h 1531834"/>
              <a:gd name="connsiteX262" fmla="*/ 6347468 w 9488164"/>
              <a:gd name="connsiteY262" fmla="*/ 328844 h 1531834"/>
              <a:gd name="connsiteX263" fmla="*/ 6327328 w 9488164"/>
              <a:gd name="connsiteY263" fmla="*/ 345920 h 1531834"/>
              <a:gd name="connsiteX264" fmla="*/ 6125507 w 9488164"/>
              <a:gd name="connsiteY264" fmla="*/ 291229 h 1531834"/>
              <a:gd name="connsiteX265" fmla="*/ 6120731 w 9488164"/>
              <a:gd name="connsiteY265" fmla="*/ 290536 h 1531834"/>
              <a:gd name="connsiteX266" fmla="*/ 6019821 w 9488164"/>
              <a:gd name="connsiteY266" fmla="*/ 265152 h 1531834"/>
              <a:gd name="connsiteX267" fmla="*/ 6004040 w 9488164"/>
              <a:gd name="connsiteY267" fmla="*/ 237690 h 1531834"/>
              <a:gd name="connsiteX268" fmla="*/ 6028749 w 9488164"/>
              <a:gd name="connsiteY268" fmla="*/ 220152 h 1531834"/>
              <a:gd name="connsiteX269" fmla="*/ 6130282 w 9488164"/>
              <a:gd name="connsiteY269" fmla="*/ 245537 h 1531834"/>
              <a:gd name="connsiteX270" fmla="*/ 6145854 w 9488164"/>
              <a:gd name="connsiteY270" fmla="*/ 273229 h 1531834"/>
              <a:gd name="connsiteX271" fmla="*/ 6125507 w 9488164"/>
              <a:gd name="connsiteY271" fmla="*/ 291229 h 1531834"/>
              <a:gd name="connsiteX272" fmla="*/ 3152592 w 9488164"/>
              <a:gd name="connsiteY272" fmla="*/ 289613 h 1531834"/>
              <a:gd name="connsiteX273" fmla="*/ 3132451 w 9488164"/>
              <a:gd name="connsiteY273" fmla="*/ 272306 h 1531834"/>
              <a:gd name="connsiteX274" fmla="*/ 3147401 w 9488164"/>
              <a:gd name="connsiteY274" fmla="*/ 244152 h 1531834"/>
              <a:gd name="connsiteX275" fmla="*/ 3248311 w 9488164"/>
              <a:gd name="connsiteY275" fmla="*/ 215537 h 1531834"/>
              <a:gd name="connsiteX276" fmla="*/ 3273435 w 9488164"/>
              <a:gd name="connsiteY276" fmla="*/ 232383 h 1531834"/>
              <a:gd name="connsiteX277" fmla="*/ 3258278 w 9488164"/>
              <a:gd name="connsiteY277" fmla="*/ 260306 h 1531834"/>
              <a:gd name="connsiteX278" fmla="*/ 3157783 w 9488164"/>
              <a:gd name="connsiteY278" fmla="*/ 288690 h 1531834"/>
              <a:gd name="connsiteX279" fmla="*/ 3152592 w 9488164"/>
              <a:gd name="connsiteY279" fmla="*/ 289613 h 1531834"/>
              <a:gd name="connsiteX280" fmla="*/ 5922855 w 9488164"/>
              <a:gd name="connsiteY280" fmla="*/ 241844 h 1531834"/>
              <a:gd name="connsiteX281" fmla="*/ 5918702 w 9488164"/>
              <a:gd name="connsiteY281" fmla="*/ 241383 h 1531834"/>
              <a:gd name="connsiteX282" fmla="*/ 5817169 w 9488164"/>
              <a:gd name="connsiteY282" fmla="*/ 218768 h 1531834"/>
              <a:gd name="connsiteX283" fmla="*/ 5800766 w 9488164"/>
              <a:gd name="connsiteY283" fmla="*/ 191768 h 1531834"/>
              <a:gd name="connsiteX284" fmla="*/ 5825059 w 9488164"/>
              <a:gd name="connsiteY284" fmla="*/ 173537 h 1531834"/>
              <a:gd name="connsiteX285" fmla="*/ 5927008 w 9488164"/>
              <a:gd name="connsiteY285" fmla="*/ 196152 h 1531834"/>
              <a:gd name="connsiteX286" fmla="*/ 5943203 w 9488164"/>
              <a:gd name="connsiteY286" fmla="*/ 223383 h 1531834"/>
              <a:gd name="connsiteX287" fmla="*/ 5922855 w 9488164"/>
              <a:gd name="connsiteY287" fmla="*/ 241844 h 1531834"/>
              <a:gd name="connsiteX288" fmla="*/ 3354205 w 9488164"/>
              <a:gd name="connsiteY288" fmla="*/ 233537 h 1531834"/>
              <a:gd name="connsiteX289" fmla="*/ 3334065 w 9488164"/>
              <a:gd name="connsiteY289" fmla="*/ 215768 h 1531834"/>
              <a:gd name="connsiteX290" fmla="*/ 3349429 w 9488164"/>
              <a:gd name="connsiteY290" fmla="*/ 187845 h 1531834"/>
              <a:gd name="connsiteX291" fmla="*/ 3450963 w 9488164"/>
              <a:gd name="connsiteY291" fmla="*/ 161537 h 1531834"/>
              <a:gd name="connsiteX292" fmla="*/ 3475879 w 9488164"/>
              <a:gd name="connsiteY292" fmla="*/ 178845 h 1531834"/>
              <a:gd name="connsiteX293" fmla="*/ 3460306 w 9488164"/>
              <a:gd name="connsiteY293" fmla="*/ 206537 h 1531834"/>
              <a:gd name="connsiteX294" fmla="*/ 3359396 w 9488164"/>
              <a:gd name="connsiteY294" fmla="*/ 232614 h 1531834"/>
              <a:gd name="connsiteX295" fmla="*/ 3354205 w 9488164"/>
              <a:gd name="connsiteY295" fmla="*/ 233537 h 1531834"/>
              <a:gd name="connsiteX296" fmla="*/ 5719165 w 9488164"/>
              <a:gd name="connsiteY296" fmla="*/ 197768 h 1531834"/>
              <a:gd name="connsiteX297" fmla="*/ 5715428 w 9488164"/>
              <a:gd name="connsiteY297" fmla="*/ 197306 h 1531834"/>
              <a:gd name="connsiteX298" fmla="*/ 5613479 w 9488164"/>
              <a:gd name="connsiteY298" fmla="*/ 177229 h 1531834"/>
              <a:gd name="connsiteX299" fmla="*/ 5596453 w 9488164"/>
              <a:gd name="connsiteY299" fmla="*/ 150691 h 1531834"/>
              <a:gd name="connsiteX300" fmla="*/ 5620331 w 9488164"/>
              <a:gd name="connsiteY300" fmla="*/ 131768 h 1531834"/>
              <a:gd name="connsiteX301" fmla="*/ 5722695 w 9488164"/>
              <a:gd name="connsiteY301" fmla="*/ 151845 h 1531834"/>
              <a:gd name="connsiteX302" fmla="*/ 5739306 w 9488164"/>
              <a:gd name="connsiteY302" fmla="*/ 178614 h 1531834"/>
              <a:gd name="connsiteX303" fmla="*/ 5719165 w 9488164"/>
              <a:gd name="connsiteY303" fmla="*/ 197768 h 1531834"/>
              <a:gd name="connsiteX304" fmla="*/ 3556857 w 9488164"/>
              <a:gd name="connsiteY304" fmla="*/ 182537 h 1531834"/>
              <a:gd name="connsiteX305" fmla="*/ 3536509 w 9488164"/>
              <a:gd name="connsiteY305" fmla="*/ 164306 h 1531834"/>
              <a:gd name="connsiteX306" fmla="*/ 3552496 w 9488164"/>
              <a:gd name="connsiteY306" fmla="*/ 136845 h 1531834"/>
              <a:gd name="connsiteX307" fmla="*/ 3654445 w 9488164"/>
              <a:gd name="connsiteY307" fmla="*/ 113307 h 1531834"/>
              <a:gd name="connsiteX308" fmla="*/ 3678946 w 9488164"/>
              <a:gd name="connsiteY308" fmla="*/ 131307 h 1531834"/>
              <a:gd name="connsiteX309" fmla="*/ 3662750 w 9488164"/>
              <a:gd name="connsiteY309" fmla="*/ 158537 h 1531834"/>
              <a:gd name="connsiteX310" fmla="*/ 3561217 w 9488164"/>
              <a:gd name="connsiteY310" fmla="*/ 182076 h 1531834"/>
              <a:gd name="connsiteX311" fmla="*/ 3556857 w 9488164"/>
              <a:gd name="connsiteY311" fmla="*/ 182537 h 1531834"/>
              <a:gd name="connsiteX312" fmla="*/ 5514645 w 9488164"/>
              <a:gd name="connsiteY312" fmla="*/ 158999 h 1531834"/>
              <a:gd name="connsiteX313" fmla="*/ 5511323 w 9488164"/>
              <a:gd name="connsiteY313" fmla="*/ 158768 h 1531834"/>
              <a:gd name="connsiteX314" fmla="*/ 5408959 w 9488164"/>
              <a:gd name="connsiteY314" fmla="*/ 141460 h 1531834"/>
              <a:gd name="connsiteX315" fmla="*/ 5391518 w 9488164"/>
              <a:gd name="connsiteY315" fmla="*/ 115384 h 1531834"/>
              <a:gd name="connsiteX316" fmla="*/ 5414980 w 9488164"/>
              <a:gd name="connsiteY316" fmla="*/ 95999 h 1531834"/>
              <a:gd name="connsiteX317" fmla="*/ 5517759 w 9488164"/>
              <a:gd name="connsiteY317" fmla="*/ 113538 h 1531834"/>
              <a:gd name="connsiteX318" fmla="*/ 5534993 w 9488164"/>
              <a:gd name="connsiteY318" fmla="*/ 139845 h 1531834"/>
              <a:gd name="connsiteX319" fmla="*/ 5514645 w 9488164"/>
              <a:gd name="connsiteY319" fmla="*/ 158999 h 1531834"/>
              <a:gd name="connsiteX320" fmla="*/ 3760546 w 9488164"/>
              <a:gd name="connsiteY320" fmla="*/ 136845 h 1531834"/>
              <a:gd name="connsiteX321" fmla="*/ 3740198 w 9488164"/>
              <a:gd name="connsiteY321" fmla="*/ 117922 h 1531834"/>
              <a:gd name="connsiteX322" fmla="*/ 3756809 w 9488164"/>
              <a:gd name="connsiteY322" fmla="*/ 90922 h 1531834"/>
              <a:gd name="connsiteX323" fmla="*/ 3859380 w 9488164"/>
              <a:gd name="connsiteY323" fmla="*/ 70615 h 1531834"/>
              <a:gd name="connsiteX324" fmla="*/ 3883259 w 9488164"/>
              <a:gd name="connsiteY324" fmla="*/ 89538 h 1531834"/>
              <a:gd name="connsiteX325" fmla="*/ 3866232 w 9488164"/>
              <a:gd name="connsiteY325" fmla="*/ 116076 h 1531834"/>
              <a:gd name="connsiteX326" fmla="*/ 3764284 w 9488164"/>
              <a:gd name="connsiteY326" fmla="*/ 136384 h 1531834"/>
              <a:gd name="connsiteX327" fmla="*/ 3760546 w 9488164"/>
              <a:gd name="connsiteY327" fmla="*/ 136845 h 1531834"/>
              <a:gd name="connsiteX328" fmla="*/ 5309294 w 9488164"/>
              <a:gd name="connsiteY328" fmla="*/ 125307 h 1531834"/>
              <a:gd name="connsiteX329" fmla="*/ 5306387 w 9488164"/>
              <a:gd name="connsiteY329" fmla="*/ 125076 h 1531834"/>
              <a:gd name="connsiteX330" fmla="*/ 5203816 w 9488164"/>
              <a:gd name="connsiteY330" fmla="*/ 110076 h 1531834"/>
              <a:gd name="connsiteX331" fmla="*/ 5185752 w 9488164"/>
              <a:gd name="connsiteY331" fmla="*/ 84230 h 1531834"/>
              <a:gd name="connsiteX332" fmla="*/ 5209007 w 9488164"/>
              <a:gd name="connsiteY332" fmla="*/ 64153 h 1531834"/>
              <a:gd name="connsiteX333" fmla="*/ 5312201 w 9488164"/>
              <a:gd name="connsiteY333" fmla="*/ 79153 h 1531834"/>
              <a:gd name="connsiteX334" fmla="*/ 5330058 w 9488164"/>
              <a:gd name="connsiteY334" fmla="*/ 105230 h 1531834"/>
              <a:gd name="connsiteX335" fmla="*/ 5309294 w 9488164"/>
              <a:gd name="connsiteY335" fmla="*/ 125307 h 1531834"/>
              <a:gd name="connsiteX336" fmla="*/ 3965482 w 9488164"/>
              <a:gd name="connsiteY336" fmla="*/ 98307 h 1531834"/>
              <a:gd name="connsiteX337" fmla="*/ 3944926 w 9488164"/>
              <a:gd name="connsiteY337" fmla="*/ 78692 h 1531834"/>
              <a:gd name="connsiteX338" fmla="*/ 3962367 w 9488164"/>
              <a:gd name="connsiteY338" fmla="*/ 52384 h 1531834"/>
              <a:gd name="connsiteX339" fmla="*/ 4065769 w 9488164"/>
              <a:gd name="connsiteY339" fmla="*/ 36000 h 1531834"/>
              <a:gd name="connsiteX340" fmla="*/ 4089024 w 9488164"/>
              <a:gd name="connsiteY340" fmla="*/ 55846 h 1531834"/>
              <a:gd name="connsiteX341" fmla="*/ 4071168 w 9488164"/>
              <a:gd name="connsiteY341" fmla="*/ 81692 h 1531834"/>
              <a:gd name="connsiteX342" fmla="*/ 3968596 w 9488164"/>
              <a:gd name="connsiteY342" fmla="*/ 97845 h 1531834"/>
              <a:gd name="connsiteX343" fmla="*/ 3965482 w 9488164"/>
              <a:gd name="connsiteY343" fmla="*/ 98307 h 1531834"/>
              <a:gd name="connsiteX344" fmla="*/ 5103320 w 9488164"/>
              <a:gd name="connsiteY344" fmla="*/ 96692 h 1531834"/>
              <a:gd name="connsiteX345" fmla="*/ 5100829 w 9488164"/>
              <a:gd name="connsiteY345" fmla="*/ 96461 h 1531834"/>
              <a:gd name="connsiteX346" fmla="*/ 4997842 w 9488164"/>
              <a:gd name="connsiteY346" fmla="*/ 83999 h 1531834"/>
              <a:gd name="connsiteX347" fmla="*/ 4979363 w 9488164"/>
              <a:gd name="connsiteY347" fmla="*/ 58615 h 1531834"/>
              <a:gd name="connsiteX348" fmla="*/ 5002202 w 9488164"/>
              <a:gd name="connsiteY348" fmla="*/ 38077 h 1531834"/>
              <a:gd name="connsiteX349" fmla="*/ 5105604 w 9488164"/>
              <a:gd name="connsiteY349" fmla="*/ 50538 h 1531834"/>
              <a:gd name="connsiteX350" fmla="*/ 5123876 w 9488164"/>
              <a:gd name="connsiteY350" fmla="*/ 76153 h 1531834"/>
              <a:gd name="connsiteX351" fmla="*/ 5103320 w 9488164"/>
              <a:gd name="connsiteY351" fmla="*/ 96692 h 1531834"/>
              <a:gd name="connsiteX352" fmla="*/ 4896931 w 9488164"/>
              <a:gd name="connsiteY352" fmla="*/ 72923 h 1531834"/>
              <a:gd name="connsiteX353" fmla="*/ 4895063 w 9488164"/>
              <a:gd name="connsiteY353" fmla="*/ 72923 h 1531834"/>
              <a:gd name="connsiteX354" fmla="*/ 4791868 w 9488164"/>
              <a:gd name="connsiteY354" fmla="*/ 62769 h 1531834"/>
              <a:gd name="connsiteX355" fmla="*/ 4772973 w 9488164"/>
              <a:gd name="connsiteY355" fmla="*/ 37846 h 1531834"/>
              <a:gd name="connsiteX356" fmla="*/ 4795398 w 9488164"/>
              <a:gd name="connsiteY356" fmla="*/ 16846 h 1531834"/>
              <a:gd name="connsiteX357" fmla="*/ 4899008 w 9488164"/>
              <a:gd name="connsiteY357" fmla="*/ 27000 h 1531834"/>
              <a:gd name="connsiteX358" fmla="*/ 4917695 w 9488164"/>
              <a:gd name="connsiteY358" fmla="*/ 52153 h 1531834"/>
              <a:gd name="connsiteX359" fmla="*/ 4896931 w 9488164"/>
              <a:gd name="connsiteY359" fmla="*/ 72923 h 1531834"/>
              <a:gd name="connsiteX360" fmla="*/ 4171663 w 9488164"/>
              <a:gd name="connsiteY360" fmla="*/ 68307 h 1531834"/>
              <a:gd name="connsiteX361" fmla="*/ 4151107 w 9488164"/>
              <a:gd name="connsiteY361" fmla="*/ 47769 h 1531834"/>
              <a:gd name="connsiteX362" fmla="*/ 4169587 w 9488164"/>
              <a:gd name="connsiteY362" fmla="*/ 22384 h 1531834"/>
              <a:gd name="connsiteX363" fmla="*/ 4273612 w 9488164"/>
              <a:gd name="connsiteY363" fmla="*/ 11308 h 1531834"/>
              <a:gd name="connsiteX364" fmla="*/ 4296036 w 9488164"/>
              <a:gd name="connsiteY364" fmla="*/ 32538 h 1531834"/>
              <a:gd name="connsiteX365" fmla="*/ 4276934 w 9488164"/>
              <a:gd name="connsiteY365" fmla="*/ 57461 h 1531834"/>
              <a:gd name="connsiteX366" fmla="*/ 4173947 w 9488164"/>
              <a:gd name="connsiteY366" fmla="*/ 68307 h 1531834"/>
              <a:gd name="connsiteX367" fmla="*/ 4171663 w 9488164"/>
              <a:gd name="connsiteY367" fmla="*/ 68307 h 1531834"/>
              <a:gd name="connsiteX368" fmla="*/ 4690127 w 9488164"/>
              <a:gd name="connsiteY368" fmla="*/ 53538 h 1531834"/>
              <a:gd name="connsiteX369" fmla="*/ 4688466 w 9488164"/>
              <a:gd name="connsiteY369" fmla="*/ 53538 h 1531834"/>
              <a:gd name="connsiteX370" fmla="*/ 4663135 w 9488164"/>
              <a:gd name="connsiteY370" fmla="*/ 51461 h 1531834"/>
              <a:gd name="connsiteX371" fmla="*/ 4585687 w 9488164"/>
              <a:gd name="connsiteY371" fmla="*/ 47077 h 1531834"/>
              <a:gd name="connsiteX372" fmla="*/ 4565547 w 9488164"/>
              <a:gd name="connsiteY372" fmla="*/ 23308 h 1531834"/>
              <a:gd name="connsiteX373" fmla="*/ 4586310 w 9488164"/>
              <a:gd name="connsiteY373" fmla="*/ 923 h 1531834"/>
              <a:gd name="connsiteX374" fmla="*/ 4586933 w 9488164"/>
              <a:gd name="connsiteY374" fmla="*/ 923 h 1531834"/>
              <a:gd name="connsiteX375" fmla="*/ 4666042 w 9488164"/>
              <a:gd name="connsiteY375" fmla="*/ 5308 h 1531834"/>
              <a:gd name="connsiteX376" fmla="*/ 4691373 w 9488164"/>
              <a:gd name="connsiteY376" fmla="*/ 7385 h 1531834"/>
              <a:gd name="connsiteX377" fmla="*/ 4710476 w 9488164"/>
              <a:gd name="connsiteY377" fmla="*/ 32077 h 1531834"/>
              <a:gd name="connsiteX378" fmla="*/ 4690127 w 9488164"/>
              <a:gd name="connsiteY378" fmla="*/ 53538 h 1531834"/>
              <a:gd name="connsiteX379" fmla="*/ 4378675 w 9488164"/>
              <a:gd name="connsiteY379" fmla="*/ 49846 h 1531834"/>
              <a:gd name="connsiteX380" fmla="*/ 4357912 w 9488164"/>
              <a:gd name="connsiteY380" fmla="*/ 27923 h 1531834"/>
              <a:gd name="connsiteX381" fmla="*/ 4377637 w 9488164"/>
              <a:gd name="connsiteY381" fmla="*/ 3692 h 1531834"/>
              <a:gd name="connsiteX382" fmla="*/ 4482285 w 9488164"/>
              <a:gd name="connsiteY382" fmla="*/ 0 h 1531834"/>
              <a:gd name="connsiteX383" fmla="*/ 4482493 w 9488164"/>
              <a:gd name="connsiteY383" fmla="*/ 0 h 1531834"/>
              <a:gd name="connsiteX384" fmla="*/ 4503256 w 9488164"/>
              <a:gd name="connsiteY384" fmla="*/ 22846 h 1531834"/>
              <a:gd name="connsiteX385" fmla="*/ 4482700 w 9488164"/>
              <a:gd name="connsiteY385" fmla="*/ 46153 h 1531834"/>
              <a:gd name="connsiteX386" fmla="*/ 4379713 w 9488164"/>
              <a:gd name="connsiteY386" fmla="*/ 49846 h 1531834"/>
              <a:gd name="connsiteX387" fmla="*/ 4378675 w 9488164"/>
              <a:gd name="connsiteY387" fmla="*/ 49846 h 153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</a:cxnLst>
            <a:rect l="l" t="t" r="r" b="b"/>
            <a:pathLst>
              <a:path w="9488164" h="1531834">
                <a:moveTo>
                  <a:pt x="20836" y="1531834"/>
                </a:moveTo>
                <a:cubicBezTo>
                  <a:pt x="12946" y="1531834"/>
                  <a:pt x="5264" y="1526757"/>
                  <a:pt x="1734" y="1517988"/>
                </a:cubicBezTo>
                <a:cubicBezTo>
                  <a:pt x="-2834" y="1506450"/>
                  <a:pt x="1942" y="1492604"/>
                  <a:pt x="12323" y="1487527"/>
                </a:cubicBezTo>
                <a:cubicBezTo>
                  <a:pt x="12323" y="1487527"/>
                  <a:pt x="46375" y="1470912"/>
                  <a:pt x="108873" y="1440912"/>
                </a:cubicBezTo>
                <a:cubicBezTo>
                  <a:pt x="119463" y="1435835"/>
                  <a:pt x="131713" y="1441373"/>
                  <a:pt x="136074" y="1452912"/>
                </a:cubicBezTo>
                <a:cubicBezTo>
                  <a:pt x="140642" y="1464681"/>
                  <a:pt x="135658" y="1478065"/>
                  <a:pt x="125277" y="1483142"/>
                </a:cubicBezTo>
                <a:cubicBezTo>
                  <a:pt x="62986" y="1512911"/>
                  <a:pt x="29349" y="1529527"/>
                  <a:pt x="29142" y="1529527"/>
                </a:cubicBezTo>
                <a:cubicBezTo>
                  <a:pt x="26442" y="1531142"/>
                  <a:pt x="23743" y="1531834"/>
                  <a:pt x="20836" y="1531834"/>
                </a:cubicBezTo>
                <a:close/>
                <a:moveTo>
                  <a:pt x="9467388" y="1523065"/>
                </a:moveTo>
                <a:cubicBezTo>
                  <a:pt x="9466350" y="1523065"/>
                  <a:pt x="9465311" y="1523065"/>
                  <a:pt x="9464481" y="1522834"/>
                </a:cubicBezTo>
                <a:cubicBezTo>
                  <a:pt x="9430222" y="1517296"/>
                  <a:pt x="9395546" y="1511065"/>
                  <a:pt x="9361287" y="1504373"/>
                </a:cubicBezTo>
                <a:cubicBezTo>
                  <a:pt x="9350074" y="1502065"/>
                  <a:pt x="9342392" y="1490296"/>
                  <a:pt x="9344468" y="1477604"/>
                </a:cubicBezTo>
                <a:cubicBezTo>
                  <a:pt x="9346337" y="1465142"/>
                  <a:pt x="9357342" y="1456604"/>
                  <a:pt x="9368554" y="1458912"/>
                </a:cubicBezTo>
                <a:cubicBezTo>
                  <a:pt x="9402191" y="1465604"/>
                  <a:pt x="9436450" y="1471604"/>
                  <a:pt x="9470295" y="1477142"/>
                </a:cubicBezTo>
                <a:cubicBezTo>
                  <a:pt x="9481715" y="1478988"/>
                  <a:pt x="9489605" y="1490758"/>
                  <a:pt x="9487944" y="1503219"/>
                </a:cubicBezTo>
                <a:cubicBezTo>
                  <a:pt x="9486490" y="1514757"/>
                  <a:pt x="9477562" y="1523065"/>
                  <a:pt x="9467388" y="1523065"/>
                </a:cubicBezTo>
                <a:close/>
                <a:moveTo>
                  <a:pt x="9263075" y="1482912"/>
                </a:moveTo>
                <a:cubicBezTo>
                  <a:pt x="9261622" y="1482912"/>
                  <a:pt x="9260169" y="1482681"/>
                  <a:pt x="9258715" y="1482450"/>
                </a:cubicBezTo>
                <a:cubicBezTo>
                  <a:pt x="9225078" y="1474604"/>
                  <a:pt x="9190819" y="1466065"/>
                  <a:pt x="9157181" y="1457296"/>
                </a:cubicBezTo>
                <a:cubicBezTo>
                  <a:pt x="9145969" y="1454296"/>
                  <a:pt x="9139117" y="1441835"/>
                  <a:pt x="9141817" y="1429604"/>
                </a:cubicBezTo>
                <a:cubicBezTo>
                  <a:pt x="9144516" y="1417374"/>
                  <a:pt x="9155728" y="1409528"/>
                  <a:pt x="9166733" y="1412527"/>
                </a:cubicBezTo>
                <a:cubicBezTo>
                  <a:pt x="9199954" y="1421297"/>
                  <a:pt x="9233799" y="1429604"/>
                  <a:pt x="9267228" y="1437450"/>
                </a:cubicBezTo>
                <a:cubicBezTo>
                  <a:pt x="9278440" y="1439989"/>
                  <a:pt x="9285707" y="1452219"/>
                  <a:pt x="9283424" y="1464681"/>
                </a:cubicBezTo>
                <a:cubicBezTo>
                  <a:pt x="9281347" y="1475527"/>
                  <a:pt x="9272626" y="1482912"/>
                  <a:pt x="9263075" y="1482912"/>
                </a:cubicBezTo>
                <a:close/>
                <a:moveTo>
                  <a:pt x="213106" y="1439989"/>
                </a:moveTo>
                <a:cubicBezTo>
                  <a:pt x="205008" y="1439989"/>
                  <a:pt x="197326" y="1434681"/>
                  <a:pt x="194004" y="1425912"/>
                </a:cubicBezTo>
                <a:cubicBezTo>
                  <a:pt x="189436" y="1414143"/>
                  <a:pt x="194419" y="1400528"/>
                  <a:pt x="205008" y="1395681"/>
                </a:cubicBezTo>
                <a:cubicBezTo>
                  <a:pt x="234077" y="1382066"/>
                  <a:pt x="266261" y="1366836"/>
                  <a:pt x="301143" y="1350682"/>
                </a:cubicBezTo>
                <a:cubicBezTo>
                  <a:pt x="311733" y="1345836"/>
                  <a:pt x="323776" y="1351374"/>
                  <a:pt x="328343" y="1363143"/>
                </a:cubicBezTo>
                <a:cubicBezTo>
                  <a:pt x="332704" y="1374912"/>
                  <a:pt x="327721" y="1388297"/>
                  <a:pt x="317131" y="1393374"/>
                </a:cubicBezTo>
                <a:cubicBezTo>
                  <a:pt x="282249" y="1409528"/>
                  <a:pt x="250273" y="1424527"/>
                  <a:pt x="221204" y="1438373"/>
                </a:cubicBezTo>
                <a:cubicBezTo>
                  <a:pt x="218505" y="1439296"/>
                  <a:pt x="215805" y="1439989"/>
                  <a:pt x="213106" y="1439989"/>
                </a:cubicBezTo>
                <a:close/>
                <a:moveTo>
                  <a:pt x="9061670" y="1429835"/>
                </a:moveTo>
                <a:cubicBezTo>
                  <a:pt x="9060008" y="1429835"/>
                  <a:pt x="9058140" y="1429604"/>
                  <a:pt x="9056271" y="1429143"/>
                </a:cubicBezTo>
                <a:cubicBezTo>
                  <a:pt x="9022634" y="1419220"/>
                  <a:pt x="8989205" y="1408835"/>
                  <a:pt x="8955776" y="1397989"/>
                </a:cubicBezTo>
                <a:cubicBezTo>
                  <a:pt x="8944771" y="1394528"/>
                  <a:pt x="8938542" y="1381605"/>
                  <a:pt x="8941657" y="1369374"/>
                </a:cubicBezTo>
                <a:cubicBezTo>
                  <a:pt x="8944771" y="1357143"/>
                  <a:pt x="8956399" y="1349989"/>
                  <a:pt x="8967403" y="1353682"/>
                </a:cubicBezTo>
                <a:cubicBezTo>
                  <a:pt x="9000625" y="1364297"/>
                  <a:pt x="9033639" y="1374682"/>
                  <a:pt x="9066861" y="1384374"/>
                </a:cubicBezTo>
                <a:cubicBezTo>
                  <a:pt x="9077865" y="1387605"/>
                  <a:pt x="9084509" y="1400297"/>
                  <a:pt x="9081603" y="1412527"/>
                </a:cubicBezTo>
                <a:cubicBezTo>
                  <a:pt x="9079111" y="1423143"/>
                  <a:pt x="9070805" y="1429835"/>
                  <a:pt x="9061670" y="1429835"/>
                </a:cubicBezTo>
                <a:close/>
                <a:moveTo>
                  <a:pt x="8862132" y="1365451"/>
                </a:moveTo>
                <a:cubicBezTo>
                  <a:pt x="8860056" y="1365451"/>
                  <a:pt x="8857980" y="1365220"/>
                  <a:pt x="8855904" y="1364297"/>
                </a:cubicBezTo>
                <a:cubicBezTo>
                  <a:pt x="8822890" y="1352759"/>
                  <a:pt x="8789875" y="1340759"/>
                  <a:pt x="8756861" y="1328528"/>
                </a:cubicBezTo>
                <a:cubicBezTo>
                  <a:pt x="8746065" y="1324374"/>
                  <a:pt x="8740251" y="1311451"/>
                  <a:pt x="8743780" y="1299221"/>
                </a:cubicBezTo>
                <a:cubicBezTo>
                  <a:pt x="8747518" y="1287221"/>
                  <a:pt x="8759146" y="1280759"/>
                  <a:pt x="8770150" y="1284682"/>
                </a:cubicBezTo>
                <a:cubicBezTo>
                  <a:pt x="8802956" y="1296913"/>
                  <a:pt x="8835555" y="1308913"/>
                  <a:pt x="8868361" y="1320220"/>
                </a:cubicBezTo>
                <a:cubicBezTo>
                  <a:pt x="8879366" y="1324144"/>
                  <a:pt x="8885387" y="1337066"/>
                  <a:pt x="8881858" y="1349066"/>
                </a:cubicBezTo>
                <a:cubicBezTo>
                  <a:pt x="8879159" y="1358989"/>
                  <a:pt x="8871061" y="1365451"/>
                  <a:pt x="8862132" y="1365451"/>
                </a:cubicBezTo>
                <a:close/>
                <a:moveTo>
                  <a:pt x="405168" y="1350451"/>
                </a:moveTo>
                <a:cubicBezTo>
                  <a:pt x="397071" y="1350451"/>
                  <a:pt x="389180" y="1345143"/>
                  <a:pt x="386066" y="1336143"/>
                </a:cubicBezTo>
                <a:cubicBezTo>
                  <a:pt x="381706" y="1324374"/>
                  <a:pt x="386689" y="1310759"/>
                  <a:pt x="397278" y="1305913"/>
                </a:cubicBezTo>
                <a:cubicBezTo>
                  <a:pt x="427801" y="1291836"/>
                  <a:pt x="459984" y="1277067"/>
                  <a:pt x="493621" y="1261836"/>
                </a:cubicBezTo>
                <a:cubicBezTo>
                  <a:pt x="504210" y="1256990"/>
                  <a:pt x="516461" y="1262759"/>
                  <a:pt x="520613" y="1274529"/>
                </a:cubicBezTo>
                <a:cubicBezTo>
                  <a:pt x="524974" y="1286298"/>
                  <a:pt x="519783" y="1299682"/>
                  <a:pt x="509193" y="1304528"/>
                </a:cubicBezTo>
                <a:cubicBezTo>
                  <a:pt x="475557" y="1319759"/>
                  <a:pt x="443581" y="1334528"/>
                  <a:pt x="413058" y="1348605"/>
                </a:cubicBezTo>
                <a:cubicBezTo>
                  <a:pt x="410567" y="1349989"/>
                  <a:pt x="407868" y="1350451"/>
                  <a:pt x="405168" y="1350451"/>
                </a:cubicBezTo>
                <a:close/>
                <a:moveTo>
                  <a:pt x="8665502" y="1291836"/>
                </a:moveTo>
                <a:cubicBezTo>
                  <a:pt x="8663219" y="1291836"/>
                  <a:pt x="8660934" y="1291375"/>
                  <a:pt x="8658651" y="1290451"/>
                </a:cubicBezTo>
                <a:cubicBezTo>
                  <a:pt x="8626052" y="1277529"/>
                  <a:pt x="8593453" y="1264375"/>
                  <a:pt x="8560854" y="1250990"/>
                </a:cubicBezTo>
                <a:cubicBezTo>
                  <a:pt x="8550057" y="1246606"/>
                  <a:pt x="8544659" y="1233221"/>
                  <a:pt x="8548604" y="1221221"/>
                </a:cubicBezTo>
                <a:cubicBezTo>
                  <a:pt x="8552549" y="1209221"/>
                  <a:pt x="8564592" y="1203221"/>
                  <a:pt x="8575389" y="1207606"/>
                </a:cubicBezTo>
                <a:cubicBezTo>
                  <a:pt x="8607988" y="1220991"/>
                  <a:pt x="8640379" y="1234144"/>
                  <a:pt x="8672562" y="1246836"/>
                </a:cubicBezTo>
                <a:cubicBezTo>
                  <a:pt x="8683359" y="1250990"/>
                  <a:pt x="8688965" y="1264375"/>
                  <a:pt x="8685228" y="1276375"/>
                </a:cubicBezTo>
                <a:cubicBezTo>
                  <a:pt x="8682113" y="1286067"/>
                  <a:pt x="8674015" y="1291836"/>
                  <a:pt x="8665502" y="1291836"/>
                </a:cubicBezTo>
                <a:close/>
                <a:moveTo>
                  <a:pt x="597853" y="1262759"/>
                </a:moveTo>
                <a:cubicBezTo>
                  <a:pt x="589548" y="1262759"/>
                  <a:pt x="581866" y="1257221"/>
                  <a:pt x="578543" y="1248452"/>
                </a:cubicBezTo>
                <a:cubicBezTo>
                  <a:pt x="574183" y="1236683"/>
                  <a:pt x="579374" y="1223067"/>
                  <a:pt x="589963" y="1218452"/>
                </a:cubicBezTo>
                <a:cubicBezTo>
                  <a:pt x="621109" y="1204375"/>
                  <a:pt x="653292" y="1190068"/>
                  <a:pt x="686513" y="1175068"/>
                </a:cubicBezTo>
                <a:cubicBezTo>
                  <a:pt x="697103" y="1170452"/>
                  <a:pt x="709146" y="1175991"/>
                  <a:pt x="713506" y="1187760"/>
                </a:cubicBezTo>
                <a:cubicBezTo>
                  <a:pt x="717866" y="1199529"/>
                  <a:pt x="712675" y="1213144"/>
                  <a:pt x="701878" y="1217760"/>
                </a:cubicBezTo>
                <a:cubicBezTo>
                  <a:pt x="668864" y="1232529"/>
                  <a:pt x="636681" y="1246836"/>
                  <a:pt x="605536" y="1260913"/>
                </a:cubicBezTo>
                <a:cubicBezTo>
                  <a:pt x="603044" y="1262298"/>
                  <a:pt x="600345" y="1262759"/>
                  <a:pt x="597853" y="1262759"/>
                </a:cubicBezTo>
                <a:close/>
                <a:moveTo>
                  <a:pt x="8470949" y="1211760"/>
                </a:moveTo>
                <a:cubicBezTo>
                  <a:pt x="8468457" y="1211760"/>
                  <a:pt x="8465966" y="1211298"/>
                  <a:pt x="8463473" y="1210144"/>
                </a:cubicBezTo>
                <a:cubicBezTo>
                  <a:pt x="8431290" y="1196298"/>
                  <a:pt x="8399107" y="1182452"/>
                  <a:pt x="8366716" y="1168145"/>
                </a:cubicBezTo>
                <a:cubicBezTo>
                  <a:pt x="8356127" y="1163529"/>
                  <a:pt x="8350728" y="1150145"/>
                  <a:pt x="8355089" y="1138145"/>
                </a:cubicBezTo>
                <a:cubicBezTo>
                  <a:pt x="8359241" y="1126376"/>
                  <a:pt x="8371284" y="1120607"/>
                  <a:pt x="8382081" y="1125222"/>
                </a:cubicBezTo>
                <a:cubicBezTo>
                  <a:pt x="8414472" y="1139299"/>
                  <a:pt x="8446448" y="1153376"/>
                  <a:pt x="8478631" y="1166991"/>
                </a:cubicBezTo>
                <a:cubicBezTo>
                  <a:pt x="8489428" y="1171606"/>
                  <a:pt x="8494619" y="1184991"/>
                  <a:pt x="8490466" y="1196760"/>
                </a:cubicBezTo>
                <a:cubicBezTo>
                  <a:pt x="8487144" y="1206221"/>
                  <a:pt x="8479254" y="1211760"/>
                  <a:pt x="8470949" y="1211760"/>
                </a:cubicBezTo>
                <a:close/>
                <a:moveTo>
                  <a:pt x="790954" y="1176683"/>
                </a:moveTo>
                <a:cubicBezTo>
                  <a:pt x="782648" y="1176683"/>
                  <a:pt x="774966" y="1171145"/>
                  <a:pt x="771644" y="1162145"/>
                </a:cubicBezTo>
                <a:cubicBezTo>
                  <a:pt x="767491" y="1150376"/>
                  <a:pt x="772682" y="1136991"/>
                  <a:pt x="783271" y="1132145"/>
                </a:cubicBezTo>
                <a:cubicBezTo>
                  <a:pt x="814832" y="1118299"/>
                  <a:pt x="847015" y="1103991"/>
                  <a:pt x="880029" y="1089684"/>
                </a:cubicBezTo>
                <a:cubicBezTo>
                  <a:pt x="890826" y="1085069"/>
                  <a:pt x="902661" y="1090838"/>
                  <a:pt x="907022" y="1102607"/>
                </a:cubicBezTo>
                <a:cubicBezTo>
                  <a:pt x="911174" y="1114376"/>
                  <a:pt x="905983" y="1127760"/>
                  <a:pt x="895394" y="1132607"/>
                </a:cubicBezTo>
                <a:cubicBezTo>
                  <a:pt x="862380" y="1146914"/>
                  <a:pt x="830197" y="1161222"/>
                  <a:pt x="798844" y="1175068"/>
                </a:cubicBezTo>
                <a:cubicBezTo>
                  <a:pt x="796145" y="1175991"/>
                  <a:pt x="793445" y="1176683"/>
                  <a:pt x="790954" y="1176683"/>
                </a:cubicBezTo>
                <a:close/>
                <a:moveTo>
                  <a:pt x="8277849" y="1127068"/>
                </a:moveTo>
                <a:cubicBezTo>
                  <a:pt x="8275149" y="1127068"/>
                  <a:pt x="8272658" y="1126607"/>
                  <a:pt x="8270166" y="1125453"/>
                </a:cubicBezTo>
                <a:cubicBezTo>
                  <a:pt x="8238190" y="1111145"/>
                  <a:pt x="8206215" y="1096607"/>
                  <a:pt x="8174031" y="1082069"/>
                </a:cubicBezTo>
                <a:cubicBezTo>
                  <a:pt x="8163442" y="1077222"/>
                  <a:pt x="8158251" y="1063838"/>
                  <a:pt x="8162611" y="1052069"/>
                </a:cubicBezTo>
                <a:cubicBezTo>
                  <a:pt x="8166971" y="1040300"/>
                  <a:pt x="8179222" y="1034761"/>
                  <a:pt x="8189604" y="1039377"/>
                </a:cubicBezTo>
                <a:cubicBezTo>
                  <a:pt x="8221787" y="1053915"/>
                  <a:pt x="8253763" y="1068453"/>
                  <a:pt x="8285738" y="1082761"/>
                </a:cubicBezTo>
                <a:cubicBezTo>
                  <a:pt x="8296328" y="1087607"/>
                  <a:pt x="8301519" y="1100991"/>
                  <a:pt x="8297159" y="1112761"/>
                </a:cubicBezTo>
                <a:cubicBezTo>
                  <a:pt x="8293836" y="1121761"/>
                  <a:pt x="8286154" y="1127068"/>
                  <a:pt x="8277849" y="1127068"/>
                </a:cubicBezTo>
                <a:close/>
                <a:moveTo>
                  <a:pt x="984469" y="1091992"/>
                </a:moveTo>
                <a:cubicBezTo>
                  <a:pt x="976164" y="1091992"/>
                  <a:pt x="968274" y="1086453"/>
                  <a:pt x="965159" y="1077222"/>
                </a:cubicBezTo>
                <a:cubicBezTo>
                  <a:pt x="961007" y="1065453"/>
                  <a:pt x="966197" y="1052069"/>
                  <a:pt x="976994" y="1047453"/>
                </a:cubicBezTo>
                <a:cubicBezTo>
                  <a:pt x="1008763" y="1033607"/>
                  <a:pt x="1041154" y="1019761"/>
                  <a:pt x="1073960" y="1005685"/>
                </a:cubicBezTo>
                <a:cubicBezTo>
                  <a:pt x="1084757" y="1001069"/>
                  <a:pt x="1096592" y="1007069"/>
                  <a:pt x="1100745" y="1019069"/>
                </a:cubicBezTo>
                <a:cubicBezTo>
                  <a:pt x="1104898" y="1030838"/>
                  <a:pt x="1099499" y="1044223"/>
                  <a:pt x="1088910" y="1048838"/>
                </a:cubicBezTo>
                <a:cubicBezTo>
                  <a:pt x="1056103" y="1062915"/>
                  <a:pt x="1023712" y="1076761"/>
                  <a:pt x="991944" y="1090376"/>
                </a:cubicBezTo>
                <a:cubicBezTo>
                  <a:pt x="989453" y="1091530"/>
                  <a:pt x="986961" y="1091992"/>
                  <a:pt x="984469" y="1091992"/>
                </a:cubicBezTo>
                <a:close/>
                <a:moveTo>
                  <a:pt x="8085787" y="1039838"/>
                </a:moveTo>
                <a:cubicBezTo>
                  <a:pt x="8083087" y="1039838"/>
                  <a:pt x="8080388" y="1039377"/>
                  <a:pt x="8077896" y="1037992"/>
                </a:cubicBezTo>
                <a:lnTo>
                  <a:pt x="7981969" y="993915"/>
                </a:lnTo>
                <a:cubicBezTo>
                  <a:pt x="7971380" y="989069"/>
                  <a:pt x="7966397" y="975454"/>
                  <a:pt x="7970757" y="963685"/>
                </a:cubicBezTo>
                <a:cubicBezTo>
                  <a:pt x="7975117" y="951916"/>
                  <a:pt x="7987367" y="946377"/>
                  <a:pt x="7997957" y="951223"/>
                </a:cubicBezTo>
                <a:lnTo>
                  <a:pt x="8093884" y="995300"/>
                </a:lnTo>
                <a:cubicBezTo>
                  <a:pt x="8104474" y="1000146"/>
                  <a:pt x="8109457" y="1013531"/>
                  <a:pt x="8105097" y="1025530"/>
                </a:cubicBezTo>
                <a:cubicBezTo>
                  <a:pt x="8101774" y="1034530"/>
                  <a:pt x="8093884" y="1039838"/>
                  <a:pt x="8085787" y="1039838"/>
                </a:cubicBezTo>
                <a:close/>
                <a:moveTo>
                  <a:pt x="1178608" y="1009146"/>
                </a:moveTo>
                <a:cubicBezTo>
                  <a:pt x="1170303" y="1009146"/>
                  <a:pt x="1162412" y="1003377"/>
                  <a:pt x="1159298" y="994377"/>
                </a:cubicBezTo>
                <a:cubicBezTo>
                  <a:pt x="1155145" y="982377"/>
                  <a:pt x="1160544" y="969223"/>
                  <a:pt x="1171341" y="964608"/>
                </a:cubicBezTo>
                <a:cubicBezTo>
                  <a:pt x="1203316" y="950993"/>
                  <a:pt x="1235707" y="937377"/>
                  <a:pt x="1268721" y="923762"/>
                </a:cubicBezTo>
                <a:cubicBezTo>
                  <a:pt x="1279518" y="919147"/>
                  <a:pt x="1291354" y="925377"/>
                  <a:pt x="1295506" y="937147"/>
                </a:cubicBezTo>
                <a:cubicBezTo>
                  <a:pt x="1299451" y="949146"/>
                  <a:pt x="1294053" y="962300"/>
                  <a:pt x="1283463" y="966916"/>
                </a:cubicBezTo>
                <a:cubicBezTo>
                  <a:pt x="1250657" y="980531"/>
                  <a:pt x="1218266" y="994377"/>
                  <a:pt x="1186290" y="1007761"/>
                </a:cubicBezTo>
                <a:cubicBezTo>
                  <a:pt x="1183384" y="1008684"/>
                  <a:pt x="1180892" y="1009146"/>
                  <a:pt x="1178608" y="1009146"/>
                </a:cubicBezTo>
                <a:close/>
                <a:moveTo>
                  <a:pt x="7893932" y="951685"/>
                </a:moveTo>
                <a:cubicBezTo>
                  <a:pt x="7891232" y="951685"/>
                  <a:pt x="7888534" y="951223"/>
                  <a:pt x="7886041" y="949839"/>
                </a:cubicBezTo>
                <a:cubicBezTo>
                  <a:pt x="7854273" y="935300"/>
                  <a:pt x="7822298" y="920531"/>
                  <a:pt x="7790114" y="905993"/>
                </a:cubicBezTo>
                <a:cubicBezTo>
                  <a:pt x="7779525" y="901147"/>
                  <a:pt x="7774542" y="887762"/>
                  <a:pt x="7778902" y="875993"/>
                </a:cubicBezTo>
                <a:cubicBezTo>
                  <a:pt x="7783263" y="864224"/>
                  <a:pt x="7795305" y="858455"/>
                  <a:pt x="7805895" y="863301"/>
                </a:cubicBezTo>
                <a:cubicBezTo>
                  <a:pt x="7838078" y="878070"/>
                  <a:pt x="7870054" y="892608"/>
                  <a:pt x="7901822" y="907147"/>
                </a:cubicBezTo>
                <a:cubicBezTo>
                  <a:pt x="7912411" y="911993"/>
                  <a:pt x="7917395" y="925608"/>
                  <a:pt x="7913034" y="937377"/>
                </a:cubicBezTo>
                <a:cubicBezTo>
                  <a:pt x="7909920" y="946377"/>
                  <a:pt x="7902030" y="951685"/>
                  <a:pt x="7893932" y="951685"/>
                </a:cubicBezTo>
                <a:close/>
                <a:moveTo>
                  <a:pt x="1373162" y="927685"/>
                </a:moveTo>
                <a:cubicBezTo>
                  <a:pt x="1364649" y="927685"/>
                  <a:pt x="1356758" y="921916"/>
                  <a:pt x="1353644" y="912685"/>
                </a:cubicBezTo>
                <a:cubicBezTo>
                  <a:pt x="1349699" y="900685"/>
                  <a:pt x="1355097" y="887532"/>
                  <a:pt x="1365894" y="882916"/>
                </a:cubicBezTo>
                <a:cubicBezTo>
                  <a:pt x="1398078" y="869532"/>
                  <a:pt x="1430677" y="856147"/>
                  <a:pt x="1463483" y="842763"/>
                </a:cubicBezTo>
                <a:cubicBezTo>
                  <a:pt x="1474280" y="838378"/>
                  <a:pt x="1486115" y="844609"/>
                  <a:pt x="1490060" y="856378"/>
                </a:cubicBezTo>
                <a:cubicBezTo>
                  <a:pt x="1494005" y="868378"/>
                  <a:pt x="1488399" y="881532"/>
                  <a:pt x="1477810" y="885916"/>
                </a:cubicBezTo>
                <a:cubicBezTo>
                  <a:pt x="1445003" y="899301"/>
                  <a:pt x="1412612" y="912685"/>
                  <a:pt x="1380429" y="925839"/>
                </a:cubicBezTo>
                <a:cubicBezTo>
                  <a:pt x="1377937" y="927224"/>
                  <a:pt x="1375446" y="927685"/>
                  <a:pt x="1373162" y="927685"/>
                </a:cubicBezTo>
                <a:close/>
                <a:moveTo>
                  <a:pt x="7701870" y="864224"/>
                </a:moveTo>
                <a:cubicBezTo>
                  <a:pt x="7699170" y="864224"/>
                  <a:pt x="7696679" y="863763"/>
                  <a:pt x="7693979" y="862609"/>
                </a:cubicBezTo>
                <a:cubicBezTo>
                  <a:pt x="7662211" y="848301"/>
                  <a:pt x="7630236" y="833993"/>
                  <a:pt x="7597845" y="819455"/>
                </a:cubicBezTo>
                <a:cubicBezTo>
                  <a:pt x="7587255" y="814609"/>
                  <a:pt x="7582064" y="801225"/>
                  <a:pt x="7586217" y="789455"/>
                </a:cubicBezTo>
                <a:cubicBezTo>
                  <a:pt x="7590578" y="777686"/>
                  <a:pt x="7602620" y="771917"/>
                  <a:pt x="7613210" y="776532"/>
                </a:cubicBezTo>
                <a:cubicBezTo>
                  <a:pt x="7645601" y="791071"/>
                  <a:pt x="7677784" y="805378"/>
                  <a:pt x="7709552" y="819686"/>
                </a:cubicBezTo>
                <a:cubicBezTo>
                  <a:pt x="7720141" y="824532"/>
                  <a:pt x="7725332" y="837917"/>
                  <a:pt x="7720972" y="849686"/>
                </a:cubicBezTo>
                <a:cubicBezTo>
                  <a:pt x="7717858" y="858916"/>
                  <a:pt x="7710175" y="864224"/>
                  <a:pt x="7701870" y="864224"/>
                </a:cubicBezTo>
                <a:close/>
                <a:moveTo>
                  <a:pt x="1568338" y="848070"/>
                </a:moveTo>
                <a:cubicBezTo>
                  <a:pt x="1559825" y="848070"/>
                  <a:pt x="1551935" y="842301"/>
                  <a:pt x="1548821" y="832840"/>
                </a:cubicBezTo>
                <a:cubicBezTo>
                  <a:pt x="1544876" y="820840"/>
                  <a:pt x="1550482" y="807686"/>
                  <a:pt x="1561279" y="803301"/>
                </a:cubicBezTo>
                <a:cubicBezTo>
                  <a:pt x="1593670" y="790148"/>
                  <a:pt x="1626268" y="777225"/>
                  <a:pt x="1659075" y="764071"/>
                </a:cubicBezTo>
                <a:cubicBezTo>
                  <a:pt x="1669872" y="759686"/>
                  <a:pt x="1681707" y="765917"/>
                  <a:pt x="1685652" y="777917"/>
                </a:cubicBezTo>
                <a:cubicBezTo>
                  <a:pt x="1689597" y="789917"/>
                  <a:pt x="1683783" y="803071"/>
                  <a:pt x="1672986" y="807455"/>
                </a:cubicBezTo>
                <a:cubicBezTo>
                  <a:pt x="1640180" y="820609"/>
                  <a:pt x="1607581" y="833532"/>
                  <a:pt x="1575398" y="846686"/>
                </a:cubicBezTo>
                <a:cubicBezTo>
                  <a:pt x="1572906" y="847609"/>
                  <a:pt x="1570622" y="848070"/>
                  <a:pt x="1568338" y="848070"/>
                </a:cubicBezTo>
                <a:close/>
                <a:moveTo>
                  <a:pt x="7509184" y="778609"/>
                </a:moveTo>
                <a:cubicBezTo>
                  <a:pt x="7506693" y="778609"/>
                  <a:pt x="7503994" y="778148"/>
                  <a:pt x="7501502" y="776994"/>
                </a:cubicBezTo>
                <a:cubicBezTo>
                  <a:pt x="7469526" y="763148"/>
                  <a:pt x="7437551" y="749071"/>
                  <a:pt x="7404952" y="735225"/>
                </a:cubicBezTo>
                <a:cubicBezTo>
                  <a:pt x="7394155" y="730610"/>
                  <a:pt x="7388964" y="717225"/>
                  <a:pt x="7393117" y="705456"/>
                </a:cubicBezTo>
                <a:cubicBezTo>
                  <a:pt x="7397270" y="693456"/>
                  <a:pt x="7409312" y="687687"/>
                  <a:pt x="7419902" y="692302"/>
                </a:cubicBezTo>
                <a:cubicBezTo>
                  <a:pt x="7452501" y="706148"/>
                  <a:pt x="7484684" y="720225"/>
                  <a:pt x="7516660" y="734302"/>
                </a:cubicBezTo>
                <a:cubicBezTo>
                  <a:pt x="7527249" y="738917"/>
                  <a:pt x="7532647" y="752302"/>
                  <a:pt x="7528287" y="764302"/>
                </a:cubicBezTo>
                <a:cubicBezTo>
                  <a:pt x="7525380" y="773071"/>
                  <a:pt x="7517490" y="778609"/>
                  <a:pt x="7509184" y="778609"/>
                </a:cubicBezTo>
                <a:close/>
                <a:moveTo>
                  <a:pt x="1763930" y="770071"/>
                </a:moveTo>
                <a:cubicBezTo>
                  <a:pt x="1755417" y="770071"/>
                  <a:pt x="1747320" y="764071"/>
                  <a:pt x="1744413" y="754610"/>
                </a:cubicBezTo>
                <a:cubicBezTo>
                  <a:pt x="1740675" y="742610"/>
                  <a:pt x="1746281" y="729456"/>
                  <a:pt x="1757078" y="725071"/>
                </a:cubicBezTo>
                <a:cubicBezTo>
                  <a:pt x="1789677" y="712379"/>
                  <a:pt x="1822276" y="699456"/>
                  <a:pt x="1855290" y="686764"/>
                </a:cubicBezTo>
                <a:cubicBezTo>
                  <a:pt x="1866087" y="682610"/>
                  <a:pt x="1877922" y="688841"/>
                  <a:pt x="1881659" y="701071"/>
                </a:cubicBezTo>
                <a:cubicBezTo>
                  <a:pt x="1885397" y="713071"/>
                  <a:pt x="1879790" y="726225"/>
                  <a:pt x="1868786" y="730379"/>
                </a:cubicBezTo>
                <a:cubicBezTo>
                  <a:pt x="1835980" y="743071"/>
                  <a:pt x="1803173" y="755763"/>
                  <a:pt x="1770782" y="768686"/>
                </a:cubicBezTo>
                <a:cubicBezTo>
                  <a:pt x="1768498" y="769609"/>
                  <a:pt x="1766214" y="770071"/>
                  <a:pt x="1763930" y="770071"/>
                </a:cubicBezTo>
                <a:close/>
                <a:moveTo>
                  <a:pt x="7315462" y="695764"/>
                </a:moveTo>
                <a:cubicBezTo>
                  <a:pt x="7312970" y="695764"/>
                  <a:pt x="7310478" y="695302"/>
                  <a:pt x="7308194" y="694379"/>
                </a:cubicBezTo>
                <a:cubicBezTo>
                  <a:pt x="7276218" y="680995"/>
                  <a:pt x="7243827" y="667610"/>
                  <a:pt x="7211021" y="654456"/>
                </a:cubicBezTo>
                <a:cubicBezTo>
                  <a:pt x="7200224" y="650072"/>
                  <a:pt x="7194618" y="636918"/>
                  <a:pt x="7198563" y="624918"/>
                </a:cubicBezTo>
                <a:cubicBezTo>
                  <a:pt x="7202508" y="612918"/>
                  <a:pt x="7214551" y="606918"/>
                  <a:pt x="7225140" y="611072"/>
                </a:cubicBezTo>
                <a:cubicBezTo>
                  <a:pt x="7257946" y="624457"/>
                  <a:pt x="7290337" y="637841"/>
                  <a:pt x="7322521" y="651226"/>
                </a:cubicBezTo>
                <a:cubicBezTo>
                  <a:pt x="7333318" y="655610"/>
                  <a:pt x="7338716" y="668995"/>
                  <a:pt x="7334564" y="680995"/>
                </a:cubicBezTo>
                <a:cubicBezTo>
                  <a:pt x="7331864" y="689995"/>
                  <a:pt x="7323975" y="695764"/>
                  <a:pt x="7315462" y="695764"/>
                </a:cubicBezTo>
                <a:close/>
                <a:moveTo>
                  <a:pt x="1960353" y="694148"/>
                </a:moveTo>
                <a:cubicBezTo>
                  <a:pt x="1951632" y="694148"/>
                  <a:pt x="1943742" y="688148"/>
                  <a:pt x="1940627" y="678687"/>
                </a:cubicBezTo>
                <a:cubicBezTo>
                  <a:pt x="1936890" y="666687"/>
                  <a:pt x="1942704" y="653533"/>
                  <a:pt x="1953501" y="649380"/>
                </a:cubicBezTo>
                <a:cubicBezTo>
                  <a:pt x="1986100" y="636918"/>
                  <a:pt x="2019113" y="624457"/>
                  <a:pt x="2051920" y="611995"/>
                </a:cubicBezTo>
                <a:cubicBezTo>
                  <a:pt x="2062717" y="607841"/>
                  <a:pt x="2074552" y="614303"/>
                  <a:pt x="2078289" y="626534"/>
                </a:cubicBezTo>
                <a:cubicBezTo>
                  <a:pt x="2082027" y="638533"/>
                  <a:pt x="2076213" y="651687"/>
                  <a:pt x="2065208" y="655841"/>
                </a:cubicBezTo>
                <a:cubicBezTo>
                  <a:pt x="2032402" y="668302"/>
                  <a:pt x="1999596" y="680533"/>
                  <a:pt x="1966997" y="692995"/>
                </a:cubicBezTo>
                <a:cubicBezTo>
                  <a:pt x="1964713" y="693687"/>
                  <a:pt x="1962429" y="694148"/>
                  <a:pt x="1960353" y="694148"/>
                </a:cubicBezTo>
                <a:close/>
                <a:moveTo>
                  <a:pt x="2157191" y="620303"/>
                </a:moveTo>
                <a:cubicBezTo>
                  <a:pt x="2148470" y="620303"/>
                  <a:pt x="2140372" y="614303"/>
                  <a:pt x="2137465" y="604611"/>
                </a:cubicBezTo>
                <a:cubicBezTo>
                  <a:pt x="2133935" y="592611"/>
                  <a:pt x="2139749" y="579457"/>
                  <a:pt x="2150546" y="575534"/>
                </a:cubicBezTo>
                <a:cubicBezTo>
                  <a:pt x="2183353" y="563534"/>
                  <a:pt x="2216159" y="551534"/>
                  <a:pt x="2248965" y="539534"/>
                </a:cubicBezTo>
                <a:cubicBezTo>
                  <a:pt x="2259970" y="535611"/>
                  <a:pt x="2271597" y="542303"/>
                  <a:pt x="2275127" y="554303"/>
                </a:cubicBezTo>
                <a:cubicBezTo>
                  <a:pt x="2278657" y="566534"/>
                  <a:pt x="2272636" y="579457"/>
                  <a:pt x="2261839" y="583380"/>
                </a:cubicBezTo>
                <a:cubicBezTo>
                  <a:pt x="2229032" y="595380"/>
                  <a:pt x="2196226" y="607380"/>
                  <a:pt x="2163627" y="619380"/>
                </a:cubicBezTo>
                <a:cubicBezTo>
                  <a:pt x="2161551" y="619841"/>
                  <a:pt x="2159267" y="620303"/>
                  <a:pt x="2157191" y="620303"/>
                </a:cubicBezTo>
                <a:close/>
                <a:moveTo>
                  <a:pt x="7120492" y="616611"/>
                </a:moveTo>
                <a:cubicBezTo>
                  <a:pt x="7118208" y="616611"/>
                  <a:pt x="7115924" y="616149"/>
                  <a:pt x="7113640" y="615226"/>
                </a:cubicBezTo>
                <a:cubicBezTo>
                  <a:pt x="7081457" y="602534"/>
                  <a:pt x="7048859" y="589842"/>
                  <a:pt x="7015845" y="577149"/>
                </a:cubicBezTo>
                <a:cubicBezTo>
                  <a:pt x="7005047" y="572996"/>
                  <a:pt x="6999234" y="559842"/>
                  <a:pt x="7002971" y="547842"/>
                </a:cubicBezTo>
                <a:cubicBezTo>
                  <a:pt x="7006709" y="535842"/>
                  <a:pt x="7018336" y="529381"/>
                  <a:pt x="7029341" y="533534"/>
                </a:cubicBezTo>
                <a:cubicBezTo>
                  <a:pt x="7062355" y="546227"/>
                  <a:pt x="7095161" y="558919"/>
                  <a:pt x="7127552" y="571611"/>
                </a:cubicBezTo>
                <a:cubicBezTo>
                  <a:pt x="7138349" y="575765"/>
                  <a:pt x="7143955" y="589149"/>
                  <a:pt x="7140218" y="601149"/>
                </a:cubicBezTo>
                <a:cubicBezTo>
                  <a:pt x="7137103" y="610611"/>
                  <a:pt x="7129213" y="616611"/>
                  <a:pt x="7120492" y="616611"/>
                </a:cubicBezTo>
                <a:close/>
                <a:moveTo>
                  <a:pt x="2354236" y="548765"/>
                </a:moveTo>
                <a:cubicBezTo>
                  <a:pt x="2345515" y="548765"/>
                  <a:pt x="2337210" y="542534"/>
                  <a:pt x="2334511" y="532611"/>
                </a:cubicBezTo>
                <a:cubicBezTo>
                  <a:pt x="2330981" y="520381"/>
                  <a:pt x="2337002" y="507458"/>
                  <a:pt x="2348007" y="503535"/>
                </a:cubicBezTo>
                <a:cubicBezTo>
                  <a:pt x="2381021" y="491765"/>
                  <a:pt x="2414035" y="480227"/>
                  <a:pt x="2447256" y="468458"/>
                </a:cubicBezTo>
                <a:cubicBezTo>
                  <a:pt x="2458261" y="464766"/>
                  <a:pt x="2469889" y="471458"/>
                  <a:pt x="2473211" y="483458"/>
                </a:cubicBezTo>
                <a:cubicBezTo>
                  <a:pt x="2476533" y="495458"/>
                  <a:pt x="2470512" y="508611"/>
                  <a:pt x="2459714" y="512304"/>
                </a:cubicBezTo>
                <a:cubicBezTo>
                  <a:pt x="2426701" y="523842"/>
                  <a:pt x="2393687" y="535380"/>
                  <a:pt x="2360673" y="547150"/>
                </a:cubicBezTo>
                <a:cubicBezTo>
                  <a:pt x="2358596" y="548303"/>
                  <a:pt x="2356312" y="548765"/>
                  <a:pt x="2354236" y="548765"/>
                </a:cubicBezTo>
                <a:close/>
                <a:moveTo>
                  <a:pt x="6924278" y="541611"/>
                </a:moveTo>
                <a:cubicBezTo>
                  <a:pt x="6922201" y="541611"/>
                  <a:pt x="6919917" y="541150"/>
                  <a:pt x="6917633" y="540457"/>
                </a:cubicBezTo>
                <a:cubicBezTo>
                  <a:pt x="6885242" y="528457"/>
                  <a:pt x="6852436" y="516457"/>
                  <a:pt x="6819215" y="504688"/>
                </a:cubicBezTo>
                <a:cubicBezTo>
                  <a:pt x="6808210" y="500765"/>
                  <a:pt x="6802188" y="487842"/>
                  <a:pt x="6805718" y="475612"/>
                </a:cubicBezTo>
                <a:cubicBezTo>
                  <a:pt x="6809248" y="463381"/>
                  <a:pt x="6820875" y="456689"/>
                  <a:pt x="6831880" y="460612"/>
                </a:cubicBezTo>
                <a:cubicBezTo>
                  <a:pt x="6865102" y="472381"/>
                  <a:pt x="6898115" y="484381"/>
                  <a:pt x="6930714" y="496381"/>
                </a:cubicBezTo>
                <a:cubicBezTo>
                  <a:pt x="6941511" y="500304"/>
                  <a:pt x="6947533" y="513458"/>
                  <a:pt x="6943795" y="525457"/>
                </a:cubicBezTo>
                <a:cubicBezTo>
                  <a:pt x="6941096" y="535380"/>
                  <a:pt x="6932998" y="541611"/>
                  <a:pt x="6924278" y="541611"/>
                </a:cubicBezTo>
                <a:close/>
                <a:moveTo>
                  <a:pt x="2552942" y="479304"/>
                </a:moveTo>
                <a:cubicBezTo>
                  <a:pt x="2544014" y="479304"/>
                  <a:pt x="2535916" y="472842"/>
                  <a:pt x="2533010" y="462919"/>
                </a:cubicBezTo>
                <a:cubicBezTo>
                  <a:pt x="2529687" y="450689"/>
                  <a:pt x="2535709" y="437766"/>
                  <a:pt x="2546713" y="434074"/>
                </a:cubicBezTo>
                <a:cubicBezTo>
                  <a:pt x="2579935" y="422766"/>
                  <a:pt x="2613157" y="411458"/>
                  <a:pt x="2646171" y="400382"/>
                </a:cubicBezTo>
                <a:cubicBezTo>
                  <a:pt x="2657175" y="396689"/>
                  <a:pt x="2668803" y="403612"/>
                  <a:pt x="2672125" y="415843"/>
                </a:cubicBezTo>
                <a:cubicBezTo>
                  <a:pt x="2675447" y="428074"/>
                  <a:pt x="2669218" y="440997"/>
                  <a:pt x="2658213" y="444689"/>
                </a:cubicBezTo>
                <a:cubicBezTo>
                  <a:pt x="2625199" y="455766"/>
                  <a:pt x="2591978" y="466843"/>
                  <a:pt x="2558964" y="478150"/>
                </a:cubicBezTo>
                <a:cubicBezTo>
                  <a:pt x="2556888" y="479073"/>
                  <a:pt x="2554811" y="479304"/>
                  <a:pt x="2552942" y="479304"/>
                </a:cubicBezTo>
                <a:close/>
                <a:moveTo>
                  <a:pt x="6726609" y="471227"/>
                </a:moveTo>
                <a:cubicBezTo>
                  <a:pt x="6724532" y="471227"/>
                  <a:pt x="6722457" y="470996"/>
                  <a:pt x="6720588" y="470304"/>
                </a:cubicBezTo>
                <a:cubicBezTo>
                  <a:pt x="6687781" y="459227"/>
                  <a:pt x="6654768" y="448150"/>
                  <a:pt x="6621339" y="437074"/>
                </a:cubicBezTo>
                <a:cubicBezTo>
                  <a:pt x="6610333" y="433381"/>
                  <a:pt x="6604105" y="420689"/>
                  <a:pt x="6607219" y="408458"/>
                </a:cubicBezTo>
                <a:cubicBezTo>
                  <a:pt x="6610541" y="396228"/>
                  <a:pt x="6621961" y="389305"/>
                  <a:pt x="6632966" y="392766"/>
                </a:cubicBezTo>
                <a:cubicBezTo>
                  <a:pt x="6666603" y="403843"/>
                  <a:pt x="6699617" y="414920"/>
                  <a:pt x="6732631" y="425997"/>
                </a:cubicBezTo>
                <a:cubicBezTo>
                  <a:pt x="6743635" y="429689"/>
                  <a:pt x="6749657" y="442612"/>
                  <a:pt x="6746335" y="454843"/>
                </a:cubicBezTo>
                <a:cubicBezTo>
                  <a:pt x="6743843" y="464766"/>
                  <a:pt x="6735538" y="471227"/>
                  <a:pt x="6726609" y="471227"/>
                </a:cubicBezTo>
                <a:close/>
                <a:moveTo>
                  <a:pt x="2751857" y="412843"/>
                </a:moveTo>
                <a:cubicBezTo>
                  <a:pt x="2742928" y="412843"/>
                  <a:pt x="2734623" y="406381"/>
                  <a:pt x="2731924" y="396228"/>
                </a:cubicBezTo>
                <a:cubicBezTo>
                  <a:pt x="2728602" y="383997"/>
                  <a:pt x="2735038" y="371305"/>
                  <a:pt x="2746043" y="367613"/>
                </a:cubicBezTo>
                <a:cubicBezTo>
                  <a:pt x="2779472" y="356766"/>
                  <a:pt x="2812694" y="345920"/>
                  <a:pt x="2845915" y="335536"/>
                </a:cubicBezTo>
                <a:cubicBezTo>
                  <a:pt x="2856920" y="332074"/>
                  <a:pt x="2868340" y="339228"/>
                  <a:pt x="2871662" y="351459"/>
                </a:cubicBezTo>
                <a:cubicBezTo>
                  <a:pt x="2874776" y="363689"/>
                  <a:pt x="2868340" y="376382"/>
                  <a:pt x="2857335" y="380074"/>
                </a:cubicBezTo>
                <a:cubicBezTo>
                  <a:pt x="2824113" y="390689"/>
                  <a:pt x="2790892" y="401305"/>
                  <a:pt x="2757670" y="412151"/>
                </a:cubicBezTo>
                <a:cubicBezTo>
                  <a:pt x="2755802" y="412612"/>
                  <a:pt x="2753933" y="412843"/>
                  <a:pt x="2751857" y="412843"/>
                </a:cubicBezTo>
                <a:close/>
                <a:moveTo>
                  <a:pt x="6527695" y="405920"/>
                </a:moveTo>
                <a:cubicBezTo>
                  <a:pt x="6525826" y="405920"/>
                  <a:pt x="6523958" y="405689"/>
                  <a:pt x="6522089" y="404997"/>
                </a:cubicBezTo>
                <a:cubicBezTo>
                  <a:pt x="6489075" y="394612"/>
                  <a:pt x="6455854" y="384459"/>
                  <a:pt x="6422216" y="374305"/>
                </a:cubicBezTo>
                <a:cubicBezTo>
                  <a:pt x="6411212" y="371074"/>
                  <a:pt x="6404568" y="358382"/>
                  <a:pt x="6407474" y="345920"/>
                </a:cubicBezTo>
                <a:cubicBezTo>
                  <a:pt x="6410382" y="333690"/>
                  <a:pt x="6421801" y="326305"/>
                  <a:pt x="6433014" y="329536"/>
                </a:cubicBezTo>
                <a:cubicBezTo>
                  <a:pt x="6466858" y="339690"/>
                  <a:pt x="6500287" y="349843"/>
                  <a:pt x="6533301" y="360228"/>
                </a:cubicBezTo>
                <a:cubicBezTo>
                  <a:pt x="6544306" y="363689"/>
                  <a:pt x="6550742" y="376382"/>
                  <a:pt x="6547628" y="388612"/>
                </a:cubicBezTo>
                <a:cubicBezTo>
                  <a:pt x="6544929" y="399458"/>
                  <a:pt x="6536623" y="405920"/>
                  <a:pt x="6527695" y="405920"/>
                </a:cubicBezTo>
                <a:close/>
                <a:moveTo>
                  <a:pt x="2951809" y="349382"/>
                </a:moveTo>
                <a:cubicBezTo>
                  <a:pt x="2942673" y="349382"/>
                  <a:pt x="2934368" y="342690"/>
                  <a:pt x="2931876" y="332536"/>
                </a:cubicBezTo>
                <a:cubicBezTo>
                  <a:pt x="2928762" y="320305"/>
                  <a:pt x="2935198" y="307613"/>
                  <a:pt x="2946410" y="304151"/>
                </a:cubicBezTo>
                <a:cubicBezTo>
                  <a:pt x="2980047" y="293767"/>
                  <a:pt x="3013477" y="283613"/>
                  <a:pt x="3046906" y="273690"/>
                </a:cubicBezTo>
                <a:cubicBezTo>
                  <a:pt x="3058118" y="270459"/>
                  <a:pt x="3069330" y="277613"/>
                  <a:pt x="3072445" y="290075"/>
                </a:cubicBezTo>
                <a:cubicBezTo>
                  <a:pt x="3075559" y="302536"/>
                  <a:pt x="3068915" y="314998"/>
                  <a:pt x="3057703" y="318459"/>
                </a:cubicBezTo>
                <a:cubicBezTo>
                  <a:pt x="3024481" y="328382"/>
                  <a:pt x="2991052" y="338536"/>
                  <a:pt x="2957623" y="348920"/>
                </a:cubicBezTo>
                <a:cubicBezTo>
                  <a:pt x="2955546" y="349151"/>
                  <a:pt x="2953678" y="349382"/>
                  <a:pt x="2951809" y="349382"/>
                </a:cubicBezTo>
                <a:close/>
                <a:moveTo>
                  <a:pt x="6327328" y="345920"/>
                </a:moveTo>
                <a:cubicBezTo>
                  <a:pt x="6325666" y="345920"/>
                  <a:pt x="6323798" y="345690"/>
                  <a:pt x="6322137" y="345228"/>
                </a:cubicBezTo>
                <a:cubicBezTo>
                  <a:pt x="6288915" y="335767"/>
                  <a:pt x="6255486" y="326536"/>
                  <a:pt x="6221642" y="317305"/>
                </a:cubicBezTo>
                <a:cubicBezTo>
                  <a:pt x="6210429" y="314305"/>
                  <a:pt x="6203577" y="301844"/>
                  <a:pt x="6206484" y="289382"/>
                </a:cubicBezTo>
                <a:cubicBezTo>
                  <a:pt x="6209183" y="276921"/>
                  <a:pt x="6220395" y="269306"/>
                  <a:pt x="6231608" y="272536"/>
                </a:cubicBezTo>
                <a:cubicBezTo>
                  <a:pt x="6265660" y="281767"/>
                  <a:pt x="6299297" y="291229"/>
                  <a:pt x="6332519" y="300690"/>
                </a:cubicBezTo>
                <a:cubicBezTo>
                  <a:pt x="6343730" y="303921"/>
                  <a:pt x="6350375" y="316382"/>
                  <a:pt x="6347468" y="328844"/>
                </a:cubicBezTo>
                <a:cubicBezTo>
                  <a:pt x="6344976" y="338997"/>
                  <a:pt x="6336464" y="345920"/>
                  <a:pt x="6327328" y="345920"/>
                </a:cubicBezTo>
                <a:close/>
                <a:moveTo>
                  <a:pt x="6125507" y="291229"/>
                </a:moveTo>
                <a:cubicBezTo>
                  <a:pt x="6123845" y="291229"/>
                  <a:pt x="6122392" y="290998"/>
                  <a:pt x="6120731" y="290536"/>
                </a:cubicBezTo>
                <a:cubicBezTo>
                  <a:pt x="6087509" y="281998"/>
                  <a:pt x="6053665" y="273459"/>
                  <a:pt x="6019821" y="265152"/>
                </a:cubicBezTo>
                <a:cubicBezTo>
                  <a:pt x="6008608" y="262383"/>
                  <a:pt x="6001549" y="250152"/>
                  <a:pt x="6004040" y="237690"/>
                </a:cubicBezTo>
                <a:cubicBezTo>
                  <a:pt x="6006532" y="225229"/>
                  <a:pt x="6017536" y="217383"/>
                  <a:pt x="6028749" y="220152"/>
                </a:cubicBezTo>
                <a:cubicBezTo>
                  <a:pt x="6063008" y="228460"/>
                  <a:pt x="6096645" y="236998"/>
                  <a:pt x="6130282" y="245537"/>
                </a:cubicBezTo>
                <a:cubicBezTo>
                  <a:pt x="6141494" y="248537"/>
                  <a:pt x="6148346" y="260767"/>
                  <a:pt x="6145854" y="273229"/>
                </a:cubicBezTo>
                <a:cubicBezTo>
                  <a:pt x="6143571" y="284075"/>
                  <a:pt x="6135058" y="291229"/>
                  <a:pt x="6125507" y="291229"/>
                </a:cubicBezTo>
                <a:close/>
                <a:moveTo>
                  <a:pt x="3152592" y="289613"/>
                </a:moveTo>
                <a:cubicBezTo>
                  <a:pt x="3143456" y="289613"/>
                  <a:pt x="3134943" y="282690"/>
                  <a:pt x="3132451" y="272306"/>
                </a:cubicBezTo>
                <a:cubicBezTo>
                  <a:pt x="3129544" y="260075"/>
                  <a:pt x="3136188" y="247383"/>
                  <a:pt x="3147401" y="244152"/>
                </a:cubicBezTo>
                <a:cubicBezTo>
                  <a:pt x="3181245" y="234460"/>
                  <a:pt x="3214882" y="224998"/>
                  <a:pt x="3248311" y="215537"/>
                </a:cubicBezTo>
                <a:cubicBezTo>
                  <a:pt x="3259316" y="212537"/>
                  <a:pt x="3270736" y="219921"/>
                  <a:pt x="3273435" y="232383"/>
                </a:cubicBezTo>
                <a:cubicBezTo>
                  <a:pt x="3276134" y="244844"/>
                  <a:pt x="3269490" y="257306"/>
                  <a:pt x="3258278" y="260306"/>
                </a:cubicBezTo>
                <a:cubicBezTo>
                  <a:pt x="3224849" y="269536"/>
                  <a:pt x="3191419" y="278998"/>
                  <a:pt x="3157783" y="288690"/>
                </a:cubicBezTo>
                <a:cubicBezTo>
                  <a:pt x="3155914" y="289382"/>
                  <a:pt x="3154253" y="289613"/>
                  <a:pt x="3152592" y="289613"/>
                </a:cubicBezTo>
                <a:close/>
                <a:moveTo>
                  <a:pt x="5922855" y="241844"/>
                </a:moveTo>
                <a:cubicBezTo>
                  <a:pt x="5921401" y="241844"/>
                  <a:pt x="5920156" y="241614"/>
                  <a:pt x="5918702" y="241383"/>
                </a:cubicBezTo>
                <a:cubicBezTo>
                  <a:pt x="5885273" y="233767"/>
                  <a:pt x="5851429" y="226152"/>
                  <a:pt x="5817169" y="218768"/>
                </a:cubicBezTo>
                <a:cubicBezTo>
                  <a:pt x="5805956" y="216229"/>
                  <a:pt x="5798482" y="204229"/>
                  <a:pt x="5800766" y="191768"/>
                </a:cubicBezTo>
                <a:cubicBezTo>
                  <a:pt x="5803050" y="179306"/>
                  <a:pt x="5813847" y="171229"/>
                  <a:pt x="5825059" y="173537"/>
                </a:cubicBezTo>
                <a:cubicBezTo>
                  <a:pt x="5859319" y="180922"/>
                  <a:pt x="5893371" y="188537"/>
                  <a:pt x="5927008" y="196152"/>
                </a:cubicBezTo>
                <a:cubicBezTo>
                  <a:pt x="5938220" y="198691"/>
                  <a:pt x="5945487" y="210921"/>
                  <a:pt x="5943203" y="223383"/>
                </a:cubicBezTo>
                <a:cubicBezTo>
                  <a:pt x="5941127" y="234460"/>
                  <a:pt x="5932614" y="241844"/>
                  <a:pt x="5922855" y="241844"/>
                </a:cubicBezTo>
                <a:close/>
                <a:moveTo>
                  <a:pt x="3354205" y="233537"/>
                </a:moveTo>
                <a:cubicBezTo>
                  <a:pt x="3344861" y="233537"/>
                  <a:pt x="3336348" y="226383"/>
                  <a:pt x="3334065" y="215768"/>
                </a:cubicBezTo>
                <a:cubicBezTo>
                  <a:pt x="3331365" y="203306"/>
                  <a:pt x="3338217" y="190845"/>
                  <a:pt x="3349429" y="187845"/>
                </a:cubicBezTo>
                <a:cubicBezTo>
                  <a:pt x="3383482" y="178845"/>
                  <a:pt x="3417326" y="170076"/>
                  <a:pt x="3450963" y="161537"/>
                </a:cubicBezTo>
                <a:cubicBezTo>
                  <a:pt x="3462175" y="158768"/>
                  <a:pt x="3473180" y="166614"/>
                  <a:pt x="3475879" y="178845"/>
                </a:cubicBezTo>
                <a:cubicBezTo>
                  <a:pt x="3478371" y="191306"/>
                  <a:pt x="3471519" y="203537"/>
                  <a:pt x="3460306" y="206537"/>
                </a:cubicBezTo>
                <a:cubicBezTo>
                  <a:pt x="3426877" y="215075"/>
                  <a:pt x="3393240" y="223614"/>
                  <a:pt x="3359396" y="232614"/>
                </a:cubicBezTo>
                <a:cubicBezTo>
                  <a:pt x="3357320" y="233306"/>
                  <a:pt x="3355866" y="233537"/>
                  <a:pt x="3354205" y="233537"/>
                </a:cubicBezTo>
                <a:close/>
                <a:moveTo>
                  <a:pt x="5719165" y="197768"/>
                </a:moveTo>
                <a:cubicBezTo>
                  <a:pt x="5717920" y="197768"/>
                  <a:pt x="5716674" y="197768"/>
                  <a:pt x="5715428" y="197306"/>
                </a:cubicBezTo>
                <a:cubicBezTo>
                  <a:pt x="5681791" y="190383"/>
                  <a:pt x="5647739" y="183922"/>
                  <a:pt x="5613479" y="177229"/>
                </a:cubicBezTo>
                <a:cubicBezTo>
                  <a:pt x="5602267" y="175152"/>
                  <a:pt x="5594584" y="163153"/>
                  <a:pt x="5596453" y="150691"/>
                </a:cubicBezTo>
                <a:cubicBezTo>
                  <a:pt x="5598322" y="138230"/>
                  <a:pt x="5609119" y="129691"/>
                  <a:pt x="5620331" y="131768"/>
                </a:cubicBezTo>
                <a:cubicBezTo>
                  <a:pt x="5654798" y="138230"/>
                  <a:pt x="5688851" y="144922"/>
                  <a:pt x="5722695" y="151845"/>
                </a:cubicBezTo>
                <a:cubicBezTo>
                  <a:pt x="5733907" y="154153"/>
                  <a:pt x="5741382" y="166153"/>
                  <a:pt x="5739306" y="178614"/>
                </a:cubicBezTo>
                <a:cubicBezTo>
                  <a:pt x="5737644" y="190152"/>
                  <a:pt x="5728924" y="197768"/>
                  <a:pt x="5719165" y="197768"/>
                </a:cubicBezTo>
                <a:close/>
                <a:moveTo>
                  <a:pt x="3556857" y="182537"/>
                </a:moveTo>
                <a:cubicBezTo>
                  <a:pt x="3547305" y="182537"/>
                  <a:pt x="3538585" y="175152"/>
                  <a:pt x="3536509" y="164306"/>
                </a:cubicBezTo>
                <a:cubicBezTo>
                  <a:pt x="3534017" y="151845"/>
                  <a:pt x="3541284" y="139614"/>
                  <a:pt x="3552496" y="136845"/>
                </a:cubicBezTo>
                <a:cubicBezTo>
                  <a:pt x="3586756" y="128768"/>
                  <a:pt x="3620808" y="120691"/>
                  <a:pt x="3654445" y="113307"/>
                </a:cubicBezTo>
                <a:cubicBezTo>
                  <a:pt x="3665657" y="110768"/>
                  <a:pt x="3676662" y="118845"/>
                  <a:pt x="3678946" y="131307"/>
                </a:cubicBezTo>
                <a:cubicBezTo>
                  <a:pt x="3681230" y="143768"/>
                  <a:pt x="3673963" y="155999"/>
                  <a:pt x="3662750" y="158537"/>
                </a:cubicBezTo>
                <a:cubicBezTo>
                  <a:pt x="3629113" y="166153"/>
                  <a:pt x="3595269" y="173999"/>
                  <a:pt x="3561217" y="182076"/>
                </a:cubicBezTo>
                <a:cubicBezTo>
                  <a:pt x="3559764" y="182306"/>
                  <a:pt x="3558310" y="182537"/>
                  <a:pt x="3556857" y="182537"/>
                </a:cubicBezTo>
                <a:close/>
                <a:moveTo>
                  <a:pt x="5514645" y="158999"/>
                </a:moveTo>
                <a:cubicBezTo>
                  <a:pt x="5513607" y="158999"/>
                  <a:pt x="5512568" y="158999"/>
                  <a:pt x="5511323" y="158768"/>
                </a:cubicBezTo>
                <a:cubicBezTo>
                  <a:pt x="5477478" y="152768"/>
                  <a:pt x="5443426" y="146999"/>
                  <a:pt x="5408959" y="141460"/>
                </a:cubicBezTo>
                <a:cubicBezTo>
                  <a:pt x="5397539" y="139614"/>
                  <a:pt x="5389856" y="127845"/>
                  <a:pt x="5391518" y="115384"/>
                </a:cubicBezTo>
                <a:cubicBezTo>
                  <a:pt x="5393178" y="102692"/>
                  <a:pt x="5403768" y="93922"/>
                  <a:pt x="5414980" y="95999"/>
                </a:cubicBezTo>
                <a:cubicBezTo>
                  <a:pt x="5449655" y="101768"/>
                  <a:pt x="5483915" y="107538"/>
                  <a:pt x="5517759" y="113538"/>
                </a:cubicBezTo>
                <a:cubicBezTo>
                  <a:pt x="5528972" y="115614"/>
                  <a:pt x="5536862" y="127384"/>
                  <a:pt x="5534993" y="139845"/>
                </a:cubicBezTo>
                <a:cubicBezTo>
                  <a:pt x="5533332" y="150922"/>
                  <a:pt x="5524612" y="158999"/>
                  <a:pt x="5514645" y="158999"/>
                </a:cubicBezTo>
                <a:close/>
                <a:moveTo>
                  <a:pt x="3760546" y="136845"/>
                </a:moveTo>
                <a:cubicBezTo>
                  <a:pt x="3750787" y="136845"/>
                  <a:pt x="3742067" y="128999"/>
                  <a:pt x="3740198" y="117922"/>
                </a:cubicBezTo>
                <a:cubicBezTo>
                  <a:pt x="3738122" y="105461"/>
                  <a:pt x="3745597" y="93461"/>
                  <a:pt x="3756809" y="90922"/>
                </a:cubicBezTo>
                <a:cubicBezTo>
                  <a:pt x="3791276" y="83769"/>
                  <a:pt x="3825536" y="77076"/>
                  <a:pt x="3859380" y="70615"/>
                </a:cubicBezTo>
                <a:cubicBezTo>
                  <a:pt x="3870800" y="68538"/>
                  <a:pt x="3881390" y="77076"/>
                  <a:pt x="3883259" y="89538"/>
                </a:cubicBezTo>
                <a:cubicBezTo>
                  <a:pt x="3885127" y="101999"/>
                  <a:pt x="3877652" y="113999"/>
                  <a:pt x="3866232" y="116076"/>
                </a:cubicBezTo>
                <a:cubicBezTo>
                  <a:pt x="3832596" y="122538"/>
                  <a:pt x="3798544" y="129230"/>
                  <a:pt x="3764284" y="136384"/>
                </a:cubicBezTo>
                <a:cubicBezTo>
                  <a:pt x="3763246" y="136845"/>
                  <a:pt x="3761792" y="136845"/>
                  <a:pt x="3760546" y="136845"/>
                </a:cubicBezTo>
                <a:close/>
                <a:moveTo>
                  <a:pt x="5309294" y="125307"/>
                </a:moveTo>
                <a:cubicBezTo>
                  <a:pt x="5308464" y="125307"/>
                  <a:pt x="5307426" y="125307"/>
                  <a:pt x="5306387" y="125076"/>
                </a:cubicBezTo>
                <a:cubicBezTo>
                  <a:pt x="5272543" y="119999"/>
                  <a:pt x="5238283" y="114922"/>
                  <a:pt x="5203816" y="110076"/>
                </a:cubicBezTo>
                <a:cubicBezTo>
                  <a:pt x="5192396" y="108461"/>
                  <a:pt x="5184298" y="96922"/>
                  <a:pt x="5185752" y="84230"/>
                </a:cubicBezTo>
                <a:cubicBezTo>
                  <a:pt x="5187205" y="71538"/>
                  <a:pt x="5197587" y="62769"/>
                  <a:pt x="5209007" y="64153"/>
                </a:cubicBezTo>
                <a:cubicBezTo>
                  <a:pt x="5243681" y="68999"/>
                  <a:pt x="5278149" y="74076"/>
                  <a:pt x="5312201" y="79153"/>
                </a:cubicBezTo>
                <a:cubicBezTo>
                  <a:pt x="5323621" y="80999"/>
                  <a:pt x="5331511" y="92538"/>
                  <a:pt x="5330058" y="105230"/>
                </a:cubicBezTo>
                <a:cubicBezTo>
                  <a:pt x="5328397" y="116999"/>
                  <a:pt x="5319468" y="125307"/>
                  <a:pt x="5309294" y="125307"/>
                </a:cubicBezTo>
                <a:close/>
                <a:moveTo>
                  <a:pt x="3965482" y="98307"/>
                </a:moveTo>
                <a:cubicBezTo>
                  <a:pt x="3955308" y="98307"/>
                  <a:pt x="3946587" y="90230"/>
                  <a:pt x="3944926" y="78692"/>
                </a:cubicBezTo>
                <a:cubicBezTo>
                  <a:pt x="3943265" y="65999"/>
                  <a:pt x="3950947" y="54230"/>
                  <a:pt x="3962367" y="52384"/>
                </a:cubicBezTo>
                <a:cubicBezTo>
                  <a:pt x="3997250" y="46615"/>
                  <a:pt x="4031717" y="41077"/>
                  <a:pt x="4065769" y="36000"/>
                </a:cubicBezTo>
                <a:cubicBezTo>
                  <a:pt x="4076982" y="34154"/>
                  <a:pt x="4087571" y="43154"/>
                  <a:pt x="4089024" y="55846"/>
                </a:cubicBezTo>
                <a:cubicBezTo>
                  <a:pt x="4090478" y="68538"/>
                  <a:pt x="4082588" y="80076"/>
                  <a:pt x="4071168" y="81692"/>
                </a:cubicBezTo>
                <a:cubicBezTo>
                  <a:pt x="4037324" y="86538"/>
                  <a:pt x="4003271" y="92076"/>
                  <a:pt x="3968596" y="97845"/>
                </a:cubicBezTo>
                <a:cubicBezTo>
                  <a:pt x="3967558" y="98076"/>
                  <a:pt x="3966520" y="98307"/>
                  <a:pt x="3965482" y="98307"/>
                </a:cubicBezTo>
                <a:close/>
                <a:moveTo>
                  <a:pt x="5103320" y="96692"/>
                </a:moveTo>
                <a:cubicBezTo>
                  <a:pt x="5102490" y="96692"/>
                  <a:pt x="5101659" y="96692"/>
                  <a:pt x="5100829" y="96461"/>
                </a:cubicBezTo>
                <a:cubicBezTo>
                  <a:pt x="5066777" y="92076"/>
                  <a:pt x="5032517" y="87922"/>
                  <a:pt x="4997842" y="83999"/>
                </a:cubicBezTo>
                <a:cubicBezTo>
                  <a:pt x="4986422" y="82615"/>
                  <a:pt x="4978117" y="71307"/>
                  <a:pt x="4979363" y="58615"/>
                </a:cubicBezTo>
                <a:cubicBezTo>
                  <a:pt x="4980608" y="45923"/>
                  <a:pt x="4990782" y="36692"/>
                  <a:pt x="5002202" y="38077"/>
                </a:cubicBezTo>
                <a:cubicBezTo>
                  <a:pt x="5036877" y="42000"/>
                  <a:pt x="5071345" y="46153"/>
                  <a:pt x="5105604" y="50538"/>
                </a:cubicBezTo>
                <a:cubicBezTo>
                  <a:pt x="5117024" y="51923"/>
                  <a:pt x="5125122" y="63461"/>
                  <a:pt x="5123876" y="76153"/>
                </a:cubicBezTo>
                <a:cubicBezTo>
                  <a:pt x="5122631" y="87922"/>
                  <a:pt x="5113702" y="96692"/>
                  <a:pt x="5103320" y="96692"/>
                </a:cubicBezTo>
                <a:close/>
                <a:moveTo>
                  <a:pt x="4896931" y="72923"/>
                </a:moveTo>
                <a:cubicBezTo>
                  <a:pt x="4896309" y="72923"/>
                  <a:pt x="4895686" y="72923"/>
                  <a:pt x="4895063" y="72923"/>
                </a:cubicBezTo>
                <a:cubicBezTo>
                  <a:pt x="4861011" y="69461"/>
                  <a:pt x="4826543" y="65999"/>
                  <a:pt x="4791868" y="62769"/>
                </a:cubicBezTo>
                <a:cubicBezTo>
                  <a:pt x="4780448" y="61615"/>
                  <a:pt x="4771936" y="50538"/>
                  <a:pt x="4772973" y="37846"/>
                </a:cubicBezTo>
                <a:cubicBezTo>
                  <a:pt x="4774012" y="25154"/>
                  <a:pt x="4783978" y="15461"/>
                  <a:pt x="4795398" y="16846"/>
                </a:cubicBezTo>
                <a:cubicBezTo>
                  <a:pt x="4830281" y="20077"/>
                  <a:pt x="4864748" y="23538"/>
                  <a:pt x="4899008" y="27000"/>
                </a:cubicBezTo>
                <a:cubicBezTo>
                  <a:pt x="4910428" y="28154"/>
                  <a:pt x="4918733" y="39461"/>
                  <a:pt x="4917695" y="52153"/>
                </a:cubicBezTo>
                <a:cubicBezTo>
                  <a:pt x="4916449" y="63923"/>
                  <a:pt x="4907521" y="72923"/>
                  <a:pt x="4896931" y="72923"/>
                </a:cubicBezTo>
                <a:close/>
                <a:moveTo>
                  <a:pt x="4171663" y="68307"/>
                </a:moveTo>
                <a:cubicBezTo>
                  <a:pt x="4161282" y="68307"/>
                  <a:pt x="4152146" y="59538"/>
                  <a:pt x="4151107" y="47769"/>
                </a:cubicBezTo>
                <a:cubicBezTo>
                  <a:pt x="4149862" y="35077"/>
                  <a:pt x="4158167" y="23769"/>
                  <a:pt x="4169587" y="22384"/>
                </a:cubicBezTo>
                <a:cubicBezTo>
                  <a:pt x="4204885" y="18231"/>
                  <a:pt x="4239560" y="14538"/>
                  <a:pt x="4273612" y="11308"/>
                </a:cubicBezTo>
                <a:cubicBezTo>
                  <a:pt x="4285032" y="10385"/>
                  <a:pt x="4294998" y="19846"/>
                  <a:pt x="4296036" y="32538"/>
                </a:cubicBezTo>
                <a:cubicBezTo>
                  <a:pt x="4296867" y="45230"/>
                  <a:pt x="4288354" y="56307"/>
                  <a:pt x="4276934" y="57461"/>
                </a:cubicBezTo>
                <a:cubicBezTo>
                  <a:pt x="4243090" y="60461"/>
                  <a:pt x="4208830" y="64153"/>
                  <a:pt x="4173947" y="68307"/>
                </a:cubicBezTo>
                <a:cubicBezTo>
                  <a:pt x="4173117" y="68307"/>
                  <a:pt x="4172286" y="68307"/>
                  <a:pt x="4171663" y="68307"/>
                </a:cubicBezTo>
                <a:close/>
                <a:moveTo>
                  <a:pt x="4690127" y="53538"/>
                </a:moveTo>
                <a:cubicBezTo>
                  <a:pt x="4689712" y="53538"/>
                  <a:pt x="4689089" y="53538"/>
                  <a:pt x="4688466" y="53538"/>
                </a:cubicBezTo>
                <a:lnTo>
                  <a:pt x="4663135" y="51461"/>
                </a:lnTo>
                <a:cubicBezTo>
                  <a:pt x="4638426" y="49384"/>
                  <a:pt x="4612264" y="48000"/>
                  <a:pt x="4585687" y="47077"/>
                </a:cubicBezTo>
                <a:cubicBezTo>
                  <a:pt x="4574267" y="46615"/>
                  <a:pt x="4565131" y="36000"/>
                  <a:pt x="4565547" y="23308"/>
                </a:cubicBezTo>
                <a:cubicBezTo>
                  <a:pt x="4565962" y="10846"/>
                  <a:pt x="4575098" y="923"/>
                  <a:pt x="4586310" y="923"/>
                </a:cubicBezTo>
                <a:cubicBezTo>
                  <a:pt x="4586518" y="923"/>
                  <a:pt x="4586725" y="923"/>
                  <a:pt x="4586933" y="923"/>
                </a:cubicBezTo>
                <a:cubicBezTo>
                  <a:pt x="4614133" y="1846"/>
                  <a:pt x="4640710" y="3462"/>
                  <a:pt x="4666042" y="5308"/>
                </a:cubicBezTo>
                <a:lnTo>
                  <a:pt x="4691373" y="7385"/>
                </a:lnTo>
                <a:cubicBezTo>
                  <a:pt x="4702793" y="8308"/>
                  <a:pt x="4711306" y="19384"/>
                  <a:pt x="4710476" y="32077"/>
                </a:cubicBezTo>
                <a:cubicBezTo>
                  <a:pt x="4709853" y="44307"/>
                  <a:pt x="4700717" y="53538"/>
                  <a:pt x="4690127" y="53538"/>
                </a:cubicBezTo>
                <a:close/>
                <a:moveTo>
                  <a:pt x="4378675" y="49846"/>
                </a:moveTo>
                <a:cubicBezTo>
                  <a:pt x="4367671" y="49846"/>
                  <a:pt x="4358535" y="40154"/>
                  <a:pt x="4357912" y="27923"/>
                </a:cubicBezTo>
                <a:cubicBezTo>
                  <a:pt x="4357289" y="15231"/>
                  <a:pt x="4366217" y="4385"/>
                  <a:pt x="4377637" y="3692"/>
                </a:cubicBezTo>
                <a:cubicBezTo>
                  <a:pt x="4413142" y="1846"/>
                  <a:pt x="4448441" y="462"/>
                  <a:pt x="4482285" y="0"/>
                </a:cubicBezTo>
                <a:cubicBezTo>
                  <a:pt x="4482285" y="0"/>
                  <a:pt x="4482493" y="0"/>
                  <a:pt x="4482493" y="0"/>
                </a:cubicBezTo>
                <a:cubicBezTo>
                  <a:pt x="4493912" y="0"/>
                  <a:pt x="4503048" y="10154"/>
                  <a:pt x="4503256" y="22846"/>
                </a:cubicBezTo>
                <a:cubicBezTo>
                  <a:pt x="4503464" y="35538"/>
                  <a:pt x="4494328" y="45923"/>
                  <a:pt x="4482700" y="46153"/>
                </a:cubicBezTo>
                <a:cubicBezTo>
                  <a:pt x="4449478" y="46615"/>
                  <a:pt x="4414804" y="47769"/>
                  <a:pt x="4379713" y="49846"/>
                </a:cubicBezTo>
                <a:cubicBezTo>
                  <a:pt x="4379506" y="49846"/>
                  <a:pt x="4379090" y="49846"/>
                  <a:pt x="4378675" y="49846"/>
                </a:cubicBezTo>
                <a:close/>
              </a:path>
            </a:pathLst>
          </a:custGeom>
          <a:solidFill>
            <a:srgbClr val="E2B133"/>
          </a:solidFill>
          <a:ln w="2075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grpSp>
        <p:nvGrpSpPr>
          <p:cNvPr id="31" name="Graphic 47">
            <a:extLst>
              <a:ext uri="{FF2B5EF4-FFF2-40B4-BE49-F238E27FC236}">
                <a16:creationId xmlns:a16="http://schemas.microsoft.com/office/drawing/2014/main" id="{A70E0A36-4639-90F8-3432-6EB6DC1BEC5D}"/>
              </a:ext>
            </a:extLst>
          </p:cNvPr>
          <p:cNvGrpSpPr/>
          <p:nvPr/>
        </p:nvGrpSpPr>
        <p:grpSpPr>
          <a:xfrm>
            <a:off x="717647" y="249776"/>
            <a:ext cx="788194" cy="1351190"/>
            <a:chOff x="569159" y="4748162"/>
            <a:chExt cx="1050925" cy="1801586"/>
          </a:xfrm>
        </p:grpSpPr>
        <p:sp>
          <p:nvSpPr>
            <p:cNvPr id="32" name="Freeform: Shape 49">
              <a:extLst>
                <a:ext uri="{FF2B5EF4-FFF2-40B4-BE49-F238E27FC236}">
                  <a16:creationId xmlns:a16="http://schemas.microsoft.com/office/drawing/2014/main" id="{D537A111-C3F5-8CC5-676E-1D144804D33A}"/>
                </a:ext>
              </a:extLst>
            </p:cNvPr>
            <p:cNvSpPr/>
            <p:nvPr/>
          </p:nvSpPr>
          <p:spPr>
            <a:xfrm>
              <a:off x="722794" y="6175168"/>
              <a:ext cx="375392" cy="375142"/>
            </a:xfrm>
            <a:custGeom>
              <a:avLst/>
              <a:gdLst>
                <a:gd name="connsiteX0" fmla="*/ 351559 w 375392"/>
                <a:gd name="connsiteY0" fmla="*/ 235958 h 375142"/>
                <a:gd name="connsiteX1" fmla="*/ 351559 w 375392"/>
                <a:gd name="connsiteY1" fmla="*/ 351309 h 375142"/>
                <a:gd name="connsiteX2" fmla="*/ 236208 w 375392"/>
                <a:gd name="connsiteY2" fmla="*/ 351309 h 375142"/>
                <a:gd name="connsiteX3" fmla="*/ 0 w 375392"/>
                <a:gd name="connsiteY3" fmla="*/ 0 h 375142"/>
                <a:gd name="connsiteX4" fmla="*/ 351559 w 375392"/>
                <a:gd name="connsiteY4" fmla="*/ 235958 h 37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92" h="375142">
                  <a:moveTo>
                    <a:pt x="351559" y="235958"/>
                  </a:moveTo>
                  <a:cubicBezTo>
                    <a:pt x="383337" y="267736"/>
                    <a:pt x="383337" y="319531"/>
                    <a:pt x="351559" y="351309"/>
                  </a:cubicBezTo>
                  <a:cubicBezTo>
                    <a:pt x="319781" y="383087"/>
                    <a:pt x="267986" y="383087"/>
                    <a:pt x="236208" y="351309"/>
                  </a:cubicBezTo>
                  <a:cubicBezTo>
                    <a:pt x="204430" y="319531"/>
                    <a:pt x="0" y="0"/>
                    <a:pt x="0" y="0"/>
                  </a:cubicBezTo>
                  <a:cubicBezTo>
                    <a:pt x="0" y="0"/>
                    <a:pt x="319781" y="204180"/>
                    <a:pt x="351559" y="235958"/>
                  </a:cubicBezTo>
                  <a:close/>
                </a:path>
              </a:pathLst>
            </a:custGeom>
            <a:solidFill>
              <a:srgbClr val="F6931E"/>
            </a:solidFill>
            <a:ln w="249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3" name="Freeform: Shape 50">
              <a:extLst>
                <a:ext uri="{FF2B5EF4-FFF2-40B4-BE49-F238E27FC236}">
                  <a16:creationId xmlns:a16="http://schemas.microsoft.com/office/drawing/2014/main" id="{7948EEC7-770D-D7E6-364F-9122B2BF3C39}"/>
                </a:ext>
              </a:extLst>
            </p:cNvPr>
            <p:cNvSpPr/>
            <p:nvPr/>
          </p:nvSpPr>
          <p:spPr>
            <a:xfrm>
              <a:off x="665493" y="4748162"/>
              <a:ext cx="490494" cy="490494"/>
            </a:xfrm>
            <a:custGeom>
              <a:avLst/>
              <a:gdLst>
                <a:gd name="connsiteX0" fmla="*/ 473417 w 490494"/>
                <a:gd name="connsiteY0" fmla="*/ 391345 h 490494"/>
                <a:gd name="connsiteX1" fmla="*/ 473417 w 490494"/>
                <a:gd name="connsiteY1" fmla="*/ 473417 h 490494"/>
                <a:gd name="connsiteX2" fmla="*/ 391344 w 490494"/>
                <a:gd name="connsiteY2" fmla="*/ 473417 h 490494"/>
                <a:gd name="connsiteX3" fmla="*/ 0 w 490494"/>
                <a:gd name="connsiteY3" fmla="*/ 0 h 490494"/>
                <a:gd name="connsiteX4" fmla="*/ 473417 w 490494"/>
                <a:gd name="connsiteY4" fmla="*/ 391345 h 49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494" h="490494">
                  <a:moveTo>
                    <a:pt x="473417" y="391345"/>
                  </a:moveTo>
                  <a:cubicBezTo>
                    <a:pt x="496187" y="414115"/>
                    <a:pt x="496187" y="450647"/>
                    <a:pt x="473417" y="473417"/>
                  </a:cubicBezTo>
                  <a:cubicBezTo>
                    <a:pt x="450647" y="496187"/>
                    <a:pt x="414115" y="496187"/>
                    <a:pt x="391344" y="473417"/>
                  </a:cubicBezTo>
                  <a:cubicBezTo>
                    <a:pt x="368574" y="450647"/>
                    <a:pt x="0" y="0"/>
                    <a:pt x="0" y="0"/>
                  </a:cubicBezTo>
                  <a:cubicBezTo>
                    <a:pt x="0" y="0"/>
                    <a:pt x="450647" y="368825"/>
                    <a:pt x="473417" y="391345"/>
                  </a:cubicBezTo>
                  <a:close/>
                </a:path>
              </a:pathLst>
            </a:custGeom>
            <a:solidFill>
              <a:srgbClr val="FFEDCF"/>
            </a:solidFill>
            <a:ln w="249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34" name="Graphic 47">
              <a:extLst>
                <a:ext uri="{FF2B5EF4-FFF2-40B4-BE49-F238E27FC236}">
                  <a16:creationId xmlns:a16="http://schemas.microsoft.com/office/drawing/2014/main" id="{3F267B9C-31C8-8618-271D-83C579EAEFE7}"/>
                </a:ext>
              </a:extLst>
            </p:cNvPr>
            <p:cNvGrpSpPr/>
            <p:nvPr/>
          </p:nvGrpSpPr>
          <p:grpSpPr>
            <a:xfrm>
              <a:off x="569159" y="5204563"/>
              <a:ext cx="1040141" cy="1040141"/>
              <a:chOff x="569159" y="5204563"/>
              <a:chExt cx="1040141" cy="1040141"/>
            </a:xfrm>
          </p:grpSpPr>
          <p:sp>
            <p:nvSpPr>
              <p:cNvPr id="35" name="Freeform: Shape 52">
                <a:extLst>
                  <a:ext uri="{FF2B5EF4-FFF2-40B4-BE49-F238E27FC236}">
                    <a16:creationId xmlns:a16="http://schemas.microsoft.com/office/drawing/2014/main" id="{0E915B7E-FA44-C50E-17D8-5E63B6CE48F8}"/>
                  </a:ext>
                </a:extLst>
              </p:cNvPr>
              <p:cNvSpPr/>
              <p:nvPr/>
            </p:nvSpPr>
            <p:spPr>
              <a:xfrm>
                <a:off x="569159" y="5204563"/>
                <a:ext cx="1040141" cy="1040141"/>
              </a:xfrm>
              <a:custGeom>
                <a:avLst/>
                <a:gdLst>
                  <a:gd name="connsiteX0" fmla="*/ 865011 w 1040141"/>
                  <a:gd name="connsiteY0" fmla="*/ 449145 h 1040141"/>
                  <a:gd name="connsiteX1" fmla="*/ 874770 w 1040141"/>
                  <a:gd name="connsiteY1" fmla="*/ 628553 h 1040141"/>
                  <a:gd name="connsiteX2" fmla="*/ 829230 w 1040141"/>
                  <a:gd name="connsiteY2" fmla="*/ 593773 h 1040141"/>
                  <a:gd name="connsiteX3" fmla="*/ 781188 w 1040141"/>
                  <a:gd name="connsiteY3" fmla="*/ 522460 h 1040141"/>
                  <a:gd name="connsiteX4" fmla="*/ 660331 w 1040141"/>
                  <a:gd name="connsiteY4" fmla="*/ 345054 h 1040141"/>
                  <a:gd name="connsiteX5" fmla="*/ 688606 w 1040141"/>
                  <a:gd name="connsiteY5" fmla="*/ 489181 h 1040141"/>
                  <a:gd name="connsiteX6" fmla="*/ 0 w 1040141"/>
                  <a:gd name="connsiteY6" fmla="*/ 0 h 1040141"/>
                  <a:gd name="connsiteX7" fmla="*/ 478922 w 1040141"/>
                  <a:gd name="connsiteY7" fmla="*/ 674594 h 1040141"/>
                  <a:gd name="connsiteX8" fmla="*/ 329290 w 1040141"/>
                  <a:gd name="connsiteY8" fmla="*/ 645318 h 1040141"/>
                  <a:gd name="connsiteX9" fmla="*/ 520208 w 1040141"/>
                  <a:gd name="connsiteY9" fmla="*/ 775683 h 1040141"/>
                  <a:gd name="connsiteX10" fmla="*/ 589018 w 1040141"/>
                  <a:gd name="connsiteY10" fmla="*/ 823225 h 1040141"/>
                  <a:gd name="connsiteX11" fmla="*/ 628553 w 1040141"/>
                  <a:gd name="connsiteY11" fmla="*/ 874770 h 1040141"/>
                  <a:gd name="connsiteX12" fmla="*/ 449145 w 1040141"/>
                  <a:gd name="connsiteY12" fmla="*/ 865012 h 1040141"/>
                  <a:gd name="connsiteX13" fmla="*/ 903295 w 1040141"/>
                  <a:gd name="connsiteY13" fmla="*/ 1015394 h 1040141"/>
                  <a:gd name="connsiteX14" fmla="*/ 903045 w 1040141"/>
                  <a:gd name="connsiteY14" fmla="*/ 1015394 h 1040141"/>
                  <a:gd name="connsiteX15" fmla="*/ 971855 w 1040141"/>
                  <a:gd name="connsiteY15" fmla="*/ 971856 h 1040141"/>
                  <a:gd name="connsiteX16" fmla="*/ 1015394 w 1040141"/>
                  <a:gd name="connsiteY16" fmla="*/ 903045 h 1040141"/>
                  <a:gd name="connsiteX17" fmla="*/ 1015394 w 1040141"/>
                  <a:gd name="connsiteY17" fmla="*/ 903295 h 1040141"/>
                  <a:gd name="connsiteX18" fmla="*/ 865011 w 1040141"/>
                  <a:gd name="connsiteY18" fmla="*/ 449145 h 10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40141" h="1040141">
                    <a:moveTo>
                      <a:pt x="865011" y="449145"/>
                    </a:moveTo>
                    <a:cubicBezTo>
                      <a:pt x="905797" y="544229"/>
                      <a:pt x="874770" y="628553"/>
                      <a:pt x="874770" y="628553"/>
                    </a:cubicBezTo>
                    <a:cubicBezTo>
                      <a:pt x="860507" y="617544"/>
                      <a:pt x="845244" y="605783"/>
                      <a:pt x="829230" y="593773"/>
                    </a:cubicBezTo>
                    <a:cubicBezTo>
                      <a:pt x="805709" y="576007"/>
                      <a:pt x="788694" y="550985"/>
                      <a:pt x="781188" y="522460"/>
                    </a:cubicBezTo>
                    <a:cubicBezTo>
                      <a:pt x="755915" y="426375"/>
                      <a:pt x="660331" y="345054"/>
                      <a:pt x="660331" y="345054"/>
                    </a:cubicBezTo>
                    <a:lnTo>
                      <a:pt x="688606" y="489181"/>
                    </a:lnTo>
                    <a:cubicBezTo>
                      <a:pt x="395848" y="274742"/>
                      <a:pt x="0" y="0"/>
                      <a:pt x="0" y="0"/>
                    </a:cubicBezTo>
                    <a:cubicBezTo>
                      <a:pt x="0" y="0"/>
                      <a:pt x="266234" y="383838"/>
                      <a:pt x="478922" y="674594"/>
                    </a:cubicBezTo>
                    <a:lnTo>
                      <a:pt x="329290" y="645318"/>
                    </a:lnTo>
                    <a:cubicBezTo>
                      <a:pt x="329290" y="645318"/>
                      <a:pt x="416617" y="748409"/>
                      <a:pt x="520208" y="775683"/>
                    </a:cubicBezTo>
                    <a:cubicBezTo>
                      <a:pt x="547732" y="782939"/>
                      <a:pt x="571753" y="800455"/>
                      <a:pt x="589018" y="823225"/>
                    </a:cubicBezTo>
                    <a:cubicBezTo>
                      <a:pt x="602781" y="841491"/>
                      <a:pt x="616042" y="858756"/>
                      <a:pt x="628553" y="874770"/>
                    </a:cubicBezTo>
                    <a:cubicBezTo>
                      <a:pt x="628553" y="874770"/>
                      <a:pt x="544229" y="905547"/>
                      <a:pt x="449145" y="865012"/>
                    </a:cubicBezTo>
                    <a:cubicBezTo>
                      <a:pt x="449145" y="865012"/>
                      <a:pt x="702869" y="1118735"/>
                      <a:pt x="903295" y="1015394"/>
                    </a:cubicBezTo>
                    <a:cubicBezTo>
                      <a:pt x="903295" y="1015394"/>
                      <a:pt x="903045" y="1015394"/>
                      <a:pt x="903045" y="1015394"/>
                    </a:cubicBezTo>
                    <a:cubicBezTo>
                      <a:pt x="928067" y="1006386"/>
                      <a:pt x="951588" y="992123"/>
                      <a:pt x="971855" y="971856"/>
                    </a:cubicBezTo>
                    <a:cubicBezTo>
                      <a:pt x="991873" y="951838"/>
                      <a:pt x="1006386" y="928067"/>
                      <a:pt x="1015394" y="903045"/>
                    </a:cubicBezTo>
                    <a:cubicBezTo>
                      <a:pt x="1015394" y="903045"/>
                      <a:pt x="1015394" y="903295"/>
                      <a:pt x="1015394" y="903295"/>
                    </a:cubicBezTo>
                    <a:cubicBezTo>
                      <a:pt x="1118735" y="702619"/>
                      <a:pt x="865011" y="449145"/>
                      <a:pt x="865011" y="449145"/>
                    </a:cubicBezTo>
                    <a:close/>
                  </a:path>
                </a:pathLst>
              </a:custGeom>
              <a:solidFill>
                <a:srgbClr val="F6931E"/>
              </a:solidFill>
              <a:ln w="249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6" name="Freeform: Shape 53">
                <a:extLst>
                  <a:ext uri="{FF2B5EF4-FFF2-40B4-BE49-F238E27FC236}">
                    <a16:creationId xmlns:a16="http://schemas.microsoft.com/office/drawing/2014/main" id="{D9FE5D5B-C727-1A2D-7E28-1DB7A8D5AFA7}"/>
                  </a:ext>
                </a:extLst>
              </p:cNvPr>
              <p:cNvSpPr/>
              <p:nvPr/>
            </p:nvSpPr>
            <p:spPr>
              <a:xfrm>
                <a:off x="913962" y="5549617"/>
                <a:ext cx="630179" cy="629929"/>
              </a:xfrm>
              <a:custGeom>
                <a:avLst/>
                <a:gdLst>
                  <a:gd name="connsiteX0" fmla="*/ 590019 w 630179"/>
                  <a:gd name="connsiteY0" fmla="*/ 396099 h 629929"/>
                  <a:gd name="connsiteX1" fmla="*/ 590019 w 630179"/>
                  <a:gd name="connsiteY1" fmla="*/ 589769 h 629929"/>
                  <a:gd name="connsiteX2" fmla="*/ 396349 w 630179"/>
                  <a:gd name="connsiteY2" fmla="*/ 589769 h 629929"/>
                  <a:gd name="connsiteX3" fmla="*/ 0 w 630179"/>
                  <a:gd name="connsiteY3" fmla="*/ 0 h 629929"/>
                  <a:gd name="connsiteX4" fmla="*/ 590019 w 630179"/>
                  <a:gd name="connsiteY4" fmla="*/ 396099 h 629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179" h="629929">
                    <a:moveTo>
                      <a:pt x="590019" y="396099"/>
                    </a:moveTo>
                    <a:cubicBezTo>
                      <a:pt x="643566" y="449646"/>
                      <a:pt x="643566" y="536222"/>
                      <a:pt x="590019" y="589769"/>
                    </a:cubicBezTo>
                    <a:cubicBezTo>
                      <a:pt x="536472" y="643316"/>
                      <a:pt x="449896" y="643316"/>
                      <a:pt x="396349" y="589769"/>
                    </a:cubicBezTo>
                    <a:cubicBezTo>
                      <a:pt x="342802" y="536222"/>
                      <a:pt x="0" y="0"/>
                      <a:pt x="0" y="0"/>
                    </a:cubicBezTo>
                    <a:cubicBezTo>
                      <a:pt x="0" y="0"/>
                      <a:pt x="536472" y="342802"/>
                      <a:pt x="590019" y="396099"/>
                    </a:cubicBezTo>
                    <a:close/>
                  </a:path>
                </a:pathLst>
              </a:custGeom>
              <a:solidFill>
                <a:srgbClr val="FFEDCF"/>
              </a:solidFill>
              <a:ln w="249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37" name="Graphic 47">
                <a:extLst>
                  <a:ext uri="{FF2B5EF4-FFF2-40B4-BE49-F238E27FC236}">
                    <a16:creationId xmlns:a16="http://schemas.microsoft.com/office/drawing/2014/main" id="{C4572E26-8F89-80BF-6104-042D03EADBC8}"/>
                  </a:ext>
                </a:extLst>
              </p:cNvPr>
              <p:cNvGrpSpPr/>
              <p:nvPr/>
            </p:nvGrpSpPr>
            <p:grpSpPr>
              <a:xfrm>
                <a:off x="1285539" y="5921194"/>
                <a:ext cx="227700" cy="227200"/>
                <a:chOff x="1285539" y="5921194"/>
                <a:chExt cx="227700" cy="227200"/>
              </a:xfrm>
            </p:grpSpPr>
            <p:sp>
              <p:nvSpPr>
                <p:cNvPr id="38" name="Freeform: Shape 55">
                  <a:extLst>
                    <a:ext uri="{FF2B5EF4-FFF2-40B4-BE49-F238E27FC236}">
                      <a16:creationId xmlns:a16="http://schemas.microsoft.com/office/drawing/2014/main" id="{85138D4F-EA1F-B92A-6751-E8582083A0F6}"/>
                    </a:ext>
                  </a:extLst>
                </p:cNvPr>
                <p:cNvSpPr/>
                <p:nvPr/>
              </p:nvSpPr>
              <p:spPr>
                <a:xfrm>
                  <a:off x="1285539" y="5921194"/>
                  <a:ext cx="227199" cy="227200"/>
                </a:xfrm>
                <a:custGeom>
                  <a:avLst/>
                  <a:gdLst>
                    <a:gd name="connsiteX0" fmla="*/ 215940 w 227199"/>
                    <a:gd name="connsiteY0" fmla="*/ 94083 h 227200"/>
                    <a:gd name="connsiteX1" fmla="*/ 215940 w 227199"/>
                    <a:gd name="connsiteY1" fmla="*/ 94083 h 227200"/>
                    <a:gd name="connsiteX2" fmla="*/ 211436 w 227199"/>
                    <a:gd name="connsiteY2" fmla="*/ 88078 h 227200"/>
                    <a:gd name="connsiteX3" fmla="*/ 200677 w 227199"/>
                    <a:gd name="connsiteY3" fmla="*/ 62305 h 227200"/>
                    <a:gd name="connsiteX4" fmla="*/ 199676 w 227199"/>
                    <a:gd name="connsiteY4" fmla="*/ 55049 h 227200"/>
                    <a:gd name="connsiteX5" fmla="*/ 199676 w 227199"/>
                    <a:gd name="connsiteY5" fmla="*/ 55049 h 227200"/>
                    <a:gd name="connsiteX6" fmla="*/ 172151 w 227199"/>
                    <a:gd name="connsiteY6" fmla="*/ 27524 h 227200"/>
                    <a:gd name="connsiteX7" fmla="*/ 172151 w 227199"/>
                    <a:gd name="connsiteY7" fmla="*/ 27524 h 227200"/>
                    <a:gd name="connsiteX8" fmla="*/ 164895 w 227199"/>
                    <a:gd name="connsiteY8" fmla="*/ 26523 h 227200"/>
                    <a:gd name="connsiteX9" fmla="*/ 139122 w 227199"/>
                    <a:gd name="connsiteY9" fmla="*/ 15764 h 227200"/>
                    <a:gd name="connsiteX10" fmla="*/ 133117 w 227199"/>
                    <a:gd name="connsiteY10" fmla="*/ 11260 h 227200"/>
                    <a:gd name="connsiteX11" fmla="*/ 133117 w 227199"/>
                    <a:gd name="connsiteY11" fmla="*/ 11260 h 227200"/>
                    <a:gd name="connsiteX12" fmla="*/ 94083 w 227199"/>
                    <a:gd name="connsiteY12" fmla="*/ 11260 h 227200"/>
                    <a:gd name="connsiteX13" fmla="*/ 94083 w 227199"/>
                    <a:gd name="connsiteY13" fmla="*/ 11260 h 227200"/>
                    <a:gd name="connsiteX14" fmla="*/ 88078 w 227199"/>
                    <a:gd name="connsiteY14" fmla="*/ 15764 h 227200"/>
                    <a:gd name="connsiteX15" fmla="*/ 62305 w 227199"/>
                    <a:gd name="connsiteY15" fmla="*/ 26523 h 227200"/>
                    <a:gd name="connsiteX16" fmla="*/ 55048 w 227199"/>
                    <a:gd name="connsiteY16" fmla="*/ 27524 h 227200"/>
                    <a:gd name="connsiteX17" fmla="*/ 55048 w 227199"/>
                    <a:gd name="connsiteY17" fmla="*/ 27524 h 227200"/>
                    <a:gd name="connsiteX18" fmla="*/ 27524 w 227199"/>
                    <a:gd name="connsiteY18" fmla="*/ 55049 h 227200"/>
                    <a:gd name="connsiteX19" fmla="*/ 27524 w 227199"/>
                    <a:gd name="connsiteY19" fmla="*/ 55049 h 227200"/>
                    <a:gd name="connsiteX20" fmla="*/ 26523 w 227199"/>
                    <a:gd name="connsiteY20" fmla="*/ 62305 h 227200"/>
                    <a:gd name="connsiteX21" fmla="*/ 15764 w 227199"/>
                    <a:gd name="connsiteY21" fmla="*/ 88078 h 227200"/>
                    <a:gd name="connsiteX22" fmla="*/ 11260 w 227199"/>
                    <a:gd name="connsiteY22" fmla="*/ 94083 h 227200"/>
                    <a:gd name="connsiteX23" fmla="*/ 11260 w 227199"/>
                    <a:gd name="connsiteY23" fmla="*/ 94083 h 227200"/>
                    <a:gd name="connsiteX24" fmla="*/ 11260 w 227199"/>
                    <a:gd name="connsiteY24" fmla="*/ 133117 h 227200"/>
                    <a:gd name="connsiteX25" fmla="*/ 11260 w 227199"/>
                    <a:gd name="connsiteY25" fmla="*/ 133117 h 227200"/>
                    <a:gd name="connsiteX26" fmla="*/ 15764 w 227199"/>
                    <a:gd name="connsiteY26" fmla="*/ 139122 h 227200"/>
                    <a:gd name="connsiteX27" fmla="*/ 26523 w 227199"/>
                    <a:gd name="connsiteY27" fmla="*/ 164895 h 227200"/>
                    <a:gd name="connsiteX28" fmla="*/ 27524 w 227199"/>
                    <a:gd name="connsiteY28" fmla="*/ 172152 h 227200"/>
                    <a:gd name="connsiteX29" fmla="*/ 27524 w 227199"/>
                    <a:gd name="connsiteY29" fmla="*/ 172152 h 227200"/>
                    <a:gd name="connsiteX30" fmla="*/ 55048 w 227199"/>
                    <a:gd name="connsiteY30" fmla="*/ 199676 h 227200"/>
                    <a:gd name="connsiteX31" fmla="*/ 55048 w 227199"/>
                    <a:gd name="connsiteY31" fmla="*/ 199676 h 227200"/>
                    <a:gd name="connsiteX32" fmla="*/ 62305 w 227199"/>
                    <a:gd name="connsiteY32" fmla="*/ 200677 h 227200"/>
                    <a:gd name="connsiteX33" fmla="*/ 88078 w 227199"/>
                    <a:gd name="connsiteY33" fmla="*/ 211436 h 227200"/>
                    <a:gd name="connsiteX34" fmla="*/ 94083 w 227199"/>
                    <a:gd name="connsiteY34" fmla="*/ 215940 h 227200"/>
                    <a:gd name="connsiteX35" fmla="*/ 94083 w 227199"/>
                    <a:gd name="connsiteY35" fmla="*/ 215940 h 227200"/>
                    <a:gd name="connsiteX36" fmla="*/ 133117 w 227199"/>
                    <a:gd name="connsiteY36" fmla="*/ 215940 h 227200"/>
                    <a:gd name="connsiteX37" fmla="*/ 133117 w 227199"/>
                    <a:gd name="connsiteY37" fmla="*/ 215940 h 227200"/>
                    <a:gd name="connsiteX38" fmla="*/ 139122 w 227199"/>
                    <a:gd name="connsiteY38" fmla="*/ 211436 h 227200"/>
                    <a:gd name="connsiteX39" fmla="*/ 164895 w 227199"/>
                    <a:gd name="connsiteY39" fmla="*/ 200677 h 227200"/>
                    <a:gd name="connsiteX40" fmla="*/ 172151 w 227199"/>
                    <a:gd name="connsiteY40" fmla="*/ 199676 h 227200"/>
                    <a:gd name="connsiteX41" fmla="*/ 172151 w 227199"/>
                    <a:gd name="connsiteY41" fmla="*/ 199676 h 227200"/>
                    <a:gd name="connsiteX42" fmla="*/ 199676 w 227199"/>
                    <a:gd name="connsiteY42" fmla="*/ 172152 h 227200"/>
                    <a:gd name="connsiteX43" fmla="*/ 199676 w 227199"/>
                    <a:gd name="connsiteY43" fmla="*/ 172152 h 227200"/>
                    <a:gd name="connsiteX44" fmla="*/ 200677 w 227199"/>
                    <a:gd name="connsiteY44" fmla="*/ 164895 h 227200"/>
                    <a:gd name="connsiteX45" fmla="*/ 211436 w 227199"/>
                    <a:gd name="connsiteY45" fmla="*/ 139122 h 227200"/>
                    <a:gd name="connsiteX46" fmla="*/ 215940 w 227199"/>
                    <a:gd name="connsiteY46" fmla="*/ 133117 h 227200"/>
                    <a:gd name="connsiteX47" fmla="*/ 215940 w 227199"/>
                    <a:gd name="connsiteY47" fmla="*/ 133117 h 227200"/>
                    <a:gd name="connsiteX48" fmla="*/ 215940 w 227199"/>
                    <a:gd name="connsiteY48" fmla="*/ 94083 h 22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227199" h="227200">
                      <a:moveTo>
                        <a:pt x="215940" y="94083"/>
                      </a:moveTo>
                      <a:lnTo>
                        <a:pt x="215940" y="94083"/>
                      </a:lnTo>
                      <a:cubicBezTo>
                        <a:pt x="213688" y="92832"/>
                        <a:pt x="212187" y="90580"/>
                        <a:pt x="211436" y="88078"/>
                      </a:cubicBezTo>
                      <a:cubicBezTo>
                        <a:pt x="209184" y="79070"/>
                        <a:pt x="205681" y="70312"/>
                        <a:pt x="200677" y="62305"/>
                      </a:cubicBezTo>
                      <a:cubicBezTo>
                        <a:pt x="199426" y="60053"/>
                        <a:pt x="198925" y="57551"/>
                        <a:pt x="199676" y="55049"/>
                      </a:cubicBezTo>
                      <a:lnTo>
                        <a:pt x="199676" y="55049"/>
                      </a:lnTo>
                      <a:cubicBezTo>
                        <a:pt x="204180" y="38284"/>
                        <a:pt x="188916" y="23020"/>
                        <a:pt x="172151" y="27524"/>
                      </a:cubicBezTo>
                      <a:lnTo>
                        <a:pt x="172151" y="27524"/>
                      </a:lnTo>
                      <a:cubicBezTo>
                        <a:pt x="169649" y="28275"/>
                        <a:pt x="167147" y="27774"/>
                        <a:pt x="164895" y="26523"/>
                      </a:cubicBezTo>
                      <a:cubicBezTo>
                        <a:pt x="156638" y="21769"/>
                        <a:pt x="148130" y="18266"/>
                        <a:pt x="139122" y="15764"/>
                      </a:cubicBezTo>
                      <a:cubicBezTo>
                        <a:pt x="136620" y="15013"/>
                        <a:pt x="134368" y="13512"/>
                        <a:pt x="133117" y="11260"/>
                      </a:cubicBezTo>
                      <a:lnTo>
                        <a:pt x="133117" y="11260"/>
                      </a:lnTo>
                      <a:cubicBezTo>
                        <a:pt x="124359" y="-3753"/>
                        <a:pt x="102841" y="-3753"/>
                        <a:pt x="94083" y="11260"/>
                      </a:cubicBezTo>
                      <a:lnTo>
                        <a:pt x="94083" y="11260"/>
                      </a:lnTo>
                      <a:cubicBezTo>
                        <a:pt x="92832" y="13512"/>
                        <a:pt x="90580" y="15013"/>
                        <a:pt x="88078" y="15764"/>
                      </a:cubicBezTo>
                      <a:cubicBezTo>
                        <a:pt x="79070" y="18016"/>
                        <a:pt x="70312" y="21519"/>
                        <a:pt x="62305" y="26523"/>
                      </a:cubicBezTo>
                      <a:cubicBezTo>
                        <a:pt x="60053" y="27774"/>
                        <a:pt x="57551" y="28275"/>
                        <a:pt x="55048" y="27524"/>
                      </a:cubicBezTo>
                      <a:lnTo>
                        <a:pt x="55048" y="27524"/>
                      </a:lnTo>
                      <a:cubicBezTo>
                        <a:pt x="38284" y="23020"/>
                        <a:pt x="23020" y="38284"/>
                        <a:pt x="27524" y="55049"/>
                      </a:cubicBezTo>
                      <a:lnTo>
                        <a:pt x="27524" y="55049"/>
                      </a:lnTo>
                      <a:cubicBezTo>
                        <a:pt x="28275" y="57551"/>
                        <a:pt x="27774" y="60053"/>
                        <a:pt x="26523" y="62305"/>
                      </a:cubicBezTo>
                      <a:cubicBezTo>
                        <a:pt x="21769" y="70562"/>
                        <a:pt x="18266" y="79070"/>
                        <a:pt x="15764" y="88078"/>
                      </a:cubicBezTo>
                      <a:cubicBezTo>
                        <a:pt x="15013" y="90580"/>
                        <a:pt x="13512" y="92832"/>
                        <a:pt x="11260" y="94083"/>
                      </a:cubicBezTo>
                      <a:lnTo>
                        <a:pt x="11260" y="94083"/>
                      </a:lnTo>
                      <a:cubicBezTo>
                        <a:pt x="-3753" y="102841"/>
                        <a:pt x="-3753" y="124359"/>
                        <a:pt x="11260" y="133117"/>
                      </a:cubicBezTo>
                      <a:lnTo>
                        <a:pt x="11260" y="133117"/>
                      </a:lnTo>
                      <a:cubicBezTo>
                        <a:pt x="13512" y="134368"/>
                        <a:pt x="15013" y="136620"/>
                        <a:pt x="15764" y="139122"/>
                      </a:cubicBezTo>
                      <a:cubicBezTo>
                        <a:pt x="18016" y="148130"/>
                        <a:pt x="21519" y="156888"/>
                        <a:pt x="26523" y="164895"/>
                      </a:cubicBezTo>
                      <a:cubicBezTo>
                        <a:pt x="27774" y="167147"/>
                        <a:pt x="28275" y="169649"/>
                        <a:pt x="27524" y="172152"/>
                      </a:cubicBezTo>
                      <a:lnTo>
                        <a:pt x="27524" y="172152"/>
                      </a:lnTo>
                      <a:cubicBezTo>
                        <a:pt x="23020" y="188916"/>
                        <a:pt x="38284" y="204180"/>
                        <a:pt x="55048" y="199676"/>
                      </a:cubicBezTo>
                      <a:lnTo>
                        <a:pt x="55048" y="199676"/>
                      </a:lnTo>
                      <a:cubicBezTo>
                        <a:pt x="57551" y="198925"/>
                        <a:pt x="60053" y="199426"/>
                        <a:pt x="62305" y="200677"/>
                      </a:cubicBezTo>
                      <a:cubicBezTo>
                        <a:pt x="70562" y="205431"/>
                        <a:pt x="79070" y="208934"/>
                        <a:pt x="88078" y="211436"/>
                      </a:cubicBezTo>
                      <a:cubicBezTo>
                        <a:pt x="90580" y="212187"/>
                        <a:pt x="92832" y="213688"/>
                        <a:pt x="94083" y="215940"/>
                      </a:cubicBezTo>
                      <a:lnTo>
                        <a:pt x="94083" y="215940"/>
                      </a:lnTo>
                      <a:cubicBezTo>
                        <a:pt x="102841" y="230953"/>
                        <a:pt x="124359" y="230953"/>
                        <a:pt x="133117" y="215940"/>
                      </a:cubicBezTo>
                      <a:lnTo>
                        <a:pt x="133117" y="215940"/>
                      </a:lnTo>
                      <a:cubicBezTo>
                        <a:pt x="134368" y="213688"/>
                        <a:pt x="136620" y="212187"/>
                        <a:pt x="139122" y="211436"/>
                      </a:cubicBezTo>
                      <a:cubicBezTo>
                        <a:pt x="148130" y="209184"/>
                        <a:pt x="156888" y="205681"/>
                        <a:pt x="164895" y="200677"/>
                      </a:cubicBezTo>
                      <a:cubicBezTo>
                        <a:pt x="167147" y="199426"/>
                        <a:pt x="169649" y="198925"/>
                        <a:pt x="172151" y="199676"/>
                      </a:cubicBezTo>
                      <a:lnTo>
                        <a:pt x="172151" y="199676"/>
                      </a:lnTo>
                      <a:cubicBezTo>
                        <a:pt x="188916" y="204180"/>
                        <a:pt x="204180" y="188916"/>
                        <a:pt x="199676" y="172152"/>
                      </a:cubicBezTo>
                      <a:lnTo>
                        <a:pt x="199676" y="172152"/>
                      </a:lnTo>
                      <a:cubicBezTo>
                        <a:pt x="198925" y="169649"/>
                        <a:pt x="199426" y="167147"/>
                        <a:pt x="200677" y="164895"/>
                      </a:cubicBezTo>
                      <a:cubicBezTo>
                        <a:pt x="205431" y="156638"/>
                        <a:pt x="208934" y="148130"/>
                        <a:pt x="211436" y="139122"/>
                      </a:cubicBezTo>
                      <a:cubicBezTo>
                        <a:pt x="212187" y="136620"/>
                        <a:pt x="213688" y="134368"/>
                        <a:pt x="215940" y="133117"/>
                      </a:cubicBezTo>
                      <a:lnTo>
                        <a:pt x="215940" y="133117"/>
                      </a:lnTo>
                      <a:cubicBezTo>
                        <a:pt x="230953" y="124359"/>
                        <a:pt x="230953" y="102841"/>
                        <a:pt x="215940" y="94083"/>
                      </a:cubicBezTo>
                      <a:close/>
                    </a:path>
                  </a:pathLst>
                </a:custGeom>
                <a:solidFill>
                  <a:srgbClr val="8A5E3C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39" name="Freeform: Shape 56">
                  <a:extLst>
                    <a:ext uri="{FF2B5EF4-FFF2-40B4-BE49-F238E27FC236}">
                      <a16:creationId xmlns:a16="http://schemas.microsoft.com/office/drawing/2014/main" id="{B5127B3B-2ADC-9938-A025-65DF5B5E572C}"/>
                    </a:ext>
                  </a:extLst>
                </p:cNvPr>
                <p:cNvSpPr/>
                <p:nvPr/>
              </p:nvSpPr>
              <p:spPr>
                <a:xfrm>
                  <a:off x="1318631" y="5976806"/>
                  <a:ext cx="47416" cy="47416"/>
                </a:xfrm>
                <a:custGeom>
                  <a:avLst/>
                  <a:gdLst>
                    <a:gd name="connsiteX0" fmla="*/ 40473 w 47416"/>
                    <a:gd name="connsiteY0" fmla="*/ 6944 h 47416"/>
                    <a:gd name="connsiteX1" fmla="*/ 40473 w 47416"/>
                    <a:gd name="connsiteY1" fmla="*/ 40473 h 47416"/>
                    <a:gd name="connsiteX2" fmla="*/ 6944 w 47416"/>
                    <a:gd name="connsiteY2" fmla="*/ 40473 h 47416"/>
                    <a:gd name="connsiteX3" fmla="*/ 6944 w 47416"/>
                    <a:gd name="connsiteY3" fmla="*/ 6944 h 47416"/>
                    <a:gd name="connsiteX4" fmla="*/ 40473 w 47416"/>
                    <a:gd name="connsiteY4" fmla="*/ 6944 h 47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16" h="47416">
                      <a:moveTo>
                        <a:pt x="40473" y="6944"/>
                      </a:moveTo>
                      <a:cubicBezTo>
                        <a:pt x="49731" y="16202"/>
                        <a:pt x="49731" y="31215"/>
                        <a:pt x="40473" y="40473"/>
                      </a:cubicBezTo>
                      <a:cubicBezTo>
                        <a:pt x="31215" y="49731"/>
                        <a:pt x="16202" y="49731"/>
                        <a:pt x="6944" y="40473"/>
                      </a:cubicBezTo>
                      <a:cubicBezTo>
                        <a:pt x="-2315" y="31215"/>
                        <a:pt x="-2315" y="16202"/>
                        <a:pt x="6944" y="6944"/>
                      </a:cubicBezTo>
                      <a:cubicBezTo>
                        <a:pt x="16202" y="-2315"/>
                        <a:pt x="31215" y="-2315"/>
                        <a:pt x="40473" y="694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40" name="Freeform: Shape 57">
                  <a:extLst>
                    <a:ext uri="{FF2B5EF4-FFF2-40B4-BE49-F238E27FC236}">
                      <a16:creationId xmlns:a16="http://schemas.microsoft.com/office/drawing/2014/main" id="{A09B00C6-39B1-2606-07D5-9B157669D721}"/>
                    </a:ext>
                  </a:extLst>
                </p:cNvPr>
                <p:cNvSpPr/>
                <p:nvPr/>
              </p:nvSpPr>
              <p:spPr>
                <a:xfrm>
                  <a:off x="1442740" y="6012087"/>
                  <a:ext cx="47416" cy="47416"/>
                </a:xfrm>
                <a:custGeom>
                  <a:avLst/>
                  <a:gdLst>
                    <a:gd name="connsiteX0" fmla="*/ 40473 w 47416"/>
                    <a:gd name="connsiteY0" fmla="*/ 6944 h 47416"/>
                    <a:gd name="connsiteX1" fmla="*/ 40473 w 47416"/>
                    <a:gd name="connsiteY1" fmla="*/ 40473 h 47416"/>
                    <a:gd name="connsiteX2" fmla="*/ 6944 w 47416"/>
                    <a:gd name="connsiteY2" fmla="*/ 40473 h 47416"/>
                    <a:gd name="connsiteX3" fmla="*/ 6944 w 47416"/>
                    <a:gd name="connsiteY3" fmla="*/ 6944 h 47416"/>
                    <a:gd name="connsiteX4" fmla="*/ 40473 w 47416"/>
                    <a:gd name="connsiteY4" fmla="*/ 6944 h 47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16" h="47416">
                      <a:moveTo>
                        <a:pt x="40473" y="6944"/>
                      </a:moveTo>
                      <a:cubicBezTo>
                        <a:pt x="49731" y="16202"/>
                        <a:pt x="49731" y="31215"/>
                        <a:pt x="40473" y="40473"/>
                      </a:cubicBezTo>
                      <a:cubicBezTo>
                        <a:pt x="31215" y="49731"/>
                        <a:pt x="16202" y="49731"/>
                        <a:pt x="6944" y="40473"/>
                      </a:cubicBezTo>
                      <a:cubicBezTo>
                        <a:pt x="-2315" y="31215"/>
                        <a:pt x="-2315" y="16202"/>
                        <a:pt x="6944" y="6944"/>
                      </a:cubicBezTo>
                      <a:cubicBezTo>
                        <a:pt x="16202" y="-2315"/>
                        <a:pt x="31215" y="-2315"/>
                        <a:pt x="40473" y="694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41" name="Freeform: Shape 58">
                  <a:extLst>
                    <a:ext uri="{FF2B5EF4-FFF2-40B4-BE49-F238E27FC236}">
                      <a16:creationId xmlns:a16="http://schemas.microsoft.com/office/drawing/2014/main" id="{1451A9B2-2FE4-BEEF-6F9D-15F98391854F}"/>
                    </a:ext>
                  </a:extLst>
                </p:cNvPr>
                <p:cNvSpPr/>
                <p:nvPr/>
              </p:nvSpPr>
              <p:spPr>
                <a:xfrm>
                  <a:off x="1386378" y="6014777"/>
                  <a:ext cx="25522" cy="25522"/>
                </a:xfrm>
                <a:custGeom>
                  <a:avLst/>
                  <a:gdLst>
                    <a:gd name="connsiteX0" fmla="*/ 21769 w 25522"/>
                    <a:gd name="connsiteY0" fmla="*/ 3753 h 25522"/>
                    <a:gd name="connsiteX1" fmla="*/ 21769 w 25522"/>
                    <a:gd name="connsiteY1" fmla="*/ 21769 h 25522"/>
                    <a:gd name="connsiteX2" fmla="*/ 3753 w 25522"/>
                    <a:gd name="connsiteY2" fmla="*/ 21769 h 25522"/>
                    <a:gd name="connsiteX3" fmla="*/ 3753 w 25522"/>
                    <a:gd name="connsiteY3" fmla="*/ 3753 h 25522"/>
                    <a:gd name="connsiteX4" fmla="*/ 21769 w 25522"/>
                    <a:gd name="connsiteY4" fmla="*/ 3753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522">
                      <a:moveTo>
                        <a:pt x="21769" y="3753"/>
                      </a:moveTo>
                      <a:cubicBezTo>
                        <a:pt x="26774" y="8758"/>
                        <a:pt x="26774" y="16765"/>
                        <a:pt x="21769" y="21769"/>
                      </a:cubicBezTo>
                      <a:cubicBezTo>
                        <a:pt x="16765" y="26774"/>
                        <a:pt x="8758" y="26774"/>
                        <a:pt x="3753" y="21769"/>
                      </a:cubicBezTo>
                      <a:cubicBezTo>
                        <a:pt x="-1251" y="16765"/>
                        <a:pt x="-1251" y="8758"/>
                        <a:pt x="3753" y="3753"/>
                      </a:cubicBezTo>
                      <a:cubicBezTo>
                        <a:pt x="8758" y="-1251"/>
                        <a:pt x="16765" y="-1251"/>
                        <a:pt x="21769" y="3753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42" name="Freeform: Shape 59">
                  <a:extLst>
                    <a:ext uri="{FF2B5EF4-FFF2-40B4-BE49-F238E27FC236}">
                      <a16:creationId xmlns:a16="http://schemas.microsoft.com/office/drawing/2014/main" id="{B0B40231-FBA7-532A-B4A6-6887B1554A6E}"/>
                    </a:ext>
                  </a:extLst>
                </p:cNvPr>
                <p:cNvSpPr/>
                <p:nvPr/>
              </p:nvSpPr>
              <p:spPr>
                <a:xfrm>
                  <a:off x="1337835" y="6070576"/>
                  <a:ext cx="25522" cy="25522"/>
                </a:xfrm>
                <a:custGeom>
                  <a:avLst/>
                  <a:gdLst>
                    <a:gd name="connsiteX0" fmla="*/ 25522 w 25522"/>
                    <a:gd name="connsiteY0" fmla="*/ 12761 h 25522"/>
                    <a:gd name="connsiteX1" fmla="*/ 12761 w 25522"/>
                    <a:gd name="connsiteY1" fmla="*/ 25522 h 25522"/>
                    <a:gd name="connsiteX2" fmla="*/ 0 w 25522"/>
                    <a:gd name="connsiteY2" fmla="*/ 12761 h 25522"/>
                    <a:gd name="connsiteX3" fmla="*/ 12761 w 25522"/>
                    <a:gd name="connsiteY3" fmla="*/ 0 h 25522"/>
                    <a:gd name="connsiteX4" fmla="*/ 25522 w 25522"/>
                    <a:gd name="connsiteY4" fmla="*/ 12761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522">
                      <a:moveTo>
                        <a:pt x="25522" y="12761"/>
                      </a:moveTo>
                      <a:cubicBezTo>
                        <a:pt x="25522" y="19809"/>
                        <a:pt x="19809" y="25522"/>
                        <a:pt x="12761" y="25522"/>
                      </a:cubicBezTo>
                      <a:cubicBezTo>
                        <a:pt x="5713" y="25522"/>
                        <a:pt x="0" y="19809"/>
                        <a:pt x="0" y="12761"/>
                      </a:cubicBezTo>
                      <a:cubicBezTo>
                        <a:pt x="0" y="5713"/>
                        <a:pt x="5713" y="0"/>
                        <a:pt x="12761" y="0"/>
                      </a:cubicBezTo>
                      <a:cubicBezTo>
                        <a:pt x="19809" y="0"/>
                        <a:pt x="25522" y="5713"/>
                        <a:pt x="25522" y="12761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43" name="Freeform: Shape 60">
                  <a:extLst>
                    <a:ext uri="{FF2B5EF4-FFF2-40B4-BE49-F238E27FC236}">
                      <a16:creationId xmlns:a16="http://schemas.microsoft.com/office/drawing/2014/main" id="{D92F02BB-272B-2ED5-8D8C-9E163EB83B2D}"/>
                    </a:ext>
                  </a:extLst>
                </p:cNvPr>
                <p:cNvSpPr/>
                <p:nvPr/>
              </p:nvSpPr>
              <p:spPr>
                <a:xfrm>
                  <a:off x="1394072" y="6070169"/>
                  <a:ext cx="44914" cy="45008"/>
                </a:xfrm>
                <a:custGeom>
                  <a:avLst/>
                  <a:gdLst>
                    <a:gd name="connsiteX0" fmla="*/ 38346 w 44914"/>
                    <a:gd name="connsiteY0" fmla="*/ 6662 h 45008"/>
                    <a:gd name="connsiteX1" fmla="*/ 38346 w 44914"/>
                    <a:gd name="connsiteY1" fmla="*/ 38440 h 45008"/>
                    <a:gd name="connsiteX2" fmla="*/ 6568 w 44914"/>
                    <a:gd name="connsiteY2" fmla="*/ 38440 h 45008"/>
                    <a:gd name="connsiteX3" fmla="*/ 6568 w 44914"/>
                    <a:gd name="connsiteY3" fmla="*/ 6662 h 45008"/>
                    <a:gd name="connsiteX4" fmla="*/ 38346 w 44914"/>
                    <a:gd name="connsiteY4" fmla="*/ 6662 h 45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914" h="45008">
                      <a:moveTo>
                        <a:pt x="38346" y="6662"/>
                      </a:moveTo>
                      <a:cubicBezTo>
                        <a:pt x="47104" y="15420"/>
                        <a:pt x="47104" y="29683"/>
                        <a:pt x="38346" y="38440"/>
                      </a:cubicBezTo>
                      <a:cubicBezTo>
                        <a:pt x="29589" y="47198"/>
                        <a:pt x="15326" y="47198"/>
                        <a:pt x="6568" y="38440"/>
                      </a:cubicBezTo>
                      <a:cubicBezTo>
                        <a:pt x="-2189" y="29683"/>
                        <a:pt x="-2189" y="15420"/>
                        <a:pt x="6568" y="6662"/>
                      </a:cubicBezTo>
                      <a:cubicBezTo>
                        <a:pt x="15326" y="-2095"/>
                        <a:pt x="29589" y="-2345"/>
                        <a:pt x="38346" y="6662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44" name="Freeform: Shape 61">
                  <a:extLst>
                    <a:ext uri="{FF2B5EF4-FFF2-40B4-BE49-F238E27FC236}">
                      <a16:creationId xmlns:a16="http://schemas.microsoft.com/office/drawing/2014/main" id="{48848B6A-1962-4F31-FAF4-995585D6D8BD}"/>
                    </a:ext>
                  </a:extLst>
                </p:cNvPr>
                <p:cNvSpPr/>
                <p:nvPr/>
              </p:nvSpPr>
              <p:spPr>
                <a:xfrm>
                  <a:off x="1397638" y="5949156"/>
                  <a:ext cx="25522" cy="25334"/>
                </a:xfrm>
                <a:custGeom>
                  <a:avLst/>
                  <a:gdLst>
                    <a:gd name="connsiteX0" fmla="*/ 21769 w 25522"/>
                    <a:gd name="connsiteY0" fmla="*/ 3566 h 25334"/>
                    <a:gd name="connsiteX1" fmla="*/ 21769 w 25522"/>
                    <a:gd name="connsiteY1" fmla="*/ 21582 h 25334"/>
                    <a:gd name="connsiteX2" fmla="*/ 3753 w 25522"/>
                    <a:gd name="connsiteY2" fmla="*/ 21582 h 25334"/>
                    <a:gd name="connsiteX3" fmla="*/ 3753 w 25522"/>
                    <a:gd name="connsiteY3" fmla="*/ 3566 h 25334"/>
                    <a:gd name="connsiteX4" fmla="*/ 21769 w 25522"/>
                    <a:gd name="connsiteY4" fmla="*/ 3566 h 2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334">
                      <a:moveTo>
                        <a:pt x="21769" y="3566"/>
                      </a:moveTo>
                      <a:cubicBezTo>
                        <a:pt x="26774" y="8570"/>
                        <a:pt x="26774" y="16577"/>
                        <a:pt x="21769" y="21582"/>
                      </a:cubicBezTo>
                      <a:cubicBezTo>
                        <a:pt x="16765" y="26586"/>
                        <a:pt x="8758" y="26586"/>
                        <a:pt x="3753" y="21582"/>
                      </a:cubicBezTo>
                      <a:cubicBezTo>
                        <a:pt x="-1251" y="16577"/>
                        <a:pt x="-1251" y="8570"/>
                        <a:pt x="3753" y="3566"/>
                      </a:cubicBezTo>
                      <a:cubicBezTo>
                        <a:pt x="8758" y="-1189"/>
                        <a:pt x="16765" y="-1189"/>
                        <a:pt x="21769" y="3566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45" name="Freeform: Shape 62">
                  <a:extLst>
                    <a:ext uri="{FF2B5EF4-FFF2-40B4-BE49-F238E27FC236}">
                      <a16:creationId xmlns:a16="http://schemas.microsoft.com/office/drawing/2014/main" id="{0B0F3DFE-EA09-F2B4-5375-B9954FAE6491}"/>
                    </a:ext>
                  </a:extLst>
                </p:cNvPr>
                <p:cNvSpPr/>
                <p:nvPr/>
              </p:nvSpPr>
              <p:spPr>
                <a:xfrm>
                  <a:off x="1374117" y="5936708"/>
                  <a:ext cx="139122" cy="211436"/>
                </a:xfrm>
                <a:custGeom>
                  <a:avLst/>
                  <a:gdLst>
                    <a:gd name="connsiteX0" fmla="*/ 83824 w 139122"/>
                    <a:gd name="connsiteY0" fmla="*/ 12011 h 211436"/>
                    <a:gd name="connsiteX1" fmla="*/ 83824 w 139122"/>
                    <a:gd name="connsiteY1" fmla="*/ 12011 h 211436"/>
                    <a:gd name="connsiteX2" fmla="*/ 76567 w 139122"/>
                    <a:gd name="connsiteY2" fmla="*/ 11010 h 211436"/>
                    <a:gd name="connsiteX3" fmla="*/ 50795 w 139122"/>
                    <a:gd name="connsiteY3" fmla="*/ 250 h 211436"/>
                    <a:gd name="connsiteX4" fmla="*/ 50294 w 139122"/>
                    <a:gd name="connsiteY4" fmla="*/ 0 h 211436"/>
                    <a:gd name="connsiteX5" fmla="*/ 90079 w 139122"/>
                    <a:gd name="connsiteY5" fmla="*/ 103841 h 211436"/>
                    <a:gd name="connsiteX6" fmla="*/ 0 w 139122"/>
                    <a:gd name="connsiteY6" fmla="*/ 195672 h 211436"/>
                    <a:gd name="connsiteX7" fmla="*/ 6005 w 139122"/>
                    <a:gd name="connsiteY7" fmla="*/ 200176 h 211436"/>
                    <a:gd name="connsiteX8" fmla="*/ 6005 w 139122"/>
                    <a:gd name="connsiteY8" fmla="*/ 200176 h 211436"/>
                    <a:gd name="connsiteX9" fmla="*/ 45040 w 139122"/>
                    <a:gd name="connsiteY9" fmla="*/ 200176 h 211436"/>
                    <a:gd name="connsiteX10" fmla="*/ 45040 w 139122"/>
                    <a:gd name="connsiteY10" fmla="*/ 200176 h 211436"/>
                    <a:gd name="connsiteX11" fmla="*/ 51045 w 139122"/>
                    <a:gd name="connsiteY11" fmla="*/ 195672 h 211436"/>
                    <a:gd name="connsiteX12" fmla="*/ 76818 w 139122"/>
                    <a:gd name="connsiteY12" fmla="*/ 184913 h 211436"/>
                    <a:gd name="connsiteX13" fmla="*/ 84074 w 139122"/>
                    <a:gd name="connsiteY13" fmla="*/ 183912 h 211436"/>
                    <a:gd name="connsiteX14" fmla="*/ 84074 w 139122"/>
                    <a:gd name="connsiteY14" fmla="*/ 183912 h 211436"/>
                    <a:gd name="connsiteX15" fmla="*/ 111598 w 139122"/>
                    <a:gd name="connsiteY15" fmla="*/ 156388 h 211436"/>
                    <a:gd name="connsiteX16" fmla="*/ 112599 w 139122"/>
                    <a:gd name="connsiteY16" fmla="*/ 149131 h 211436"/>
                    <a:gd name="connsiteX17" fmla="*/ 123359 w 139122"/>
                    <a:gd name="connsiteY17" fmla="*/ 123359 h 211436"/>
                    <a:gd name="connsiteX18" fmla="*/ 127863 w 139122"/>
                    <a:gd name="connsiteY18" fmla="*/ 117353 h 211436"/>
                    <a:gd name="connsiteX19" fmla="*/ 127863 w 139122"/>
                    <a:gd name="connsiteY19" fmla="*/ 117353 h 211436"/>
                    <a:gd name="connsiteX20" fmla="*/ 127863 w 139122"/>
                    <a:gd name="connsiteY20" fmla="*/ 78319 h 211436"/>
                    <a:gd name="connsiteX21" fmla="*/ 127863 w 139122"/>
                    <a:gd name="connsiteY21" fmla="*/ 78319 h 211436"/>
                    <a:gd name="connsiteX22" fmla="*/ 123359 w 139122"/>
                    <a:gd name="connsiteY22" fmla="*/ 72314 h 211436"/>
                    <a:gd name="connsiteX23" fmla="*/ 112599 w 139122"/>
                    <a:gd name="connsiteY23" fmla="*/ 46541 h 211436"/>
                    <a:gd name="connsiteX24" fmla="*/ 111598 w 139122"/>
                    <a:gd name="connsiteY24" fmla="*/ 39285 h 211436"/>
                    <a:gd name="connsiteX25" fmla="*/ 111598 w 139122"/>
                    <a:gd name="connsiteY25" fmla="*/ 39285 h 211436"/>
                    <a:gd name="connsiteX26" fmla="*/ 83824 w 139122"/>
                    <a:gd name="connsiteY26" fmla="*/ 12011 h 21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39122" h="211436">
                      <a:moveTo>
                        <a:pt x="83824" y="12011"/>
                      </a:moveTo>
                      <a:lnTo>
                        <a:pt x="83824" y="12011"/>
                      </a:lnTo>
                      <a:cubicBezTo>
                        <a:pt x="81322" y="12761"/>
                        <a:pt x="78819" y="12261"/>
                        <a:pt x="76567" y="11010"/>
                      </a:cubicBezTo>
                      <a:cubicBezTo>
                        <a:pt x="68310" y="6256"/>
                        <a:pt x="59803" y="2752"/>
                        <a:pt x="50795" y="250"/>
                      </a:cubicBezTo>
                      <a:cubicBezTo>
                        <a:pt x="50545" y="250"/>
                        <a:pt x="50294" y="0"/>
                        <a:pt x="50294" y="0"/>
                      </a:cubicBezTo>
                      <a:cubicBezTo>
                        <a:pt x="64807" y="12261"/>
                        <a:pt x="103341" y="50545"/>
                        <a:pt x="90079" y="103841"/>
                      </a:cubicBezTo>
                      <a:cubicBezTo>
                        <a:pt x="73815" y="169399"/>
                        <a:pt x="13762" y="191919"/>
                        <a:pt x="0" y="195672"/>
                      </a:cubicBezTo>
                      <a:cubicBezTo>
                        <a:pt x="2502" y="196423"/>
                        <a:pt x="4754" y="197924"/>
                        <a:pt x="6005" y="200176"/>
                      </a:cubicBezTo>
                      <a:lnTo>
                        <a:pt x="6005" y="200176"/>
                      </a:lnTo>
                      <a:cubicBezTo>
                        <a:pt x="14763" y="215189"/>
                        <a:pt x="36282" y="215189"/>
                        <a:pt x="45040" y="200176"/>
                      </a:cubicBezTo>
                      <a:lnTo>
                        <a:pt x="45040" y="200176"/>
                      </a:lnTo>
                      <a:cubicBezTo>
                        <a:pt x="46291" y="197924"/>
                        <a:pt x="48543" y="196423"/>
                        <a:pt x="51045" y="195672"/>
                      </a:cubicBezTo>
                      <a:cubicBezTo>
                        <a:pt x="60053" y="193420"/>
                        <a:pt x="68811" y="189917"/>
                        <a:pt x="76818" y="184913"/>
                      </a:cubicBezTo>
                      <a:cubicBezTo>
                        <a:pt x="79070" y="183662"/>
                        <a:pt x="81572" y="183161"/>
                        <a:pt x="84074" y="183912"/>
                      </a:cubicBezTo>
                      <a:lnTo>
                        <a:pt x="84074" y="183912"/>
                      </a:lnTo>
                      <a:cubicBezTo>
                        <a:pt x="100839" y="188416"/>
                        <a:pt x="116102" y="173152"/>
                        <a:pt x="111598" y="156388"/>
                      </a:cubicBezTo>
                      <a:cubicBezTo>
                        <a:pt x="110848" y="153886"/>
                        <a:pt x="111348" y="151383"/>
                        <a:pt x="112599" y="149131"/>
                      </a:cubicBezTo>
                      <a:cubicBezTo>
                        <a:pt x="117353" y="140874"/>
                        <a:pt x="120856" y="132367"/>
                        <a:pt x="123359" y="123359"/>
                      </a:cubicBezTo>
                      <a:cubicBezTo>
                        <a:pt x="124109" y="120856"/>
                        <a:pt x="125611" y="118604"/>
                        <a:pt x="127863" y="117353"/>
                      </a:cubicBezTo>
                      <a:lnTo>
                        <a:pt x="127863" y="117353"/>
                      </a:lnTo>
                      <a:cubicBezTo>
                        <a:pt x="142876" y="108596"/>
                        <a:pt x="142876" y="87077"/>
                        <a:pt x="127863" y="78319"/>
                      </a:cubicBezTo>
                      <a:lnTo>
                        <a:pt x="127863" y="78319"/>
                      </a:lnTo>
                      <a:cubicBezTo>
                        <a:pt x="125611" y="77068"/>
                        <a:pt x="124109" y="74816"/>
                        <a:pt x="123359" y="72314"/>
                      </a:cubicBezTo>
                      <a:cubicBezTo>
                        <a:pt x="121107" y="63306"/>
                        <a:pt x="117604" y="54548"/>
                        <a:pt x="112599" y="46541"/>
                      </a:cubicBezTo>
                      <a:cubicBezTo>
                        <a:pt x="111348" y="44289"/>
                        <a:pt x="110848" y="41787"/>
                        <a:pt x="111598" y="39285"/>
                      </a:cubicBezTo>
                      <a:lnTo>
                        <a:pt x="111598" y="39285"/>
                      </a:lnTo>
                      <a:cubicBezTo>
                        <a:pt x="115852" y="22770"/>
                        <a:pt x="100338" y="7507"/>
                        <a:pt x="83824" y="12011"/>
                      </a:cubicBezTo>
                      <a:close/>
                    </a:path>
                  </a:pathLst>
                </a:custGeom>
                <a:solidFill>
                  <a:srgbClr val="8A5E3C">
                    <a:alpha val="50000"/>
                  </a:srgbClr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</p:grpSp>
      </p:grpSp>
      <p:sp>
        <p:nvSpPr>
          <p:cNvPr id="46" name="Freeform: Shape 69">
            <a:extLst>
              <a:ext uri="{FF2B5EF4-FFF2-40B4-BE49-F238E27FC236}">
                <a16:creationId xmlns:a16="http://schemas.microsoft.com/office/drawing/2014/main" id="{67BB45F8-462C-83AB-B7BB-9FB36382E072}"/>
              </a:ext>
            </a:extLst>
          </p:cNvPr>
          <p:cNvSpPr/>
          <p:nvPr/>
        </p:nvSpPr>
        <p:spPr>
          <a:xfrm>
            <a:off x="8372280" y="1918421"/>
            <a:ext cx="63672" cy="89792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grpSp>
        <p:nvGrpSpPr>
          <p:cNvPr id="47" name="Graphic 241">
            <a:extLst>
              <a:ext uri="{FF2B5EF4-FFF2-40B4-BE49-F238E27FC236}">
                <a16:creationId xmlns:a16="http://schemas.microsoft.com/office/drawing/2014/main" id="{13373911-F947-2C4F-EEE4-8D2E85F4F130}"/>
              </a:ext>
            </a:extLst>
          </p:cNvPr>
          <p:cNvGrpSpPr/>
          <p:nvPr/>
        </p:nvGrpSpPr>
        <p:grpSpPr>
          <a:xfrm>
            <a:off x="3013829" y="4431359"/>
            <a:ext cx="241992" cy="239150"/>
            <a:chOff x="2434505" y="2932122"/>
            <a:chExt cx="322656" cy="318867"/>
          </a:xfrm>
        </p:grpSpPr>
        <p:sp>
          <p:nvSpPr>
            <p:cNvPr id="48" name="Freeform: Shape 64">
              <a:extLst>
                <a:ext uri="{FF2B5EF4-FFF2-40B4-BE49-F238E27FC236}">
                  <a16:creationId xmlns:a16="http://schemas.microsoft.com/office/drawing/2014/main" id="{B380A0E8-64EE-A989-0314-D0380A42D5C5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9" name="Freeform: Shape 65">
              <a:extLst>
                <a:ext uri="{FF2B5EF4-FFF2-40B4-BE49-F238E27FC236}">
                  <a16:creationId xmlns:a16="http://schemas.microsoft.com/office/drawing/2014/main" id="{A2D6D807-F94D-A83D-6DF4-4435B9443D12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0" name="Graphic 241">
            <a:extLst>
              <a:ext uri="{FF2B5EF4-FFF2-40B4-BE49-F238E27FC236}">
                <a16:creationId xmlns:a16="http://schemas.microsoft.com/office/drawing/2014/main" id="{8F7B8EF5-01D6-D3EA-DDF4-810F9CF87EA5}"/>
              </a:ext>
            </a:extLst>
          </p:cNvPr>
          <p:cNvGrpSpPr/>
          <p:nvPr/>
        </p:nvGrpSpPr>
        <p:grpSpPr>
          <a:xfrm rot="1433983">
            <a:off x="2703515" y="1625783"/>
            <a:ext cx="159704" cy="157829"/>
            <a:chOff x="2434505" y="2932122"/>
            <a:chExt cx="322656" cy="318867"/>
          </a:xfrm>
        </p:grpSpPr>
        <p:sp>
          <p:nvSpPr>
            <p:cNvPr id="51" name="Freeform: Shape 67">
              <a:extLst>
                <a:ext uri="{FF2B5EF4-FFF2-40B4-BE49-F238E27FC236}">
                  <a16:creationId xmlns:a16="http://schemas.microsoft.com/office/drawing/2014/main" id="{30F7F8EC-E753-1BAF-D33F-4BE4D58F8D5D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2" name="Freeform: Shape 68">
              <a:extLst>
                <a:ext uri="{FF2B5EF4-FFF2-40B4-BE49-F238E27FC236}">
                  <a16:creationId xmlns:a16="http://schemas.microsoft.com/office/drawing/2014/main" id="{B34B57A5-5448-6AE5-889B-096B031F38B3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4" name="Graphic 33">
            <a:extLst>
              <a:ext uri="{FF2B5EF4-FFF2-40B4-BE49-F238E27FC236}">
                <a16:creationId xmlns:a16="http://schemas.microsoft.com/office/drawing/2014/main" id="{EE8431AB-0E1F-4437-F73B-49C20D2D7A8A}"/>
              </a:ext>
            </a:extLst>
          </p:cNvPr>
          <p:cNvGrpSpPr/>
          <p:nvPr/>
        </p:nvGrpSpPr>
        <p:grpSpPr>
          <a:xfrm>
            <a:off x="8149474" y="5757863"/>
            <a:ext cx="904967" cy="904967"/>
            <a:chOff x="5496878" y="1446761"/>
            <a:chExt cx="1206622" cy="1206622"/>
          </a:xfrm>
        </p:grpSpPr>
        <p:sp>
          <p:nvSpPr>
            <p:cNvPr id="55" name="Freeform: Shape 35">
              <a:extLst>
                <a:ext uri="{FF2B5EF4-FFF2-40B4-BE49-F238E27FC236}">
                  <a16:creationId xmlns:a16="http://schemas.microsoft.com/office/drawing/2014/main" id="{266A2CD2-55F0-DB2F-71BA-6F2C47945A74}"/>
                </a:ext>
              </a:extLst>
            </p:cNvPr>
            <p:cNvSpPr/>
            <p:nvPr/>
          </p:nvSpPr>
          <p:spPr>
            <a:xfrm>
              <a:off x="5496878" y="1446761"/>
              <a:ext cx="1206622" cy="1206622"/>
            </a:xfrm>
            <a:custGeom>
              <a:avLst/>
              <a:gdLst>
                <a:gd name="connsiteX0" fmla="*/ 1206622 w 1206622"/>
                <a:gd name="connsiteY0" fmla="*/ 603311 h 1206622"/>
                <a:gd name="connsiteX1" fmla="*/ 603311 w 1206622"/>
                <a:gd name="connsiteY1" fmla="*/ 1206622 h 1206622"/>
                <a:gd name="connsiteX2" fmla="*/ 0 w 1206622"/>
                <a:gd name="connsiteY2" fmla="*/ 603311 h 1206622"/>
                <a:gd name="connsiteX3" fmla="*/ 603311 w 1206622"/>
                <a:gd name="connsiteY3" fmla="*/ 0 h 1206622"/>
                <a:gd name="connsiteX4" fmla="*/ 1206622 w 1206622"/>
                <a:gd name="connsiteY4" fmla="*/ 603311 h 120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622" h="1206622">
                  <a:moveTo>
                    <a:pt x="1206622" y="603311"/>
                  </a:moveTo>
                  <a:cubicBezTo>
                    <a:pt x="1206622" y="936511"/>
                    <a:pt x="936511" y="1206622"/>
                    <a:pt x="603311" y="1206622"/>
                  </a:cubicBezTo>
                  <a:cubicBezTo>
                    <a:pt x="270112" y="1206622"/>
                    <a:pt x="0" y="936511"/>
                    <a:pt x="0" y="603311"/>
                  </a:cubicBezTo>
                  <a:cubicBezTo>
                    <a:pt x="0" y="270112"/>
                    <a:pt x="270112" y="0"/>
                    <a:pt x="603311" y="0"/>
                  </a:cubicBezTo>
                  <a:cubicBezTo>
                    <a:pt x="936511" y="0"/>
                    <a:pt x="1206622" y="270112"/>
                    <a:pt x="1206622" y="60331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6" name="Freeform: Shape 36">
              <a:extLst>
                <a:ext uri="{FF2B5EF4-FFF2-40B4-BE49-F238E27FC236}">
                  <a16:creationId xmlns:a16="http://schemas.microsoft.com/office/drawing/2014/main" id="{BEA44FA6-D5DE-807D-FCF4-1BB2440E6EE1}"/>
                </a:ext>
              </a:extLst>
            </p:cNvPr>
            <p:cNvSpPr/>
            <p:nvPr/>
          </p:nvSpPr>
          <p:spPr>
            <a:xfrm>
              <a:off x="5578060" y="1527943"/>
              <a:ext cx="1044257" cy="1044257"/>
            </a:xfrm>
            <a:custGeom>
              <a:avLst/>
              <a:gdLst>
                <a:gd name="connsiteX0" fmla="*/ 1044258 w 1044257"/>
                <a:gd name="connsiteY0" fmla="*/ 522129 h 1044257"/>
                <a:gd name="connsiteX1" fmla="*/ 522129 w 1044257"/>
                <a:gd name="connsiteY1" fmla="*/ 1044258 h 1044257"/>
                <a:gd name="connsiteX2" fmla="*/ 0 w 1044257"/>
                <a:gd name="connsiteY2" fmla="*/ 522129 h 1044257"/>
                <a:gd name="connsiteX3" fmla="*/ 522129 w 1044257"/>
                <a:gd name="connsiteY3" fmla="*/ 0 h 1044257"/>
                <a:gd name="connsiteX4" fmla="*/ 1044258 w 1044257"/>
                <a:gd name="connsiteY4" fmla="*/ 522129 h 104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4257" h="1044257">
                  <a:moveTo>
                    <a:pt x="1044258" y="522129"/>
                  </a:moveTo>
                  <a:cubicBezTo>
                    <a:pt x="1044258" y="810493"/>
                    <a:pt x="810493" y="1044258"/>
                    <a:pt x="522129" y="1044258"/>
                  </a:cubicBezTo>
                  <a:cubicBezTo>
                    <a:pt x="233765" y="1044258"/>
                    <a:pt x="0" y="810493"/>
                    <a:pt x="0" y="522129"/>
                  </a:cubicBezTo>
                  <a:cubicBezTo>
                    <a:pt x="0" y="233765"/>
                    <a:pt x="233765" y="0"/>
                    <a:pt x="522129" y="0"/>
                  </a:cubicBezTo>
                  <a:cubicBezTo>
                    <a:pt x="810493" y="0"/>
                    <a:pt x="1044258" y="233765"/>
                    <a:pt x="1044258" y="522129"/>
                  </a:cubicBezTo>
                  <a:close/>
                </a:path>
              </a:pathLst>
            </a:custGeom>
            <a:solidFill>
              <a:srgbClr val="00A8F7"/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7" name="Freeform: Shape 37">
              <a:extLst>
                <a:ext uri="{FF2B5EF4-FFF2-40B4-BE49-F238E27FC236}">
                  <a16:creationId xmlns:a16="http://schemas.microsoft.com/office/drawing/2014/main" id="{D831C581-BB5A-43E9-AB6F-21CD9F480FF3}"/>
                </a:ext>
              </a:extLst>
            </p:cNvPr>
            <p:cNvSpPr/>
            <p:nvPr/>
          </p:nvSpPr>
          <p:spPr>
            <a:xfrm>
              <a:off x="5578060" y="1733964"/>
              <a:ext cx="841790" cy="632717"/>
            </a:xfrm>
            <a:custGeom>
              <a:avLst/>
              <a:gdLst>
                <a:gd name="connsiteX0" fmla="*/ 805070 w 841790"/>
                <a:gd name="connsiteY0" fmla="*/ 290642 h 632717"/>
                <a:gd name="connsiteX1" fmla="*/ 744995 w 841790"/>
                <a:gd name="connsiteY1" fmla="*/ 281669 h 632717"/>
                <a:gd name="connsiteX2" fmla="*/ 467951 w 841790"/>
                <a:gd name="connsiteY2" fmla="*/ 316449 h 632717"/>
                <a:gd name="connsiteX3" fmla="*/ 361559 w 841790"/>
                <a:gd name="connsiteY3" fmla="*/ 286796 h 632717"/>
                <a:gd name="connsiteX4" fmla="*/ 447441 w 841790"/>
                <a:gd name="connsiteY4" fmla="*/ 237916 h 632717"/>
                <a:gd name="connsiteX5" fmla="*/ 598611 w 841790"/>
                <a:gd name="connsiteY5" fmla="*/ 159981 h 632717"/>
                <a:gd name="connsiteX6" fmla="*/ 610489 w 841790"/>
                <a:gd name="connsiteY6" fmla="*/ 138703 h 632717"/>
                <a:gd name="connsiteX7" fmla="*/ 574086 w 841790"/>
                <a:gd name="connsiteY7" fmla="*/ 95890 h 632717"/>
                <a:gd name="connsiteX8" fmla="*/ 512729 w 841790"/>
                <a:gd name="connsiteY8" fmla="*/ 105461 h 632717"/>
                <a:gd name="connsiteX9" fmla="*/ 364208 w 841790"/>
                <a:gd name="connsiteY9" fmla="*/ 125885 h 632717"/>
                <a:gd name="connsiteX10" fmla="*/ 313192 w 841790"/>
                <a:gd name="connsiteY10" fmla="*/ 97258 h 632717"/>
                <a:gd name="connsiteX11" fmla="*/ 358910 w 841790"/>
                <a:gd name="connsiteY11" fmla="*/ 21545 h 632717"/>
                <a:gd name="connsiteX12" fmla="*/ 303536 w 841790"/>
                <a:gd name="connsiteY12" fmla="*/ 1206 h 632717"/>
                <a:gd name="connsiteX13" fmla="*/ 78020 w 841790"/>
                <a:gd name="connsiteY13" fmla="*/ 41626 h 632717"/>
                <a:gd name="connsiteX14" fmla="*/ 0 w 841790"/>
                <a:gd name="connsiteY14" fmla="*/ 316107 h 632717"/>
                <a:gd name="connsiteX15" fmla="*/ 107075 w 841790"/>
                <a:gd name="connsiteY15" fmla="*/ 632718 h 632717"/>
                <a:gd name="connsiteX16" fmla="*/ 250468 w 841790"/>
                <a:gd name="connsiteY16" fmla="*/ 583666 h 632717"/>
                <a:gd name="connsiteX17" fmla="*/ 464191 w 841790"/>
                <a:gd name="connsiteY17" fmla="*/ 513679 h 632717"/>
                <a:gd name="connsiteX18" fmla="*/ 794388 w 841790"/>
                <a:gd name="connsiteY18" fmla="*/ 401904 h 632717"/>
                <a:gd name="connsiteX19" fmla="*/ 841645 w 841790"/>
                <a:gd name="connsiteY19" fmla="*/ 335933 h 632717"/>
                <a:gd name="connsiteX20" fmla="*/ 805070 w 841790"/>
                <a:gd name="connsiteY20" fmla="*/ 290642 h 63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1790" h="632717">
                  <a:moveTo>
                    <a:pt x="805070" y="290642"/>
                  </a:moveTo>
                  <a:cubicBezTo>
                    <a:pt x="786355" y="282609"/>
                    <a:pt x="765333" y="281755"/>
                    <a:pt x="744995" y="281669"/>
                  </a:cubicBezTo>
                  <a:cubicBezTo>
                    <a:pt x="651679" y="281156"/>
                    <a:pt x="558191" y="292864"/>
                    <a:pt x="467951" y="316449"/>
                  </a:cubicBezTo>
                  <a:cubicBezTo>
                    <a:pt x="442656" y="323029"/>
                    <a:pt x="342759" y="346957"/>
                    <a:pt x="361559" y="286796"/>
                  </a:cubicBezTo>
                  <a:cubicBezTo>
                    <a:pt x="370105" y="259365"/>
                    <a:pt x="424112" y="246205"/>
                    <a:pt x="447441" y="237916"/>
                  </a:cubicBezTo>
                  <a:cubicBezTo>
                    <a:pt x="500765" y="218945"/>
                    <a:pt x="560071" y="204760"/>
                    <a:pt x="598611" y="159981"/>
                  </a:cubicBezTo>
                  <a:cubicBezTo>
                    <a:pt x="603995" y="153743"/>
                    <a:pt x="608866" y="146736"/>
                    <a:pt x="610489" y="138703"/>
                  </a:cubicBezTo>
                  <a:cubicBezTo>
                    <a:pt x="614506" y="118194"/>
                    <a:pt x="594680" y="99394"/>
                    <a:pt x="574086" y="95890"/>
                  </a:cubicBezTo>
                  <a:cubicBezTo>
                    <a:pt x="553491" y="92387"/>
                    <a:pt x="532811" y="99565"/>
                    <a:pt x="512729" y="105461"/>
                  </a:cubicBezTo>
                  <a:cubicBezTo>
                    <a:pt x="464618" y="119561"/>
                    <a:pt x="414370" y="126398"/>
                    <a:pt x="364208" y="125885"/>
                  </a:cubicBezTo>
                  <a:cubicBezTo>
                    <a:pt x="342759" y="125629"/>
                    <a:pt x="315243" y="118621"/>
                    <a:pt x="313192" y="97258"/>
                  </a:cubicBezTo>
                  <a:cubicBezTo>
                    <a:pt x="310201" y="66494"/>
                    <a:pt x="365234" y="51881"/>
                    <a:pt x="358910" y="21545"/>
                  </a:cubicBezTo>
                  <a:cubicBezTo>
                    <a:pt x="354467" y="181"/>
                    <a:pt x="325070" y="-2041"/>
                    <a:pt x="303536" y="1206"/>
                  </a:cubicBezTo>
                  <a:cubicBezTo>
                    <a:pt x="235343" y="11461"/>
                    <a:pt x="154502" y="22399"/>
                    <a:pt x="78020" y="41626"/>
                  </a:cubicBezTo>
                  <a:cubicBezTo>
                    <a:pt x="28627" y="121441"/>
                    <a:pt x="0" y="215356"/>
                    <a:pt x="0" y="316107"/>
                  </a:cubicBezTo>
                  <a:cubicBezTo>
                    <a:pt x="0" y="435146"/>
                    <a:pt x="39907" y="544870"/>
                    <a:pt x="107075" y="632718"/>
                  </a:cubicBezTo>
                  <a:cubicBezTo>
                    <a:pt x="156382" y="622719"/>
                    <a:pt x="203468" y="602210"/>
                    <a:pt x="250468" y="583666"/>
                  </a:cubicBezTo>
                  <a:cubicBezTo>
                    <a:pt x="320285" y="556150"/>
                    <a:pt x="391639" y="532735"/>
                    <a:pt x="464191" y="513679"/>
                  </a:cubicBezTo>
                  <a:cubicBezTo>
                    <a:pt x="577076" y="483941"/>
                    <a:pt x="695260" y="463431"/>
                    <a:pt x="794388" y="401904"/>
                  </a:cubicBezTo>
                  <a:cubicBezTo>
                    <a:pt x="818572" y="386864"/>
                    <a:pt x="843952" y="364389"/>
                    <a:pt x="841645" y="335933"/>
                  </a:cubicBezTo>
                  <a:cubicBezTo>
                    <a:pt x="840106" y="315509"/>
                    <a:pt x="823785" y="298675"/>
                    <a:pt x="805070" y="290642"/>
                  </a:cubicBezTo>
                  <a:close/>
                </a:path>
              </a:pathLst>
            </a:custGeom>
            <a:solidFill>
              <a:srgbClr val="009DDB"/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8" name="Freeform: Shape 38">
              <a:extLst>
                <a:ext uri="{FF2B5EF4-FFF2-40B4-BE49-F238E27FC236}">
                  <a16:creationId xmlns:a16="http://schemas.microsoft.com/office/drawing/2014/main" id="{236FA9EE-D1DC-5F15-E534-FA910A509ACE}"/>
                </a:ext>
              </a:extLst>
            </p:cNvPr>
            <p:cNvSpPr/>
            <p:nvPr/>
          </p:nvSpPr>
          <p:spPr>
            <a:xfrm>
              <a:off x="5580367" y="1580394"/>
              <a:ext cx="445492" cy="558861"/>
            </a:xfrm>
            <a:custGeom>
              <a:avLst/>
              <a:gdLst>
                <a:gd name="connsiteX0" fmla="*/ 0 w 445492"/>
                <a:gd name="connsiteY0" fmla="*/ 421481 h 558861"/>
                <a:gd name="connsiteX1" fmla="*/ 38540 w 445492"/>
                <a:gd name="connsiteY1" fmla="*/ 454637 h 558861"/>
                <a:gd name="connsiteX2" fmla="*/ 89642 w 445492"/>
                <a:gd name="connsiteY2" fmla="*/ 509414 h 558861"/>
                <a:gd name="connsiteX3" fmla="*/ 105451 w 445492"/>
                <a:gd name="connsiteY3" fmla="*/ 545818 h 558861"/>
                <a:gd name="connsiteX4" fmla="*/ 139804 w 445492"/>
                <a:gd name="connsiteY4" fmla="*/ 555389 h 558861"/>
                <a:gd name="connsiteX5" fmla="*/ 143222 w 445492"/>
                <a:gd name="connsiteY5" fmla="*/ 522488 h 558861"/>
                <a:gd name="connsiteX6" fmla="*/ 121517 w 445492"/>
                <a:gd name="connsiteY6" fmla="*/ 493861 h 558861"/>
                <a:gd name="connsiteX7" fmla="*/ 120577 w 445492"/>
                <a:gd name="connsiteY7" fmla="*/ 408748 h 558861"/>
                <a:gd name="connsiteX8" fmla="*/ 176293 w 445492"/>
                <a:gd name="connsiteY8" fmla="*/ 339872 h 558861"/>
                <a:gd name="connsiteX9" fmla="*/ 409243 w 445492"/>
                <a:gd name="connsiteY9" fmla="*/ 186907 h 558861"/>
                <a:gd name="connsiteX10" fmla="*/ 441887 w 445492"/>
                <a:gd name="connsiteY10" fmla="*/ 158024 h 558861"/>
                <a:gd name="connsiteX11" fmla="*/ 429154 w 445492"/>
                <a:gd name="connsiteY11" fmla="*/ 146231 h 558861"/>
                <a:gd name="connsiteX12" fmla="*/ 367798 w 445492"/>
                <a:gd name="connsiteY12" fmla="*/ 110254 h 558861"/>
                <a:gd name="connsiteX13" fmla="*/ 415140 w 445492"/>
                <a:gd name="connsiteY13" fmla="*/ 88122 h 558861"/>
                <a:gd name="connsiteX14" fmla="*/ 444621 w 445492"/>
                <a:gd name="connsiteY14" fmla="*/ 50351 h 558861"/>
                <a:gd name="connsiteX15" fmla="*/ 388136 w 445492"/>
                <a:gd name="connsiteY15" fmla="*/ 37618 h 558861"/>
                <a:gd name="connsiteX16" fmla="*/ 378479 w 445492"/>
                <a:gd name="connsiteY16" fmla="*/ 2752 h 558861"/>
                <a:gd name="connsiteX17" fmla="*/ 336094 w 445492"/>
                <a:gd name="connsiteY17" fmla="*/ 5487 h 558861"/>
                <a:gd name="connsiteX18" fmla="*/ 293708 w 445492"/>
                <a:gd name="connsiteY18" fmla="*/ 9589 h 558861"/>
                <a:gd name="connsiteX19" fmla="*/ 283625 w 445492"/>
                <a:gd name="connsiteY19" fmla="*/ 4120 h 558861"/>
                <a:gd name="connsiteX20" fmla="*/ 0 w 445492"/>
                <a:gd name="connsiteY20" fmla="*/ 421481 h 55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5492" h="558861">
                  <a:moveTo>
                    <a:pt x="0" y="421481"/>
                  </a:moveTo>
                  <a:cubicBezTo>
                    <a:pt x="11280" y="433957"/>
                    <a:pt x="25038" y="444383"/>
                    <a:pt x="38540" y="454637"/>
                  </a:cubicBezTo>
                  <a:cubicBezTo>
                    <a:pt x="58622" y="469934"/>
                    <a:pt x="79131" y="486427"/>
                    <a:pt x="89642" y="509414"/>
                  </a:cubicBezTo>
                  <a:cubicBezTo>
                    <a:pt x="95111" y="521463"/>
                    <a:pt x="97675" y="535050"/>
                    <a:pt x="105451" y="545818"/>
                  </a:cubicBezTo>
                  <a:cubicBezTo>
                    <a:pt x="113228" y="556585"/>
                    <a:pt x="129208" y="563336"/>
                    <a:pt x="139804" y="555389"/>
                  </a:cubicBezTo>
                  <a:cubicBezTo>
                    <a:pt x="149375" y="548125"/>
                    <a:pt x="148862" y="533085"/>
                    <a:pt x="143222" y="522488"/>
                  </a:cubicBezTo>
                  <a:cubicBezTo>
                    <a:pt x="137582" y="511892"/>
                    <a:pt x="128182" y="503859"/>
                    <a:pt x="121517" y="493861"/>
                  </a:cubicBezTo>
                  <a:cubicBezTo>
                    <a:pt x="105024" y="469165"/>
                    <a:pt x="107673" y="435495"/>
                    <a:pt x="120577" y="408748"/>
                  </a:cubicBezTo>
                  <a:cubicBezTo>
                    <a:pt x="133480" y="382001"/>
                    <a:pt x="155101" y="360637"/>
                    <a:pt x="176293" y="339872"/>
                  </a:cubicBezTo>
                  <a:cubicBezTo>
                    <a:pt x="243632" y="273815"/>
                    <a:pt x="316610" y="204682"/>
                    <a:pt x="409243" y="186907"/>
                  </a:cubicBezTo>
                  <a:cubicBezTo>
                    <a:pt x="425736" y="183746"/>
                    <a:pt x="448125" y="173576"/>
                    <a:pt x="441887" y="158024"/>
                  </a:cubicBezTo>
                  <a:cubicBezTo>
                    <a:pt x="439665" y="152555"/>
                    <a:pt x="434281" y="149222"/>
                    <a:pt x="429154" y="146231"/>
                  </a:cubicBezTo>
                  <a:cubicBezTo>
                    <a:pt x="408730" y="134267"/>
                    <a:pt x="388307" y="122218"/>
                    <a:pt x="367798" y="110254"/>
                  </a:cubicBezTo>
                  <a:cubicBezTo>
                    <a:pt x="378736" y="96325"/>
                    <a:pt x="398390" y="93762"/>
                    <a:pt x="415140" y="88122"/>
                  </a:cubicBezTo>
                  <a:cubicBezTo>
                    <a:pt x="431889" y="82482"/>
                    <a:pt x="449663" y="67271"/>
                    <a:pt x="444621" y="50351"/>
                  </a:cubicBezTo>
                  <a:cubicBezTo>
                    <a:pt x="438554" y="29671"/>
                    <a:pt x="408816" y="31380"/>
                    <a:pt x="388136" y="37618"/>
                  </a:cubicBezTo>
                  <a:cubicBezTo>
                    <a:pt x="399159" y="28303"/>
                    <a:pt x="391725" y="8392"/>
                    <a:pt x="378479" y="2752"/>
                  </a:cubicBezTo>
                  <a:cubicBezTo>
                    <a:pt x="365148" y="-2888"/>
                    <a:pt x="349938" y="1214"/>
                    <a:pt x="336094" y="5487"/>
                  </a:cubicBezTo>
                  <a:cubicBezTo>
                    <a:pt x="322250" y="9760"/>
                    <a:pt x="307381" y="14374"/>
                    <a:pt x="293708" y="9589"/>
                  </a:cubicBezTo>
                  <a:cubicBezTo>
                    <a:pt x="290034" y="8307"/>
                    <a:pt x="286701" y="6341"/>
                    <a:pt x="283625" y="4120"/>
                  </a:cubicBezTo>
                  <a:cubicBezTo>
                    <a:pt x="127584" y="83422"/>
                    <a:pt x="16749" y="238778"/>
                    <a:pt x="0" y="421481"/>
                  </a:cubicBezTo>
                  <a:close/>
                </a:path>
              </a:pathLst>
            </a:custGeom>
            <a:solidFill>
              <a:srgbClr val="CFE21A"/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9" name="Freeform: Shape 39">
              <a:extLst>
                <a:ext uri="{FF2B5EF4-FFF2-40B4-BE49-F238E27FC236}">
                  <a16:creationId xmlns:a16="http://schemas.microsoft.com/office/drawing/2014/main" id="{3D6235D1-01E1-BD05-44EA-854D30D1B004}"/>
                </a:ext>
              </a:extLst>
            </p:cNvPr>
            <p:cNvSpPr/>
            <p:nvPr/>
          </p:nvSpPr>
          <p:spPr>
            <a:xfrm>
              <a:off x="5664343" y="2105531"/>
              <a:ext cx="429107" cy="446075"/>
            </a:xfrm>
            <a:custGeom>
              <a:avLst/>
              <a:gdLst>
                <a:gd name="connsiteX0" fmla="*/ 392435 w 429107"/>
                <a:gd name="connsiteY0" fmla="*/ 199965 h 446075"/>
                <a:gd name="connsiteX1" fmla="*/ 419695 w 429107"/>
                <a:gd name="connsiteY1" fmla="*/ 145018 h 446075"/>
                <a:gd name="connsiteX2" fmla="*/ 398844 w 429107"/>
                <a:gd name="connsiteY2" fmla="*/ 88789 h 446075"/>
                <a:gd name="connsiteX3" fmla="*/ 337573 w 429107"/>
                <a:gd name="connsiteY3" fmla="*/ 72467 h 446075"/>
                <a:gd name="connsiteX4" fmla="*/ 283565 w 429107"/>
                <a:gd name="connsiteY4" fmla="*/ 58281 h 446075"/>
                <a:gd name="connsiteX5" fmla="*/ 269636 w 429107"/>
                <a:gd name="connsiteY5" fmla="*/ 34696 h 446075"/>
                <a:gd name="connsiteX6" fmla="*/ 190932 w 429107"/>
                <a:gd name="connsiteY6" fmla="*/ 14101 h 446075"/>
                <a:gd name="connsiteX7" fmla="*/ 117954 w 429107"/>
                <a:gd name="connsiteY7" fmla="*/ 6837 h 446075"/>
                <a:gd name="connsiteX8" fmla="*/ 67108 w 429107"/>
                <a:gd name="connsiteY8" fmla="*/ 56914 h 446075"/>
                <a:gd name="connsiteX9" fmla="*/ 9939 w 429107"/>
                <a:gd name="connsiteY9" fmla="*/ 88960 h 446075"/>
                <a:gd name="connsiteX10" fmla="*/ 133507 w 429107"/>
                <a:gd name="connsiteY10" fmla="*/ 283369 h 446075"/>
                <a:gd name="connsiteX11" fmla="*/ 153503 w 429107"/>
                <a:gd name="connsiteY11" fmla="*/ 341137 h 446075"/>
                <a:gd name="connsiteX12" fmla="*/ 211271 w 429107"/>
                <a:gd name="connsiteY12" fmla="*/ 399930 h 446075"/>
                <a:gd name="connsiteX13" fmla="*/ 241692 w 429107"/>
                <a:gd name="connsiteY13" fmla="*/ 429241 h 446075"/>
                <a:gd name="connsiteX14" fmla="*/ 290573 w 429107"/>
                <a:gd name="connsiteY14" fmla="*/ 446075 h 446075"/>
                <a:gd name="connsiteX15" fmla="*/ 288693 w 429107"/>
                <a:gd name="connsiteY15" fmla="*/ 439666 h 446075"/>
                <a:gd name="connsiteX16" fmla="*/ 329198 w 429107"/>
                <a:gd name="connsiteY16" fmla="*/ 366773 h 446075"/>
                <a:gd name="connsiteX17" fmla="*/ 403288 w 429107"/>
                <a:gd name="connsiteY17" fmla="*/ 319346 h 446075"/>
                <a:gd name="connsiteX18" fmla="*/ 421917 w 429107"/>
                <a:gd name="connsiteY18" fmla="*/ 240556 h 446075"/>
                <a:gd name="connsiteX19" fmla="*/ 392435 w 429107"/>
                <a:gd name="connsiteY19" fmla="*/ 199965 h 44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9107" h="446075">
                  <a:moveTo>
                    <a:pt x="392435" y="199965"/>
                  </a:moveTo>
                  <a:cubicBezTo>
                    <a:pt x="389700" y="179285"/>
                    <a:pt x="412431" y="164587"/>
                    <a:pt x="419695" y="145018"/>
                  </a:cubicBezTo>
                  <a:cubicBezTo>
                    <a:pt x="427129" y="124851"/>
                    <a:pt x="416277" y="101350"/>
                    <a:pt x="398844" y="88789"/>
                  </a:cubicBezTo>
                  <a:cubicBezTo>
                    <a:pt x="381411" y="76227"/>
                    <a:pt x="359022" y="72723"/>
                    <a:pt x="337573" y="72467"/>
                  </a:cubicBezTo>
                  <a:cubicBezTo>
                    <a:pt x="318260" y="72296"/>
                    <a:pt x="295871" y="73150"/>
                    <a:pt x="283565" y="58281"/>
                  </a:cubicBezTo>
                  <a:cubicBezTo>
                    <a:pt x="277754" y="51274"/>
                    <a:pt x="275447" y="41788"/>
                    <a:pt x="269636" y="34696"/>
                  </a:cubicBezTo>
                  <a:cubicBezTo>
                    <a:pt x="252460" y="13588"/>
                    <a:pt x="214774" y="19827"/>
                    <a:pt x="190932" y="14101"/>
                  </a:cubicBezTo>
                  <a:cubicBezTo>
                    <a:pt x="163672" y="7521"/>
                    <a:pt x="144018" y="-9399"/>
                    <a:pt x="117954" y="6837"/>
                  </a:cubicBezTo>
                  <a:cubicBezTo>
                    <a:pt x="97359" y="19741"/>
                    <a:pt x="87532" y="43839"/>
                    <a:pt x="67108" y="56914"/>
                  </a:cubicBezTo>
                  <a:cubicBezTo>
                    <a:pt x="47283" y="69561"/>
                    <a:pt x="21817" y="66314"/>
                    <a:pt x="9939" y="88960"/>
                  </a:cubicBezTo>
                  <a:cubicBezTo>
                    <a:pt x="-37659" y="179627"/>
                    <a:pt x="99325" y="229105"/>
                    <a:pt x="133507" y="283369"/>
                  </a:cubicBezTo>
                  <a:cubicBezTo>
                    <a:pt x="144359" y="300631"/>
                    <a:pt x="145214" y="322422"/>
                    <a:pt x="153503" y="341137"/>
                  </a:cubicBezTo>
                  <a:cubicBezTo>
                    <a:pt x="165125" y="367371"/>
                    <a:pt x="188967" y="383608"/>
                    <a:pt x="211271" y="399930"/>
                  </a:cubicBezTo>
                  <a:cubicBezTo>
                    <a:pt x="225969" y="410697"/>
                    <a:pt x="234856" y="419242"/>
                    <a:pt x="241692" y="429241"/>
                  </a:cubicBezTo>
                  <a:cubicBezTo>
                    <a:pt x="257587" y="435650"/>
                    <a:pt x="273909" y="441204"/>
                    <a:pt x="290573" y="446075"/>
                  </a:cubicBezTo>
                  <a:cubicBezTo>
                    <a:pt x="289718" y="443853"/>
                    <a:pt x="289034" y="441717"/>
                    <a:pt x="288693" y="439666"/>
                  </a:cubicBezTo>
                  <a:cubicBezTo>
                    <a:pt x="283822" y="410697"/>
                    <a:pt x="305100" y="383437"/>
                    <a:pt x="329198" y="366773"/>
                  </a:cubicBezTo>
                  <a:cubicBezTo>
                    <a:pt x="353382" y="350024"/>
                    <a:pt x="381667" y="339257"/>
                    <a:pt x="403288" y="319346"/>
                  </a:cubicBezTo>
                  <a:cubicBezTo>
                    <a:pt x="424908" y="299435"/>
                    <a:pt x="438068" y="265082"/>
                    <a:pt x="421917" y="240556"/>
                  </a:cubicBezTo>
                  <a:cubicBezTo>
                    <a:pt x="412602" y="226285"/>
                    <a:pt x="394657" y="216800"/>
                    <a:pt x="392435" y="199965"/>
                  </a:cubicBezTo>
                  <a:close/>
                </a:path>
              </a:pathLst>
            </a:custGeom>
            <a:solidFill>
              <a:srgbClr val="CFE21A"/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60" name="Graphic 33">
              <a:extLst>
                <a:ext uri="{FF2B5EF4-FFF2-40B4-BE49-F238E27FC236}">
                  <a16:creationId xmlns:a16="http://schemas.microsoft.com/office/drawing/2014/main" id="{D8D7A0DE-2B5C-EE57-481F-1C0DA2242D00}"/>
                </a:ext>
              </a:extLst>
            </p:cNvPr>
            <p:cNvGrpSpPr/>
            <p:nvPr/>
          </p:nvGrpSpPr>
          <p:grpSpPr>
            <a:xfrm>
              <a:off x="6107038" y="1528284"/>
              <a:ext cx="509298" cy="900062"/>
              <a:chOff x="6107038" y="1528284"/>
              <a:chExt cx="509298" cy="900062"/>
            </a:xfrm>
            <a:solidFill>
              <a:srgbClr val="CFE21A"/>
            </a:solidFill>
          </p:grpSpPr>
          <p:sp>
            <p:nvSpPr>
              <p:cNvPr id="62" name="Freeform: Shape 41">
                <a:extLst>
                  <a:ext uri="{FF2B5EF4-FFF2-40B4-BE49-F238E27FC236}">
                    <a16:creationId xmlns:a16="http://schemas.microsoft.com/office/drawing/2014/main" id="{2C2F499D-8E64-6544-8D16-7E0C5257E274}"/>
                  </a:ext>
                </a:extLst>
              </p:cNvPr>
              <p:cNvSpPr/>
              <p:nvPr/>
            </p:nvSpPr>
            <p:spPr>
              <a:xfrm>
                <a:off x="6259309" y="2024831"/>
                <a:ext cx="357026" cy="403516"/>
              </a:xfrm>
              <a:custGeom>
                <a:avLst/>
                <a:gdLst>
                  <a:gd name="connsiteX0" fmla="*/ 344635 w 357026"/>
                  <a:gd name="connsiteY0" fmla="*/ 101979 h 403516"/>
                  <a:gd name="connsiteX1" fmla="*/ 299857 w 357026"/>
                  <a:gd name="connsiteY1" fmla="*/ 93775 h 403516"/>
                  <a:gd name="connsiteX2" fmla="*/ 215171 w 357026"/>
                  <a:gd name="connsiteY2" fmla="*/ 16439 h 403516"/>
                  <a:gd name="connsiteX3" fmla="*/ 172615 w 357026"/>
                  <a:gd name="connsiteY3" fmla="*/ 2168 h 403516"/>
                  <a:gd name="connsiteX4" fmla="*/ 151678 w 357026"/>
                  <a:gd name="connsiteY4" fmla="*/ 43613 h 403516"/>
                  <a:gd name="connsiteX5" fmla="*/ 123393 w 357026"/>
                  <a:gd name="connsiteY5" fmla="*/ 77710 h 403516"/>
                  <a:gd name="connsiteX6" fmla="*/ 98953 w 357026"/>
                  <a:gd name="connsiteY6" fmla="*/ 69164 h 403516"/>
                  <a:gd name="connsiteX7" fmla="*/ 52978 w 357026"/>
                  <a:gd name="connsiteY7" fmla="*/ 121377 h 403516"/>
                  <a:gd name="connsiteX8" fmla="*/ 31016 w 357026"/>
                  <a:gd name="connsiteY8" fmla="*/ 244432 h 403516"/>
                  <a:gd name="connsiteX9" fmla="*/ 2645 w 357026"/>
                  <a:gd name="connsiteY9" fmla="*/ 337065 h 403516"/>
                  <a:gd name="connsiteX10" fmla="*/ 172358 w 357026"/>
                  <a:gd name="connsiteY10" fmla="*/ 358514 h 403516"/>
                  <a:gd name="connsiteX11" fmla="*/ 276015 w 357026"/>
                  <a:gd name="connsiteY11" fmla="*/ 263659 h 403516"/>
                  <a:gd name="connsiteX12" fmla="*/ 308915 w 357026"/>
                  <a:gd name="connsiteY12" fmla="*/ 257165 h 403516"/>
                  <a:gd name="connsiteX13" fmla="*/ 357026 w 357026"/>
                  <a:gd name="connsiteY13" fmla="*/ 105910 h 403516"/>
                  <a:gd name="connsiteX14" fmla="*/ 344635 w 357026"/>
                  <a:gd name="connsiteY14" fmla="*/ 101979 h 40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7026" h="403516">
                    <a:moveTo>
                      <a:pt x="344635" y="101979"/>
                    </a:moveTo>
                    <a:cubicBezTo>
                      <a:pt x="329852" y="98475"/>
                      <a:pt x="314299" y="98475"/>
                      <a:pt x="299857" y="93775"/>
                    </a:cubicBezTo>
                    <a:cubicBezTo>
                      <a:pt x="263026" y="81726"/>
                      <a:pt x="242944" y="43442"/>
                      <a:pt x="215171" y="16439"/>
                    </a:cubicBezTo>
                    <a:cubicBezTo>
                      <a:pt x="203720" y="5329"/>
                      <a:pt x="187057" y="-4498"/>
                      <a:pt x="172615" y="2168"/>
                    </a:cubicBezTo>
                    <a:cubicBezTo>
                      <a:pt x="158002" y="8919"/>
                      <a:pt x="154755" y="27804"/>
                      <a:pt x="151678" y="43613"/>
                    </a:cubicBezTo>
                    <a:cubicBezTo>
                      <a:pt x="148602" y="59422"/>
                      <a:pt x="139458" y="78137"/>
                      <a:pt x="123393" y="77710"/>
                    </a:cubicBezTo>
                    <a:cubicBezTo>
                      <a:pt x="114676" y="77453"/>
                      <a:pt x="107327" y="71386"/>
                      <a:pt x="98953" y="69164"/>
                    </a:cubicBezTo>
                    <a:cubicBezTo>
                      <a:pt x="72975" y="62328"/>
                      <a:pt x="52807" y="94459"/>
                      <a:pt x="52978" y="121377"/>
                    </a:cubicBezTo>
                    <a:cubicBezTo>
                      <a:pt x="53320" y="174359"/>
                      <a:pt x="61353" y="197945"/>
                      <a:pt x="31016" y="244432"/>
                    </a:cubicBezTo>
                    <a:cubicBezTo>
                      <a:pt x="12558" y="272632"/>
                      <a:pt x="-7268" y="302200"/>
                      <a:pt x="2645" y="337065"/>
                    </a:cubicBezTo>
                    <a:cubicBezTo>
                      <a:pt x="28282" y="427733"/>
                      <a:pt x="119804" y="416282"/>
                      <a:pt x="172358" y="358514"/>
                    </a:cubicBezTo>
                    <a:cubicBezTo>
                      <a:pt x="204233" y="323392"/>
                      <a:pt x="231151" y="279212"/>
                      <a:pt x="276015" y="263659"/>
                    </a:cubicBezTo>
                    <a:cubicBezTo>
                      <a:pt x="286697" y="259985"/>
                      <a:pt x="297721" y="258105"/>
                      <a:pt x="308915" y="257165"/>
                    </a:cubicBezTo>
                    <a:cubicBezTo>
                      <a:pt x="332159" y="210250"/>
                      <a:pt x="348737" y="159405"/>
                      <a:pt x="357026" y="105910"/>
                    </a:cubicBezTo>
                    <a:cubicBezTo>
                      <a:pt x="352839" y="104286"/>
                      <a:pt x="348737" y="102919"/>
                      <a:pt x="344635" y="101979"/>
                    </a:cubicBezTo>
                    <a:close/>
                  </a:path>
                </a:pathLst>
              </a:custGeom>
              <a:solidFill>
                <a:srgbClr val="CFE21A"/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3" name="Freeform: Shape 42">
                <a:extLst>
                  <a:ext uri="{FF2B5EF4-FFF2-40B4-BE49-F238E27FC236}">
                    <a16:creationId xmlns:a16="http://schemas.microsoft.com/office/drawing/2014/main" id="{2E3C395C-DF99-7658-45B8-5578409E86AC}"/>
                  </a:ext>
                </a:extLst>
              </p:cNvPr>
              <p:cNvSpPr/>
              <p:nvPr/>
            </p:nvSpPr>
            <p:spPr>
              <a:xfrm>
                <a:off x="6107038" y="1528284"/>
                <a:ext cx="484036" cy="416461"/>
              </a:xfrm>
              <a:custGeom>
                <a:avLst/>
                <a:gdLst>
                  <a:gd name="connsiteX0" fmla="*/ 33742 w 484036"/>
                  <a:gd name="connsiteY0" fmla="*/ 56229 h 416461"/>
                  <a:gd name="connsiteX1" fmla="*/ 44509 w 484036"/>
                  <a:gd name="connsiteY1" fmla="*/ 99128 h 416461"/>
                  <a:gd name="connsiteX2" fmla="*/ 99799 w 484036"/>
                  <a:gd name="connsiteY2" fmla="*/ 107844 h 416461"/>
                  <a:gd name="connsiteX3" fmla="*/ 136630 w 484036"/>
                  <a:gd name="connsiteY3" fmla="*/ 215432 h 416461"/>
                  <a:gd name="connsiteX4" fmla="*/ 95953 w 484036"/>
                  <a:gd name="connsiteY4" fmla="*/ 334214 h 416461"/>
                  <a:gd name="connsiteX5" fmla="*/ 99884 w 484036"/>
                  <a:gd name="connsiteY5" fmla="*/ 360534 h 416461"/>
                  <a:gd name="connsiteX6" fmla="*/ 170726 w 484036"/>
                  <a:gd name="connsiteY6" fmla="*/ 362414 h 416461"/>
                  <a:gd name="connsiteX7" fmla="*/ 227297 w 484036"/>
                  <a:gd name="connsiteY7" fmla="*/ 304305 h 416461"/>
                  <a:gd name="connsiteX8" fmla="*/ 241141 w 484036"/>
                  <a:gd name="connsiteY8" fmla="*/ 299177 h 416461"/>
                  <a:gd name="connsiteX9" fmla="*/ 285492 w 484036"/>
                  <a:gd name="connsiteY9" fmla="*/ 361987 h 416461"/>
                  <a:gd name="connsiteX10" fmla="*/ 318050 w 484036"/>
                  <a:gd name="connsiteY10" fmla="*/ 335667 h 416461"/>
                  <a:gd name="connsiteX11" fmla="*/ 365990 w 484036"/>
                  <a:gd name="connsiteY11" fmla="*/ 357885 h 416461"/>
                  <a:gd name="connsiteX12" fmla="*/ 396327 w 484036"/>
                  <a:gd name="connsiteY12" fmla="*/ 407961 h 416461"/>
                  <a:gd name="connsiteX13" fmla="*/ 479902 w 484036"/>
                  <a:gd name="connsiteY13" fmla="*/ 373010 h 416461"/>
                  <a:gd name="connsiteX14" fmla="*/ 484003 w 484036"/>
                  <a:gd name="connsiteY14" fmla="*/ 343443 h 416461"/>
                  <a:gd name="connsiteX15" fmla="*/ 5884 w 484036"/>
                  <a:gd name="connsiteY15" fmla="*/ 0 h 416461"/>
                  <a:gd name="connsiteX16" fmla="*/ 1013 w 484036"/>
                  <a:gd name="connsiteY16" fmla="*/ 9229 h 416461"/>
                  <a:gd name="connsiteX17" fmla="*/ 33742 w 484036"/>
                  <a:gd name="connsiteY17" fmla="*/ 56229 h 416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036" h="416461">
                    <a:moveTo>
                      <a:pt x="33742" y="56229"/>
                    </a:moveTo>
                    <a:cubicBezTo>
                      <a:pt x="16907" y="64347"/>
                      <a:pt x="27076" y="92291"/>
                      <a:pt x="44509" y="99128"/>
                    </a:cubicBezTo>
                    <a:cubicBezTo>
                      <a:pt x="61942" y="105964"/>
                      <a:pt x="82024" y="102033"/>
                      <a:pt x="99799" y="107844"/>
                    </a:cubicBezTo>
                    <a:cubicBezTo>
                      <a:pt x="139706" y="120919"/>
                      <a:pt x="148593" y="175097"/>
                      <a:pt x="136630" y="215432"/>
                    </a:cubicBezTo>
                    <a:cubicBezTo>
                      <a:pt x="124666" y="255681"/>
                      <a:pt x="99286" y="292341"/>
                      <a:pt x="95953" y="334214"/>
                    </a:cubicBezTo>
                    <a:cubicBezTo>
                      <a:pt x="95269" y="343187"/>
                      <a:pt x="95697" y="352587"/>
                      <a:pt x="99884" y="360534"/>
                    </a:cubicBezTo>
                    <a:cubicBezTo>
                      <a:pt x="112617" y="384461"/>
                      <a:pt x="149961" y="379761"/>
                      <a:pt x="170726" y="362414"/>
                    </a:cubicBezTo>
                    <a:cubicBezTo>
                      <a:pt x="191492" y="344981"/>
                      <a:pt x="204652" y="319259"/>
                      <a:pt x="227297" y="304305"/>
                    </a:cubicBezTo>
                    <a:cubicBezTo>
                      <a:pt x="231484" y="301570"/>
                      <a:pt x="236184" y="299092"/>
                      <a:pt x="241141" y="299177"/>
                    </a:cubicBezTo>
                    <a:cubicBezTo>
                      <a:pt x="269255" y="299605"/>
                      <a:pt x="257463" y="362499"/>
                      <a:pt x="285492" y="361987"/>
                    </a:cubicBezTo>
                    <a:cubicBezTo>
                      <a:pt x="299848" y="361730"/>
                      <a:pt x="305745" y="343016"/>
                      <a:pt x="318050" y="335667"/>
                    </a:cubicBezTo>
                    <a:cubicBezTo>
                      <a:pt x="334970" y="325583"/>
                      <a:pt x="356334" y="340708"/>
                      <a:pt x="365990" y="357885"/>
                    </a:cubicBezTo>
                    <a:cubicBezTo>
                      <a:pt x="375647" y="375061"/>
                      <a:pt x="380774" y="395827"/>
                      <a:pt x="396327" y="407961"/>
                    </a:cubicBezTo>
                    <a:cubicBezTo>
                      <a:pt x="424185" y="429752"/>
                      <a:pt x="468792" y="406594"/>
                      <a:pt x="479902" y="373010"/>
                    </a:cubicBezTo>
                    <a:cubicBezTo>
                      <a:pt x="483063" y="363354"/>
                      <a:pt x="484260" y="353441"/>
                      <a:pt x="484003" y="343443"/>
                    </a:cubicBezTo>
                    <a:cubicBezTo>
                      <a:pt x="412392" y="146640"/>
                      <a:pt x="226015" y="5298"/>
                      <a:pt x="5884" y="0"/>
                    </a:cubicBezTo>
                    <a:cubicBezTo>
                      <a:pt x="3747" y="2905"/>
                      <a:pt x="2038" y="5982"/>
                      <a:pt x="1013" y="9229"/>
                    </a:cubicBezTo>
                    <a:cubicBezTo>
                      <a:pt x="-3858" y="24611"/>
                      <a:pt x="9131" y="68022"/>
                      <a:pt x="33742" y="56229"/>
                    </a:cubicBezTo>
                    <a:close/>
                  </a:path>
                </a:pathLst>
              </a:custGeom>
              <a:solidFill>
                <a:srgbClr val="CFE21A"/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61" name="Freeform: Shape 43">
              <a:extLst>
                <a:ext uri="{FF2B5EF4-FFF2-40B4-BE49-F238E27FC236}">
                  <a16:creationId xmlns:a16="http://schemas.microsoft.com/office/drawing/2014/main" id="{865E620C-177F-E1D6-CAB2-3EC43F6FE309}"/>
                </a:ext>
              </a:extLst>
            </p:cNvPr>
            <p:cNvSpPr/>
            <p:nvPr/>
          </p:nvSpPr>
          <p:spPr>
            <a:xfrm>
              <a:off x="5591561" y="1713978"/>
              <a:ext cx="1030756" cy="858137"/>
            </a:xfrm>
            <a:custGeom>
              <a:avLst/>
              <a:gdLst>
                <a:gd name="connsiteX0" fmla="*/ 908128 w 1030756"/>
                <a:gd name="connsiteY0" fmla="*/ 0 h 858137"/>
                <a:gd name="connsiteX1" fmla="*/ 921630 w 1030756"/>
                <a:gd name="connsiteY1" fmla="*/ 117757 h 858137"/>
                <a:gd name="connsiteX2" fmla="*/ 399501 w 1030756"/>
                <a:gd name="connsiteY2" fmla="*/ 639886 h 858137"/>
                <a:gd name="connsiteX3" fmla="*/ 0 w 1030756"/>
                <a:gd name="connsiteY3" fmla="*/ 453851 h 858137"/>
                <a:gd name="connsiteX4" fmla="*/ 508627 w 1030756"/>
                <a:gd name="connsiteY4" fmla="*/ 858137 h 858137"/>
                <a:gd name="connsiteX5" fmla="*/ 1030756 w 1030756"/>
                <a:gd name="connsiteY5" fmla="*/ 336008 h 858137"/>
                <a:gd name="connsiteX6" fmla="*/ 908128 w 1030756"/>
                <a:gd name="connsiteY6" fmla="*/ 0 h 85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0756" h="858137">
                  <a:moveTo>
                    <a:pt x="908128" y="0"/>
                  </a:moveTo>
                  <a:cubicBezTo>
                    <a:pt x="916845" y="37856"/>
                    <a:pt x="921630" y="77251"/>
                    <a:pt x="921630" y="117757"/>
                  </a:cubicBezTo>
                  <a:cubicBezTo>
                    <a:pt x="921630" y="406081"/>
                    <a:pt x="687911" y="639886"/>
                    <a:pt x="399501" y="639886"/>
                  </a:cubicBezTo>
                  <a:cubicBezTo>
                    <a:pt x="239188" y="639886"/>
                    <a:pt x="95795" y="567591"/>
                    <a:pt x="0" y="453851"/>
                  </a:cubicBezTo>
                  <a:cubicBezTo>
                    <a:pt x="53409" y="685433"/>
                    <a:pt x="260808" y="858137"/>
                    <a:pt x="508627" y="858137"/>
                  </a:cubicBezTo>
                  <a:cubicBezTo>
                    <a:pt x="796952" y="858137"/>
                    <a:pt x="1030756" y="624418"/>
                    <a:pt x="1030756" y="336008"/>
                  </a:cubicBezTo>
                  <a:cubicBezTo>
                    <a:pt x="1030756" y="208082"/>
                    <a:pt x="984525" y="90838"/>
                    <a:pt x="908128" y="0"/>
                  </a:cubicBezTo>
                  <a:close/>
                </a:path>
              </a:pathLst>
            </a:custGeom>
            <a:solidFill>
              <a:srgbClr val="00A8F7">
                <a:alpha val="50000"/>
              </a:srgbClr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64" name="Graphic 21">
            <a:extLst>
              <a:ext uri="{FF2B5EF4-FFF2-40B4-BE49-F238E27FC236}">
                <a16:creationId xmlns:a16="http://schemas.microsoft.com/office/drawing/2014/main" id="{7972DC9D-9815-668B-EFAD-6F05C33651E8}"/>
              </a:ext>
            </a:extLst>
          </p:cNvPr>
          <p:cNvGrpSpPr/>
          <p:nvPr/>
        </p:nvGrpSpPr>
        <p:grpSpPr>
          <a:xfrm>
            <a:off x="-46140" y="4757729"/>
            <a:ext cx="1249571" cy="882024"/>
            <a:chOff x="8893002" y="1464364"/>
            <a:chExt cx="1666094" cy="1176032"/>
          </a:xfrm>
        </p:grpSpPr>
        <p:sp>
          <p:nvSpPr>
            <p:cNvPr id="65" name="Freeform: Shape 23">
              <a:extLst>
                <a:ext uri="{FF2B5EF4-FFF2-40B4-BE49-F238E27FC236}">
                  <a16:creationId xmlns:a16="http://schemas.microsoft.com/office/drawing/2014/main" id="{B4B79EC0-4EFF-3B7B-2980-957BD3ED8829}"/>
                </a:ext>
              </a:extLst>
            </p:cNvPr>
            <p:cNvSpPr/>
            <p:nvPr/>
          </p:nvSpPr>
          <p:spPr>
            <a:xfrm rot="-756874">
              <a:off x="9233767" y="1560009"/>
              <a:ext cx="984743" cy="984743"/>
            </a:xfrm>
            <a:custGeom>
              <a:avLst/>
              <a:gdLst>
                <a:gd name="connsiteX0" fmla="*/ 984744 w 984743"/>
                <a:gd name="connsiteY0" fmla="*/ 492372 h 984743"/>
                <a:gd name="connsiteX1" fmla="*/ 492372 w 984743"/>
                <a:gd name="connsiteY1" fmla="*/ 984744 h 984743"/>
                <a:gd name="connsiteX2" fmla="*/ 0 w 984743"/>
                <a:gd name="connsiteY2" fmla="*/ 492372 h 984743"/>
                <a:gd name="connsiteX3" fmla="*/ 492372 w 984743"/>
                <a:gd name="connsiteY3" fmla="*/ 0 h 984743"/>
                <a:gd name="connsiteX4" fmla="*/ 984744 w 984743"/>
                <a:gd name="connsiteY4" fmla="*/ 492372 h 98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743" h="984743">
                  <a:moveTo>
                    <a:pt x="984744" y="492372"/>
                  </a:moveTo>
                  <a:cubicBezTo>
                    <a:pt x="984744" y="764301"/>
                    <a:pt x="764301" y="984744"/>
                    <a:pt x="492372" y="984744"/>
                  </a:cubicBezTo>
                  <a:cubicBezTo>
                    <a:pt x="220442" y="984744"/>
                    <a:pt x="0" y="764301"/>
                    <a:pt x="0" y="492372"/>
                  </a:cubicBezTo>
                  <a:cubicBezTo>
                    <a:pt x="0" y="220442"/>
                    <a:pt x="220442" y="0"/>
                    <a:pt x="492372" y="0"/>
                  </a:cubicBezTo>
                  <a:cubicBezTo>
                    <a:pt x="764301" y="0"/>
                    <a:pt x="984744" y="220442"/>
                    <a:pt x="984744" y="492372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30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6" name="Freeform: Shape 24">
              <a:extLst>
                <a:ext uri="{FF2B5EF4-FFF2-40B4-BE49-F238E27FC236}">
                  <a16:creationId xmlns:a16="http://schemas.microsoft.com/office/drawing/2014/main" id="{98B9F819-2669-F761-86A9-CB3CE381BFEB}"/>
                </a:ext>
              </a:extLst>
            </p:cNvPr>
            <p:cNvSpPr/>
            <p:nvPr/>
          </p:nvSpPr>
          <p:spPr>
            <a:xfrm>
              <a:off x="9282719" y="1608991"/>
              <a:ext cx="886620" cy="886586"/>
            </a:xfrm>
            <a:custGeom>
              <a:avLst/>
              <a:gdLst>
                <a:gd name="connsiteX0" fmla="*/ 879242 w 886620"/>
                <a:gd name="connsiteY0" fmla="*/ 363105 h 886586"/>
                <a:gd name="connsiteX1" fmla="*/ 523516 w 886620"/>
                <a:gd name="connsiteY1" fmla="*/ 879207 h 886586"/>
                <a:gd name="connsiteX2" fmla="*/ 7414 w 886620"/>
                <a:gd name="connsiteY2" fmla="*/ 523482 h 886586"/>
                <a:gd name="connsiteX3" fmla="*/ 363140 w 886620"/>
                <a:gd name="connsiteY3" fmla="*/ 7379 h 886586"/>
                <a:gd name="connsiteX4" fmla="*/ 879242 w 886620"/>
                <a:gd name="connsiteY4" fmla="*/ 363105 h 88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620" h="886586">
                  <a:moveTo>
                    <a:pt x="879242" y="363105"/>
                  </a:moveTo>
                  <a:cubicBezTo>
                    <a:pt x="923479" y="603866"/>
                    <a:pt x="764277" y="834970"/>
                    <a:pt x="523516" y="879207"/>
                  </a:cubicBezTo>
                  <a:cubicBezTo>
                    <a:pt x="282755" y="923444"/>
                    <a:pt x="51651" y="764242"/>
                    <a:pt x="7414" y="523482"/>
                  </a:cubicBezTo>
                  <a:cubicBezTo>
                    <a:pt x="-36954" y="282851"/>
                    <a:pt x="122379" y="51747"/>
                    <a:pt x="363140" y="7379"/>
                  </a:cubicBezTo>
                  <a:cubicBezTo>
                    <a:pt x="603900" y="-36858"/>
                    <a:pt x="835004" y="122344"/>
                    <a:pt x="879242" y="363105"/>
                  </a:cubicBezTo>
                  <a:close/>
                </a:path>
              </a:pathLst>
            </a:custGeom>
            <a:solidFill>
              <a:srgbClr val="BE6641"/>
            </a:solidFill>
            <a:ln w="130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7" name="Freeform: Shape 25">
              <a:extLst>
                <a:ext uri="{FF2B5EF4-FFF2-40B4-BE49-F238E27FC236}">
                  <a16:creationId xmlns:a16="http://schemas.microsoft.com/office/drawing/2014/main" id="{E8C529A6-7779-16CF-B514-BA2AD4FF167F}"/>
                </a:ext>
              </a:extLst>
            </p:cNvPr>
            <p:cNvSpPr/>
            <p:nvPr/>
          </p:nvSpPr>
          <p:spPr>
            <a:xfrm>
              <a:off x="9310098" y="1695843"/>
              <a:ext cx="361096" cy="202785"/>
            </a:xfrm>
            <a:custGeom>
              <a:avLst/>
              <a:gdLst>
                <a:gd name="connsiteX0" fmla="*/ 21662 w 361096"/>
                <a:gd name="connsiteY0" fmla="*/ 187387 h 202785"/>
                <a:gd name="connsiteX1" fmla="*/ 245458 w 361096"/>
                <a:gd name="connsiteY1" fmla="*/ 102958 h 202785"/>
                <a:gd name="connsiteX2" fmla="*/ 361076 w 361096"/>
                <a:gd name="connsiteY2" fmla="*/ 37450 h 202785"/>
                <a:gd name="connsiteX3" fmla="*/ 241805 w 361096"/>
                <a:gd name="connsiteY3" fmla="*/ 7697 h 202785"/>
                <a:gd name="connsiteX4" fmla="*/ 90824 w 361096"/>
                <a:gd name="connsiteY4" fmla="*/ 54936 h 202785"/>
                <a:gd name="connsiteX5" fmla="*/ 0 w 361096"/>
                <a:gd name="connsiteY5" fmla="*/ 202785 h 202785"/>
                <a:gd name="connsiteX6" fmla="*/ 21662 w 361096"/>
                <a:gd name="connsiteY6" fmla="*/ 187387 h 2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096" h="202785">
                  <a:moveTo>
                    <a:pt x="21662" y="187387"/>
                  </a:moveTo>
                  <a:cubicBezTo>
                    <a:pt x="88344" y="142889"/>
                    <a:pt x="167423" y="121488"/>
                    <a:pt x="245458" y="102958"/>
                  </a:cubicBezTo>
                  <a:cubicBezTo>
                    <a:pt x="276516" y="95519"/>
                    <a:pt x="362642" y="81687"/>
                    <a:pt x="361076" y="37450"/>
                  </a:cubicBezTo>
                  <a:cubicBezTo>
                    <a:pt x="359249" y="-14095"/>
                    <a:pt x="271427" y="129"/>
                    <a:pt x="241805" y="7697"/>
                  </a:cubicBezTo>
                  <a:cubicBezTo>
                    <a:pt x="190521" y="21008"/>
                    <a:pt x="140542" y="37711"/>
                    <a:pt x="90824" y="54936"/>
                  </a:cubicBezTo>
                  <a:cubicBezTo>
                    <a:pt x="51284" y="97607"/>
                    <a:pt x="20357" y="147978"/>
                    <a:pt x="0" y="202785"/>
                  </a:cubicBezTo>
                  <a:cubicBezTo>
                    <a:pt x="7569" y="197435"/>
                    <a:pt x="14746" y="192085"/>
                    <a:pt x="21662" y="187387"/>
                  </a:cubicBezTo>
                  <a:close/>
                </a:path>
              </a:pathLst>
            </a:custGeom>
            <a:solidFill>
              <a:srgbClr val="994628"/>
            </a:solidFill>
            <a:ln w="130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8" name="Freeform: Shape 26">
              <a:extLst>
                <a:ext uri="{FF2B5EF4-FFF2-40B4-BE49-F238E27FC236}">
                  <a16:creationId xmlns:a16="http://schemas.microsoft.com/office/drawing/2014/main" id="{BEA06A89-617E-6D98-B0C0-14645FE1DEDC}"/>
                </a:ext>
              </a:extLst>
            </p:cNvPr>
            <p:cNvSpPr/>
            <p:nvPr/>
          </p:nvSpPr>
          <p:spPr>
            <a:xfrm>
              <a:off x="9294047" y="1943387"/>
              <a:ext cx="875131" cy="445244"/>
            </a:xfrm>
            <a:custGeom>
              <a:avLst/>
              <a:gdLst>
                <a:gd name="connsiteX0" fmla="*/ 861519 w 875131"/>
                <a:gd name="connsiteY0" fmla="*/ 0 h 445244"/>
                <a:gd name="connsiteX1" fmla="*/ 787659 w 875131"/>
                <a:gd name="connsiteY1" fmla="*/ 28578 h 445244"/>
                <a:gd name="connsiteX2" fmla="*/ 508273 w 875131"/>
                <a:gd name="connsiteY2" fmla="*/ 144065 h 445244"/>
                <a:gd name="connsiteX3" fmla="*/ 408184 w 875131"/>
                <a:gd name="connsiteY3" fmla="*/ 160116 h 445244"/>
                <a:gd name="connsiteX4" fmla="*/ 344503 w 875131"/>
                <a:gd name="connsiteY4" fmla="*/ 142369 h 445244"/>
                <a:gd name="connsiteX5" fmla="*/ 207876 w 875131"/>
                <a:gd name="connsiteY5" fmla="*/ 151373 h 445244"/>
                <a:gd name="connsiteX6" fmla="*/ 0 w 875131"/>
                <a:gd name="connsiteY6" fmla="*/ 208007 h 445244"/>
                <a:gd name="connsiteX7" fmla="*/ 19444 w 875131"/>
                <a:gd name="connsiteY7" fmla="*/ 270905 h 445244"/>
                <a:gd name="connsiteX8" fmla="*/ 158550 w 875131"/>
                <a:gd name="connsiteY8" fmla="*/ 239064 h 445244"/>
                <a:gd name="connsiteX9" fmla="*/ 271688 w 875131"/>
                <a:gd name="connsiteY9" fmla="*/ 248329 h 445244"/>
                <a:gd name="connsiteX10" fmla="*/ 228886 w 875131"/>
                <a:gd name="connsiteY10" fmla="*/ 313837 h 445244"/>
                <a:gd name="connsiteX11" fmla="*/ 95521 w 875131"/>
                <a:gd name="connsiteY11" fmla="*/ 339414 h 445244"/>
                <a:gd name="connsiteX12" fmla="*/ 59375 w 875131"/>
                <a:gd name="connsiteY12" fmla="*/ 348809 h 445244"/>
                <a:gd name="connsiteX13" fmla="*/ 143673 w 875131"/>
                <a:gd name="connsiteY13" fmla="*/ 445244 h 445244"/>
                <a:gd name="connsiteX14" fmla="*/ 245980 w 875131"/>
                <a:gd name="connsiteY14" fmla="*/ 419667 h 445244"/>
                <a:gd name="connsiteX15" fmla="*/ 373081 w 875131"/>
                <a:gd name="connsiteY15" fmla="*/ 365513 h 445244"/>
                <a:gd name="connsiteX16" fmla="*/ 503966 w 875131"/>
                <a:gd name="connsiteY16" fmla="*/ 252505 h 445244"/>
                <a:gd name="connsiteX17" fmla="*/ 603272 w 875131"/>
                <a:gd name="connsiteY17" fmla="*/ 223927 h 445244"/>
                <a:gd name="connsiteX18" fmla="*/ 866608 w 875131"/>
                <a:gd name="connsiteY18" fmla="*/ 119663 h 445244"/>
                <a:gd name="connsiteX19" fmla="*/ 875090 w 875131"/>
                <a:gd name="connsiteY19" fmla="*/ 114443 h 445244"/>
                <a:gd name="connsiteX20" fmla="*/ 867782 w 875131"/>
                <a:gd name="connsiteY20" fmla="*/ 28448 h 445244"/>
                <a:gd name="connsiteX21" fmla="*/ 861519 w 875131"/>
                <a:gd name="connsiteY21" fmla="*/ 0 h 4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75131" h="445244">
                  <a:moveTo>
                    <a:pt x="861519" y="0"/>
                  </a:moveTo>
                  <a:cubicBezTo>
                    <a:pt x="836203" y="4959"/>
                    <a:pt x="810887" y="17095"/>
                    <a:pt x="787659" y="28578"/>
                  </a:cubicBezTo>
                  <a:cubicBezTo>
                    <a:pt x="697358" y="73468"/>
                    <a:pt x="603924" y="112094"/>
                    <a:pt x="508273" y="144065"/>
                  </a:cubicBezTo>
                  <a:cubicBezTo>
                    <a:pt x="475910" y="154896"/>
                    <a:pt x="441982" y="165074"/>
                    <a:pt x="408184" y="160116"/>
                  </a:cubicBezTo>
                  <a:cubicBezTo>
                    <a:pt x="386392" y="156853"/>
                    <a:pt x="366035" y="147327"/>
                    <a:pt x="344503" y="142369"/>
                  </a:cubicBezTo>
                  <a:cubicBezTo>
                    <a:pt x="299613" y="131929"/>
                    <a:pt x="252897" y="141716"/>
                    <a:pt x="207876" y="151373"/>
                  </a:cubicBezTo>
                  <a:cubicBezTo>
                    <a:pt x="137671" y="166510"/>
                    <a:pt x="67074" y="181908"/>
                    <a:pt x="0" y="208007"/>
                  </a:cubicBezTo>
                  <a:cubicBezTo>
                    <a:pt x="4959" y="229799"/>
                    <a:pt x="11483" y="250809"/>
                    <a:pt x="19444" y="270905"/>
                  </a:cubicBezTo>
                  <a:cubicBezTo>
                    <a:pt x="65116" y="257594"/>
                    <a:pt x="111572" y="246894"/>
                    <a:pt x="158550" y="239064"/>
                  </a:cubicBezTo>
                  <a:cubicBezTo>
                    <a:pt x="194305" y="233062"/>
                    <a:pt x="239064" y="228625"/>
                    <a:pt x="271688" y="248329"/>
                  </a:cubicBezTo>
                  <a:cubicBezTo>
                    <a:pt x="321275" y="278473"/>
                    <a:pt x="261770" y="305355"/>
                    <a:pt x="228886" y="313837"/>
                  </a:cubicBezTo>
                  <a:cubicBezTo>
                    <a:pt x="185040" y="325190"/>
                    <a:pt x="139759" y="329496"/>
                    <a:pt x="95521" y="339414"/>
                  </a:cubicBezTo>
                  <a:cubicBezTo>
                    <a:pt x="85865" y="341632"/>
                    <a:pt x="73076" y="344634"/>
                    <a:pt x="59375" y="348809"/>
                  </a:cubicBezTo>
                  <a:cubicBezTo>
                    <a:pt x="82863" y="385087"/>
                    <a:pt x="111311" y="417580"/>
                    <a:pt x="143673" y="445244"/>
                  </a:cubicBezTo>
                  <a:cubicBezTo>
                    <a:pt x="177993" y="437676"/>
                    <a:pt x="212183" y="429193"/>
                    <a:pt x="245980" y="419667"/>
                  </a:cubicBezTo>
                  <a:cubicBezTo>
                    <a:pt x="290609" y="407140"/>
                    <a:pt x="335630" y="392655"/>
                    <a:pt x="373081" y="365513"/>
                  </a:cubicBezTo>
                  <a:cubicBezTo>
                    <a:pt x="419798" y="331454"/>
                    <a:pt x="452682" y="279126"/>
                    <a:pt x="503966" y="252505"/>
                  </a:cubicBezTo>
                  <a:cubicBezTo>
                    <a:pt x="534632" y="236585"/>
                    <a:pt x="569474" y="231104"/>
                    <a:pt x="603272" y="223927"/>
                  </a:cubicBezTo>
                  <a:cubicBezTo>
                    <a:pt x="696053" y="204092"/>
                    <a:pt x="785441" y="168598"/>
                    <a:pt x="866608" y="119663"/>
                  </a:cubicBezTo>
                  <a:cubicBezTo>
                    <a:pt x="869479" y="117966"/>
                    <a:pt x="872219" y="116270"/>
                    <a:pt x="875090" y="114443"/>
                  </a:cubicBezTo>
                  <a:cubicBezTo>
                    <a:pt x="875482" y="86126"/>
                    <a:pt x="873133" y="57417"/>
                    <a:pt x="867782" y="28448"/>
                  </a:cubicBezTo>
                  <a:cubicBezTo>
                    <a:pt x="866217" y="19052"/>
                    <a:pt x="863998" y="9526"/>
                    <a:pt x="861519" y="0"/>
                  </a:cubicBezTo>
                  <a:close/>
                </a:path>
              </a:pathLst>
            </a:custGeom>
            <a:solidFill>
              <a:srgbClr val="994628"/>
            </a:solidFill>
            <a:ln w="130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9" name="Freeform: Shape 27">
              <a:extLst>
                <a:ext uri="{FF2B5EF4-FFF2-40B4-BE49-F238E27FC236}">
                  <a16:creationId xmlns:a16="http://schemas.microsoft.com/office/drawing/2014/main" id="{826A2470-E5C1-F24F-1069-97DA80276A95}"/>
                </a:ext>
              </a:extLst>
            </p:cNvPr>
            <p:cNvSpPr/>
            <p:nvPr/>
          </p:nvSpPr>
          <p:spPr>
            <a:xfrm>
              <a:off x="9552947" y="2146044"/>
              <a:ext cx="606403" cy="349663"/>
            </a:xfrm>
            <a:custGeom>
              <a:avLst/>
              <a:gdLst>
                <a:gd name="connsiteX0" fmla="*/ 260987 w 606403"/>
                <a:gd name="connsiteY0" fmla="*/ 141194 h 349663"/>
                <a:gd name="connsiteX1" fmla="*/ 226276 w 606403"/>
                <a:gd name="connsiteY1" fmla="*/ 218707 h 349663"/>
                <a:gd name="connsiteX2" fmla="*/ 165727 w 606403"/>
                <a:gd name="connsiteY2" fmla="*/ 254463 h 349663"/>
                <a:gd name="connsiteX3" fmla="*/ 0 w 606403"/>
                <a:gd name="connsiteY3" fmla="*/ 314359 h 349663"/>
                <a:gd name="connsiteX4" fmla="*/ 253288 w 606403"/>
                <a:gd name="connsiteY4" fmla="*/ 342285 h 349663"/>
                <a:gd name="connsiteX5" fmla="*/ 606404 w 606403"/>
                <a:gd name="connsiteY5" fmla="*/ 0 h 349663"/>
                <a:gd name="connsiteX6" fmla="*/ 575216 w 606403"/>
                <a:gd name="connsiteY6" fmla="*/ 16442 h 349663"/>
                <a:gd name="connsiteX7" fmla="*/ 334325 w 606403"/>
                <a:gd name="connsiteY7" fmla="*/ 96696 h 349663"/>
                <a:gd name="connsiteX8" fmla="*/ 260987 w 606403"/>
                <a:gd name="connsiteY8" fmla="*/ 141194 h 34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6403" h="349663">
                  <a:moveTo>
                    <a:pt x="260987" y="141194"/>
                  </a:moveTo>
                  <a:cubicBezTo>
                    <a:pt x="244936" y="164683"/>
                    <a:pt x="243893" y="196262"/>
                    <a:pt x="226276" y="218707"/>
                  </a:cubicBezTo>
                  <a:cubicBezTo>
                    <a:pt x="211661" y="237368"/>
                    <a:pt x="188041" y="246372"/>
                    <a:pt x="165727" y="254463"/>
                  </a:cubicBezTo>
                  <a:cubicBezTo>
                    <a:pt x="110528" y="274428"/>
                    <a:pt x="55329" y="294394"/>
                    <a:pt x="0" y="314359"/>
                  </a:cubicBezTo>
                  <a:cubicBezTo>
                    <a:pt x="77252" y="347243"/>
                    <a:pt x="164552" y="358596"/>
                    <a:pt x="253288" y="342285"/>
                  </a:cubicBezTo>
                  <a:cubicBezTo>
                    <a:pt x="434544" y="308878"/>
                    <a:pt x="569605" y="169642"/>
                    <a:pt x="606404" y="0"/>
                  </a:cubicBezTo>
                  <a:cubicBezTo>
                    <a:pt x="595312" y="5611"/>
                    <a:pt x="584481" y="12527"/>
                    <a:pt x="575216" y="16442"/>
                  </a:cubicBezTo>
                  <a:cubicBezTo>
                    <a:pt x="497181" y="49718"/>
                    <a:pt x="414578" y="70075"/>
                    <a:pt x="334325" y="96696"/>
                  </a:cubicBezTo>
                  <a:cubicBezTo>
                    <a:pt x="306660" y="105830"/>
                    <a:pt x="277429" y="117183"/>
                    <a:pt x="260987" y="141194"/>
                  </a:cubicBezTo>
                  <a:close/>
                </a:path>
              </a:pathLst>
            </a:custGeom>
            <a:solidFill>
              <a:srgbClr val="F6895B"/>
            </a:solidFill>
            <a:ln w="130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0" name="Freeform: Shape 28">
              <a:extLst>
                <a:ext uri="{FF2B5EF4-FFF2-40B4-BE49-F238E27FC236}">
                  <a16:creationId xmlns:a16="http://schemas.microsoft.com/office/drawing/2014/main" id="{B5450D19-E3C7-C9F0-0004-76145B0CFC76}"/>
                </a:ext>
              </a:extLst>
            </p:cNvPr>
            <p:cNvSpPr/>
            <p:nvPr/>
          </p:nvSpPr>
          <p:spPr>
            <a:xfrm>
              <a:off x="9294308" y="1767090"/>
              <a:ext cx="875090" cy="728415"/>
            </a:xfrm>
            <a:custGeom>
              <a:avLst/>
              <a:gdLst>
                <a:gd name="connsiteX0" fmla="*/ 770956 w 875090"/>
                <a:gd name="connsiteY0" fmla="*/ 0 h 728415"/>
                <a:gd name="connsiteX1" fmla="*/ 782440 w 875090"/>
                <a:gd name="connsiteY1" fmla="*/ 99958 h 728415"/>
                <a:gd name="connsiteX2" fmla="*/ 339153 w 875090"/>
                <a:gd name="connsiteY2" fmla="*/ 543245 h 728415"/>
                <a:gd name="connsiteX3" fmla="*/ 0 w 875090"/>
                <a:gd name="connsiteY3" fmla="*/ 385217 h 728415"/>
                <a:gd name="connsiteX4" fmla="*/ 431803 w 875090"/>
                <a:gd name="connsiteY4" fmla="*/ 728415 h 728415"/>
                <a:gd name="connsiteX5" fmla="*/ 875090 w 875090"/>
                <a:gd name="connsiteY5" fmla="*/ 285129 h 728415"/>
                <a:gd name="connsiteX6" fmla="*/ 770956 w 875090"/>
                <a:gd name="connsiteY6" fmla="*/ 0 h 72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5090" h="728415">
                  <a:moveTo>
                    <a:pt x="770956" y="0"/>
                  </a:moveTo>
                  <a:cubicBezTo>
                    <a:pt x="778394" y="32101"/>
                    <a:pt x="782440" y="65638"/>
                    <a:pt x="782440" y="99958"/>
                  </a:cubicBezTo>
                  <a:cubicBezTo>
                    <a:pt x="782440" y="344764"/>
                    <a:pt x="583959" y="543245"/>
                    <a:pt x="339153" y="543245"/>
                  </a:cubicBezTo>
                  <a:cubicBezTo>
                    <a:pt x="203048" y="543245"/>
                    <a:pt x="81298" y="481782"/>
                    <a:pt x="0" y="385217"/>
                  </a:cubicBezTo>
                  <a:cubicBezTo>
                    <a:pt x="45412" y="581871"/>
                    <a:pt x="221448" y="728415"/>
                    <a:pt x="431803" y="728415"/>
                  </a:cubicBezTo>
                  <a:cubicBezTo>
                    <a:pt x="676609" y="728415"/>
                    <a:pt x="875090" y="529935"/>
                    <a:pt x="875090" y="285129"/>
                  </a:cubicBezTo>
                  <a:cubicBezTo>
                    <a:pt x="874960" y="176558"/>
                    <a:pt x="835812" y="77122"/>
                    <a:pt x="770956" y="0"/>
                  </a:cubicBezTo>
                  <a:close/>
                </a:path>
              </a:pathLst>
            </a:custGeom>
            <a:solidFill>
              <a:srgbClr val="BE6641">
                <a:alpha val="50000"/>
              </a:srgbClr>
            </a:solidFill>
            <a:ln w="130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1" name="Freeform: Shape 29">
              <a:extLst>
                <a:ext uri="{FF2B5EF4-FFF2-40B4-BE49-F238E27FC236}">
                  <a16:creationId xmlns:a16="http://schemas.microsoft.com/office/drawing/2014/main" id="{5CFDBD7B-1B4C-A0D8-1C5D-68E779A46D0B}"/>
                </a:ext>
              </a:extLst>
            </p:cNvPr>
            <p:cNvSpPr/>
            <p:nvPr/>
          </p:nvSpPr>
          <p:spPr>
            <a:xfrm>
              <a:off x="8893002" y="1737557"/>
              <a:ext cx="1666094" cy="629576"/>
            </a:xfrm>
            <a:custGeom>
              <a:avLst/>
              <a:gdLst>
                <a:gd name="connsiteX0" fmla="*/ 1663962 w 1666094"/>
                <a:gd name="connsiteY0" fmla="*/ 77424 h 629576"/>
                <a:gd name="connsiteX1" fmla="*/ 1165607 w 1666094"/>
                <a:gd name="connsiteY1" fmla="*/ 21573 h 629576"/>
                <a:gd name="connsiteX2" fmla="*/ 1240902 w 1666094"/>
                <a:gd name="connsiteY2" fmla="*/ 140453 h 629576"/>
                <a:gd name="connsiteX3" fmla="*/ 1379225 w 1666094"/>
                <a:gd name="connsiteY3" fmla="*/ 158722 h 629576"/>
                <a:gd name="connsiteX4" fmla="*/ 857120 w 1666094"/>
                <a:gd name="connsiteY4" fmla="*/ 399221 h 629576"/>
                <a:gd name="connsiteX5" fmla="*/ 286863 w 1666094"/>
                <a:gd name="connsiteY5" fmla="*/ 470862 h 629576"/>
                <a:gd name="connsiteX6" fmla="*/ 394912 w 1666094"/>
                <a:gd name="connsiteY6" fmla="*/ 382127 h 629576"/>
                <a:gd name="connsiteX7" fmla="*/ 395434 w 1666094"/>
                <a:gd name="connsiteY7" fmla="*/ 241716 h 629576"/>
                <a:gd name="connsiteX8" fmla="*/ 2126 w 1666094"/>
                <a:gd name="connsiteY8" fmla="*/ 552160 h 629576"/>
                <a:gd name="connsiteX9" fmla="*/ 892093 w 1666094"/>
                <a:gd name="connsiteY9" fmla="*/ 521494 h 629576"/>
                <a:gd name="connsiteX10" fmla="*/ 1663962 w 1666094"/>
                <a:gd name="connsiteY10" fmla="*/ 77424 h 62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66094" h="629576">
                  <a:moveTo>
                    <a:pt x="1663962" y="77424"/>
                  </a:moveTo>
                  <a:cubicBezTo>
                    <a:pt x="1641256" y="-2177"/>
                    <a:pt x="1440557" y="-19663"/>
                    <a:pt x="1165607" y="21573"/>
                  </a:cubicBezTo>
                  <a:cubicBezTo>
                    <a:pt x="1176047" y="32795"/>
                    <a:pt x="1218196" y="80295"/>
                    <a:pt x="1240902" y="140453"/>
                  </a:cubicBezTo>
                  <a:cubicBezTo>
                    <a:pt x="1321938" y="133014"/>
                    <a:pt x="1373483" y="138495"/>
                    <a:pt x="1379225" y="158722"/>
                  </a:cubicBezTo>
                  <a:cubicBezTo>
                    <a:pt x="1392535" y="205438"/>
                    <a:pt x="1158821" y="313096"/>
                    <a:pt x="857120" y="399221"/>
                  </a:cubicBezTo>
                  <a:cubicBezTo>
                    <a:pt x="555550" y="485478"/>
                    <a:pt x="300174" y="517449"/>
                    <a:pt x="286863" y="470862"/>
                  </a:cubicBezTo>
                  <a:cubicBezTo>
                    <a:pt x="281121" y="450505"/>
                    <a:pt x="321966" y="418665"/>
                    <a:pt x="394912" y="382127"/>
                  </a:cubicBezTo>
                  <a:cubicBezTo>
                    <a:pt x="392563" y="364641"/>
                    <a:pt x="383950" y="289998"/>
                    <a:pt x="395434" y="241716"/>
                  </a:cubicBezTo>
                  <a:cubicBezTo>
                    <a:pt x="140449" y="351852"/>
                    <a:pt x="-20580" y="472559"/>
                    <a:pt x="2126" y="552160"/>
                  </a:cubicBezTo>
                  <a:cubicBezTo>
                    <a:pt x="34750" y="666342"/>
                    <a:pt x="433146" y="652640"/>
                    <a:pt x="892093" y="521494"/>
                  </a:cubicBezTo>
                  <a:cubicBezTo>
                    <a:pt x="1351038" y="390478"/>
                    <a:pt x="1696585" y="191606"/>
                    <a:pt x="1663962" y="77424"/>
                  </a:cubicBezTo>
                  <a:close/>
                </a:path>
              </a:pathLst>
            </a:custGeom>
            <a:solidFill>
              <a:srgbClr val="FFCF62"/>
            </a:solidFill>
            <a:ln w="130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2" name="Freeform: Shape 30">
              <a:extLst>
                <a:ext uri="{FF2B5EF4-FFF2-40B4-BE49-F238E27FC236}">
                  <a16:creationId xmlns:a16="http://schemas.microsoft.com/office/drawing/2014/main" id="{2E35EFD2-B52C-2F9D-F00F-160625A0A6E0}"/>
                </a:ext>
              </a:extLst>
            </p:cNvPr>
            <p:cNvSpPr/>
            <p:nvPr/>
          </p:nvSpPr>
          <p:spPr>
            <a:xfrm>
              <a:off x="9000211" y="1785601"/>
              <a:ext cx="1452401" cy="527996"/>
            </a:xfrm>
            <a:custGeom>
              <a:avLst/>
              <a:gdLst>
                <a:gd name="connsiteX0" fmla="*/ 1097416 w 1452401"/>
                <a:gd name="connsiteY0" fmla="*/ 12547 h 527996"/>
                <a:gd name="connsiteX1" fmla="*/ 1091674 w 1452401"/>
                <a:gd name="connsiteY1" fmla="*/ 14896 h 527996"/>
                <a:gd name="connsiteX2" fmla="*/ 1107594 w 1452401"/>
                <a:gd name="connsiteY2" fmla="*/ 39298 h 527996"/>
                <a:gd name="connsiteX3" fmla="*/ 1422475 w 1452401"/>
                <a:gd name="connsiteY3" fmla="*/ 64353 h 527996"/>
                <a:gd name="connsiteX4" fmla="*/ 1421562 w 1452401"/>
                <a:gd name="connsiteY4" fmla="*/ 87189 h 527996"/>
                <a:gd name="connsiteX5" fmla="*/ 744300 w 1452401"/>
                <a:gd name="connsiteY5" fmla="*/ 407029 h 527996"/>
                <a:gd name="connsiteX6" fmla="*/ 28542 w 1452401"/>
                <a:gd name="connsiteY6" fmla="*/ 454137 h 527996"/>
                <a:gd name="connsiteX7" fmla="*/ 29847 w 1452401"/>
                <a:gd name="connsiteY7" fmla="*/ 443306 h 527996"/>
                <a:gd name="connsiteX8" fmla="*/ 283266 w 1452401"/>
                <a:gd name="connsiteY8" fmla="*/ 281233 h 527996"/>
                <a:gd name="connsiteX9" fmla="*/ 282614 w 1452401"/>
                <a:gd name="connsiteY9" fmla="*/ 252916 h 527996"/>
                <a:gd name="connsiteX10" fmla="*/ 278699 w 1452401"/>
                <a:gd name="connsiteY10" fmla="*/ 253438 h 527996"/>
                <a:gd name="connsiteX11" fmla="*/ 4010 w 1452401"/>
                <a:gd name="connsiteY11" fmla="*/ 432736 h 527996"/>
                <a:gd name="connsiteX12" fmla="*/ 3879 w 1452401"/>
                <a:gd name="connsiteY12" fmla="*/ 467056 h 527996"/>
                <a:gd name="connsiteX13" fmla="*/ 216062 w 1452401"/>
                <a:gd name="connsiteY13" fmla="*/ 527997 h 527996"/>
                <a:gd name="connsiteX14" fmla="*/ 751999 w 1452401"/>
                <a:gd name="connsiteY14" fmla="*/ 433650 h 527996"/>
                <a:gd name="connsiteX15" fmla="*/ 1447008 w 1452401"/>
                <a:gd name="connsiteY15" fmla="*/ 98151 h 527996"/>
                <a:gd name="connsiteX16" fmla="*/ 1447138 w 1452401"/>
                <a:gd name="connsiteY16" fmla="*/ 51564 h 527996"/>
                <a:gd name="connsiteX17" fmla="*/ 1097416 w 1452401"/>
                <a:gd name="connsiteY17" fmla="*/ 12547 h 52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52401" h="527996">
                  <a:moveTo>
                    <a:pt x="1097416" y="12547"/>
                  </a:moveTo>
                  <a:cubicBezTo>
                    <a:pt x="1095197" y="12808"/>
                    <a:pt x="1093370" y="13721"/>
                    <a:pt x="1091674" y="14896"/>
                  </a:cubicBezTo>
                  <a:cubicBezTo>
                    <a:pt x="1096894" y="22334"/>
                    <a:pt x="1102244" y="30424"/>
                    <a:pt x="1107594" y="39298"/>
                  </a:cubicBezTo>
                  <a:cubicBezTo>
                    <a:pt x="1219297" y="23900"/>
                    <a:pt x="1398334" y="17506"/>
                    <a:pt x="1422475" y="64353"/>
                  </a:cubicBezTo>
                  <a:cubicBezTo>
                    <a:pt x="1425737" y="70747"/>
                    <a:pt x="1425476" y="78185"/>
                    <a:pt x="1421562" y="87189"/>
                  </a:cubicBezTo>
                  <a:cubicBezTo>
                    <a:pt x="1391418" y="157264"/>
                    <a:pt x="1170362" y="283321"/>
                    <a:pt x="744300" y="407029"/>
                  </a:cubicBezTo>
                  <a:cubicBezTo>
                    <a:pt x="261343" y="547310"/>
                    <a:pt x="50726" y="498505"/>
                    <a:pt x="28542" y="454137"/>
                  </a:cubicBezTo>
                  <a:cubicBezTo>
                    <a:pt x="27368" y="452049"/>
                    <a:pt x="27890" y="448135"/>
                    <a:pt x="29847" y="443306"/>
                  </a:cubicBezTo>
                  <a:cubicBezTo>
                    <a:pt x="51901" y="388890"/>
                    <a:pt x="183177" y="312291"/>
                    <a:pt x="283266" y="281233"/>
                  </a:cubicBezTo>
                  <a:cubicBezTo>
                    <a:pt x="282875" y="272229"/>
                    <a:pt x="282614" y="262703"/>
                    <a:pt x="282614" y="252916"/>
                  </a:cubicBezTo>
                  <a:cubicBezTo>
                    <a:pt x="281309" y="252916"/>
                    <a:pt x="280004" y="253047"/>
                    <a:pt x="278699" y="253438"/>
                  </a:cubicBezTo>
                  <a:cubicBezTo>
                    <a:pt x="158384" y="289715"/>
                    <a:pt x="27499" y="375058"/>
                    <a:pt x="4010" y="432736"/>
                  </a:cubicBezTo>
                  <a:cubicBezTo>
                    <a:pt x="-2776" y="449178"/>
                    <a:pt x="356" y="460792"/>
                    <a:pt x="3879" y="467056"/>
                  </a:cubicBezTo>
                  <a:cubicBezTo>
                    <a:pt x="20452" y="500201"/>
                    <a:pt x="87917" y="527997"/>
                    <a:pt x="216062" y="527997"/>
                  </a:cubicBezTo>
                  <a:cubicBezTo>
                    <a:pt x="337551" y="527997"/>
                    <a:pt x="513457" y="502942"/>
                    <a:pt x="751999" y="433650"/>
                  </a:cubicBezTo>
                  <a:cubicBezTo>
                    <a:pt x="1134345" y="322600"/>
                    <a:pt x="1407077" y="190932"/>
                    <a:pt x="1447008" y="98151"/>
                  </a:cubicBezTo>
                  <a:cubicBezTo>
                    <a:pt x="1456012" y="77141"/>
                    <a:pt x="1452097" y="61221"/>
                    <a:pt x="1447138" y="51564"/>
                  </a:cubicBezTo>
                  <a:cubicBezTo>
                    <a:pt x="1405511" y="-29342"/>
                    <a:pt x="1128734" y="7980"/>
                    <a:pt x="1097416" y="12547"/>
                  </a:cubicBezTo>
                  <a:close/>
                </a:path>
              </a:pathLst>
            </a:custGeom>
            <a:solidFill>
              <a:srgbClr val="FAAF40"/>
            </a:solidFill>
            <a:ln w="130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3" name="Freeform: Shape 31">
              <a:extLst>
                <a:ext uri="{FF2B5EF4-FFF2-40B4-BE49-F238E27FC236}">
                  <a16:creationId xmlns:a16="http://schemas.microsoft.com/office/drawing/2014/main" id="{2327DE06-0173-5103-9D2F-03A2296EF2AA}"/>
                </a:ext>
              </a:extLst>
            </p:cNvPr>
            <p:cNvSpPr/>
            <p:nvPr/>
          </p:nvSpPr>
          <p:spPr>
            <a:xfrm>
              <a:off x="9332375" y="1609103"/>
              <a:ext cx="801659" cy="426042"/>
            </a:xfrm>
            <a:custGeom>
              <a:avLst/>
              <a:gdLst>
                <a:gd name="connsiteX0" fmla="*/ 753508 w 801659"/>
                <a:gd name="connsiteY0" fmla="*/ 298659 h 426042"/>
                <a:gd name="connsiteX1" fmla="*/ 801660 w 801659"/>
                <a:gd name="connsiteY1" fmla="*/ 269951 h 426042"/>
                <a:gd name="connsiteX2" fmla="*/ 385385 w 801659"/>
                <a:gd name="connsiteY2" fmla="*/ 90 h 426042"/>
                <a:gd name="connsiteX3" fmla="*/ 371292 w 801659"/>
                <a:gd name="connsiteY3" fmla="*/ 10138 h 426042"/>
                <a:gd name="connsiteX4" fmla="*/ 345193 w 801659"/>
                <a:gd name="connsiteY4" fmla="*/ 41456 h 426042"/>
                <a:gd name="connsiteX5" fmla="*/ 405612 w 801659"/>
                <a:gd name="connsiteY5" fmla="*/ 111923 h 426042"/>
                <a:gd name="connsiteX6" fmla="*/ 384994 w 801659"/>
                <a:gd name="connsiteY6" fmla="*/ 191524 h 426042"/>
                <a:gd name="connsiteX7" fmla="*/ 17132 w 801659"/>
                <a:gd name="connsiteY7" fmla="*/ 356990 h 426042"/>
                <a:gd name="connsiteX8" fmla="*/ 3300 w 801659"/>
                <a:gd name="connsiteY8" fmla="*/ 371214 h 426042"/>
                <a:gd name="connsiteX9" fmla="*/ 16480 w 801659"/>
                <a:gd name="connsiteY9" fmla="*/ 414668 h 426042"/>
                <a:gd name="connsiteX10" fmla="*/ 63980 w 801659"/>
                <a:gd name="connsiteY10" fmla="*/ 426021 h 426042"/>
                <a:gd name="connsiteX11" fmla="*/ 298477 w 801659"/>
                <a:gd name="connsiteY11" fmla="*/ 405142 h 426042"/>
                <a:gd name="connsiteX12" fmla="*/ 353023 w 801659"/>
                <a:gd name="connsiteY12" fmla="*/ 422628 h 426042"/>
                <a:gd name="connsiteX13" fmla="*/ 441106 w 801659"/>
                <a:gd name="connsiteY13" fmla="*/ 415973 h 426042"/>
                <a:gd name="connsiteX14" fmla="*/ 753508 w 801659"/>
                <a:gd name="connsiteY14" fmla="*/ 298659 h 42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1659" h="426042">
                  <a:moveTo>
                    <a:pt x="753508" y="298659"/>
                  </a:moveTo>
                  <a:cubicBezTo>
                    <a:pt x="769950" y="289916"/>
                    <a:pt x="786392" y="280651"/>
                    <a:pt x="801660" y="269951"/>
                  </a:cubicBezTo>
                  <a:cubicBezTo>
                    <a:pt x="731585" y="104615"/>
                    <a:pt x="566511" y="-3564"/>
                    <a:pt x="385385" y="90"/>
                  </a:cubicBezTo>
                  <a:cubicBezTo>
                    <a:pt x="380688" y="3352"/>
                    <a:pt x="375859" y="6614"/>
                    <a:pt x="371292" y="10138"/>
                  </a:cubicBezTo>
                  <a:cubicBezTo>
                    <a:pt x="360331" y="18489"/>
                    <a:pt x="349369" y="28276"/>
                    <a:pt x="345193" y="41456"/>
                  </a:cubicBezTo>
                  <a:cubicBezTo>
                    <a:pt x="334493" y="75646"/>
                    <a:pt x="388387" y="91566"/>
                    <a:pt x="405612" y="111923"/>
                  </a:cubicBezTo>
                  <a:cubicBezTo>
                    <a:pt x="430667" y="141675"/>
                    <a:pt x="414616" y="173907"/>
                    <a:pt x="384994" y="191524"/>
                  </a:cubicBezTo>
                  <a:cubicBezTo>
                    <a:pt x="269116" y="260816"/>
                    <a:pt x="123876" y="274387"/>
                    <a:pt x="17132" y="356990"/>
                  </a:cubicBezTo>
                  <a:cubicBezTo>
                    <a:pt x="11913" y="361035"/>
                    <a:pt x="6562" y="365472"/>
                    <a:pt x="3300" y="371214"/>
                  </a:cubicBezTo>
                  <a:cubicBezTo>
                    <a:pt x="-4790" y="385698"/>
                    <a:pt x="2909" y="405011"/>
                    <a:pt x="16480" y="414668"/>
                  </a:cubicBezTo>
                  <a:cubicBezTo>
                    <a:pt x="29921" y="424324"/>
                    <a:pt x="47407" y="426282"/>
                    <a:pt x="63980" y="426021"/>
                  </a:cubicBezTo>
                  <a:cubicBezTo>
                    <a:pt x="143059" y="425238"/>
                    <a:pt x="222268" y="384263"/>
                    <a:pt x="298477" y="405142"/>
                  </a:cubicBezTo>
                  <a:cubicBezTo>
                    <a:pt x="316876" y="410231"/>
                    <a:pt x="334362" y="418713"/>
                    <a:pt x="353023" y="422628"/>
                  </a:cubicBezTo>
                  <a:cubicBezTo>
                    <a:pt x="382123" y="428631"/>
                    <a:pt x="412267" y="422759"/>
                    <a:pt x="441106" y="415973"/>
                  </a:cubicBezTo>
                  <a:cubicBezTo>
                    <a:pt x="549677" y="390396"/>
                    <a:pt x="654985" y="350857"/>
                    <a:pt x="753508" y="298659"/>
                  </a:cubicBezTo>
                  <a:close/>
                </a:path>
              </a:pathLst>
            </a:custGeom>
            <a:solidFill>
              <a:srgbClr val="F6931E"/>
            </a:solidFill>
            <a:ln w="130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4" name="Freeform: Shape 32">
              <a:extLst>
                <a:ext uri="{FF2B5EF4-FFF2-40B4-BE49-F238E27FC236}">
                  <a16:creationId xmlns:a16="http://schemas.microsoft.com/office/drawing/2014/main" id="{22E2E77F-257F-132D-6D30-97172816A360}"/>
                </a:ext>
              </a:extLst>
            </p:cNvPr>
            <p:cNvSpPr/>
            <p:nvPr/>
          </p:nvSpPr>
          <p:spPr>
            <a:xfrm>
              <a:off x="9573940" y="1674701"/>
              <a:ext cx="535692" cy="283543"/>
            </a:xfrm>
            <a:custGeom>
              <a:avLst/>
              <a:gdLst>
                <a:gd name="connsiteX0" fmla="*/ 512856 w 535692"/>
                <a:gd name="connsiteY0" fmla="*/ 166640 h 283543"/>
                <a:gd name="connsiteX1" fmla="*/ 535692 w 535692"/>
                <a:gd name="connsiteY1" fmla="*/ 155418 h 283543"/>
                <a:gd name="connsiteX2" fmla="*/ 384059 w 535692"/>
                <a:gd name="connsiteY2" fmla="*/ 0 h 283543"/>
                <a:gd name="connsiteX3" fmla="*/ 309677 w 535692"/>
                <a:gd name="connsiteY3" fmla="*/ 28839 h 283543"/>
                <a:gd name="connsiteX4" fmla="*/ 290234 w 535692"/>
                <a:gd name="connsiteY4" fmla="*/ 54155 h 283543"/>
                <a:gd name="connsiteX5" fmla="*/ 312026 w 535692"/>
                <a:gd name="connsiteY5" fmla="*/ 78035 h 283543"/>
                <a:gd name="connsiteX6" fmla="*/ 303414 w 535692"/>
                <a:gd name="connsiteY6" fmla="*/ 104003 h 283543"/>
                <a:gd name="connsiteX7" fmla="*/ 170441 w 535692"/>
                <a:gd name="connsiteY7" fmla="*/ 179298 h 283543"/>
                <a:gd name="connsiteX8" fmla="*/ 9934 w 535692"/>
                <a:gd name="connsiteY8" fmla="*/ 249373 h 283543"/>
                <a:gd name="connsiteX9" fmla="*/ 277 w 535692"/>
                <a:gd name="connsiteY9" fmla="*/ 258116 h 283543"/>
                <a:gd name="connsiteX10" fmla="*/ 6280 w 535692"/>
                <a:gd name="connsiteY10" fmla="*/ 271166 h 283543"/>
                <a:gd name="connsiteX11" fmla="*/ 91362 w 535692"/>
                <a:gd name="connsiteY11" fmla="*/ 275211 h 283543"/>
                <a:gd name="connsiteX12" fmla="*/ 208806 w 535692"/>
                <a:gd name="connsiteY12" fmla="*/ 241544 h 283543"/>
                <a:gd name="connsiteX13" fmla="*/ 314506 w 535692"/>
                <a:gd name="connsiteY13" fmla="*/ 218838 h 283543"/>
                <a:gd name="connsiteX14" fmla="*/ 343736 w 535692"/>
                <a:gd name="connsiteY14" fmla="*/ 235671 h 283543"/>
                <a:gd name="connsiteX15" fmla="*/ 365398 w 535692"/>
                <a:gd name="connsiteY15" fmla="*/ 229799 h 283543"/>
                <a:gd name="connsiteX16" fmla="*/ 512856 w 535692"/>
                <a:gd name="connsiteY16" fmla="*/ 166640 h 28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5692" h="283543">
                  <a:moveTo>
                    <a:pt x="512856" y="166640"/>
                  </a:moveTo>
                  <a:cubicBezTo>
                    <a:pt x="520424" y="163508"/>
                    <a:pt x="528254" y="159724"/>
                    <a:pt x="535692" y="155418"/>
                  </a:cubicBezTo>
                  <a:cubicBezTo>
                    <a:pt x="498502" y="91215"/>
                    <a:pt x="446043" y="38104"/>
                    <a:pt x="384059" y="0"/>
                  </a:cubicBezTo>
                  <a:cubicBezTo>
                    <a:pt x="358613" y="6394"/>
                    <a:pt x="333558" y="17356"/>
                    <a:pt x="309677" y="28839"/>
                  </a:cubicBezTo>
                  <a:cubicBezTo>
                    <a:pt x="299238" y="33928"/>
                    <a:pt x="287102" y="43063"/>
                    <a:pt x="290234" y="54155"/>
                  </a:cubicBezTo>
                  <a:cubicBezTo>
                    <a:pt x="293105" y="64725"/>
                    <a:pt x="307850" y="67857"/>
                    <a:pt x="312026" y="78035"/>
                  </a:cubicBezTo>
                  <a:cubicBezTo>
                    <a:pt x="315680" y="86909"/>
                    <a:pt x="309808" y="96696"/>
                    <a:pt x="303414" y="104003"/>
                  </a:cubicBezTo>
                  <a:cubicBezTo>
                    <a:pt x="269485" y="142760"/>
                    <a:pt x="218462" y="160768"/>
                    <a:pt x="170441" y="179298"/>
                  </a:cubicBezTo>
                  <a:cubicBezTo>
                    <a:pt x="115894" y="200308"/>
                    <a:pt x="62392" y="223666"/>
                    <a:pt x="9934" y="249373"/>
                  </a:cubicBezTo>
                  <a:cubicBezTo>
                    <a:pt x="5888" y="251331"/>
                    <a:pt x="1451" y="253810"/>
                    <a:pt x="277" y="258116"/>
                  </a:cubicBezTo>
                  <a:cubicBezTo>
                    <a:pt x="-1028" y="263075"/>
                    <a:pt x="2495" y="267903"/>
                    <a:pt x="6280" y="271166"/>
                  </a:cubicBezTo>
                  <a:cubicBezTo>
                    <a:pt x="28855" y="290479"/>
                    <a:pt x="62914" y="283432"/>
                    <a:pt x="91362" y="275211"/>
                  </a:cubicBezTo>
                  <a:cubicBezTo>
                    <a:pt x="130510" y="263989"/>
                    <a:pt x="169658" y="252766"/>
                    <a:pt x="208806" y="241544"/>
                  </a:cubicBezTo>
                  <a:cubicBezTo>
                    <a:pt x="231381" y="235149"/>
                    <a:pt x="292191" y="205397"/>
                    <a:pt x="314506" y="218838"/>
                  </a:cubicBezTo>
                  <a:cubicBezTo>
                    <a:pt x="325467" y="225493"/>
                    <a:pt x="328860" y="236324"/>
                    <a:pt x="343736" y="235671"/>
                  </a:cubicBezTo>
                  <a:cubicBezTo>
                    <a:pt x="351305" y="235280"/>
                    <a:pt x="358351" y="232540"/>
                    <a:pt x="365398" y="229799"/>
                  </a:cubicBezTo>
                  <a:cubicBezTo>
                    <a:pt x="383406" y="222753"/>
                    <a:pt x="512856" y="185040"/>
                    <a:pt x="512856" y="166640"/>
                  </a:cubicBezTo>
                  <a:close/>
                </a:path>
              </a:pathLst>
            </a:custGeom>
            <a:solidFill>
              <a:srgbClr val="994628"/>
            </a:solidFill>
            <a:ln w="130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75" name="Graphic 7">
            <a:extLst>
              <a:ext uri="{FF2B5EF4-FFF2-40B4-BE49-F238E27FC236}">
                <a16:creationId xmlns:a16="http://schemas.microsoft.com/office/drawing/2014/main" id="{46561856-76EA-6563-589F-0565BFE9272F}"/>
              </a:ext>
            </a:extLst>
          </p:cNvPr>
          <p:cNvGrpSpPr/>
          <p:nvPr/>
        </p:nvGrpSpPr>
        <p:grpSpPr>
          <a:xfrm>
            <a:off x="7903970" y="382788"/>
            <a:ext cx="742205" cy="742205"/>
            <a:chOff x="1871662" y="1604962"/>
            <a:chExt cx="989606" cy="989606"/>
          </a:xfrm>
        </p:grpSpPr>
        <p:sp>
          <p:nvSpPr>
            <p:cNvPr id="76" name="Freeform: Shape 9">
              <a:extLst>
                <a:ext uri="{FF2B5EF4-FFF2-40B4-BE49-F238E27FC236}">
                  <a16:creationId xmlns:a16="http://schemas.microsoft.com/office/drawing/2014/main" id="{C68261C3-A3C4-5190-0768-AA39AD4A100F}"/>
                </a:ext>
              </a:extLst>
            </p:cNvPr>
            <p:cNvSpPr/>
            <p:nvPr/>
          </p:nvSpPr>
          <p:spPr>
            <a:xfrm>
              <a:off x="1871662" y="1604962"/>
              <a:ext cx="989606" cy="989606"/>
            </a:xfrm>
            <a:custGeom>
              <a:avLst/>
              <a:gdLst>
                <a:gd name="connsiteX0" fmla="*/ 989606 w 989606"/>
                <a:gd name="connsiteY0" fmla="*/ 494803 h 989606"/>
                <a:gd name="connsiteX1" fmla="*/ 494803 w 989606"/>
                <a:gd name="connsiteY1" fmla="*/ 989606 h 989606"/>
                <a:gd name="connsiteX2" fmla="*/ 0 w 989606"/>
                <a:gd name="connsiteY2" fmla="*/ 494803 h 989606"/>
                <a:gd name="connsiteX3" fmla="*/ 494803 w 989606"/>
                <a:gd name="connsiteY3" fmla="*/ 0 h 989606"/>
                <a:gd name="connsiteX4" fmla="*/ 989606 w 989606"/>
                <a:gd name="connsiteY4" fmla="*/ 494803 h 989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9606" h="989606">
                  <a:moveTo>
                    <a:pt x="989606" y="494803"/>
                  </a:moveTo>
                  <a:cubicBezTo>
                    <a:pt x="989606" y="768075"/>
                    <a:pt x="768075" y="989606"/>
                    <a:pt x="494803" y="989606"/>
                  </a:cubicBezTo>
                  <a:cubicBezTo>
                    <a:pt x="221531" y="989606"/>
                    <a:pt x="0" y="768075"/>
                    <a:pt x="0" y="494803"/>
                  </a:cubicBezTo>
                  <a:cubicBezTo>
                    <a:pt x="0" y="221531"/>
                    <a:pt x="221531" y="0"/>
                    <a:pt x="494803" y="0"/>
                  </a:cubicBezTo>
                  <a:cubicBezTo>
                    <a:pt x="768075" y="0"/>
                    <a:pt x="989606" y="221531"/>
                    <a:pt x="989606" y="494803"/>
                  </a:cubicBezTo>
                  <a:close/>
                </a:path>
              </a:pathLst>
            </a:custGeom>
            <a:solidFill>
              <a:srgbClr val="FFFFFF"/>
            </a:solidFill>
            <a:ln w="213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7" name="Freeform: Shape 10">
              <a:extLst>
                <a:ext uri="{FF2B5EF4-FFF2-40B4-BE49-F238E27FC236}">
                  <a16:creationId xmlns:a16="http://schemas.microsoft.com/office/drawing/2014/main" id="{7CBBA6E2-3937-CCF0-5B11-CB4A9A5D6DD0}"/>
                </a:ext>
              </a:extLst>
            </p:cNvPr>
            <p:cNvSpPr/>
            <p:nvPr/>
          </p:nvSpPr>
          <p:spPr>
            <a:xfrm>
              <a:off x="2407414" y="1780489"/>
              <a:ext cx="268729" cy="268729"/>
            </a:xfrm>
            <a:custGeom>
              <a:avLst/>
              <a:gdLst>
                <a:gd name="connsiteX0" fmla="*/ 268729 w 268729"/>
                <a:gd name="connsiteY0" fmla="*/ 134365 h 268729"/>
                <a:gd name="connsiteX1" fmla="*/ 134365 w 268729"/>
                <a:gd name="connsiteY1" fmla="*/ 268729 h 268729"/>
                <a:gd name="connsiteX2" fmla="*/ 0 w 268729"/>
                <a:gd name="connsiteY2" fmla="*/ 134365 h 268729"/>
                <a:gd name="connsiteX3" fmla="*/ 134365 w 268729"/>
                <a:gd name="connsiteY3" fmla="*/ 0 h 268729"/>
                <a:gd name="connsiteX4" fmla="*/ 268729 w 268729"/>
                <a:gd name="connsiteY4" fmla="*/ 134365 h 268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729" h="268729">
                  <a:moveTo>
                    <a:pt x="268729" y="134365"/>
                  </a:moveTo>
                  <a:cubicBezTo>
                    <a:pt x="268729" y="208585"/>
                    <a:pt x="208585" y="268729"/>
                    <a:pt x="134365" y="268729"/>
                  </a:cubicBezTo>
                  <a:cubicBezTo>
                    <a:pt x="60144" y="268729"/>
                    <a:pt x="0" y="208585"/>
                    <a:pt x="0" y="134365"/>
                  </a:cubicBezTo>
                  <a:cubicBezTo>
                    <a:pt x="0" y="60144"/>
                    <a:pt x="60144" y="0"/>
                    <a:pt x="134365" y="0"/>
                  </a:cubicBezTo>
                  <a:cubicBezTo>
                    <a:pt x="208585" y="0"/>
                    <a:pt x="268729" y="60144"/>
                    <a:pt x="268729" y="134365"/>
                  </a:cubicBezTo>
                  <a:close/>
                </a:path>
              </a:pathLst>
            </a:custGeom>
            <a:solidFill>
              <a:srgbClr val="E5E6E7"/>
            </a:solidFill>
            <a:ln w="213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8" name="Freeform: Shape 11">
              <a:extLst>
                <a:ext uri="{FF2B5EF4-FFF2-40B4-BE49-F238E27FC236}">
                  <a16:creationId xmlns:a16="http://schemas.microsoft.com/office/drawing/2014/main" id="{751C6D09-EDCC-0068-E9EE-54368E603BB8}"/>
                </a:ext>
              </a:extLst>
            </p:cNvPr>
            <p:cNvSpPr/>
            <p:nvPr/>
          </p:nvSpPr>
          <p:spPr>
            <a:xfrm>
              <a:off x="2073422" y="2114054"/>
              <a:ext cx="90856" cy="90856"/>
            </a:xfrm>
            <a:custGeom>
              <a:avLst/>
              <a:gdLst>
                <a:gd name="connsiteX0" fmla="*/ 90856 w 90856"/>
                <a:gd name="connsiteY0" fmla="*/ 45428 h 90856"/>
                <a:gd name="connsiteX1" fmla="*/ 45428 w 90856"/>
                <a:gd name="connsiteY1" fmla="*/ 90856 h 90856"/>
                <a:gd name="connsiteX2" fmla="*/ 0 w 90856"/>
                <a:gd name="connsiteY2" fmla="*/ 45428 h 90856"/>
                <a:gd name="connsiteX3" fmla="*/ 45428 w 90856"/>
                <a:gd name="connsiteY3" fmla="*/ 0 h 90856"/>
                <a:gd name="connsiteX4" fmla="*/ 90856 w 90856"/>
                <a:gd name="connsiteY4" fmla="*/ 45428 h 9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856" h="90856">
                  <a:moveTo>
                    <a:pt x="90856" y="45428"/>
                  </a:moveTo>
                  <a:cubicBezTo>
                    <a:pt x="90856" y="70517"/>
                    <a:pt x="70517" y="90856"/>
                    <a:pt x="45428" y="90856"/>
                  </a:cubicBezTo>
                  <a:cubicBezTo>
                    <a:pt x="20339" y="90856"/>
                    <a:pt x="0" y="70517"/>
                    <a:pt x="0" y="45428"/>
                  </a:cubicBezTo>
                  <a:cubicBezTo>
                    <a:pt x="0" y="20339"/>
                    <a:pt x="20339" y="0"/>
                    <a:pt x="45428" y="0"/>
                  </a:cubicBezTo>
                  <a:cubicBezTo>
                    <a:pt x="70517" y="0"/>
                    <a:pt x="90856" y="20339"/>
                    <a:pt x="90856" y="45428"/>
                  </a:cubicBezTo>
                  <a:close/>
                </a:path>
              </a:pathLst>
            </a:custGeom>
            <a:solidFill>
              <a:srgbClr val="E5E6E7"/>
            </a:solidFill>
            <a:ln w="213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9" name="Freeform: Shape 12">
              <a:extLst>
                <a:ext uri="{FF2B5EF4-FFF2-40B4-BE49-F238E27FC236}">
                  <a16:creationId xmlns:a16="http://schemas.microsoft.com/office/drawing/2014/main" id="{195BCCA0-8BB2-D3CA-68DB-855BECF72B55}"/>
                </a:ext>
              </a:extLst>
            </p:cNvPr>
            <p:cNvSpPr/>
            <p:nvPr/>
          </p:nvSpPr>
          <p:spPr>
            <a:xfrm>
              <a:off x="2630715" y="2099765"/>
              <a:ext cx="90856" cy="90856"/>
            </a:xfrm>
            <a:custGeom>
              <a:avLst/>
              <a:gdLst>
                <a:gd name="connsiteX0" fmla="*/ 90856 w 90856"/>
                <a:gd name="connsiteY0" fmla="*/ 45428 h 90856"/>
                <a:gd name="connsiteX1" fmla="*/ 45428 w 90856"/>
                <a:gd name="connsiteY1" fmla="*/ 90856 h 90856"/>
                <a:gd name="connsiteX2" fmla="*/ 0 w 90856"/>
                <a:gd name="connsiteY2" fmla="*/ 45428 h 90856"/>
                <a:gd name="connsiteX3" fmla="*/ 45428 w 90856"/>
                <a:gd name="connsiteY3" fmla="*/ 0 h 90856"/>
                <a:gd name="connsiteX4" fmla="*/ 90856 w 90856"/>
                <a:gd name="connsiteY4" fmla="*/ 45428 h 9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856" h="90856">
                  <a:moveTo>
                    <a:pt x="90856" y="45428"/>
                  </a:moveTo>
                  <a:cubicBezTo>
                    <a:pt x="90856" y="70595"/>
                    <a:pt x="70595" y="90856"/>
                    <a:pt x="45428" y="90856"/>
                  </a:cubicBezTo>
                  <a:cubicBezTo>
                    <a:pt x="20261" y="90856"/>
                    <a:pt x="0" y="70595"/>
                    <a:pt x="0" y="45428"/>
                  </a:cubicBezTo>
                  <a:cubicBezTo>
                    <a:pt x="0" y="20261"/>
                    <a:pt x="20261" y="0"/>
                    <a:pt x="45428" y="0"/>
                  </a:cubicBezTo>
                  <a:cubicBezTo>
                    <a:pt x="70381" y="0"/>
                    <a:pt x="90856" y="20475"/>
                    <a:pt x="90856" y="45428"/>
                  </a:cubicBezTo>
                  <a:close/>
                </a:path>
              </a:pathLst>
            </a:custGeom>
            <a:solidFill>
              <a:srgbClr val="E5E6E7"/>
            </a:solidFill>
            <a:ln w="213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0" name="Freeform: Shape 13">
              <a:extLst>
                <a:ext uri="{FF2B5EF4-FFF2-40B4-BE49-F238E27FC236}">
                  <a16:creationId xmlns:a16="http://schemas.microsoft.com/office/drawing/2014/main" id="{007007A2-E286-8EAB-DB6C-61F3C1C93D31}"/>
                </a:ext>
              </a:extLst>
            </p:cNvPr>
            <p:cNvSpPr/>
            <p:nvPr/>
          </p:nvSpPr>
          <p:spPr>
            <a:xfrm>
              <a:off x="2119063" y="2347166"/>
              <a:ext cx="90856" cy="90856"/>
            </a:xfrm>
            <a:custGeom>
              <a:avLst/>
              <a:gdLst>
                <a:gd name="connsiteX0" fmla="*/ 90856 w 90856"/>
                <a:gd name="connsiteY0" fmla="*/ 45428 h 90856"/>
                <a:gd name="connsiteX1" fmla="*/ 45428 w 90856"/>
                <a:gd name="connsiteY1" fmla="*/ 90856 h 90856"/>
                <a:gd name="connsiteX2" fmla="*/ 0 w 90856"/>
                <a:gd name="connsiteY2" fmla="*/ 45428 h 90856"/>
                <a:gd name="connsiteX3" fmla="*/ 45428 w 90856"/>
                <a:gd name="connsiteY3" fmla="*/ 0 h 90856"/>
                <a:gd name="connsiteX4" fmla="*/ 90856 w 90856"/>
                <a:gd name="connsiteY4" fmla="*/ 45428 h 9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856" h="90856">
                  <a:moveTo>
                    <a:pt x="90856" y="45428"/>
                  </a:moveTo>
                  <a:cubicBezTo>
                    <a:pt x="90856" y="70595"/>
                    <a:pt x="70595" y="90856"/>
                    <a:pt x="45428" y="90856"/>
                  </a:cubicBezTo>
                  <a:cubicBezTo>
                    <a:pt x="20261" y="90856"/>
                    <a:pt x="0" y="70595"/>
                    <a:pt x="0" y="45428"/>
                  </a:cubicBezTo>
                  <a:cubicBezTo>
                    <a:pt x="0" y="20261"/>
                    <a:pt x="20261" y="0"/>
                    <a:pt x="45428" y="0"/>
                  </a:cubicBezTo>
                  <a:cubicBezTo>
                    <a:pt x="70381" y="0"/>
                    <a:pt x="90856" y="20475"/>
                    <a:pt x="90856" y="45428"/>
                  </a:cubicBezTo>
                  <a:close/>
                </a:path>
              </a:pathLst>
            </a:custGeom>
            <a:solidFill>
              <a:srgbClr val="E5E6E7"/>
            </a:solidFill>
            <a:ln w="213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1" name="Freeform: Shape 14">
              <a:extLst>
                <a:ext uri="{FF2B5EF4-FFF2-40B4-BE49-F238E27FC236}">
                  <a16:creationId xmlns:a16="http://schemas.microsoft.com/office/drawing/2014/main" id="{A51FB2FD-7C03-8B23-28D0-C8876239AA77}"/>
                </a:ext>
              </a:extLst>
            </p:cNvPr>
            <p:cNvSpPr/>
            <p:nvPr/>
          </p:nvSpPr>
          <p:spPr>
            <a:xfrm>
              <a:off x="2302481" y="2204910"/>
              <a:ext cx="164223" cy="164223"/>
            </a:xfrm>
            <a:custGeom>
              <a:avLst/>
              <a:gdLst>
                <a:gd name="connsiteX0" fmla="*/ 164223 w 164223"/>
                <a:gd name="connsiteY0" fmla="*/ 82112 h 164223"/>
                <a:gd name="connsiteX1" fmla="*/ 82112 w 164223"/>
                <a:gd name="connsiteY1" fmla="*/ 164223 h 164223"/>
                <a:gd name="connsiteX2" fmla="*/ 0 w 164223"/>
                <a:gd name="connsiteY2" fmla="*/ 82112 h 164223"/>
                <a:gd name="connsiteX3" fmla="*/ 82112 w 164223"/>
                <a:gd name="connsiteY3" fmla="*/ 0 h 164223"/>
                <a:gd name="connsiteX4" fmla="*/ 164223 w 164223"/>
                <a:gd name="connsiteY4" fmla="*/ 82112 h 16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23" h="164223">
                  <a:moveTo>
                    <a:pt x="164223" y="82112"/>
                  </a:moveTo>
                  <a:cubicBezTo>
                    <a:pt x="164223" y="127540"/>
                    <a:pt x="127540" y="164223"/>
                    <a:pt x="82112" y="164223"/>
                  </a:cubicBezTo>
                  <a:cubicBezTo>
                    <a:pt x="36684" y="164223"/>
                    <a:pt x="0" y="127540"/>
                    <a:pt x="0" y="82112"/>
                  </a:cubicBezTo>
                  <a:cubicBezTo>
                    <a:pt x="0" y="36684"/>
                    <a:pt x="36684" y="0"/>
                    <a:pt x="82112" y="0"/>
                  </a:cubicBezTo>
                  <a:cubicBezTo>
                    <a:pt x="127326" y="0"/>
                    <a:pt x="164223" y="36897"/>
                    <a:pt x="164223" y="82112"/>
                  </a:cubicBezTo>
                  <a:close/>
                </a:path>
              </a:pathLst>
            </a:custGeom>
            <a:solidFill>
              <a:srgbClr val="E5E6E7"/>
            </a:solidFill>
            <a:ln w="213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2" name="Freeform: Shape 15">
              <a:extLst>
                <a:ext uri="{FF2B5EF4-FFF2-40B4-BE49-F238E27FC236}">
                  <a16:creationId xmlns:a16="http://schemas.microsoft.com/office/drawing/2014/main" id="{7C0D27A9-6ED6-FC85-BE6C-888ACAE3FAA9}"/>
                </a:ext>
              </a:extLst>
            </p:cNvPr>
            <p:cNvSpPr/>
            <p:nvPr/>
          </p:nvSpPr>
          <p:spPr>
            <a:xfrm>
              <a:off x="2138045" y="1750630"/>
              <a:ext cx="164223" cy="164223"/>
            </a:xfrm>
            <a:custGeom>
              <a:avLst/>
              <a:gdLst>
                <a:gd name="connsiteX0" fmla="*/ 164223 w 164223"/>
                <a:gd name="connsiteY0" fmla="*/ 82112 h 164223"/>
                <a:gd name="connsiteX1" fmla="*/ 82112 w 164223"/>
                <a:gd name="connsiteY1" fmla="*/ 164223 h 164223"/>
                <a:gd name="connsiteX2" fmla="*/ 0 w 164223"/>
                <a:gd name="connsiteY2" fmla="*/ 82112 h 164223"/>
                <a:gd name="connsiteX3" fmla="*/ 82112 w 164223"/>
                <a:gd name="connsiteY3" fmla="*/ 0 h 164223"/>
                <a:gd name="connsiteX4" fmla="*/ 164223 w 164223"/>
                <a:gd name="connsiteY4" fmla="*/ 82112 h 16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23" h="164223">
                  <a:moveTo>
                    <a:pt x="164223" y="82112"/>
                  </a:moveTo>
                  <a:cubicBezTo>
                    <a:pt x="164223" y="127540"/>
                    <a:pt x="127540" y="164223"/>
                    <a:pt x="82112" y="164223"/>
                  </a:cubicBezTo>
                  <a:cubicBezTo>
                    <a:pt x="36684" y="164223"/>
                    <a:pt x="0" y="127540"/>
                    <a:pt x="0" y="82112"/>
                  </a:cubicBezTo>
                  <a:cubicBezTo>
                    <a:pt x="0" y="36684"/>
                    <a:pt x="36684" y="0"/>
                    <a:pt x="82112" y="0"/>
                  </a:cubicBezTo>
                  <a:cubicBezTo>
                    <a:pt x="127540" y="0"/>
                    <a:pt x="164223" y="36684"/>
                    <a:pt x="164223" y="82112"/>
                  </a:cubicBezTo>
                  <a:close/>
                </a:path>
              </a:pathLst>
            </a:custGeom>
            <a:solidFill>
              <a:srgbClr val="E5E6E7"/>
            </a:solidFill>
            <a:ln w="213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83" name="Graphic 7">
              <a:extLst>
                <a:ext uri="{FF2B5EF4-FFF2-40B4-BE49-F238E27FC236}">
                  <a16:creationId xmlns:a16="http://schemas.microsoft.com/office/drawing/2014/main" id="{8491F7B5-DE12-D2BC-84FE-1059548628A0}"/>
                </a:ext>
              </a:extLst>
            </p:cNvPr>
            <p:cNvGrpSpPr/>
            <p:nvPr/>
          </p:nvGrpSpPr>
          <p:grpSpPr>
            <a:xfrm>
              <a:off x="1871875" y="1604962"/>
              <a:ext cx="932874" cy="911333"/>
              <a:chOff x="1871875" y="1604962"/>
              <a:chExt cx="932874" cy="911333"/>
            </a:xfrm>
            <a:solidFill>
              <a:srgbClr val="E5E6E7"/>
            </a:solidFill>
          </p:grpSpPr>
          <p:sp>
            <p:nvSpPr>
              <p:cNvPr id="85" name="Freeform: Shape 17">
                <a:extLst>
                  <a:ext uri="{FF2B5EF4-FFF2-40B4-BE49-F238E27FC236}">
                    <a16:creationId xmlns:a16="http://schemas.microsoft.com/office/drawing/2014/main" id="{79524F27-BAF8-8935-5CA6-4A2B844EAB45}"/>
                  </a:ext>
                </a:extLst>
              </p:cNvPr>
              <p:cNvSpPr/>
              <p:nvPr/>
            </p:nvSpPr>
            <p:spPr>
              <a:xfrm>
                <a:off x="1871875" y="1835088"/>
                <a:ext cx="170835" cy="262330"/>
              </a:xfrm>
              <a:custGeom>
                <a:avLst/>
                <a:gdLst>
                  <a:gd name="connsiteX0" fmla="*/ 76567 w 170835"/>
                  <a:gd name="connsiteY0" fmla="*/ 0 h 262330"/>
                  <a:gd name="connsiteX1" fmla="*/ 0 w 170835"/>
                  <a:gd name="connsiteY1" fmla="*/ 257212 h 262330"/>
                  <a:gd name="connsiteX2" fmla="*/ 36470 w 170835"/>
                  <a:gd name="connsiteY2" fmla="*/ 262331 h 262330"/>
                  <a:gd name="connsiteX3" fmla="*/ 170835 w 170835"/>
                  <a:gd name="connsiteY3" fmla="*/ 127966 h 262330"/>
                  <a:gd name="connsiteX4" fmla="*/ 76567 w 170835"/>
                  <a:gd name="connsiteY4" fmla="*/ 0 h 26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835" h="262330">
                    <a:moveTo>
                      <a:pt x="76567" y="0"/>
                    </a:moveTo>
                    <a:cubicBezTo>
                      <a:pt x="29219" y="74647"/>
                      <a:pt x="1280" y="162730"/>
                      <a:pt x="0" y="257212"/>
                    </a:cubicBezTo>
                    <a:cubicBezTo>
                      <a:pt x="11517" y="260411"/>
                      <a:pt x="23887" y="262331"/>
                      <a:pt x="36470" y="262331"/>
                    </a:cubicBezTo>
                    <a:cubicBezTo>
                      <a:pt x="110691" y="262331"/>
                      <a:pt x="170835" y="202187"/>
                      <a:pt x="170835" y="127966"/>
                    </a:cubicBezTo>
                    <a:cubicBezTo>
                      <a:pt x="170622" y="68035"/>
                      <a:pt x="131165" y="17062"/>
                      <a:pt x="76567" y="0"/>
                    </a:cubicBezTo>
                    <a:close/>
                  </a:path>
                </a:pathLst>
              </a:custGeom>
              <a:solidFill>
                <a:srgbClr val="E5E6E7"/>
              </a:solidFill>
              <a:ln w="213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6" name="Freeform: Shape 18">
                <a:extLst>
                  <a:ext uri="{FF2B5EF4-FFF2-40B4-BE49-F238E27FC236}">
                    <a16:creationId xmlns:a16="http://schemas.microsoft.com/office/drawing/2014/main" id="{177E4DF1-D092-B3F4-4782-D30305A39906}"/>
                  </a:ext>
                </a:extLst>
              </p:cNvPr>
              <p:cNvSpPr/>
              <p:nvPr/>
            </p:nvSpPr>
            <p:spPr>
              <a:xfrm>
                <a:off x="2332340" y="1604962"/>
                <a:ext cx="209224" cy="134364"/>
              </a:xfrm>
              <a:custGeom>
                <a:avLst/>
                <a:gdLst>
                  <a:gd name="connsiteX0" fmla="*/ 209225 w 209224"/>
                  <a:gd name="connsiteY0" fmla="*/ 31992 h 134364"/>
                  <a:gd name="connsiteX1" fmla="*/ 34124 w 209224"/>
                  <a:gd name="connsiteY1" fmla="*/ 0 h 134364"/>
                  <a:gd name="connsiteX2" fmla="*/ 4052 w 209224"/>
                  <a:gd name="connsiteY2" fmla="*/ 1066 h 134364"/>
                  <a:gd name="connsiteX3" fmla="*/ 0 w 209224"/>
                  <a:gd name="connsiteY3" fmla="*/ 29646 h 134364"/>
                  <a:gd name="connsiteX4" fmla="*/ 104719 w 209224"/>
                  <a:gd name="connsiteY4" fmla="*/ 134365 h 134364"/>
                  <a:gd name="connsiteX5" fmla="*/ 209225 w 209224"/>
                  <a:gd name="connsiteY5" fmla="*/ 31992 h 13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224" h="134364">
                    <a:moveTo>
                      <a:pt x="209225" y="31992"/>
                    </a:moveTo>
                    <a:cubicBezTo>
                      <a:pt x="154839" y="11304"/>
                      <a:pt x="95761" y="0"/>
                      <a:pt x="34124" y="0"/>
                    </a:cubicBezTo>
                    <a:cubicBezTo>
                      <a:pt x="24100" y="0"/>
                      <a:pt x="14076" y="427"/>
                      <a:pt x="4052" y="1066"/>
                    </a:cubicBezTo>
                    <a:cubicBezTo>
                      <a:pt x="1493" y="10237"/>
                      <a:pt x="0" y="19622"/>
                      <a:pt x="0" y="29646"/>
                    </a:cubicBezTo>
                    <a:cubicBezTo>
                      <a:pt x="0" y="87444"/>
                      <a:pt x="46921" y="134365"/>
                      <a:pt x="104719" y="134365"/>
                    </a:cubicBezTo>
                    <a:cubicBezTo>
                      <a:pt x="161664" y="134365"/>
                      <a:pt x="207945" y="88723"/>
                      <a:pt x="209225" y="31992"/>
                    </a:cubicBezTo>
                    <a:close/>
                  </a:path>
                </a:pathLst>
              </a:custGeom>
              <a:solidFill>
                <a:srgbClr val="E5E6E7"/>
              </a:solidFill>
              <a:ln w="213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7" name="Freeform: Shape 19">
                <a:extLst>
                  <a:ext uri="{FF2B5EF4-FFF2-40B4-BE49-F238E27FC236}">
                    <a16:creationId xmlns:a16="http://schemas.microsoft.com/office/drawing/2014/main" id="{FF9BDE36-43A1-89ED-E1F0-F2BD1DCC3A16}"/>
                  </a:ext>
                </a:extLst>
              </p:cNvPr>
              <p:cNvSpPr/>
              <p:nvPr/>
            </p:nvSpPr>
            <p:spPr>
              <a:xfrm>
                <a:off x="2564173" y="2269960"/>
                <a:ext cx="240576" cy="246335"/>
              </a:xfrm>
              <a:custGeom>
                <a:avLst/>
                <a:gdLst>
                  <a:gd name="connsiteX0" fmla="*/ 240577 w 240576"/>
                  <a:gd name="connsiteY0" fmla="*/ 59291 h 246335"/>
                  <a:gd name="connsiteX1" fmla="*/ 130952 w 240576"/>
                  <a:gd name="connsiteY1" fmla="*/ 0 h 246335"/>
                  <a:gd name="connsiteX2" fmla="*/ 0 w 240576"/>
                  <a:gd name="connsiteY2" fmla="*/ 130952 h 246335"/>
                  <a:gd name="connsiteX3" fmla="*/ 69102 w 240576"/>
                  <a:gd name="connsiteY3" fmla="*/ 246335 h 246335"/>
                  <a:gd name="connsiteX4" fmla="*/ 240577 w 240576"/>
                  <a:gd name="connsiteY4" fmla="*/ 59291 h 246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76" h="246335">
                    <a:moveTo>
                      <a:pt x="240577" y="59291"/>
                    </a:moveTo>
                    <a:cubicBezTo>
                      <a:pt x="217116" y="23674"/>
                      <a:pt x="176807" y="0"/>
                      <a:pt x="130952" y="0"/>
                    </a:cubicBezTo>
                    <a:cubicBezTo>
                      <a:pt x="58651" y="0"/>
                      <a:pt x="0" y="58651"/>
                      <a:pt x="0" y="130952"/>
                    </a:cubicBezTo>
                    <a:cubicBezTo>
                      <a:pt x="0" y="180859"/>
                      <a:pt x="27939" y="224368"/>
                      <a:pt x="69102" y="246335"/>
                    </a:cubicBezTo>
                    <a:cubicBezTo>
                      <a:pt x="141189" y="200054"/>
                      <a:pt x="200694" y="135644"/>
                      <a:pt x="240577" y="59291"/>
                    </a:cubicBezTo>
                    <a:close/>
                  </a:path>
                </a:pathLst>
              </a:custGeom>
              <a:solidFill>
                <a:srgbClr val="E5E6E7"/>
              </a:solidFill>
              <a:ln w="213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84" name="Freeform: Shape 20">
              <a:extLst>
                <a:ext uri="{FF2B5EF4-FFF2-40B4-BE49-F238E27FC236}">
                  <a16:creationId xmlns:a16="http://schemas.microsoft.com/office/drawing/2014/main" id="{CEC6CB9F-6C76-C0E2-1167-D671354FCE51}"/>
                </a:ext>
              </a:extLst>
            </p:cNvPr>
            <p:cNvSpPr/>
            <p:nvPr/>
          </p:nvSpPr>
          <p:spPr>
            <a:xfrm>
              <a:off x="1968916" y="1702216"/>
              <a:ext cx="892351" cy="892351"/>
            </a:xfrm>
            <a:custGeom>
              <a:avLst/>
              <a:gdLst>
                <a:gd name="connsiteX0" fmla="*/ 692084 w 892351"/>
                <a:gd name="connsiteY0" fmla="*/ 0 h 892351"/>
                <a:gd name="connsiteX1" fmla="*/ 789339 w 892351"/>
                <a:gd name="connsiteY1" fmla="*/ 294536 h 892351"/>
                <a:gd name="connsiteX2" fmla="*/ 294536 w 892351"/>
                <a:gd name="connsiteY2" fmla="*/ 789339 h 892351"/>
                <a:gd name="connsiteX3" fmla="*/ 0 w 892351"/>
                <a:gd name="connsiteY3" fmla="*/ 692084 h 892351"/>
                <a:gd name="connsiteX4" fmla="*/ 397549 w 892351"/>
                <a:gd name="connsiteY4" fmla="*/ 892352 h 892351"/>
                <a:gd name="connsiteX5" fmla="*/ 892352 w 892351"/>
                <a:gd name="connsiteY5" fmla="*/ 397549 h 892351"/>
                <a:gd name="connsiteX6" fmla="*/ 692084 w 892351"/>
                <a:gd name="connsiteY6" fmla="*/ 0 h 89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2351" h="892351">
                  <a:moveTo>
                    <a:pt x="692084" y="0"/>
                  </a:moveTo>
                  <a:cubicBezTo>
                    <a:pt x="753082" y="82325"/>
                    <a:pt x="789339" y="184271"/>
                    <a:pt x="789339" y="294536"/>
                  </a:cubicBezTo>
                  <a:cubicBezTo>
                    <a:pt x="789339" y="567744"/>
                    <a:pt x="567744" y="789339"/>
                    <a:pt x="294536" y="789339"/>
                  </a:cubicBezTo>
                  <a:cubicBezTo>
                    <a:pt x="184271" y="789339"/>
                    <a:pt x="82325" y="753295"/>
                    <a:pt x="0" y="692084"/>
                  </a:cubicBezTo>
                  <a:cubicBezTo>
                    <a:pt x="90216" y="813652"/>
                    <a:pt x="234605" y="892352"/>
                    <a:pt x="397549" y="892352"/>
                  </a:cubicBezTo>
                  <a:cubicBezTo>
                    <a:pt x="670757" y="892352"/>
                    <a:pt x="892352" y="670757"/>
                    <a:pt x="892352" y="397549"/>
                  </a:cubicBezTo>
                  <a:cubicBezTo>
                    <a:pt x="892352" y="234605"/>
                    <a:pt x="813652" y="90216"/>
                    <a:pt x="692084" y="0"/>
                  </a:cubicBezTo>
                  <a:close/>
                </a:path>
              </a:pathLst>
            </a:custGeom>
            <a:solidFill>
              <a:srgbClr val="E5E6E7"/>
            </a:solidFill>
            <a:ln w="213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</p:spTree>
    <p:extLst>
      <p:ext uri="{BB962C8B-B14F-4D97-AF65-F5344CB8AC3E}">
        <p14:creationId xmlns:p14="http://schemas.microsoft.com/office/powerpoint/2010/main" val="1654410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B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raphic 47">
            <a:extLst>
              <a:ext uri="{FF2B5EF4-FFF2-40B4-BE49-F238E27FC236}">
                <a16:creationId xmlns:a16="http://schemas.microsoft.com/office/drawing/2014/main" id="{0B1649BE-4ACC-4200-9E55-7F80C755B5D6}"/>
              </a:ext>
            </a:extLst>
          </p:cNvPr>
          <p:cNvSpPr/>
          <p:nvPr/>
        </p:nvSpPr>
        <p:spPr>
          <a:xfrm rot="12211600">
            <a:off x="1954134" y="4320567"/>
            <a:ext cx="7717076" cy="1148876"/>
          </a:xfrm>
          <a:custGeom>
            <a:avLst/>
            <a:gdLst>
              <a:gd name="connsiteX0" fmla="*/ 20836 w 9488164"/>
              <a:gd name="connsiteY0" fmla="*/ 1531834 h 1531834"/>
              <a:gd name="connsiteX1" fmla="*/ 1734 w 9488164"/>
              <a:gd name="connsiteY1" fmla="*/ 1517988 h 1531834"/>
              <a:gd name="connsiteX2" fmla="*/ 12323 w 9488164"/>
              <a:gd name="connsiteY2" fmla="*/ 1487527 h 1531834"/>
              <a:gd name="connsiteX3" fmla="*/ 108873 w 9488164"/>
              <a:gd name="connsiteY3" fmla="*/ 1440912 h 1531834"/>
              <a:gd name="connsiteX4" fmla="*/ 136074 w 9488164"/>
              <a:gd name="connsiteY4" fmla="*/ 1452912 h 1531834"/>
              <a:gd name="connsiteX5" fmla="*/ 125277 w 9488164"/>
              <a:gd name="connsiteY5" fmla="*/ 1483142 h 1531834"/>
              <a:gd name="connsiteX6" fmla="*/ 29142 w 9488164"/>
              <a:gd name="connsiteY6" fmla="*/ 1529527 h 1531834"/>
              <a:gd name="connsiteX7" fmla="*/ 20836 w 9488164"/>
              <a:gd name="connsiteY7" fmla="*/ 1531834 h 1531834"/>
              <a:gd name="connsiteX8" fmla="*/ 9467388 w 9488164"/>
              <a:gd name="connsiteY8" fmla="*/ 1523065 h 1531834"/>
              <a:gd name="connsiteX9" fmla="*/ 9464481 w 9488164"/>
              <a:gd name="connsiteY9" fmla="*/ 1522834 h 1531834"/>
              <a:gd name="connsiteX10" fmla="*/ 9361287 w 9488164"/>
              <a:gd name="connsiteY10" fmla="*/ 1504373 h 1531834"/>
              <a:gd name="connsiteX11" fmla="*/ 9344468 w 9488164"/>
              <a:gd name="connsiteY11" fmla="*/ 1477604 h 1531834"/>
              <a:gd name="connsiteX12" fmla="*/ 9368554 w 9488164"/>
              <a:gd name="connsiteY12" fmla="*/ 1458912 h 1531834"/>
              <a:gd name="connsiteX13" fmla="*/ 9470295 w 9488164"/>
              <a:gd name="connsiteY13" fmla="*/ 1477142 h 1531834"/>
              <a:gd name="connsiteX14" fmla="*/ 9487944 w 9488164"/>
              <a:gd name="connsiteY14" fmla="*/ 1503219 h 1531834"/>
              <a:gd name="connsiteX15" fmla="*/ 9467388 w 9488164"/>
              <a:gd name="connsiteY15" fmla="*/ 1523065 h 1531834"/>
              <a:gd name="connsiteX16" fmla="*/ 9263075 w 9488164"/>
              <a:gd name="connsiteY16" fmla="*/ 1482912 h 1531834"/>
              <a:gd name="connsiteX17" fmla="*/ 9258715 w 9488164"/>
              <a:gd name="connsiteY17" fmla="*/ 1482450 h 1531834"/>
              <a:gd name="connsiteX18" fmla="*/ 9157181 w 9488164"/>
              <a:gd name="connsiteY18" fmla="*/ 1457296 h 1531834"/>
              <a:gd name="connsiteX19" fmla="*/ 9141817 w 9488164"/>
              <a:gd name="connsiteY19" fmla="*/ 1429604 h 1531834"/>
              <a:gd name="connsiteX20" fmla="*/ 9166733 w 9488164"/>
              <a:gd name="connsiteY20" fmla="*/ 1412527 h 1531834"/>
              <a:gd name="connsiteX21" fmla="*/ 9267228 w 9488164"/>
              <a:gd name="connsiteY21" fmla="*/ 1437450 h 1531834"/>
              <a:gd name="connsiteX22" fmla="*/ 9283424 w 9488164"/>
              <a:gd name="connsiteY22" fmla="*/ 1464681 h 1531834"/>
              <a:gd name="connsiteX23" fmla="*/ 9263075 w 9488164"/>
              <a:gd name="connsiteY23" fmla="*/ 1482912 h 1531834"/>
              <a:gd name="connsiteX24" fmla="*/ 213106 w 9488164"/>
              <a:gd name="connsiteY24" fmla="*/ 1439989 h 1531834"/>
              <a:gd name="connsiteX25" fmla="*/ 194004 w 9488164"/>
              <a:gd name="connsiteY25" fmla="*/ 1425912 h 1531834"/>
              <a:gd name="connsiteX26" fmla="*/ 205008 w 9488164"/>
              <a:gd name="connsiteY26" fmla="*/ 1395681 h 1531834"/>
              <a:gd name="connsiteX27" fmla="*/ 301143 w 9488164"/>
              <a:gd name="connsiteY27" fmla="*/ 1350682 h 1531834"/>
              <a:gd name="connsiteX28" fmla="*/ 328343 w 9488164"/>
              <a:gd name="connsiteY28" fmla="*/ 1363143 h 1531834"/>
              <a:gd name="connsiteX29" fmla="*/ 317131 w 9488164"/>
              <a:gd name="connsiteY29" fmla="*/ 1393374 h 1531834"/>
              <a:gd name="connsiteX30" fmla="*/ 221204 w 9488164"/>
              <a:gd name="connsiteY30" fmla="*/ 1438373 h 1531834"/>
              <a:gd name="connsiteX31" fmla="*/ 213106 w 9488164"/>
              <a:gd name="connsiteY31" fmla="*/ 1439989 h 1531834"/>
              <a:gd name="connsiteX32" fmla="*/ 9061670 w 9488164"/>
              <a:gd name="connsiteY32" fmla="*/ 1429835 h 1531834"/>
              <a:gd name="connsiteX33" fmla="*/ 9056271 w 9488164"/>
              <a:gd name="connsiteY33" fmla="*/ 1429143 h 1531834"/>
              <a:gd name="connsiteX34" fmla="*/ 8955776 w 9488164"/>
              <a:gd name="connsiteY34" fmla="*/ 1397989 h 1531834"/>
              <a:gd name="connsiteX35" fmla="*/ 8941657 w 9488164"/>
              <a:gd name="connsiteY35" fmla="*/ 1369374 h 1531834"/>
              <a:gd name="connsiteX36" fmla="*/ 8967403 w 9488164"/>
              <a:gd name="connsiteY36" fmla="*/ 1353682 h 1531834"/>
              <a:gd name="connsiteX37" fmla="*/ 9066861 w 9488164"/>
              <a:gd name="connsiteY37" fmla="*/ 1384374 h 1531834"/>
              <a:gd name="connsiteX38" fmla="*/ 9081603 w 9488164"/>
              <a:gd name="connsiteY38" fmla="*/ 1412527 h 1531834"/>
              <a:gd name="connsiteX39" fmla="*/ 9061670 w 9488164"/>
              <a:gd name="connsiteY39" fmla="*/ 1429835 h 1531834"/>
              <a:gd name="connsiteX40" fmla="*/ 8862132 w 9488164"/>
              <a:gd name="connsiteY40" fmla="*/ 1365451 h 1531834"/>
              <a:gd name="connsiteX41" fmla="*/ 8855904 w 9488164"/>
              <a:gd name="connsiteY41" fmla="*/ 1364297 h 1531834"/>
              <a:gd name="connsiteX42" fmla="*/ 8756861 w 9488164"/>
              <a:gd name="connsiteY42" fmla="*/ 1328528 h 1531834"/>
              <a:gd name="connsiteX43" fmla="*/ 8743780 w 9488164"/>
              <a:gd name="connsiteY43" fmla="*/ 1299221 h 1531834"/>
              <a:gd name="connsiteX44" fmla="*/ 8770150 w 9488164"/>
              <a:gd name="connsiteY44" fmla="*/ 1284682 h 1531834"/>
              <a:gd name="connsiteX45" fmla="*/ 8868361 w 9488164"/>
              <a:gd name="connsiteY45" fmla="*/ 1320220 h 1531834"/>
              <a:gd name="connsiteX46" fmla="*/ 8881858 w 9488164"/>
              <a:gd name="connsiteY46" fmla="*/ 1349066 h 1531834"/>
              <a:gd name="connsiteX47" fmla="*/ 8862132 w 9488164"/>
              <a:gd name="connsiteY47" fmla="*/ 1365451 h 1531834"/>
              <a:gd name="connsiteX48" fmla="*/ 405168 w 9488164"/>
              <a:gd name="connsiteY48" fmla="*/ 1350451 h 1531834"/>
              <a:gd name="connsiteX49" fmla="*/ 386066 w 9488164"/>
              <a:gd name="connsiteY49" fmla="*/ 1336143 h 1531834"/>
              <a:gd name="connsiteX50" fmla="*/ 397278 w 9488164"/>
              <a:gd name="connsiteY50" fmla="*/ 1305913 h 1531834"/>
              <a:gd name="connsiteX51" fmla="*/ 493621 w 9488164"/>
              <a:gd name="connsiteY51" fmla="*/ 1261836 h 1531834"/>
              <a:gd name="connsiteX52" fmla="*/ 520613 w 9488164"/>
              <a:gd name="connsiteY52" fmla="*/ 1274529 h 1531834"/>
              <a:gd name="connsiteX53" fmla="*/ 509193 w 9488164"/>
              <a:gd name="connsiteY53" fmla="*/ 1304528 h 1531834"/>
              <a:gd name="connsiteX54" fmla="*/ 413058 w 9488164"/>
              <a:gd name="connsiteY54" fmla="*/ 1348605 h 1531834"/>
              <a:gd name="connsiteX55" fmla="*/ 405168 w 9488164"/>
              <a:gd name="connsiteY55" fmla="*/ 1350451 h 1531834"/>
              <a:gd name="connsiteX56" fmla="*/ 8665502 w 9488164"/>
              <a:gd name="connsiteY56" fmla="*/ 1291836 h 1531834"/>
              <a:gd name="connsiteX57" fmla="*/ 8658651 w 9488164"/>
              <a:gd name="connsiteY57" fmla="*/ 1290451 h 1531834"/>
              <a:gd name="connsiteX58" fmla="*/ 8560854 w 9488164"/>
              <a:gd name="connsiteY58" fmla="*/ 1250990 h 1531834"/>
              <a:gd name="connsiteX59" fmla="*/ 8548604 w 9488164"/>
              <a:gd name="connsiteY59" fmla="*/ 1221221 h 1531834"/>
              <a:gd name="connsiteX60" fmla="*/ 8575389 w 9488164"/>
              <a:gd name="connsiteY60" fmla="*/ 1207606 h 1531834"/>
              <a:gd name="connsiteX61" fmla="*/ 8672562 w 9488164"/>
              <a:gd name="connsiteY61" fmla="*/ 1246836 h 1531834"/>
              <a:gd name="connsiteX62" fmla="*/ 8685228 w 9488164"/>
              <a:gd name="connsiteY62" fmla="*/ 1276375 h 1531834"/>
              <a:gd name="connsiteX63" fmla="*/ 8665502 w 9488164"/>
              <a:gd name="connsiteY63" fmla="*/ 1291836 h 1531834"/>
              <a:gd name="connsiteX64" fmla="*/ 597853 w 9488164"/>
              <a:gd name="connsiteY64" fmla="*/ 1262759 h 1531834"/>
              <a:gd name="connsiteX65" fmla="*/ 578543 w 9488164"/>
              <a:gd name="connsiteY65" fmla="*/ 1248452 h 1531834"/>
              <a:gd name="connsiteX66" fmla="*/ 589963 w 9488164"/>
              <a:gd name="connsiteY66" fmla="*/ 1218452 h 1531834"/>
              <a:gd name="connsiteX67" fmla="*/ 686513 w 9488164"/>
              <a:gd name="connsiteY67" fmla="*/ 1175068 h 1531834"/>
              <a:gd name="connsiteX68" fmla="*/ 713506 w 9488164"/>
              <a:gd name="connsiteY68" fmla="*/ 1187760 h 1531834"/>
              <a:gd name="connsiteX69" fmla="*/ 701878 w 9488164"/>
              <a:gd name="connsiteY69" fmla="*/ 1217760 h 1531834"/>
              <a:gd name="connsiteX70" fmla="*/ 605536 w 9488164"/>
              <a:gd name="connsiteY70" fmla="*/ 1260913 h 1531834"/>
              <a:gd name="connsiteX71" fmla="*/ 597853 w 9488164"/>
              <a:gd name="connsiteY71" fmla="*/ 1262759 h 1531834"/>
              <a:gd name="connsiteX72" fmla="*/ 8470949 w 9488164"/>
              <a:gd name="connsiteY72" fmla="*/ 1211760 h 1531834"/>
              <a:gd name="connsiteX73" fmla="*/ 8463473 w 9488164"/>
              <a:gd name="connsiteY73" fmla="*/ 1210144 h 1531834"/>
              <a:gd name="connsiteX74" fmla="*/ 8366716 w 9488164"/>
              <a:gd name="connsiteY74" fmla="*/ 1168145 h 1531834"/>
              <a:gd name="connsiteX75" fmla="*/ 8355089 w 9488164"/>
              <a:gd name="connsiteY75" fmla="*/ 1138145 h 1531834"/>
              <a:gd name="connsiteX76" fmla="*/ 8382081 w 9488164"/>
              <a:gd name="connsiteY76" fmla="*/ 1125222 h 1531834"/>
              <a:gd name="connsiteX77" fmla="*/ 8478631 w 9488164"/>
              <a:gd name="connsiteY77" fmla="*/ 1166991 h 1531834"/>
              <a:gd name="connsiteX78" fmla="*/ 8490466 w 9488164"/>
              <a:gd name="connsiteY78" fmla="*/ 1196760 h 1531834"/>
              <a:gd name="connsiteX79" fmla="*/ 8470949 w 9488164"/>
              <a:gd name="connsiteY79" fmla="*/ 1211760 h 1531834"/>
              <a:gd name="connsiteX80" fmla="*/ 790954 w 9488164"/>
              <a:gd name="connsiteY80" fmla="*/ 1176683 h 1531834"/>
              <a:gd name="connsiteX81" fmla="*/ 771644 w 9488164"/>
              <a:gd name="connsiteY81" fmla="*/ 1162145 h 1531834"/>
              <a:gd name="connsiteX82" fmla="*/ 783271 w 9488164"/>
              <a:gd name="connsiteY82" fmla="*/ 1132145 h 1531834"/>
              <a:gd name="connsiteX83" fmla="*/ 880029 w 9488164"/>
              <a:gd name="connsiteY83" fmla="*/ 1089684 h 1531834"/>
              <a:gd name="connsiteX84" fmla="*/ 907022 w 9488164"/>
              <a:gd name="connsiteY84" fmla="*/ 1102607 h 1531834"/>
              <a:gd name="connsiteX85" fmla="*/ 895394 w 9488164"/>
              <a:gd name="connsiteY85" fmla="*/ 1132607 h 1531834"/>
              <a:gd name="connsiteX86" fmla="*/ 798844 w 9488164"/>
              <a:gd name="connsiteY86" fmla="*/ 1175068 h 1531834"/>
              <a:gd name="connsiteX87" fmla="*/ 790954 w 9488164"/>
              <a:gd name="connsiteY87" fmla="*/ 1176683 h 1531834"/>
              <a:gd name="connsiteX88" fmla="*/ 8277849 w 9488164"/>
              <a:gd name="connsiteY88" fmla="*/ 1127068 h 1531834"/>
              <a:gd name="connsiteX89" fmla="*/ 8270166 w 9488164"/>
              <a:gd name="connsiteY89" fmla="*/ 1125453 h 1531834"/>
              <a:gd name="connsiteX90" fmla="*/ 8174031 w 9488164"/>
              <a:gd name="connsiteY90" fmla="*/ 1082069 h 1531834"/>
              <a:gd name="connsiteX91" fmla="*/ 8162611 w 9488164"/>
              <a:gd name="connsiteY91" fmla="*/ 1052069 h 1531834"/>
              <a:gd name="connsiteX92" fmla="*/ 8189604 w 9488164"/>
              <a:gd name="connsiteY92" fmla="*/ 1039377 h 1531834"/>
              <a:gd name="connsiteX93" fmla="*/ 8285738 w 9488164"/>
              <a:gd name="connsiteY93" fmla="*/ 1082761 h 1531834"/>
              <a:gd name="connsiteX94" fmla="*/ 8297159 w 9488164"/>
              <a:gd name="connsiteY94" fmla="*/ 1112761 h 1531834"/>
              <a:gd name="connsiteX95" fmla="*/ 8277849 w 9488164"/>
              <a:gd name="connsiteY95" fmla="*/ 1127068 h 1531834"/>
              <a:gd name="connsiteX96" fmla="*/ 984469 w 9488164"/>
              <a:gd name="connsiteY96" fmla="*/ 1091992 h 1531834"/>
              <a:gd name="connsiteX97" fmla="*/ 965159 w 9488164"/>
              <a:gd name="connsiteY97" fmla="*/ 1077222 h 1531834"/>
              <a:gd name="connsiteX98" fmla="*/ 976994 w 9488164"/>
              <a:gd name="connsiteY98" fmla="*/ 1047453 h 1531834"/>
              <a:gd name="connsiteX99" fmla="*/ 1073960 w 9488164"/>
              <a:gd name="connsiteY99" fmla="*/ 1005685 h 1531834"/>
              <a:gd name="connsiteX100" fmla="*/ 1100745 w 9488164"/>
              <a:gd name="connsiteY100" fmla="*/ 1019069 h 1531834"/>
              <a:gd name="connsiteX101" fmla="*/ 1088910 w 9488164"/>
              <a:gd name="connsiteY101" fmla="*/ 1048838 h 1531834"/>
              <a:gd name="connsiteX102" fmla="*/ 991944 w 9488164"/>
              <a:gd name="connsiteY102" fmla="*/ 1090376 h 1531834"/>
              <a:gd name="connsiteX103" fmla="*/ 984469 w 9488164"/>
              <a:gd name="connsiteY103" fmla="*/ 1091992 h 1531834"/>
              <a:gd name="connsiteX104" fmla="*/ 8085787 w 9488164"/>
              <a:gd name="connsiteY104" fmla="*/ 1039838 h 1531834"/>
              <a:gd name="connsiteX105" fmla="*/ 8077896 w 9488164"/>
              <a:gd name="connsiteY105" fmla="*/ 1037992 h 1531834"/>
              <a:gd name="connsiteX106" fmla="*/ 7981969 w 9488164"/>
              <a:gd name="connsiteY106" fmla="*/ 993915 h 1531834"/>
              <a:gd name="connsiteX107" fmla="*/ 7970757 w 9488164"/>
              <a:gd name="connsiteY107" fmla="*/ 963685 h 1531834"/>
              <a:gd name="connsiteX108" fmla="*/ 7997957 w 9488164"/>
              <a:gd name="connsiteY108" fmla="*/ 951223 h 1531834"/>
              <a:gd name="connsiteX109" fmla="*/ 8093884 w 9488164"/>
              <a:gd name="connsiteY109" fmla="*/ 995300 h 1531834"/>
              <a:gd name="connsiteX110" fmla="*/ 8105097 w 9488164"/>
              <a:gd name="connsiteY110" fmla="*/ 1025530 h 1531834"/>
              <a:gd name="connsiteX111" fmla="*/ 8085787 w 9488164"/>
              <a:gd name="connsiteY111" fmla="*/ 1039838 h 1531834"/>
              <a:gd name="connsiteX112" fmla="*/ 1178608 w 9488164"/>
              <a:gd name="connsiteY112" fmla="*/ 1009146 h 1531834"/>
              <a:gd name="connsiteX113" fmla="*/ 1159298 w 9488164"/>
              <a:gd name="connsiteY113" fmla="*/ 994377 h 1531834"/>
              <a:gd name="connsiteX114" fmla="*/ 1171341 w 9488164"/>
              <a:gd name="connsiteY114" fmla="*/ 964608 h 1531834"/>
              <a:gd name="connsiteX115" fmla="*/ 1268721 w 9488164"/>
              <a:gd name="connsiteY115" fmla="*/ 923762 h 1531834"/>
              <a:gd name="connsiteX116" fmla="*/ 1295506 w 9488164"/>
              <a:gd name="connsiteY116" fmla="*/ 937147 h 1531834"/>
              <a:gd name="connsiteX117" fmla="*/ 1283463 w 9488164"/>
              <a:gd name="connsiteY117" fmla="*/ 966916 h 1531834"/>
              <a:gd name="connsiteX118" fmla="*/ 1186290 w 9488164"/>
              <a:gd name="connsiteY118" fmla="*/ 1007761 h 1531834"/>
              <a:gd name="connsiteX119" fmla="*/ 1178608 w 9488164"/>
              <a:gd name="connsiteY119" fmla="*/ 1009146 h 1531834"/>
              <a:gd name="connsiteX120" fmla="*/ 7893932 w 9488164"/>
              <a:gd name="connsiteY120" fmla="*/ 951685 h 1531834"/>
              <a:gd name="connsiteX121" fmla="*/ 7886041 w 9488164"/>
              <a:gd name="connsiteY121" fmla="*/ 949839 h 1531834"/>
              <a:gd name="connsiteX122" fmla="*/ 7790114 w 9488164"/>
              <a:gd name="connsiteY122" fmla="*/ 905993 h 1531834"/>
              <a:gd name="connsiteX123" fmla="*/ 7778902 w 9488164"/>
              <a:gd name="connsiteY123" fmla="*/ 875993 h 1531834"/>
              <a:gd name="connsiteX124" fmla="*/ 7805895 w 9488164"/>
              <a:gd name="connsiteY124" fmla="*/ 863301 h 1531834"/>
              <a:gd name="connsiteX125" fmla="*/ 7901822 w 9488164"/>
              <a:gd name="connsiteY125" fmla="*/ 907147 h 1531834"/>
              <a:gd name="connsiteX126" fmla="*/ 7913034 w 9488164"/>
              <a:gd name="connsiteY126" fmla="*/ 937377 h 1531834"/>
              <a:gd name="connsiteX127" fmla="*/ 7893932 w 9488164"/>
              <a:gd name="connsiteY127" fmla="*/ 951685 h 1531834"/>
              <a:gd name="connsiteX128" fmla="*/ 1373162 w 9488164"/>
              <a:gd name="connsiteY128" fmla="*/ 927685 h 1531834"/>
              <a:gd name="connsiteX129" fmla="*/ 1353644 w 9488164"/>
              <a:gd name="connsiteY129" fmla="*/ 912685 h 1531834"/>
              <a:gd name="connsiteX130" fmla="*/ 1365894 w 9488164"/>
              <a:gd name="connsiteY130" fmla="*/ 882916 h 1531834"/>
              <a:gd name="connsiteX131" fmla="*/ 1463483 w 9488164"/>
              <a:gd name="connsiteY131" fmla="*/ 842763 h 1531834"/>
              <a:gd name="connsiteX132" fmla="*/ 1490060 w 9488164"/>
              <a:gd name="connsiteY132" fmla="*/ 856378 h 1531834"/>
              <a:gd name="connsiteX133" fmla="*/ 1477810 w 9488164"/>
              <a:gd name="connsiteY133" fmla="*/ 885916 h 1531834"/>
              <a:gd name="connsiteX134" fmla="*/ 1380429 w 9488164"/>
              <a:gd name="connsiteY134" fmla="*/ 925839 h 1531834"/>
              <a:gd name="connsiteX135" fmla="*/ 1373162 w 9488164"/>
              <a:gd name="connsiteY135" fmla="*/ 927685 h 1531834"/>
              <a:gd name="connsiteX136" fmla="*/ 7701870 w 9488164"/>
              <a:gd name="connsiteY136" fmla="*/ 864224 h 1531834"/>
              <a:gd name="connsiteX137" fmla="*/ 7693979 w 9488164"/>
              <a:gd name="connsiteY137" fmla="*/ 862609 h 1531834"/>
              <a:gd name="connsiteX138" fmla="*/ 7597845 w 9488164"/>
              <a:gd name="connsiteY138" fmla="*/ 819455 h 1531834"/>
              <a:gd name="connsiteX139" fmla="*/ 7586217 w 9488164"/>
              <a:gd name="connsiteY139" fmla="*/ 789455 h 1531834"/>
              <a:gd name="connsiteX140" fmla="*/ 7613210 w 9488164"/>
              <a:gd name="connsiteY140" fmla="*/ 776532 h 1531834"/>
              <a:gd name="connsiteX141" fmla="*/ 7709552 w 9488164"/>
              <a:gd name="connsiteY141" fmla="*/ 819686 h 1531834"/>
              <a:gd name="connsiteX142" fmla="*/ 7720972 w 9488164"/>
              <a:gd name="connsiteY142" fmla="*/ 849686 h 1531834"/>
              <a:gd name="connsiteX143" fmla="*/ 7701870 w 9488164"/>
              <a:gd name="connsiteY143" fmla="*/ 864224 h 1531834"/>
              <a:gd name="connsiteX144" fmla="*/ 1568338 w 9488164"/>
              <a:gd name="connsiteY144" fmla="*/ 848070 h 1531834"/>
              <a:gd name="connsiteX145" fmla="*/ 1548821 w 9488164"/>
              <a:gd name="connsiteY145" fmla="*/ 832840 h 1531834"/>
              <a:gd name="connsiteX146" fmla="*/ 1561279 w 9488164"/>
              <a:gd name="connsiteY146" fmla="*/ 803301 h 1531834"/>
              <a:gd name="connsiteX147" fmla="*/ 1659075 w 9488164"/>
              <a:gd name="connsiteY147" fmla="*/ 764071 h 1531834"/>
              <a:gd name="connsiteX148" fmla="*/ 1685652 w 9488164"/>
              <a:gd name="connsiteY148" fmla="*/ 777917 h 1531834"/>
              <a:gd name="connsiteX149" fmla="*/ 1672986 w 9488164"/>
              <a:gd name="connsiteY149" fmla="*/ 807455 h 1531834"/>
              <a:gd name="connsiteX150" fmla="*/ 1575398 w 9488164"/>
              <a:gd name="connsiteY150" fmla="*/ 846686 h 1531834"/>
              <a:gd name="connsiteX151" fmla="*/ 1568338 w 9488164"/>
              <a:gd name="connsiteY151" fmla="*/ 848070 h 1531834"/>
              <a:gd name="connsiteX152" fmla="*/ 7509184 w 9488164"/>
              <a:gd name="connsiteY152" fmla="*/ 778609 h 1531834"/>
              <a:gd name="connsiteX153" fmla="*/ 7501502 w 9488164"/>
              <a:gd name="connsiteY153" fmla="*/ 776994 h 1531834"/>
              <a:gd name="connsiteX154" fmla="*/ 7404952 w 9488164"/>
              <a:gd name="connsiteY154" fmla="*/ 735225 h 1531834"/>
              <a:gd name="connsiteX155" fmla="*/ 7393117 w 9488164"/>
              <a:gd name="connsiteY155" fmla="*/ 705456 h 1531834"/>
              <a:gd name="connsiteX156" fmla="*/ 7419902 w 9488164"/>
              <a:gd name="connsiteY156" fmla="*/ 692302 h 1531834"/>
              <a:gd name="connsiteX157" fmla="*/ 7516660 w 9488164"/>
              <a:gd name="connsiteY157" fmla="*/ 734302 h 1531834"/>
              <a:gd name="connsiteX158" fmla="*/ 7528287 w 9488164"/>
              <a:gd name="connsiteY158" fmla="*/ 764302 h 1531834"/>
              <a:gd name="connsiteX159" fmla="*/ 7509184 w 9488164"/>
              <a:gd name="connsiteY159" fmla="*/ 778609 h 1531834"/>
              <a:gd name="connsiteX160" fmla="*/ 1763930 w 9488164"/>
              <a:gd name="connsiteY160" fmla="*/ 770071 h 1531834"/>
              <a:gd name="connsiteX161" fmla="*/ 1744413 w 9488164"/>
              <a:gd name="connsiteY161" fmla="*/ 754610 h 1531834"/>
              <a:gd name="connsiteX162" fmla="*/ 1757078 w 9488164"/>
              <a:gd name="connsiteY162" fmla="*/ 725071 h 1531834"/>
              <a:gd name="connsiteX163" fmla="*/ 1855290 w 9488164"/>
              <a:gd name="connsiteY163" fmla="*/ 686764 h 1531834"/>
              <a:gd name="connsiteX164" fmla="*/ 1881659 w 9488164"/>
              <a:gd name="connsiteY164" fmla="*/ 701071 h 1531834"/>
              <a:gd name="connsiteX165" fmla="*/ 1868786 w 9488164"/>
              <a:gd name="connsiteY165" fmla="*/ 730379 h 1531834"/>
              <a:gd name="connsiteX166" fmla="*/ 1770782 w 9488164"/>
              <a:gd name="connsiteY166" fmla="*/ 768686 h 1531834"/>
              <a:gd name="connsiteX167" fmla="*/ 1763930 w 9488164"/>
              <a:gd name="connsiteY167" fmla="*/ 770071 h 1531834"/>
              <a:gd name="connsiteX168" fmla="*/ 7315462 w 9488164"/>
              <a:gd name="connsiteY168" fmla="*/ 695764 h 1531834"/>
              <a:gd name="connsiteX169" fmla="*/ 7308194 w 9488164"/>
              <a:gd name="connsiteY169" fmla="*/ 694379 h 1531834"/>
              <a:gd name="connsiteX170" fmla="*/ 7211021 w 9488164"/>
              <a:gd name="connsiteY170" fmla="*/ 654456 h 1531834"/>
              <a:gd name="connsiteX171" fmla="*/ 7198563 w 9488164"/>
              <a:gd name="connsiteY171" fmla="*/ 624918 h 1531834"/>
              <a:gd name="connsiteX172" fmla="*/ 7225140 w 9488164"/>
              <a:gd name="connsiteY172" fmla="*/ 611072 h 1531834"/>
              <a:gd name="connsiteX173" fmla="*/ 7322521 w 9488164"/>
              <a:gd name="connsiteY173" fmla="*/ 651226 h 1531834"/>
              <a:gd name="connsiteX174" fmla="*/ 7334564 w 9488164"/>
              <a:gd name="connsiteY174" fmla="*/ 680995 h 1531834"/>
              <a:gd name="connsiteX175" fmla="*/ 7315462 w 9488164"/>
              <a:gd name="connsiteY175" fmla="*/ 695764 h 1531834"/>
              <a:gd name="connsiteX176" fmla="*/ 1960353 w 9488164"/>
              <a:gd name="connsiteY176" fmla="*/ 694148 h 1531834"/>
              <a:gd name="connsiteX177" fmla="*/ 1940627 w 9488164"/>
              <a:gd name="connsiteY177" fmla="*/ 678687 h 1531834"/>
              <a:gd name="connsiteX178" fmla="*/ 1953501 w 9488164"/>
              <a:gd name="connsiteY178" fmla="*/ 649380 h 1531834"/>
              <a:gd name="connsiteX179" fmla="*/ 2051920 w 9488164"/>
              <a:gd name="connsiteY179" fmla="*/ 611995 h 1531834"/>
              <a:gd name="connsiteX180" fmla="*/ 2078289 w 9488164"/>
              <a:gd name="connsiteY180" fmla="*/ 626534 h 1531834"/>
              <a:gd name="connsiteX181" fmla="*/ 2065208 w 9488164"/>
              <a:gd name="connsiteY181" fmla="*/ 655841 h 1531834"/>
              <a:gd name="connsiteX182" fmla="*/ 1966997 w 9488164"/>
              <a:gd name="connsiteY182" fmla="*/ 692995 h 1531834"/>
              <a:gd name="connsiteX183" fmla="*/ 1960353 w 9488164"/>
              <a:gd name="connsiteY183" fmla="*/ 694148 h 1531834"/>
              <a:gd name="connsiteX184" fmla="*/ 2157191 w 9488164"/>
              <a:gd name="connsiteY184" fmla="*/ 620303 h 1531834"/>
              <a:gd name="connsiteX185" fmla="*/ 2137465 w 9488164"/>
              <a:gd name="connsiteY185" fmla="*/ 604611 h 1531834"/>
              <a:gd name="connsiteX186" fmla="*/ 2150546 w 9488164"/>
              <a:gd name="connsiteY186" fmla="*/ 575534 h 1531834"/>
              <a:gd name="connsiteX187" fmla="*/ 2248965 w 9488164"/>
              <a:gd name="connsiteY187" fmla="*/ 539534 h 1531834"/>
              <a:gd name="connsiteX188" fmla="*/ 2275127 w 9488164"/>
              <a:gd name="connsiteY188" fmla="*/ 554303 h 1531834"/>
              <a:gd name="connsiteX189" fmla="*/ 2261839 w 9488164"/>
              <a:gd name="connsiteY189" fmla="*/ 583380 h 1531834"/>
              <a:gd name="connsiteX190" fmla="*/ 2163627 w 9488164"/>
              <a:gd name="connsiteY190" fmla="*/ 619380 h 1531834"/>
              <a:gd name="connsiteX191" fmla="*/ 2157191 w 9488164"/>
              <a:gd name="connsiteY191" fmla="*/ 620303 h 1531834"/>
              <a:gd name="connsiteX192" fmla="*/ 7120492 w 9488164"/>
              <a:gd name="connsiteY192" fmla="*/ 616611 h 1531834"/>
              <a:gd name="connsiteX193" fmla="*/ 7113640 w 9488164"/>
              <a:gd name="connsiteY193" fmla="*/ 615226 h 1531834"/>
              <a:gd name="connsiteX194" fmla="*/ 7015845 w 9488164"/>
              <a:gd name="connsiteY194" fmla="*/ 577149 h 1531834"/>
              <a:gd name="connsiteX195" fmla="*/ 7002971 w 9488164"/>
              <a:gd name="connsiteY195" fmla="*/ 547842 h 1531834"/>
              <a:gd name="connsiteX196" fmla="*/ 7029341 w 9488164"/>
              <a:gd name="connsiteY196" fmla="*/ 533534 h 1531834"/>
              <a:gd name="connsiteX197" fmla="*/ 7127552 w 9488164"/>
              <a:gd name="connsiteY197" fmla="*/ 571611 h 1531834"/>
              <a:gd name="connsiteX198" fmla="*/ 7140218 w 9488164"/>
              <a:gd name="connsiteY198" fmla="*/ 601149 h 1531834"/>
              <a:gd name="connsiteX199" fmla="*/ 7120492 w 9488164"/>
              <a:gd name="connsiteY199" fmla="*/ 616611 h 1531834"/>
              <a:gd name="connsiteX200" fmla="*/ 2354236 w 9488164"/>
              <a:gd name="connsiteY200" fmla="*/ 548765 h 1531834"/>
              <a:gd name="connsiteX201" fmla="*/ 2334511 w 9488164"/>
              <a:gd name="connsiteY201" fmla="*/ 532611 h 1531834"/>
              <a:gd name="connsiteX202" fmla="*/ 2348007 w 9488164"/>
              <a:gd name="connsiteY202" fmla="*/ 503535 h 1531834"/>
              <a:gd name="connsiteX203" fmla="*/ 2447256 w 9488164"/>
              <a:gd name="connsiteY203" fmla="*/ 468458 h 1531834"/>
              <a:gd name="connsiteX204" fmla="*/ 2473211 w 9488164"/>
              <a:gd name="connsiteY204" fmla="*/ 483458 h 1531834"/>
              <a:gd name="connsiteX205" fmla="*/ 2459714 w 9488164"/>
              <a:gd name="connsiteY205" fmla="*/ 512304 h 1531834"/>
              <a:gd name="connsiteX206" fmla="*/ 2360673 w 9488164"/>
              <a:gd name="connsiteY206" fmla="*/ 547150 h 1531834"/>
              <a:gd name="connsiteX207" fmla="*/ 2354236 w 9488164"/>
              <a:gd name="connsiteY207" fmla="*/ 548765 h 1531834"/>
              <a:gd name="connsiteX208" fmla="*/ 6924278 w 9488164"/>
              <a:gd name="connsiteY208" fmla="*/ 541611 h 1531834"/>
              <a:gd name="connsiteX209" fmla="*/ 6917633 w 9488164"/>
              <a:gd name="connsiteY209" fmla="*/ 540457 h 1531834"/>
              <a:gd name="connsiteX210" fmla="*/ 6819215 w 9488164"/>
              <a:gd name="connsiteY210" fmla="*/ 504688 h 1531834"/>
              <a:gd name="connsiteX211" fmla="*/ 6805718 w 9488164"/>
              <a:gd name="connsiteY211" fmla="*/ 475612 h 1531834"/>
              <a:gd name="connsiteX212" fmla="*/ 6831880 w 9488164"/>
              <a:gd name="connsiteY212" fmla="*/ 460612 h 1531834"/>
              <a:gd name="connsiteX213" fmla="*/ 6930714 w 9488164"/>
              <a:gd name="connsiteY213" fmla="*/ 496381 h 1531834"/>
              <a:gd name="connsiteX214" fmla="*/ 6943795 w 9488164"/>
              <a:gd name="connsiteY214" fmla="*/ 525457 h 1531834"/>
              <a:gd name="connsiteX215" fmla="*/ 6924278 w 9488164"/>
              <a:gd name="connsiteY215" fmla="*/ 541611 h 1531834"/>
              <a:gd name="connsiteX216" fmla="*/ 2552942 w 9488164"/>
              <a:gd name="connsiteY216" fmla="*/ 479304 h 1531834"/>
              <a:gd name="connsiteX217" fmla="*/ 2533010 w 9488164"/>
              <a:gd name="connsiteY217" fmla="*/ 462919 h 1531834"/>
              <a:gd name="connsiteX218" fmla="*/ 2546713 w 9488164"/>
              <a:gd name="connsiteY218" fmla="*/ 434074 h 1531834"/>
              <a:gd name="connsiteX219" fmla="*/ 2646171 w 9488164"/>
              <a:gd name="connsiteY219" fmla="*/ 400382 h 1531834"/>
              <a:gd name="connsiteX220" fmla="*/ 2672125 w 9488164"/>
              <a:gd name="connsiteY220" fmla="*/ 415843 h 1531834"/>
              <a:gd name="connsiteX221" fmla="*/ 2658213 w 9488164"/>
              <a:gd name="connsiteY221" fmla="*/ 444689 h 1531834"/>
              <a:gd name="connsiteX222" fmla="*/ 2558964 w 9488164"/>
              <a:gd name="connsiteY222" fmla="*/ 478150 h 1531834"/>
              <a:gd name="connsiteX223" fmla="*/ 2552942 w 9488164"/>
              <a:gd name="connsiteY223" fmla="*/ 479304 h 1531834"/>
              <a:gd name="connsiteX224" fmla="*/ 6726609 w 9488164"/>
              <a:gd name="connsiteY224" fmla="*/ 471227 h 1531834"/>
              <a:gd name="connsiteX225" fmla="*/ 6720588 w 9488164"/>
              <a:gd name="connsiteY225" fmla="*/ 470304 h 1531834"/>
              <a:gd name="connsiteX226" fmla="*/ 6621339 w 9488164"/>
              <a:gd name="connsiteY226" fmla="*/ 437074 h 1531834"/>
              <a:gd name="connsiteX227" fmla="*/ 6607219 w 9488164"/>
              <a:gd name="connsiteY227" fmla="*/ 408458 h 1531834"/>
              <a:gd name="connsiteX228" fmla="*/ 6632966 w 9488164"/>
              <a:gd name="connsiteY228" fmla="*/ 392766 h 1531834"/>
              <a:gd name="connsiteX229" fmla="*/ 6732631 w 9488164"/>
              <a:gd name="connsiteY229" fmla="*/ 425997 h 1531834"/>
              <a:gd name="connsiteX230" fmla="*/ 6746335 w 9488164"/>
              <a:gd name="connsiteY230" fmla="*/ 454843 h 1531834"/>
              <a:gd name="connsiteX231" fmla="*/ 6726609 w 9488164"/>
              <a:gd name="connsiteY231" fmla="*/ 471227 h 1531834"/>
              <a:gd name="connsiteX232" fmla="*/ 2751857 w 9488164"/>
              <a:gd name="connsiteY232" fmla="*/ 412843 h 1531834"/>
              <a:gd name="connsiteX233" fmla="*/ 2731924 w 9488164"/>
              <a:gd name="connsiteY233" fmla="*/ 396228 h 1531834"/>
              <a:gd name="connsiteX234" fmla="*/ 2746043 w 9488164"/>
              <a:gd name="connsiteY234" fmla="*/ 367613 h 1531834"/>
              <a:gd name="connsiteX235" fmla="*/ 2845915 w 9488164"/>
              <a:gd name="connsiteY235" fmla="*/ 335536 h 1531834"/>
              <a:gd name="connsiteX236" fmla="*/ 2871662 w 9488164"/>
              <a:gd name="connsiteY236" fmla="*/ 351459 h 1531834"/>
              <a:gd name="connsiteX237" fmla="*/ 2857335 w 9488164"/>
              <a:gd name="connsiteY237" fmla="*/ 380074 h 1531834"/>
              <a:gd name="connsiteX238" fmla="*/ 2757670 w 9488164"/>
              <a:gd name="connsiteY238" fmla="*/ 412151 h 1531834"/>
              <a:gd name="connsiteX239" fmla="*/ 2751857 w 9488164"/>
              <a:gd name="connsiteY239" fmla="*/ 412843 h 1531834"/>
              <a:gd name="connsiteX240" fmla="*/ 6527695 w 9488164"/>
              <a:gd name="connsiteY240" fmla="*/ 405920 h 1531834"/>
              <a:gd name="connsiteX241" fmla="*/ 6522089 w 9488164"/>
              <a:gd name="connsiteY241" fmla="*/ 404997 h 1531834"/>
              <a:gd name="connsiteX242" fmla="*/ 6422216 w 9488164"/>
              <a:gd name="connsiteY242" fmla="*/ 374305 h 1531834"/>
              <a:gd name="connsiteX243" fmla="*/ 6407474 w 9488164"/>
              <a:gd name="connsiteY243" fmla="*/ 345920 h 1531834"/>
              <a:gd name="connsiteX244" fmla="*/ 6433014 w 9488164"/>
              <a:gd name="connsiteY244" fmla="*/ 329536 h 1531834"/>
              <a:gd name="connsiteX245" fmla="*/ 6533301 w 9488164"/>
              <a:gd name="connsiteY245" fmla="*/ 360228 h 1531834"/>
              <a:gd name="connsiteX246" fmla="*/ 6547628 w 9488164"/>
              <a:gd name="connsiteY246" fmla="*/ 388612 h 1531834"/>
              <a:gd name="connsiteX247" fmla="*/ 6527695 w 9488164"/>
              <a:gd name="connsiteY247" fmla="*/ 405920 h 1531834"/>
              <a:gd name="connsiteX248" fmla="*/ 2951809 w 9488164"/>
              <a:gd name="connsiteY248" fmla="*/ 349382 h 1531834"/>
              <a:gd name="connsiteX249" fmla="*/ 2931876 w 9488164"/>
              <a:gd name="connsiteY249" fmla="*/ 332536 h 1531834"/>
              <a:gd name="connsiteX250" fmla="*/ 2946410 w 9488164"/>
              <a:gd name="connsiteY250" fmla="*/ 304151 h 1531834"/>
              <a:gd name="connsiteX251" fmla="*/ 3046906 w 9488164"/>
              <a:gd name="connsiteY251" fmla="*/ 273690 h 1531834"/>
              <a:gd name="connsiteX252" fmla="*/ 3072445 w 9488164"/>
              <a:gd name="connsiteY252" fmla="*/ 290075 h 1531834"/>
              <a:gd name="connsiteX253" fmla="*/ 3057703 w 9488164"/>
              <a:gd name="connsiteY253" fmla="*/ 318459 h 1531834"/>
              <a:gd name="connsiteX254" fmla="*/ 2957623 w 9488164"/>
              <a:gd name="connsiteY254" fmla="*/ 348920 h 1531834"/>
              <a:gd name="connsiteX255" fmla="*/ 2951809 w 9488164"/>
              <a:gd name="connsiteY255" fmla="*/ 349382 h 1531834"/>
              <a:gd name="connsiteX256" fmla="*/ 6327328 w 9488164"/>
              <a:gd name="connsiteY256" fmla="*/ 345920 h 1531834"/>
              <a:gd name="connsiteX257" fmla="*/ 6322137 w 9488164"/>
              <a:gd name="connsiteY257" fmla="*/ 345228 h 1531834"/>
              <a:gd name="connsiteX258" fmla="*/ 6221642 w 9488164"/>
              <a:gd name="connsiteY258" fmla="*/ 317305 h 1531834"/>
              <a:gd name="connsiteX259" fmla="*/ 6206484 w 9488164"/>
              <a:gd name="connsiteY259" fmla="*/ 289382 h 1531834"/>
              <a:gd name="connsiteX260" fmla="*/ 6231608 w 9488164"/>
              <a:gd name="connsiteY260" fmla="*/ 272536 h 1531834"/>
              <a:gd name="connsiteX261" fmla="*/ 6332519 w 9488164"/>
              <a:gd name="connsiteY261" fmla="*/ 300690 h 1531834"/>
              <a:gd name="connsiteX262" fmla="*/ 6347468 w 9488164"/>
              <a:gd name="connsiteY262" fmla="*/ 328844 h 1531834"/>
              <a:gd name="connsiteX263" fmla="*/ 6327328 w 9488164"/>
              <a:gd name="connsiteY263" fmla="*/ 345920 h 1531834"/>
              <a:gd name="connsiteX264" fmla="*/ 6125507 w 9488164"/>
              <a:gd name="connsiteY264" fmla="*/ 291229 h 1531834"/>
              <a:gd name="connsiteX265" fmla="*/ 6120731 w 9488164"/>
              <a:gd name="connsiteY265" fmla="*/ 290536 h 1531834"/>
              <a:gd name="connsiteX266" fmla="*/ 6019821 w 9488164"/>
              <a:gd name="connsiteY266" fmla="*/ 265152 h 1531834"/>
              <a:gd name="connsiteX267" fmla="*/ 6004040 w 9488164"/>
              <a:gd name="connsiteY267" fmla="*/ 237690 h 1531834"/>
              <a:gd name="connsiteX268" fmla="*/ 6028749 w 9488164"/>
              <a:gd name="connsiteY268" fmla="*/ 220152 h 1531834"/>
              <a:gd name="connsiteX269" fmla="*/ 6130282 w 9488164"/>
              <a:gd name="connsiteY269" fmla="*/ 245537 h 1531834"/>
              <a:gd name="connsiteX270" fmla="*/ 6145854 w 9488164"/>
              <a:gd name="connsiteY270" fmla="*/ 273229 h 1531834"/>
              <a:gd name="connsiteX271" fmla="*/ 6125507 w 9488164"/>
              <a:gd name="connsiteY271" fmla="*/ 291229 h 1531834"/>
              <a:gd name="connsiteX272" fmla="*/ 3152592 w 9488164"/>
              <a:gd name="connsiteY272" fmla="*/ 289613 h 1531834"/>
              <a:gd name="connsiteX273" fmla="*/ 3132451 w 9488164"/>
              <a:gd name="connsiteY273" fmla="*/ 272306 h 1531834"/>
              <a:gd name="connsiteX274" fmla="*/ 3147401 w 9488164"/>
              <a:gd name="connsiteY274" fmla="*/ 244152 h 1531834"/>
              <a:gd name="connsiteX275" fmla="*/ 3248311 w 9488164"/>
              <a:gd name="connsiteY275" fmla="*/ 215537 h 1531834"/>
              <a:gd name="connsiteX276" fmla="*/ 3273435 w 9488164"/>
              <a:gd name="connsiteY276" fmla="*/ 232383 h 1531834"/>
              <a:gd name="connsiteX277" fmla="*/ 3258278 w 9488164"/>
              <a:gd name="connsiteY277" fmla="*/ 260306 h 1531834"/>
              <a:gd name="connsiteX278" fmla="*/ 3157783 w 9488164"/>
              <a:gd name="connsiteY278" fmla="*/ 288690 h 1531834"/>
              <a:gd name="connsiteX279" fmla="*/ 3152592 w 9488164"/>
              <a:gd name="connsiteY279" fmla="*/ 289613 h 1531834"/>
              <a:gd name="connsiteX280" fmla="*/ 5922855 w 9488164"/>
              <a:gd name="connsiteY280" fmla="*/ 241844 h 1531834"/>
              <a:gd name="connsiteX281" fmla="*/ 5918702 w 9488164"/>
              <a:gd name="connsiteY281" fmla="*/ 241383 h 1531834"/>
              <a:gd name="connsiteX282" fmla="*/ 5817169 w 9488164"/>
              <a:gd name="connsiteY282" fmla="*/ 218768 h 1531834"/>
              <a:gd name="connsiteX283" fmla="*/ 5800766 w 9488164"/>
              <a:gd name="connsiteY283" fmla="*/ 191768 h 1531834"/>
              <a:gd name="connsiteX284" fmla="*/ 5825059 w 9488164"/>
              <a:gd name="connsiteY284" fmla="*/ 173537 h 1531834"/>
              <a:gd name="connsiteX285" fmla="*/ 5927008 w 9488164"/>
              <a:gd name="connsiteY285" fmla="*/ 196152 h 1531834"/>
              <a:gd name="connsiteX286" fmla="*/ 5943203 w 9488164"/>
              <a:gd name="connsiteY286" fmla="*/ 223383 h 1531834"/>
              <a:gd name="connsiteX287" fmla="*/ 5922855 w 9488164"/>
              <a:gd name="connsiteY287" fmla="*/ 241844 h 1531834"/>
              <a:gd name="connsiteX288" fmla="*/ 3354205 w 9488164"/>
              <a:gd name="connsiteY288" fmla="*/ 233537 h 1531834"/>
              <a:gd name="connsiteX289" fmla="*/ 3334065 w 9488164"/>
              <a:gd name="connsiteY289" fmla="*/ 215768 h 1531834"/>
              <a:gd name="connsiteX290" fmla="*/ 3349429 w 9488164"/>
              <a:gd name="connsiteY290" fmla="*/ 187845 h 1531834"/>
              <a:gd name="connsiteX291" fmla="*/ 3450963 w 9488164"/>
              <a:gd name="connsiteY291" fmla="*/ 161537 h 1531834"/>
              <a:gd name="connsiteX292" fmla="*/ 3475879 w 9488164"/>
              <a:gd name="connsiteY292" fmla="*/ 178845 h 1531834"/>
              <a:gd name="connsiteX293" fmla="*/ 3460306 w 9488164"/>
              <a:gd name="connsiteY293" fmla="*/ 206537 h 1531834"/>
              <a:gd name="connsiteX294" fmla="*/ 3359396 w 9488164"/>
              <a:gd name="connsiteY294" fmla="*/ 232614 h 1531834"/>
              <a:gd name="connsiteX295" fmla="*/ 3354205 w 9488164"/>
              <a:gd name="connsiteY295" fmla="*/ 233537 h 1531834"/>
              <a:gd name="connsiteX296" fmla="*/ 5719165 w 9488164"/>
              <a:gd name="connsiteY296" fmla="*/ 197768 h 1531834"/>
              <a:gd name="connsiteX297" fmla="*/ 5715428 w 9488164"/>
              <a:gd name="connsiteY297" fmla="*/ 197306 h 1531834"/>
              <a:gd name="connsiteX298" fmla="*/ 5613479 w 9488164"/>
              <a:gd name="connsiteY298" fmla="*/ 177229 h 1531834"/>
              <a:gd name="connsiteX299" fmla="*/ 5596453 w 9488164"/>
              <a:gd name="connsiteY299" fmla="*/ 150691 h 1531834"/>
              <a:gd name="connsiteX300" fmla="*/ 5620331 w 9488164"/>
              <a:gd name="connsiteY300" fmla="*/ 131768 h 1531834"/>
              <a:gd name="connsiteX301" fmla="*/ 5722695 w 9488164"/>
              <a:gd name="connsiteY301" fmla="*/ 151845 h 1531834"/>
              <a:gd name="connsiteX302" fmla="*/ 5739306 w 9488164"/>
              <a:gd name="connsiteY302" fmla="*/ 178614 h 1531834"/>
              <a:gd name="connsiteX303" fmla="*/ 5719165 w 9488164"/>
              <a:gd name="connsiteY303" fmla="*/ 197768 h 1531834"/>
              <a:gd name="connsiteX304" fmla="*/ 3556857 w 9488164"/>
              <a:gd name="connsiteY304" fmla="*/ 182537 h 1531834"/>
              <a:gd name="connsiteX305" fmla="*/ 3536509 w 9488164"/>
              <a:gd name="connsiteY305" fmla="*/ 164306 h 1531834"/>
              <a:gd name="connsiteX306" fmla="*/ 3552496 w 9488164"/>
              <a:gd name="connsiteY306" fmla="*/ 136845 h 1531834"/>
              <a:gd name="connsiteX307" fmla="*/ 3654445 w 9488164"/>
              <a:gd name="connsiteY307" fmla="*/ 113307 h 1531834"/>
              <a:gd name="connsiteX308" fmla="*/ 3678946 w 9488164"/>
              <a:gd name="connsiteY308" fmla="*/ 131307 h 1531834"/>
              <a:gd name="connsiteX309" fmla="*/ 3662750 w 9488164"/>
              <a:gd name="connsiteY309" fmla="*/ 158537 h 1531834"/>
              <a:gd name="connsiteX310" fmla="*/ 3561217 w 9488164"/>
              <a:gd name="connsiteY310" fmla="*/ 182076 h 1531834"/>
              <a:gd name="connsiteX311" fmla="*/ 3556857 w 9488164"/>
              <a:gd name="connsiteY311" fmla="*/ 182537 h 1531834"/>
              <a:gd name="connsiteX312" fmla="*/ 5514645 w 9488164"/>
              <a:gd name="connsiteY312" fmla="*/ 158999 h 1531834"/>
              <a:gd name="connsiteX313" fmla="*/ 5511323 w 9488164"/>
              <a:gd name="connsiteY313" fmla="*/ 158768 h 1531834"/>
              <a:gd name="connsiteX314" fmla="*/ 5408959 w 9488164"/>
              <a:gd name="connsiteY314" fmla="*/ 141460 h 1531834"/>
              <a:gd name="connsiteX315" fmla="*/ 5391518 w 9488164"/>
              <a:gd name="connsiteY315" fmla="*/ 115384 h 1531834"/>
              <a:gd name="connsiteX316" fmla="*/ 5414980 w 9488164"/>
              <a:gd name="connsiteY316" fmla="*/ 95999 h 1531834"/>
              <a:gd name="connsiteX317" fmla="*/ 5517759 w 9488164"/>
              <a:gd name="connsiteY317" fmla="*/ 113538 h 1531834"/>
              <a:gd name="connsiteX318" fmla="*/ 5534993 w 9488164"/>
              <a:gd name="connsiteY318" fmla="*/ 139845 h 1531834"/>
              <a:gd name="connsiteX319" fmla="*/ 5514645 w 9488164"/>
              <a:gd name="connsiteY319" fmla="*/ 158999 h 1531834"/>
              <a:gd name="connsiteX320" fmla="*/ 3760546 w 9488164"/>
              <a:gd name="connsiteY320" fmla="*/ 136845 h 1531834"/>
              <a:gd name="connsiteX321" fmla="*/ 3740198 w 9488164"/>
              <a:gd name="connsiteY321" fmla="*/ 117922 h 1531834"/>
              <a:gd name="connsiteX322" fmla="*/ 3756809 w 9488164"/>
              <a:gd name="connsiteY322" fmla="*/ 90922 h 1531834"/>
              <a:gd name="connsiteX323" fmla="*/ 3859380 w 9488164"/>
              <a:gd name="connsiteY323" fmla="*/ 70615 h 1531834"/>
              <a:gd name="connsiteX324" fmla="*/ 3883259 w 9488164"/>
              <a:gd name="connsiteY324" fmla="*/ 89538 h 1531834"/>
              <a:gd name="connsiteX325" fmla="*/ 3866232 w 9488164"/>
              <a:gd name="connsiteY325" fmla="*/ 116076 h 1531834"/>
              <a:gd name="connsiteX326" fmla="*/ 3764284 w 9488164"/>
              <a:gd name="connsiteY326" fmla="*/ 136384 h 1531834"/>
              <a:gd name="connsiteX327" fmla="*/ 3760546 w 9488164"/>
              <a:gd name="connsiteY327" fmla="*/ 136845 h 1531834"/>
              <a:gd name="connsiteX328" fmla="*/ 5309294 w 9488164"/>
              <a:gd name="connsiteY328" fmla="*/ 125307 h 1531834"/>
              <a:gd name="connsiteX329" fmla="*/ 5306387 w 9488164"/>
              <a:gd name="connsiteY329" fmla="*/ 125076 h 1531834"/>
              <a:gd name="connsiteX330" fmla="*/ 5203816 w 9488164"/>
              <a:gd name="connsiteY330" fmla="*/ 110076 h 1531834"/>
              <a:gd name="connsiteX331" fmla="*/ 5185752 w 9488164"/>
              <a:gd name="connsiteY331" fmla="*/ 84230 h 1531834"/>
              <a:gd name="connsiteX332" fmla="*/ 5209007 w 9488164"/>
              <a:gd name="connsiteY332" fmla="*/ 64153 h 1531834"/>
              <a:gd name="connsiteX333" fmla="*/ 5312201 w 9488164"/>
              <a:gd name="connsiteY333" fmla="*/ 79153 h 1531834"/>
              <a:gd name="connsiteX334" fmla="*/ 5330058 w 9488164"/>
              <a:gd name="connsiteY334" fmla="*/ 105230 h 1531834"/>
              <a:gd name="connsiteX335" fmla="*/ 5309294 w 9488164"/>
              <a:gd name="connsiteY335" fmla="*/ 125307 h 1531834"/>
              <a:gd name="connsiteX336" fmla="*/ 3965482 w 9488164"/>
              <a:gd name="connsiteY336" fmla="*/ 98307 h 1531834"/>
              <a:gd name="connsiteX337" fmla="*/ 3944926 w 9488164"/>
              <a:gd name="connsiteY337" fmla="*/ 78692 h 1531834"/>
              <a:gd name="connsiteX338" fmla="*/ 3962367 w 9488164"/>
              <a:gd name="connsiteY338" fmla="*/ 52384 h 1531834"/>
              <a:gd name="connsiteX339" fmla="*/ 4065769 w 9488164"/>
              <a:gd name="connsiteY339" fmla="*/ 36000 h 1531834"/>
              <a:gd name="connsiteX340" fmla="*/ 4089024 w 9488164"/>
              <a:gd name="connsiteY340" fmla="*/ 55846 h 1531834"/>
              <a:gd name="connsiteX341" fmla="*/ 4071168 w 9488164"/>
              <a:gd name="connsiteY341" fmla="*/ 81692 h 1531834"/>
              <a:gd name="connsiteX342" fmla="*/ 3968596 w 9488164"/>
              <a:gd name="connsiteY342" fmla="*/ 97845 h 1531834"/>
              <a:gd name="connsiteX343" fmla="*/ 3965482 w 9488164"/>
              <a:gd name="connsiteY343" fmla="*/ 98307 h 1531834"/>
              <a:gd name="connsiteX344" fmla="*/ 5103320 w 9488164"/>
              <a:gd name="connsiteY344" fmla="*/ 96692 h 1531834"/>
              <a:gd name="connsiteX345" fmla="*/ 5100829 w 9488164"/>
              <a:gd name="connsiteY345" fmla="*/ 96461 h 1531834"/>
              <a:gd name="connsiteX346" fmla="*/ 4997842 w 9488164"/>
              <a:gd name="connsiteY346" fmla="*/ 83999 h 1531834"/>
              <a:gd name="connsiteX347" fmla="*/ 4979363 w 9488164"/>
              <a:gd name="connsiteY347" fmla="*/ 58615 h 1531834"/>
              <a:gd name="connsiteX348" fmla="*/ 5002202 w 9488164"/>
              <a:gd name="connsiteY348" fmla="*/ 38077 h 1531834"/>
              <a:gd name="connsiteX349" fmla="*/ 5105604 w 9488164"/>
              <a:gd name="connsiteY349" fmla="*/ 50538 h 1531834"/>
              <a:gd name="connsiteX350" fmla="*/ 5123876 w 9488164"/>
              <a:gd name="connsiteY350" fmla="*/ 76153 h 1531834"/>
              <a:gd name="connsiteX351" fmla="*/ 5103320 w 9488164"/>
              <a:gd name="connsiteY351" fmla="*/ 96692 h 1531834"/>
              <a:gd name="connsiteX352" fmla="*/ 4896931 w 9488164"/>
              <a:gd name="connsiteY352" fmla="*/ 72923 h 1531834"/>
              <a:gd name="connsiteX353" fmla="*/ 4895063 w 9488164"/>
              <a:gd name="connsiteY353" fmla="*/ 72923 h 1531834"/>
              <a:gd name="connsiteX354" fmla="*/ 4791868 w 9488164"/>
              <a:gd name="connsiteY354" fmla="*/ 62769 h 1531834"/>
              <a:gd name="connsiteX355" fmla="*/ 4772973 w 9488164"/>
              <a:gd name="connsiteY355" fmla="*/ 37846 h 1531834"/>
              <a:gd name="connsiteX356" fmla="*/ 4795398 w 9488164"/>
              <a:gd name="connsiteY356" fmla="*/ 16846 h 1531834"/>
              <a:gd name="connsiteX357" fmla="*/ 4899008 w 9488164"/>
              <a:gd name="connsiteY357" fmla="*/ 27000 h 1531834"/>
              <a:gd name="connsiteX358" fmla="*/ 4917695 w 9488164"/>
              <a:gd name="connsiteY358" fmla="*/ 52153 h 1531834"/>
              <a:gd name="connsiteX359" fmla="*/ 4896931 w 9488164"/>
              <a:gd name="connsiteY359" fmla="*/ 72923 h 1531834"/>
              <a:gd name="connsiteX360" fmla="*/ 4171663 w 9488164"/>
              <a:gd name="connsiteY360" fmla="*/ 68307 h 1531834"/>
              <a:gd name="connsiteX361" fmla="*/ 4151107 w 9488164"/>
              <a:gd name="connsiteY361" fmla="*/ 47769 h 1531834"/>
              <a:gd name="connsiteX362" fmla="*/ 4169587 w 9488164"/>
              <a:gd name="connsiteY362" fmla="*/ 22384 h 1531834"/>
              <a:gd name="connsiteX363" fmla="*/ 4273612 w 9488164"/>
              <a:gd name="connsiteY363" fmla="*/ 11308 h 1531834"/>
              <a:gd name="connsiteX364" fmla="*/ 4296036 w 9488164"/>
              <a:gd name="connsiteY364" fmla="*/ 32538 h 1531834"/>
              <a:gd name="connsiteX365" fmla="*/ 4276934 w 9488164"/>
              <a:gd name="connsiteY365" fmla="*/ 57461 h 1531834"/>
              <a:gd name="connsiteX366" fmla="*/ 4173947 w 9488164"/>
              <a:gd name="connsiteY366" fmla="*/ 68307 h 1531834"/>
              <a:gd name="connsiteX367" fmla="*/ 4171663 w 9488164"/>
              <a:gd name="connsiteY367" fmla="*/ 68307 h 1531834"/>
              <a:gd name="connsiteX368" fmla="*/ 4690127 w 9488164"/>
              <a:gd name="connsiteY368" fmla="*/ 53538 h 1531834"/>
              <a:gd name="connsiteX369" fmla="*/ 4688466 w 9488164"/>
              <a:gd name="connsiteY369" fmla="*/ 53538 h 1531834"/>
              <a:gd name="connsiteX370" fmla="*/ 4663135 w 9488164"/>
              <a:gd name="connsiteY370" fmla="*/ 51461 h 1531834"/>
              <a:gd name="connsiteX371" fmla="*/ 4585687 w 9488164"/>
              <a:gd name="connsiteY371" fmla="*/ 47077 h 1531834"/>
              <a:gd name="connsiteX372" fmla="*/ 4565547 w 9488164"/>
              <a:gd name="connsiteY372" fmla="*/ 23308 h 1531834"/>
              <a:gd name="connsiteX373" fmla="*/ 4586310 w 9488164"/>
              <a:gd name="connsiteY373" fmla="*/ 923 h 1531834"/>
              <a:gd name="connsiteX374" fmla="*/ 4586933 w 9488164"/>
              <a:gd name="connsiteY374" fmla="*/ 923 h 1531834"/>
              <a:gd name="connsiteX375" fmla="*/ 4666042 w 9488164"/>
              <a:gd name="connsiteY375" fmla="*/ 5308 h 1531834"/>
              <a:gd name="connsiteX376" fmla="*/ 4691373 w 9488164"/>
              <a:gd name="connsiteY376" fmla="*/ 7385 h 1531834"/>
              <a:gd name="connsiteX377" fmla="*/ 4710476 w 9488164"/>
              <a:gd name="connsiteY377" fmla="*/ 32077 h 1531834"/>
              <a:gd name="connsiteX378" fmla="*/ 4690127 w 9488164"/>
              <a:gd name="connsiteY378" fmla="*/ 53538 h 1531834"/>
              <a:gd name="connsiteX379" fmla="*/ 4378675 w 9488164"/>
              <a:gd name="connsiteY379" fmla="*/ 49846 h 1531834"/>
              <a:gd name="connsiteX380" fmla="*/ 4357912 w 9488164"/>
              <a:gd name="connsiteY380" fmla="*/ 27923 h 1531834"/>
              <a:gd name="connsiteX381" fmla="*/ 4377637 w 9488164"/>
              <a:gd name="connsiteY381" fmla="*/ 3692 h 1531834"/>
              <a:gd name="connsiteX382" fmla="*/ 4482285 w 9488164"/>
              <a:gd name="connsiteY382" fmla="*/ 0 h 1531834"/>
              <a:gd name="connsiteX383" fmla="*/ 4482493 w 9488164"/>
              <a:gd name="connsiteY383" fmla="*/ 0 h 1531834"/>
              <a:gd name="connsiteX384" fmla="*/ 4503256 w 9488164"/>
              <a:gd name="connsiteY384" fmla="*/ 22846 h 1531834"/>
              <a:gd name="connsiteX385" fmla="*/ 4482700 w 9488164"/>
              <a:gd name="connsiteY385" fmla="*/ 46153 h 1531834"/>
              <a:gd name="connsiteX386" fmla="*/ 4379713 w 9488164"/>
              <a:gd name="connsiteY386" fmla="*/ 49846 h 1531834"/>
              <a:gd name="connsiteX387" fmla="*/ 4378675 w 9488164"/>
              <a:gd name="connsiteY387" fmla="*/ 49846 h 153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</a:cxnLst>
            <a:rect l="l" t="t" r="r" b="b"/>
            <a:pathLst>
              <a:path w="9488164" h="1531834">
                <a:moveTo>
                  <a:pt x="20836" y="1531834"/>
                </a:moveTo>
                <a:cubicBezTo>
                  <a:pt x="12946" y="1531834"/>
                  <a:pt x="5264" y="1526757"/>
                  <a:pt x="1734" y="1517988"/>
                </a:cubicBezTo>
                <a:cubicBezTo>
                  <a:pt x="-2834" y="1506450"/>
                  <a:pt x="1942" y="1492604"/>
                  <a:pt x="12323" y="1487527"/>
                </a:cubicBezTo>
                <a:cubicBezTo>
                  <a:pt x="12323" y="1487527"/>
                  <a:pt x="46375" y="1470912"/>
                  <a:pt x="108873" y="1440912"/>
                </a:cubicBezTo>
                <a:cubicBezTo>
                  <a:pt x="119463" y="1435835"/>
                  <a:pt x="131713" y="1441373"/>
                  <a:pt x="136074" y="1452912"/>
                </a:cubicBezTo>
                <a:cubicBezTo>
                  <a:pt x="140642" y="1464681"/>
                  <a:pt x="135658" y="1478065"/>
                  <a:pt x="125277" y="1483142"/>
                </a:cubicBezTo>
                <a:cubicBezTo>
                  <a:pt x="62986" y="1512911"/>
                  <a:pt x="29349" y="1529527"/>
                  <a:pt x="29142" y="1529527"/>
                </a:cubicBezTo>
                <a:cubicBezTo>
                  <a:pt x="26442" y="1531142"/>
                  <a:pt x="23743" y="1531834"/>
                  <a:pt x="20836" y="1531834"/>
                </a:cubicBezTo>
                <a:close/>
                <a:moveTo>
                  <a:pt x="9467388" y="1523065"/>
                </a:moveTo>
                <a:cubicBezTo>
                  <a:pt x="9466350" y="1523065"/>
                  <a:pt x="9465311" y="1523065"/>
                  <a:pt x="9464481" y="1522834"/>
                </a:cubicBezTo>
                <a:cubicBezTo>
                  <a:pt x="9430222" y="1517296"/>
                  <a:pt x="9395546" y="1511065"/>
                  <a:pt x="9361287" y="1504373"/>
                </a:cubicBezTo>
                <a:cubicBezTo>
                  <a:pt x="9350074" y="1502065"/>
                  <a:pt x="9342392" y="1490296"/>
                  <a:pt x="9344468" y="1477604"/>
                </a:cubicBezTo>
                <a:cubicBezTo>
                  <a:pt x="9346337" y="1465142"/>
                  <a:pt x="9357342" y="1456604"/>
                  <a:pt x="9368554" y="1458912"/>
                </a:cubicBezTo>
                <a:cubicBezTo>
                  <a:pt x="9402191" y="1465604"/>
                  <a:pt x="9436450" y="1471604"/>
                  <a:pt x="9470295" y="1477142"/>
                </a:cubicBezTo>
                <a:cubicBezTo>
                  <a:pt x="9481715" y="1478988"/>
                  <a:pt x="9489605" y="1490758"/>
                  <a:pt x="9487944" y="1503219"/>
                </a:cubicBezTo>
                <a:cubicBezTo>
                  <a:pt x="9486490" y="1514757"/>
                  <a:pt x="9477562" y="1523065"/>
                  <a:pt x="9467388" y="1523065"/>
                </a:cubicBezTo>
                <a:close/>
                <a:moveTo>
                  <a:pt x="9263075" y="1482912"/>
                </a:moveTo>
                <a:cubicBezTo>
                  <a:pt x="9261622" y="1482912"/>
                  <a:pt x="9260169" y="1482681"/>
                  <a:pt x="9258715" y="1482450"/>
                </a:cubicBezTo>
                <a:cubicBezTo>
                  <a:pt x="9225078" y="1474604"/>
                  <a:pt x="9190819" y="1466065"/>
                  <a:pt x="9157181" y="1457296"/>
                </a:cubicBezTo>
                <a:cubicBezTo>
                  <a:pt x="9145969" y="1454296"/>
                  <a:pt x="9139117" y="1441835"/>
                  <a:pt x="9141817" y="1429604"/>
                </a:cubicBezTo>
                <a:cubicBezTo>
                  <a:pt x="9144516" y="1417374"/>
                  <a:pt x="9155728" y="1409528"/>
                  <a:pt x="9166733" y="1412527"/>
                </a:cubicBezTo>
                <a:cubicBezTo>
                  <a:pt x="9199954" y="1421297"/>
                  <a:pt x="9233799" y="1429604"/>
                  <a:pt x="9267228" y="1437450"/>
                </a:cubicBezTo>
                <a:cubicBezTo>
                  <a:pt x="9278440" y="1439989"/>
                  <a:pt x="9285707" y="1452219"/>
                  <a:pt x="9283424" y="1464681"/>
                </a:cubicBezTo>
                <a:cubicBezTo>
                  <a:pt x="9281347" y="1475527"/>
                  <a:pt x="9272626" y="1482912"/>
                  <a:pt x="9263075" y="1482912"/>
                </a:cubicBezTo>
                <a:close/>
                <a:moveTo>
                  <a:pt x="213106" y="1439989"/>
                </a:moveTo>
                <a:cubicBezTo>
                  <a:pt x="205008" y="1439989"/>
                  <a:pt x="197326" y="1434681"/>
                  <a:pt x="194004" y="1425912"/>
                </a:cubicBezTo>
                <a:cubicBezTo>
                  <a:pt x="189436" y="1414143"/>
                  <a:pt x="194419" y="1400528"/>
                  <a:pt x="205008" y="1395681"/>
                </a:cubicBezTo>
                <a:cubicBezTo>
                  <a:pt x="234077" y="1382066"/>
                  <a:pt x="266261" y="1366836"/>
                  <a:pt x="301143" y="1350682"/>
                </a:cubicBezTo>
                <a:cubicBezTo>
                  <a:pt x="311733" y="1345836"/>
                  <a:pt x="323776" y="1351374"/>
                  <a:pt x="328343" y="1363143"/>
                </a:cubicBezTo>
                <a:cubicBezTo>
                  <a:pt x="332704" y="1374912"/>
                  <a:pt x="327721" y="1388297"/>
                  <a:pt x="317131" y="1393374"/>
                </a:cubicBezTo>
                <a:cubicBezTo>
                  <a:pt x="282249" y="1409528"/>
                  <a:pt x="250273" y="1424527"/>
                  <a:pt x="221204" y="1438373"/>
                </a:cubicBezTo>
                <a:cubicBezTo>
                  <a:pt x="218505" y="1439296"/>
                  <a:pt x="215805" y="1439989"/>
                  <a:pt x="213106" y="1439989"/>
                </a:cubicBezTo>
                <a:close/>
                <a:moveTo>
                  <a:pt x="9061670" y="1429835"/>
                </a:moveTo>
                <a:cubicBezTo>
                  <a:pt x="9060008" y="1429835"/>
                  <a:pt x="9058140" y="1429604"/>
                  <a:pt x="9056271" y="1429143"/>
                </a:cubicBezTo>
                <a:cubicBezTo>
                  <a:pt x="9022634" y="1419220"/>
                  <a:pt x="8989205" y="1408835"/>
                  <a:pt x="8955776" y="1397989"/>
                </a:cubicBezTo>
                <a:cubicBezTo>
                  <a:pt x="8944771" y="1394528"/>
                  <a:pt x="8938542" y="1381605"/>
                  <a:pt x="8941657" y="1369374"/>
                </a:cubicBezTo>
                <a:cubicBezTo>
                  <a:pt x="8944771" y="1357143"/>
                  <a:pt x="8956399" y="1349989"/>
                  <a:pt x="8967403" y="1353682"/>
                </a:cubicBezTo>
                <a:cubicBezTo>
                  <a:pt x="9000625" y="1364297"/>
                  <a:pt x="9033639" y="1374682"/>
                  <a:pt x="9066861" y="1384374"/>
                </a:cubicBezTo>
                <a:cubicBezTo>
                  <a:pt x="9077865" y="1387605"/>
                  <a:pt x="9084509" y="1400297"/>
                  <a:pt x="9081603" y="1412527"/>
                </a:cubicBezTo>
                <a:cubicBezTo>
                  <a:pt x="9079111" y="1423143"/>
                  <a:pt x="9070805" y="1429835"/>
                  <a:pt x="9061670" y="1429835"/>
                </a:cubicBezTo>
                <a:close/>
                <a:moveTo>
                  <a:pt x="8862132" y="1365451"/>
                </a:moveTo>
                <a:cubicBezTo>
                  <a:pt x="8860056" y="1365451"/>
                  <a:pt x="8857980" y="1365220"/>
                  <a:pt x="8855904" y="1364297"/>
                </a:cubicBezTo>
                <a:cubicBezTo>
                  <a:pt x="8822890" y="1352759"/>
                  <a:pt x="8789875" y="1340759"/>
                  <a:pt x="8756861" y="1328528"/>
                </a:cubicBezTo>
                <a:cubicBezTo>
                  <a:pt x="8746065" y="1324374"/>
                  <a:pt x="8740251" y="1311451"/>
                  <a:pt x="8743780" y="1299221"/>
                </a:cubicBezTo>
                <a:cubicBezTo>
                  <a:pt x="8747518" y="1287221"/>
                  <a:pt x="8759146" y="1280759"/>
                  <a:pt x="8770150" y="1284682"/>
                </a:cubicBezTo>
                <a:cubicBezTo>
                  <a:pt x="8802956" y="1296913"/>
                  <a:pt x="8835555" y="1308913"/>
                  <a:pt x="8868361" y="1320220"/>
                </a:cubicBezTo>
                <a:cubicBezTo>
                  <a:pt x="8879366" y="1324144"/>
                  <a:pt x="8885387" y="1337066"/>
                  <a:pt x="8881858" y="1349066"/>
                </a:cubicBezTo>
                <a:cubicBezTo>
                  <a:pt x="8879159" y="1358989"/>
                  <a:pt x="8871061" y="1365451"/>
                  <a:pt x="8862132" y="1365451"/>
                </a:cubicBezTo>
                <a:close/>
                <a:moveTo>
                  <a:pt x="405168" y="1350451"/>
                </a:moveTo>
                <a:cubicBezTo>
                  <a:pt x="397071" y="1350451"/>
                  <a:pt x="389180" y="1345143"/>
                  <a:pt x="386066" y="1336143"/>
                </a:cubicBezTo>
                <a:cubicBezTo>
                  <a:pt x="381706" y="1324374"/>
                  <a:pt x="386689" y="1310759"/>
                  <a:pt x="397278" y="1305913"/>
                </a:cubicBezTo>
                <a:cubicBezTo>
                  <a:pt x="427801" y="1291836"/>
                  <a:pt x="459984" y="1277067"/>
                  <a:pt x="493621" y="1261836"/>
                </a:cubicBezTo>
                <a:cubicBezTo>
                  <a:pt x="504210" y="1256990"/>
                  <a:pt x="516461" y="1262759"/>
                  <a:pt x="520613" y="1274529"/>
                </a:cubicBezTo>
                <a:cubicBezTo>
                  <a:pt x="524974" y="1286298"/>
                  <a:pt x="519783" y="1299682"/>
                  <a:pt x="509193" y="1304528"/>
                </a:cubicBezTo>
                <a:cubicBezTo>
                  <a:pt x="475557" y="1319759"/>
                  <a:pt x="443581" y="1334528"/>
                  <a:pt x="413058" y="1348605"/>
                </a:cubicBezTo>
                <a:cubicBezTo>
                  <a:pt x="410567" y="1349989"/>
                  <a:pt x="407868" y="1350451"/>
                  <a:pt x="405168" y="1350451"/>
                </a:cubicBezTo>
                <a:close/>
                <a:moveTo>
                  <a:pt x="8665502" y="1291836"/>
                </a:moveTo>
                <a:cubicBezTo>
                  <a:pt x="8663219" y="1291836"/>
                  <a:pt x="8660934" y="1291375"/>
                  <a:pt x="8658651" y="1290451"/>
                </a:cubicBezTo>
                <a:cubicBezTo>
                  <a:pt x="8626052" y="1277529"/>
                  <a:pt x="8593453" y="1264375"/>
                  <a:pt x="8560854" y="1250990"/>
                </a:cubicBezTo>
                <a:cubicBezTo>
                  <a:pt x="8550057" y="1246606"/>
                  <a:pt x="8544659" y="1233221"/>
                  <a:pt x="8548604" y="1221221"/>
                </a:cubicBezTo>
                <a:cubicBezTo>
                  <a:pt x="8552549" y="1209221"/>
                  <a:pt x="8564592" y="1203221"/>
                  <a:pt x="8575389" y="1207606"/>
                </a:cubicBezTo>
                <a:cubicBezTo>
                  <a:pt x="8607988" y="1220991"/>
                  <a:pt x="8640379" y="1234144"/>
                  <a:pt x="8672562" y="1246836"/>
                </a:cubicBezTo>
                <a:cubicBezTo>
                  <a:pt x="8683359" y="1250990"/>
                  <a:pt x="8688965" y="1264375"/>
                  <a:pt x="8685228" y="1276375"/>
                </a:cubicBezTo>
                <a:cubicBezTo>
                  <a:pt x="8682113" y="1286067"/>
                  <a:pt x="8674015" y="1291836"/>
                  <a:pt x="8665502" y="1291836"/>
                </a:cubicBezTo>
                <a:close/>
                <a:moveTo>
                  <a:pt x="597853" y="1262759"/>
                </a:moveTo>
                <a:cubicBezTo>
                  <a:pt x="589548" y="1262759"/>
                  <a:pt x="581866" y="1257221"/>
                  <a:pt x="578543" y="1248452"/>
                </a:cubicBezTo>
                <a:cubicBezTo>
                  <a:pt x="574183" y="1236683"/>
                  <a:pt x="579374" y="1223067"/>
                  <a:pt x="589963" y="1218452"/>
                </a:cubicBezTo>
                <a:cubicBezTo>
                  <a:pt x="621109" y="1204375"/>
                  <a:pt x="653292" y="1190068"/>
                  <a:pt x="686513" y="1175068"/>
                </a:cubicBezTo>
                <a:cubicBezTo>
                  <a:pt x="697103" y="1170452"/>
                  <a:pt x="709146" y="1175991"/>
                  <a:pt x="713506" y="1187760"/>
                </a:cubicBezTo>
                <a:cubicBezTo>
                  <a:pt x="717866" y="1199529"/>
                  <a:pt x="712675" y="1213144"/>
                  <a:pt x="701878" y="1217760"/>
                </a:cubicBezTo>
                <a:cubicBezTo>
                  <a:pt x="668864" y="1232529"/>
                  <a:pt x="636681" y="1246836"/>
                  <a:pt x="605536" y="1260913"/>
                </a:cubicBezTo>
                <a:cubicBezTo>
                  <a:pt x="603044" y="1262298"/>
                  <a:pt x="600345" y="1262759"/>
                  <a:pt x="597853" y="1262759"/>
                </a:cubicBezTo>
                <a:close/>
                <a:moveTo>
                  <a:pt x="8470949" y="1211760"/>
                </a:moveTo>
                <a:cubicBezTo>
                  <a:pt x="8468457" y="1211760"/>
                  <a:pt x="8465966" y="1211298"/>
                  <a:pt x="8463473" y="1210144"/>
                </a:cubicBezTo>
                <a:cubicBezTo>
                  <a:pt x="8431290" y="1196298"/>
                  <a:pt x="8399107" y="1182452"/>
                  <a:pt x="8366716" y="1168145"/>
                </a:cubicBezTo>
                <a:cubicBezTo>
                  <a:pt x="8356127" y="1163529"/>
                  <a:pt x="8350728" y="1150145"/>
                  <a:pt x="8355089" y="1138145"/>
                </a:cubicBezTo>
                <a:cubicBezTo>
                  <a:pt x="8359241" y="1126376"/>
                  <a:pt x="8371284" y="1120607"/>
                  <a:pt x="8382081" y="1125222"/>
                </a:cubicBezTo>
                <a:cubicBezTo>
                  <a:pt x="8414472" y="1139299"/>
                  <a:pt x="8446448" y="1153376"/>
                  <a:pt x="8478631" y="1166991"/>
                </a:cubicBezTo>
                <a:cubicBezTo>
                  <a:pt x="8489428" y="1171606"/>
                  <a:pt x="8494619" y="1184991"/>
                  <a:pt x="8490466" y="1196760"/>
                </a:cubicBezTo>
                <a:cubicBezTo>
                  <a:pt x="8487144" y="1206221"/>
                  <a:pt x="8479254" y="1211760"/>
                  <a:pt x="8470949" y="1211760"/>
                </a:cubicBezTo>
                <a:close/>
                <a:moveTo>
                  <a:pt x="790954" y="1176683"/>
                </a:moveTo>
                <a:cubicBezTo>
                  <a:pt x="782648" y="1176683"/>
                  <a:pt x="774966" y="1171145"/>
                  <a:pt x="771644" y="1162145"/>
                </a:cubicBezTo>
                <a:cubicBezTo>
                  <a:pt x="767491" y="1150376"/>
                  <a:pt x="772682" y="1136991"/>
                  <a:pt x="783271" y="1132145"/>
                </a:cubicBezTo>
                <a:cubicBezTo>
                  <a:pt x="814832" y="1118299"/>
                  <a:pt x="847015" y="1103991"/>
                  <a:pt x="880029" y="1089684"/>
                </a:cubicBezTo>
                <a:cubicBezTo>
                  <a:pt x="890826" y="1085069"/>
                  <a:pt x="902661" y="1090838"/>
                  <a:pt x="907022" y="1102607"/>
                </a:cubicBezTo>
                <a:cubicBezTo>
                  <a:pt x="911174" y="1114376"/>
                  <a:pt x="905983" y="1127760"/>
                  <a:pt x="895394" y="1132607"/>
                </a:cubicBezTo>
                <a:cubicBezTo>
                  <a:pt x="862380" y="1146914"/>
                  <a:pt x="830197" y="1161222"/>
                  <a:pt x="798844" y="1175068"/>
                </a:cubicBezTo>
                <a:cubicBezTo>
                  <a:pt x="796145" y="1175991"/>
                  <a:pt x="793445" y="1176683"/>
                  <a:pt x="790954" y="1176683"/>
                </a:cubicBezTo>
                <a:close/>
                <a:moveTo>
                  <a:pt x="8277849" y="1127068"/>
                </a:moveTo>
                <a:cubicBezTo>
                  <a:pt x="8275149" y="1127068"/>
                  <a:pt x="8272658" y="1126607"/>
                  <a:pt x="8270166" y="1125453"/>
                </a:cubicBezTo>
                <a:cubicBezTo>
                  <a:pt x="8238190" y="1111145"/>
                  <a:pt x="8206215" y="1096607"/>
                  <a:pt x="8174031" y="1082069"/>
                </a:cubicBezTo>
                <a:cubicBezTo>
                  <a:pt x="8163442" y="1077222"/>
                  <a:pt x="8158251" y="1063838"/>
                  <a:pt x="8162611" y="1052069"/>
                </a:cubicBezTo>
                <a:cubicBezTo>
                  <a:pt x="8166971" y="1040300"/>
                  <a:pt x="8179222" y="1034761"/>
                  <a:pt x="8189604" y="1039377"/>
                </a:cubicBezTo>
                <a:cubicBezTo>
                  <a:pt x="8221787" y="1053915"/>
                  <a:pt x="8253763" y="1068453"/>
                  <a:pt x="8285738" y="1082761"/>
                </a:cubicBezTo>
                <a:cubicBezTo>
                  <a:pt x="8296328" y="1087607"/>
                  <a:pt x="8301519" y="1100991"/>
                  <a:pt x="8297159" y="1112761"/>
                </a:cubicBezTo>
                <a:cubicBezTo>
                  <a:pt x="8293836" y="1121761"/>
                  <a:pt x="8286154" y="1127068"/>
                  <a:pt x="8277849" y="1127068"/>
                </a:cubicBezTo>
                <a:close/>
                <a:moveTo>
                  <a:pt x="984469" y="1091992"/>
                </a:moveTo>
                <a:cubicBezTo>
                  <a:pt x="976164" y="1091992"/>
                  <a:pt x="968274" y="1086453"/>
                  <a:pt x="965159" y="1077222"/>
                </a:cubicBezTo>
                <a:cubicBezTo>
                  <a:pt x="961007" y="1065453"/>
                  <a:pt x="966197" y="1052069"/>
                  <a:pt x="976994" y="1047453"/>
                </a:cubicBezTo>
                <a:cubicBezTo>
                  <a:pt x="1008763" y="1033607"/>
                  <a:pt x="1041154" y="1019761"/>
                  <a:pt x="1073960" y="1005685"/>
                </a:cubicBezTo>
                <a:cubicBezTo>
                  <a:pt x="1084757" y="1001069"/>
                  <a:pt x="1096592" y="1007069"/>
                  <a:pt x="1100745" y="1019069"/>
                </a:cubicBezTo>
                <a:cubicBezTo>
                  <a:pt x="1104898" y="1030838"/>
                  <a:pt x="1099499" y="1044223"/>
                  <a:pt x="1088910" y="1048838"/>
                </a:cubicBezTo>
                <a:cubicBezTo>
                  <a:pt x="1056103" y="1062915"/>
                  <a:pt x="1023712" y="1076761"/>
                  <a:pt x="991944" y="1090376"/>
                </a:cubicBezTo>
                <a:cubicBezTo>
                  <a:pt x="989453" y="1091530"/>
                  <a:pt x="986961" y="1091992"/>
                  <a:pt x="984469" y="1091992"/>
                </a:cubicBezTo>
                <a:close/>
                <a:moveTo>
                  <a:pt x="8085787" y="1039838"/>
                </a:moveTo>
                <a:cubicBezTo>
                  <a:pt x="8083087" y="1039838"/>
                  <a:pt x="8080388" y="1039377"/>
                  <a:pt x="8077896" y="1037992"/>
                </a:cubicBezTo>
                <a:lnTo>
                  <a:pt x="7981969" y="993915"/>
                </a:lnTo>
                <a:cubicBezTo>
                  <a:pt x="7971380" y="989069"/>
                  <a:pt x="7966397" y="975454"/>
                  <a:pt x="7970757" y="963685"/>
                </a:cubicBezTo>
                <a:cubicBezTo>
                  <a:pt x="7975117" y="951916"/>
                  <a:pt x="7987367" y="946377"/>
                  <a:pt x="7997957" y="951223"/>
                </a:cubicBezTo>
                <a:lnTo>
                  <a:pt x="8093884" y="995300"/>
                </a:lnTo>
                <a:cubicBezTo>
                  <a:pt x="8104474" y="1000146"/>
                  <a:pt x="8109457" y="1013531"/>
                  <a:pt x="8105097" y="1025530"/>
                </a:cubicBezTo>
                <a:cubicBezTo>
                  <a:pt x="8101774" y="1034530"/>
                  <a:pt x="8093884" y="1039838"/>
                  <a:pt x="8085787" y="1039838"/>
                </a:cubicBezTo>
                <a:close/>
                <a:moveTo>
                  <a:pt x="1178608" y="1009146"/>
                </a:moveTo>
                <a:cubicBezTo>
                  <a:pt x="1170303" y="1009146"/>
                  <a:pt x="1162412" y="1003377"/>
                  <a:pt x="1159298" y="994377"/>
                </a:cubicBezTo>
                <a:cubicBezTo>
                  <a:pt x="1155145" y="982377"/>
                  <a:pt x="1160544" y="969223"/>
                  <a:pt x="1171341" y="964608"/>
                </a:cubicBezTo>
                <a:cubicBezTo>
                  <a:pt x="1203316" y="950993"/>
                  <a:pt x="1235707" y="937377"/>
                  <a:pt x="1268721" y="923762"/>
                </a:cubicBezTo>
                <a:cubicBezTo>
                  <a:pt x="1279518" y="919147"/>
                  <a:pt x="1291354" y="925377"/>
                  <a:pt x="1295506" y="937147"/>
                </a:cubicBezTo>
                <a:cubicBezTo>
                  <a:pt x="1299451" y="949146"/>
                  <a:pt x="1294053" y="962300"/>
                  <a:pt x="1283463" y="966916"/>
                </a:cubicBezTo>
                <a:cubicBezTo>
                  <a:pt x="1250657" y="980531"/>
                  <a:pt x="1218266" y="994377"/>
                  <a:pt x="1186290" y="1007761"/>
                </a:cubicBezTo>
                <a:cubicBezTo>
                  <a:pt x="1183384" y="1008684"/>
                  <a:pt x="1180892" y="1009146"/>
                  <a:pt x="1178608" y="1009146"/>
                </a:cubicBezTo>
                <a:close/>
                <a:moveTo>
                  <a:pt x="7893932" y="951685"/>
                </a:moveTo>
                <a:cubicBezTo>
                  <a:pt x="7891232" y="951685"/>
                  <a:pt x="7888534" y="951223"/>
                  <a:pt x="7886041" y="949839"/>
                </a:cubicBezTo>
                <a:cubicBezTo>
                  <a:pt x="7854273" y="935300"/>
                  <a:pt x="7822298" y="920531"/>
                  <a:pt x="7790114" y="905993"/>
                </a:cubicBezTo>
                <a:cubicBezTo>
                  <a:pt x="7779525" y="901147"/>
                  <a:pt x="7774542" y="887762"/>
                  <a:pt x="7778902" y="875993"/>
                </a:cubicBezTo>
                <a:cubicBezTo>
                  <a:pt x="7783263" y="864224"/>
                  <a:pt x="7795305" y="858455"/>
                  <a:pt x="7805895" y="863301"/>
                </a:cubicBezTo>
                <a:cubicBezTo>
                  <a:pt x="7838078" y="878070"/>
                  <a:pt x="7870054" y="892608"/>
                  <a:pt x="7901822" y="907147"/>
                </a:cubicBezTo>
                <a:cubicBezTo>
                  <a:pt x="7912411" y="911993"/>
                  <a:pt x="7917395" y="925608"/>
                  <a:pt x="7913034" y="937377"/>
                </a:cubicBezTo>
                <a:cubicBezTo>
                  <a:pt x="7909920" y="946377"/>
                  <a:pt x="7902030" y="951685"/>
                  <a:pt x="7893932" y="951685"/>
                </a:cubicBezTo>
                <a:close/>
                <a:moveTo>
                  <a:pt x="1373162" y="927685"/>
                </a:moveTo>
                <a:cubicBezTo>
                  <a:pt x="1364649" y="927685"/>
                  <a:pt x="1356758" y="921916"/>
                  <a:pt x="1353644" y="912685"/>
                </a:cubicBezTo>
                <a:cubicBezTo>
                  <a:pt x="1349699" y="900685"/>
                  <a:pt x="1355097" y="887532"/>
                  <a:pt x="1365894" y="882916"/>
                </a:cubicBezTo>
                <a:cubicBezTo>
                  <a:pt x="1398078" y="869532"/>
                  <a:pt x="1430677" y="856147"/>
                  <a:pt x="1463483" y="842763"/>
                </a:cubicBezTo>
                <a:cubicBezTo>
                  <a:pt x="1474280" y="838378"/>
                  <a:pt x="1486115" y="844609"/>
                  <a:pt x="1490060" y="856378"/>
                </a:cubicBezTo>
                <a:cubicBezTo>
                  <a:pt x="1494005" y="868378"/>
                  <a:pt x="1488399" y="881532"/>
                  <a:pt x="1477810" y="885916"/>
                </a:cubicBezTo>
                <a:cubicBezTo>
                  <a:pt x="1445003" y="899301"/>
                  <a:pt x="1412612" y="912685"/>
                  <a:pt x="1380429" y="925839"/>
                </a:cubicBezTo>
                <a:cubicBezTo>
                  <a:pt x="1377937" y="927224"/>
                  <a:pt x="1375446" y="927685"/>
                  <a:pt x="1373162" y="927685"/>
                </a:cubicBezTo>
                <a:close/>
                <a:moveTo>
                  <a:pt x="7701870" y="864224"/>
                </a:moveTo>
                <a:cubicBezTo>
                  <a:pt x="7699170" y="864224"/>
                  <a:pt x="7696679" y="863763"/>
                  <a:pt x="7693979" y="862609"/>
                </a:cubicBezTo>
                <a:cubicBezTo>
                  <a:pt x="7662211" y="848301"/>
                  <a:pt x="7630236" y="833993"/>
                  <a:pt x="7597845" y="819455"/>
                </a:cubicBezTo>
                <a:cubicBezTo>
                  <a:pt x="7587255" y="814609"/>
                  <a:pt x="7582064" y="801225"/>
                  <a:pt x="7586217" y="789455"/>
                </a:cubicBezTo>
                <a:cubicBezTo>
                  <a:pt x="7590578" y="777686"/>
                  <a:pt x="7602620" y="771917"/>
                  <a:pt x="7613210" y="776532"/>
                </a:cubicBezTo>
                <a:cubicBezTo>
                  <a:pt x="7645601" y="791071"/>
                  <a:pt x="7677784" y="805378"/>
                  <a:pt x="7709552" y="819686"/>
                </a:cubicBezTo>
                <a:cubicBezTo>
                  <a:pt x="7720141" y="824532"/>
                  <a:pt x="7725332" y="837917"/>
                  <a:pt x="7720972" y="849686"/>
                </a:cubicBezTo>
                <a:cubicBezTo>
                  <a:pt x="7717858" y="858916"/>
                  <a:pt x="7710175" y="864224"/>
                  <a:pt x="7701870" y="864224"/>
                </a:cubicBezTo>
                <a:close/>
                <a:moveTo>
                  <a:pt x="1568338" y="848070"/>
                </a:moveTo>
                <a:cubicBezTo>
                  <a:pt x="1559825" y="848070"/>
                  <a:pt x="1551935" y="842301"/>
                  <a:pt x="1548821" y="832840"/>
                </a:cubicBezTo>
                <a:cubicBezTo>
                  <a:pt x="1544876" y="820840"/>
                  <a:pt x="1550482" y="807686"/>
                  <a:pt x="1561279" y="803301"/>
                </a:cubicBezTo>
                <a:cubicBezTo>
                  <a:pt x="1593670" y="790148"/>
                  <a:pt x="1626268" y="777225"/>
                  <a:pt x="1659075" y="764071"/>
                </a:cubicBezTo>
                <a:cubicBezTo>
                  <a:pt x="1669872" y="759686"/>
                  <a:pt x="1681707" y="765917"/>
                  <a:pt x="1685652" y="777917"/>
                </a:cubicBezTo>
                <a:cubicBezTo>
                  <a:pt x="1689597" y="789917"/>
                  <a:pt x="1683783" y="803071"/>
                  <a:pt x="1672986" y="807455"/>
                </a:cubicBezTo>
                <a:cubicBezTo>
                  <a:pt x="1640180" y="820609"/>
                  <a:pt x="1607581" y="833532"/>
                  <a:pt x="1575398" y="846686"/>
                </a:cubicBezTo>
                <a:cubicBezTo>
                  <a:pt x="1572906" y="847609"/>
                  <a:pt x="1570622" y="848070"/>
                  <a:pt x="1568338" y="848070"/>
                </a:cubicBezTo>
                <a:close/>
                <a:moveTo>
                  <a:pt x="7509184" y="778609"/>
                </a:moveTo>
                <a:cubicBezTo>
                  <a:pt x="7506693" y="778609"/>
                  <a:pt x="7503994" y="778148"/>
                  <a:pt x="7501502" y="776994"/>
                </a:cubicBezTo>
                <a:cubicBezTo>
                  <a:pt x="7469526" y="763148"/>
                  <a:pt x="7437551" y="749071"/>
                  <a:pt x="7404952" y="735225"/>
                </a:cubicBezTo>
                <a:cubicBezTo>
                  <a:pt x="7394155" y="730610"/>
                  <a:pt x="7388964" y="717225"/>
                  <a:pt x="7393117" y="705456"/>
                </a:cubicBezTo>
                <a:cubicBezTo>
                  <a:pt x="7397270" y="693456"/>
                  <a:pt x="7409312" y="687687"/>
                  <a:pt x="7419902" y="692302"/>
                </a:cubicBezTo>
                <a:cubicBezTo>
                  <a:pt x="7452501" y="706148"/>
                  <a:pt x="7484684" y="720225"/>
                  <a:pt x="7516660" y="734302"/>
                </a:cubicBezTo>
                <a:cubicBezTo>
                  <a:pt x="7527249" y="738917"/>
                  <a:pt x="7532647" y="752302"/>
                  <a:pt x="7528287" y="764302"/>
                </a:cubicBezTo>
                <a:cubicBezTo>
                  <a:pt x="7525380" y="773071"/>
                  <a:pt x="7517490" y="778609"/>
                  <a:pt x="7509184" y="778609"/>
                </a:cubicBezTo>
                <a:close/>
                <a:moveTo>
                  <a:pt x="1763930" y="770071"/>
                </a:moveTo>
                <a:cubicBezTo>
                  <a:pt x="1755417" y="770071"/>
                  <a:pt x="1747320" y="764071"/>
                  <a:pt x="1744413" y="754610"/>
                </a:cubicBezTo>
                <a:cubicBezTo>
                  <a:pt x="1740675" y="742610"/>
                  <a:pt x="1746281" y="729456"/>
                  <a:pt x="1757078" y="725071"/>
                </a:cubicBezTo>
                <a:cubicBezTo>
                  <a:pt x="1789677" y="712379"/>
                  <a:pt x="1822276" y="699456"/>
                  <a:pt x="1855290" y="686764"/>
                </a:cubicBezTo>
                <a:cubicBezTo>
                  <a:pt x="1866087" y="682610"/>
                  <a:pt x="1877922" y="688841"/>
                  <a:pt x="1881659" y="701071"/>
                </a:cubicBezTo>
                <a:cubicBezTo>
                  <a:pt x="1885397" y="713071"/>
                  <a:pt x="1879790" y="726225"/>
                  <a:pt x="1868786" y="730379"/>
                </a:cubicBezTo>
                <a:cubicBezTo>
                  <a:pt x="1835980" y="743071"/>
                  <a:pt x="1803173" y="755763"/>
                  <a:pt x="1770782" y="768686"/>
                </a:cubicBezTo>
                <a:cubicBezTo>
                  <a:pt x="1768498" y="769609"/>
                  <a:pt x="1766214" y="770071"/>
                  <a:pt x="1763930" y="770071"/>
                </a:cubicBezTo>
                <a:close/>
                <a:moveTo>
                  <a:pt x="7315462" y="695764"/>
                </a:moveTo>
                <a:cubicBezTo>
                  <a:pt x="7312970" y="695764"/>
                  <a:pt x="7310478" y="695302"/>
                  <a:pt x="7308194" y="694379"/>
                </a:cubicBezTo>
                <a:cubicBezTo>
                  <a:pt x="7276218" y="680995"/>
                  <a:pt x="7243827" y="667610"/>
                  <a:pt x="7211021" y="654456"/>
                </a:cubicBezTo>
                <a:cubicBezTo>
                  <a:pt x="7200224" y="650072"/>
                  <a:pt x="7194618" y="636918"/>
                  <a:pt x="7198563" y="624918"/>
                </a:cubicBezTo>
                <a:cubicBezTo>
                  <a:pt x="7202508" y="612918"/>
                  <a:pt x="7214551" y="606918"/>
                  <a:pt x="7225140" y="611072"/>
                </a:cubicBezTo>
                <a:cubicBezTo>
                  <a:pt x="7257946" y="624457"/>
                  <a:pt x="7290337" y="637841"/>
                  <a:pt x="7322521" y="651226"/>
                </a:cubicBezTo>
                <a:cubicBezTo>
                  <a:pt x="7333318" y="655610"/>
                  <a:pt x="7338716" y="668995"/>
                  <a:pt x="7334564" y="680995"/>
                </a:cubicBezTo>
                <a:cubicBezTo>
                  <a:pt x="7331864" y="689995"/>
                  <a:pt x="7323975" y="695764"/>
                  <a:pt x="7315462" y="695764"/>
                </a:cubicBezTo>
                <a:close/>
                <a:moveTo>
                  <a:pt x="1960353" y="694148"/>
                </a:moveTo>
                <a:cubicBezTo>
                  <a:pt x="1951632" y="694148"/>
                  <a:pt x="1943742" y="688148"/>
                  <a:pt x="1940627" y="678687"/>
                </a:cubicBezTo>
                <a:cubicBezTo>
                  <a:pt x="1936890" y="666687"/>
                  <a:pt x="1942704" y="653533"/>
                  <a:pt x="1953501" y="649380"/>
                </a:cubicBezTo>
                <a:cubicBezTo>
                  <a:pt x="1986100" y="636918"/>
                  <a:pt x="2019113" y="624457"/>
                  <a:pt x="2051920" y="611995"/>
                </a:cubicBezTo>
                <a:cubicBezTo>
                  <a:pt x="2062717" y="607841"/>
                  <a:pt x="2074552" y="614303"/>
                  <a:pt x="2078289" y="626534"/>
                </a:cubicBezTo>
                <a:cubicBezTo>
                  <a:pt x="2082027" y="638533"/>
                  <a:pt x="2076213" y="651687"/>
                  <a:pt x="2065208" y="655841"/>
                </a:cubicBezTo>
                <a:cubicBezTo>
                  <a:pt x="2032402" y="668302"/>
                  <a:pt x="1999596" y="680533"/>
                  <a:pt x="1966997" y="692995"/>
                </a:cubicBezTo>
                <a:cubicBezTo>
                  <a:pt x="1964713" y="693687"/>
                  <a:pt x="1962429" y="694148"/>
                  <a:pt x="1960353" y="694148"/>
                </a:cubicBezTo>
                <a:close/>
                <a:moveTo>
                  <a:pt x="2157191" y="620303"/>
                </a:moveTo>
                <a:cubicBezTo>
                  <a:pt x="2148470" y="620303"/>
                  <a:pt x="2140372" y="614303"/>
                  <a:pt x="2137465" y="604611"/>
                </a:cubicBezTo>
                <a:cubicBezTo>
                  <a:pt x="2133935" y="592611"/>
                  <a:pt x="2139749" y="579457"/>
                  <a:pt x="2150546" y="575534"/>
                </a:cubicBezTo>
                <a:cubicBezTo>
                  <a:pt x="2183353" y="563534"/>
                  <a:pt x="2216159" y="551534"/>
                  <a:pt x="2248965" y="539534"/>
                </a:cubicBezTo>
                <a:cubicBezTo>
                  <a:pt x="2259970" y="535611"/>
                  <a:pt x="2271597" y="542303"/>
                  <a:pt x="2275127" y="554303"/>
                </a:cubicBezTo>
                <a:cubicBezTo>
                  <a:pt x="2278657" y="566534"/>
                  <a:pt x="2272636" y="579457"/>
                  <a:pt x="2261839" y="583380"/>
                </a:cubicBezTo>
                <a:cubicBezTo>
                  <a:pt x="2229032" y="595380"/>
                  <a:pt x="2196226" y="607380"/>
                  <a:pt x="2163627" y="619380"/>
                </a:cubicBezTo>
                <a:cubicBezTo>
                  <a:pt x="2161551" y="619841"/>
                  <a:pt x="2159267" y="620303"/>
                  <a:pt x="2157191" y="620303"/>
                </a:cubicBezTo>
                <a:close/>
                <a:moveTo>
                  <a:pt x="7120492" y="616611"/>
                </a:moveTo>
                <a:cubicBezTo>
                  <a:pt x="7118208" y="616611"/>
                  <a:pt x="7115924" y="616149"/>
                  <a:pt x="7113640" y="615226"/>
                </a:cubicBezTo>
                <a:cubicBezTo>
                  <a:pt x="7081457" y="602534"/>
                  <a:pt x="7048859" y="589842"/>
                  <a:pt x="7015845" y="577149"/>
                </a:cubicBezTo>
                <a:cubicBezTo>
                  <a:pt x="7005047" y="572996"/>
                  <a:pt x="6999234" y="559842"/>
                  <a:pt x="7002971" y="547842"/>
                </a:cubicBezTo>
                <a:cubicBezTo>
                  <a:pt x="7006709" y="535842"/>
                  <a:pt x="7018336" y="529381"/>
                  <a:pt x="7029341" y="533534"/>
                </a:cubicBezTo>
                <a:cubicBezTo>
                  <a:pt x="7062355" y="546227"/>
                  <a:pt x="7095161" y="558919"/>
                  <a:pt x="7127552" y="571611"/>
                </a:cubicBezTo>
                <a:cubicBezTo>
                  <a:pt x="7138349" y="575765"/>
                  <a:pt x="7143955" y="589149"/>
                  <a:pt x="7140218" y="601149"/>
                </a:cubicBezTo>
                <a:cubicBezTo>
                  <a:pt x="7137103" y="610611"/>
                  <a:pt x="7129213" y="616611"/>
                  <a:pt x="7120492" y="616611"/>
                </a:cubicBezTo>
                <a:close/>
                <a:moveTo>
                  <a:pt x="2354236" y="548765"/>
                </a:moveTo>
                <a:cubicBezTo>
                  <a:pt x="2345515" y="548765"/>
                  <a:pt x="2337210" y="542534"/>
                  <a:pt x="2334511" y="532611"/>
                </a:cubicBezTo>
                <a:cubicBezTo>
                  <a:pt x="2330981" y="520381"/>
                  <a:pt x="2337002" y="507458"/>
                  <a:pt x="2348007" y="503535"/>
                </a:cubicBezTo>
                <a:cubicBezTo>
                  <a:pt x="2381021" y="491765"/>
                  <a:pt x="2414035" y="480227"/>
                  <a:pt x="2447256" y="468458"/>
                </a:cubicBezTo>
                <a:cubicBezTo>
                  <a:pt x="2458261" y="464766"/>
                  <a:pt x="2469889" y="471458"/>
                  <a:pt x="2473211" y="483458"/>
                </a:cubicBezTo>
                <a:cubicBezTo>
                  <a:pt x="2476533" y="495458"/>
                  <a:pt x="2470512" y="508611"/>
                  <a:pt x="2459714" y="512304"/>
                </a:cubicBezTo>
                <a:cubicBezTo>
                  <a:pt x="2426701" y="523842"/>
                  <a:pt x="2393687" y="535380"/>
                  <a:pt x="2360673" y="547150"/>
                </a:cubicBezTo>
                <a:cubicBezTo>
                  <a:pt x="2358596" y="548303"/>
                  <a:pt x="2356312" y="548765"/>
                  <a:pt x="2354236" y="548765"/>
                </a:cubicBezTo>
                <a:close/>
                <a:moveTo>
                  <a:pt x="6924278" y="541611"/>
                </a:moveTo>
                <a:cubicBezTo>
                  <a:pt x="6922201" y="541611"/>
                  <a:pt x="6919917" y="541150"/>
                  <a:pt x="6917633" y="540457"/>
                </a:cubicBezTo>
                <a:cubicBezTo>
                  <a:pt x="6885242" y="528457"/>
                  <a:pt x="6852436" y="516457"/>
                  <a:pt x="6819215" y="504688"/>
                </a:cubicBezTo>
                <a:cubicBezTo>
                  <a:pt x="6808210" y="500765"/>
                  <a:pt x="6802188" y="487842"/>
                  <a:pt x="6805718" y="475612"/>
                </a:cubicBezTo>
                <a:cubicBezTo>
                  <a:pt x="6809248" y="463381"/>
                  <a:pt x="6820875" y="456689"/>
                  <a:pt x="6831880" y="460612"/>
                </a:cubicBezTo>
                <a:cubicBezTo>
                  <a:pt x="6865102" y="472381"/>
                  <a:pt x="6898115" y="484381"/>
                  <a:pt x="6930714" y="496381"/>
                </a:cubicBezTo>
                <a:cubicBezTo>
                  <a:pt x="6941511" y="500304"/>
                  <a:pt x="6947533" y="513458"/>
                  <a:pt x="6943795" y="525457"/>
                </a:cubicBezTo>
                <a:cubicBezTo>
                  <a:pt x="6941096" y="535380"/>
                  <a:pt x="6932998" y="541611"/>
                  <a:pt x="6924278" y="541611"/>
                </a:cubicBezTo>
                <a:close/>
                <a:moveTo>
                  <a:pt x="2552942" y="479304"/>
                </a:moveTo>
                <a:cubicBezTo>
                  <a:pt x="2544014" y="479304"/>
                  <a:pt x="2535916" y="472842"/>
                  <a:pt x="2533010" y="462919"/>
                </a:cubicBezTo>
                <a:cubicBezTo>
                  <a:pt x="2529687" y="450689"/>
                  <a:pt x="2535709" y="437766"/>
                  <a:pt x="2546713" y="434074"/>
                </a:cubicBezTo>
                <a:cubicBezTo>
                  <a:pt x="2579935" y="422766"/>
                  <a:pt x="2613157" y="411458"/>
                  <a:pt x="2646171" y="400382"/>
                </a:cubicBezTo>
                <a:cubicBezTo>
                  <a:pt x="2657175" y="396689"/>
                  <a:pt x="2668803" y="403612"/>
                  <a:pt x="2672125" y="415843"/>
                </a:cubicBezTo>
                <a:cubicBezTo>
                  <a:pt x="2675447" y="428074"/>
                  <a:pt x="2669218" y="440997"/>
                  <a:pt x="2658213" y="444689"/>
                </a:cubicBezTo>
                <a:cubicBezTo>
                  <a:pt x="2625199" y="455766"/>
                  <a:pt x="2591978" y="466843"/>
                  <a:pt x="2558964" y="478150"/>
                </a:cubicBezTo>
                <a:cubicBezTo>
                  <a:pt x="2556888" y="479073"/>
                  <a:pt x="2554811" y="479304"/>
                  <a:pt x="2552942" y="479304"/>
                </a:cubicBezTo>
                <a:close/>
                <a:moveTo>
                  <a:pt x="6726609" y="471227"/>
                </a:moveTo>
                <a:cubicBezTo>
                  <a:pt x="6724532" y="471227"/>
                  <a:pt x="6722457" y="470996"/>
                  <a:pt x="6720588" y="470304"/>
                </a:cubicBezTo>
                <a:cubicBezTo>
                  <a:pt x="6687781" y="459227"/>
                  <a:pt x="6654768" y="448150"/>
                  <a:pt x="6621339" y="437074"/>
                </a:cubicBezTo>
                <a:cubicBezTo>
                  <a:pt x="6610333" y="433381"/>
                  <a:pt x="6604105" y="420689"/>
                  <a:pt x="6607219" y="408458"/>
                </a:cubicBezTo>
                <a:cubicBezTo>
                  <a:pt x="6610541" y="396228"/>
                  <a:pt x="6621961" y="389305"/>
                  <a:pt x="6632966" y="392766"/>
                </a:cubicBezTo>
                <a:cubicBezTo>
                  <a:pt x="6666603" y="403843"/>
                  <a:pt x="6699617" y="414920"/>
                  <a:pt x="6732631" y="425997"/>
                </a:cubicBezTo>
                <a:cubicBezTo>
                  <a:pt x="6743635" y="429689"/>
                  <a:pt x="6749657" y="442612"/>
                  <a:pt x="6746335" y="454843"/>
                </a:cubicBezTo>
                <a:cubicBezTo>
                  <a:pt x="6743843" y="464766"/>
                  <a:pt x="6735538" y="471227"/>
                  <a:pt x="6726609" y="471227"/>
                </a:cubicBezTo>
                <a:close/>
                <a:moveTo>
                  <a:pt x="2751857" y="412843"/>
                </a:moveTo>
                <a:cubicBezTo>
                  <a:pt x="2742928" y="412843"/>
                  <a:pt x="2734623" y="406381"/>
                  <a:pt x="2731924" y="396228"/>
                </a:cubicBezTo>
                <a:cubicBezTo>
                  <a:pt x="2728602" y="383997"/>
                  <a:pt x="2735038" y="371305"/>
                  <a:pt x="2746043" y="367613"/>
                </a:cubicBezTo>
                <a:cubicBezTo>
                  <a:pt x="2779472" y="356766"/>
                  <a:pt x="2812694" y="345920"/>
                  <a:pt x="2845915" y="335536"/>
                </a:cubicBezTo>
                <a:cubicBezTo>
                  <a:pt x="2856920" y="332074"/>
                  <a:pt x="2868340" y="339228"/>
                  <a:pt x="2871662" y="351459"/>
                </a:cubicBezTo>
                <a:cubicBezTo>
                  <a:pt x="2874776" y="363689"/>
                  <a:pt x="2868340" y="376382"/>
                  <a:pt x="2857335" y="380074"/>
                </a:cubicBezTo>
                <a:cubicBezTo>
                  <a:pt x="2824113" y="390689"/>
                  <a:pt x="2790892" y="401305"/>
                  <a:pt x="2757670" y="412151"/>
                </a:cubicBezTo>
                <a:cubicBezTo>
                  <a:pt x="2755802" y="412612"/>
                  <a:pt x="2753933" y="412843"/>
                  <a:pt x="2751857" y="412843"/>
                </a:cubicBezTo>
                <a:close/>
                <a:moveTo>
                  <a:pt x="6527695" y="405920"/>
                </a:moveTo>
                <a:cubicBezTo>
                  <a:pt x="6525826" y="405920"/>
                  <a:pt x="6523958" y="405689"/>
                  <a:pt x="6522089" y="404997"/>
                </a:cubicBezTo>
                <a:cubicBezTo>
                  <a:pt x="6489075" y="394612"/>
                  <a:pt x="6455854" y="384459"/>
                  <a:pt x="6422216" y="374305"/>
                </a:cubicBezTo>
                <a:cubicBezTo>
                  <a:pt x="6411212" y="371074"/>
                  <a:pt x="6404568" y="358382"/>
                  <a:pt x="6407474" y="345920"/>
                </a:cubicBezTo>
                <a:cubicBezTo>
                  <a:pt x="6410382" y="333690"/>
                  <a:pt x="6421801" y="326305"/>
                  <a:pt x="6433014" y="329536"/>
                </a:cubicBezTo>
                <a:cubicBezTo>
                  <a:pt x="6466858" y="339690"/>
                  <a:pt x="6500287" y="349843"/>
                  <a:pt x="6533301" y="360228"/>
                </a:cubicBezTo>
                <a:cubicBezTo>
                  <a:pt x="6544306" y="363689"/>
                  <a:pt x="6550742" y="376382"/>
                  <a:pt x="6547628" y="388612"/>
                </a:cubicBezTo>
                <a:cubicBezTo>
                  <a:pt x="6544929" y="399458"/>
                  <a:pt x="6536623" y="405920"/>
                  <a:pt x="6527695" y="405920"/>
                </a:cubicBezTo>
                <a:close/>
                <a:moveTo>
                  <a:pt x="2951809" y="349382"/>
                </a:moveTo>
                <a:cubicBezTo>
                  <a:pt x="2942673" y="349382"/>
                  <a:pt x="2934368" y="342690"/>
                  <a:pt x="2931876" y="332536"/>
                </a:cubicBezTo>
                <a:cubicBezTo>
                  <a:pt x="2928762" y="320305"/>
                  <a:pt x="2935198" y="307613"/>
                  <a:pt x="2946410" y="304151"/>
                </a:cubicBezTo>
                <a:cubicBezTo>
                  <a:pt x="2980047" y="293767"/>
                  <a:pt x="3013477" y="283613"/>
                  <a:pt x="3046906" y="273690"/>
                </a:cubicBezTo>
                <a:cubicBezTo>
                  <a:pt x="3058118" y="270459"/>
                  <a:pt x="3069330" y="277613"/>
                  <a:pt x="3072445" y="290075"/>
                </a:cubicBezTo>
                <a:cubicBezTo>
                  <a:pt x="3075559" y="302536"/>
                  <a:pt x="3068915" y="314998"/>
                  <a:pt x="3057703" y="318459"/>
                </a:cubicBezTo>
                <a:cubicBezTo>
                  <a:pt x="3024481" y="328382"/>
                  <a:pt x="2991052" y="338536"/>
                  <a:pt x="2957623" y="348920"/>
                </a:cubicBezTo>
                <a:cubicBezTo>
                  <a:pt x="2955546" y="349151"/>
                  <a:pt x="2953678" y="349382"/>
                  <a:pt x="2951809" y="349382"/>
                </a:cubicBezTo>
                <a:close/>
                <a:moveTo>
                  <a:pt x="6327328" y="345920"/>
                </a:moveTo>
                <a:cubicBezTo>
                  <a:pt x="6325666" y="345920"/>
                  <a:pt x="6323798" y="345690"/>
                  <a:pt x="6322137" y="345228"/>
                </a:cubicBezTo>
                <a:cubicBezTo>
                  <a:pt x="6288915" y="335767"/>
                  <a:pt x="6255486" y="326536"/>
                  <a:pt x="6221642" y="317305"/>
                </a:cubicBezTo>
                <a:cubicBezTo>
                  <a:pt x="6210429" y="314305"/>
                  <a:pt x="6203577" y="301844"/>
                  <a:pt x="6206484" y="289382"/>
                </a:cubicBezTo>
                <a:cubicBezTo>
                  <a:pt x="6209183" y="276921"/>
                  <a:pt x="6220395" y="269306"/>
                  <a:pt x="6231608" y="272536"/>
                </a:cubicBezTo>
                <a:cubicBezTo>
                  <a:pt x="6265660" y="281767"/>
                  <a:pt x="6299297" y="291229"/>
                  <a:pt x="6332519" y="300690"/>
                </a:cubicBezTo>
                <a:cubicBezTo>
                  <a:pt x="6343730" y="303921"/>
                  <a:pt x="6350375" y="316382"/>
                  <a:pt x="6347468" y="328844"/>
                </a:cubicBezTo>
                <a:cubicBezTo>
                  <a:pt x="6344976" y="338997"/>
                  <a:pt x="6336464" y="345920"/>
                  <a:pt x="6327328" y="345920"/>
                </a:cubicBezTo>
                <a:close/>
                <a:moveTo>
                  <a:pt x="6125507" y="291229"/>
                </a:moveTo>
                <a:cubicBezTo>
                  <a:pt x="6123845" y="291229"/>
                  <a:pt x="6122392" y="290998"/>
                  <a:pt x="6120731" y="290536"/>
                </a:cubicBezTo>
                <a:cubicBezTo>
                  <a:pt x="6087509" y="281998"/>
                  <a:pt x="6053665" y="273459"/>
                  <a:pt x="6019821" y="265152"/>
                </a:cubicBezTo>
                <a:cubicBezTo>
                  <a:pt x="6008608" y="262383"/>
                  <a:pt x="6001549" y="250152"/>
                  <a:pt x="6004040" y="237690"/>
                </a:cubicBezTo>
                <a:cubicBezTo>
                  <a:pt x="6006532" y="225229"/>
                  <a:pt x="6017536" y="217383"/>
                  <a:pt x="6028749" y="220152"/>
                </a:cubicBezTo>
                <a:cubicBezTo>
                  <a:pt x="6063008" y="228460"/>
                  <a:pt x="6096645" y="236998"/>
                  <a:pt x="6130282" y="245537"/>
                </a:cubicBezTo>
                <a:cubicBezTo>
                  <a:pt x="6141494" y="248537"/>
                  <a:pt x="6148346" y="260767"/>
                  <a:pt x="6145854" y="273229"/>
                </a:cubicBezTo>
                <a:cubicBezTo>
                  <a:pt x="6143571" y="284075"/>
                  <a:pt x="6135058" y="291229"/>
                  <a:pt x="6125507" y="291229"/>
                </a:cubicBezTo>
                <a:close/>
                <a:moveTo>
                  <a:pt x="3152592" y="289613"/>
                </a:moveTo>
                <a:cubicBezTo>
                  <a:pt x="3143456" y="289613"/>
                  <a:pt x="3134943" y="282690"/>
                  <a:pt x="3132451" y="272306"/>
                </a:cubicBezTo>
                <a:cubicBezTo>
                  <a:pt x="3129544" y="260075"/>
                  <a:pt x="3136188" y="247383"/>
                  <a:pt x="3147401" y="244152"/>
                </a:cubicBezTo>
                <a:cubicBezTo>
                  <a:pt x="3181245" y="234460"/>
                  <a:pt x="3214882" y="224998"/>
                  <a:pt x="3248311" y="215537"/>
                </a:cubicBezTo>
                <a:cubicBezTo>
                  <a:pt x="3259316" y="212537"/>
                  <a:pt x="3270736" y="219921"/>
                  <a:pt x="3273435" y="232383"/>
                </a:cubicBezTo>
                <a:cubicBezTo>
                  <a:pt x="3276134" y="244844"/>
                  <a:pt x="3269490" y="257306"/>
                  <a:pt x="3258278" y="260306"/>
                </a:cubicBezTo>
                <a:cubicBezTo>
                  <a:pt x="3224849" y="269536"/>
                  <a:pt x="3191419" y="278998"/>
                  <a:pt x="3157783" y="288690"/>
                </a:cubicBezTo>
                <a:cubicBezTo>
                  <a:pt x="3155914" y="289382"/>
                  <a:pt x="3154253" y="289613"/>
                  <a:pt x="3152592" y="289613"/>
                </a:cubicBezTo>
                <a:close/>
                <a:moveTo>
                  <a:pt x="5922855" y="241844"/>
                </a:moveTo>
                <a:cubicBezTo>
                  <a:pt x="5921401" y="241844"/>
                  <a:pt x="5920156" y="241614"/>
                  <a:pt x="5918702" y="241383"/>
                </a:cubicBezTo>
                <a:cubicBezTo>
                  <a:pt x="5885273" y="233767"/>
                  <a:pt x="5851429" y="226152"/>
                  <a:pt x="5817169" y="218768"/>
                </a:cubicBezTo>
                <a:cubicBezTo>
                  <a:pt x="5805956" y="216229"/>
                  <a:pt x="5798482" y="204229"/>
                  <a:pt x="5800766" y="191768"/>
                </a:cubicBezTo>
                <a:cubicBezTo>
                  <a:pt x="5803050" y="179306"/>
                  <a:pt x="5813847" y="171229"/>
                  <a:pt x="5825059" y="173537"/>
                </a:cubicBezTo>
                <a:cubicBezTo>
                  <a:pt x="5859319" y="180922"/>
                  <a:pt x="5893371" y="188537"/>
                  <a:pt x="5927008" y="196152"/>
                </a:cubicBezTo>
                <a:cubicBezTo>
                  <a:pt x="5938220" y="198691"/>
                  <a:pt x="5945487" y="210921"/>
                  <a:pt x="5943203" y="223383"/>
                </a:cubicBezTo>
                <a:cubicBezTo>
                  <a:pt x="5941127" y="234460"/>
                  <a:pt x="5932614" y="241844"/>
                  <a:pt x="5922855" y="241844"/>
                </a:cubicBezTo>
                <a:close/>
                <a:moveTo>
                  <a:pt x="3354205" y="233537"/>
                </a:moveTo>
                <a:cubicBezTo>
                  <a:pt x="3344861" y="233537"/>
                  <a:pt x="3336348" y="226383"/>
                  <a:pt x="3334065" y="215768"/>
                </a:cubicBezTo>
                <a:cubicBezTo>
                  <a:pt x="3331365" y="203306"/>
                  <a:pt x="3338217" y="190845"/>
                  <a:pt x="3349429" y="187845"/>
                </a:cubicBezTo>
                <a:cubicBezTo>
                  <a:pt x="3383482" y="178845"/>
                  <a:pt x="3417326" y="170076"/>
                  <a:pt x="3450963" y="161537"/>
                </a:cubicBezTo>
                <a:cubicBezTo>
                  <a:pt x="3462175" y="158768"/>
                  <a:pt x="3473180" y="166614"/>
                  <a:pt x="3475879" y="178845"/>
                </a:cubicBezTo>
                <a:cubicBezTo>
                  <a:pt x="3478371" y="191306"/>
                  <a:pt x="3471519" y="203537"/>
                  <a:pt x="3460306" y="206537"/>
                </a:cubicBezTo>
                <a:cubicBezTo>
                  <a:pt x="3426877" y="215075"/>
                  <a:pt x="3393240" y="223614"/>
                  <a:pt x="3359396" y="232614"/>
                </a:cubicBezTo>
                <a:cubicBezTo>
                  <a:pt x="3357320" y="233306"/>
                  <a:pt x="3355866" y="233537"/>
                  <a:pt x="3354205" y="233537"/>
                </a:cubicBezTo>
                <a:close/>
                <a:moveTo>
                  <a:pt x="5719165" y="197768"/>
                </a:moveTo>
                <a:cubicBezTo>
                  <a:pt x="5717920" y="197768"/>
                  <a:pt x="5716674" y="197768"/>
                  <a:pt x="5715428" y="197306"/>
                </a:cubicBezTo>
                <a:cubicBezTo>
                  <a:pt x="5681791" y="190383"/>
                  <a:pt x="5647739" y="183922"/>
                  <a:pt x="5613479" y="177229"/>
                </a:cubicBezTo>
                <a:cubicBezTo>
                  <a:pt x="5602267" y="175152"/>
                  <a:pt x="5594584" y="163153"/>
                  <a:pt x="5596453" y="150691"/>
                </a:cubicBezTo>
                <a:cubicBezTo>
                  <a:pt x="5598322" y="138230"/>
                  <a:pt x="5609119" y="129691"/>
                  <a:pt x="5620331" y="131768"/>
                </a:cubicBezTo>
                <a:cubicBezTo>
                  <a:pt x="5654798" y="138230"/>
                  <a:pt x="5688851" y="144922"/>
                  <a:pt x="5722695" y="151845"/>
                </a:cubicBezTo>
                <a:cubicBezTo>
                  <a:pt x="5733907" y="154153"/>
                  <a:pt x="5741382" y="166153"/>
                  <a:pt x="5739306" y="178614"/>
                </a:cubicBezTo>
                <a:cubicBezTo>
                  <a:pt x="5737644" y="190152"/>
                  <a:pt x="5728924" y="197768"/>
                  <a:pt x="5719165" y="197768"/>
                </a:cubicBezTo>
                <a:close/>
                <a:moveTo>
                  <a:pt x="3556857" y="182537"/>
                </a:moveTo>
                <a:cubicBezTo>
                  <a:pt x="3547305" y="182537"/>
                  <a:pt x="3538585" y="175152"/>
                  <a:pt x="3536509" y="164306"/>
                </a:cubicBezTo>
                <a:cubicBezTo>
                  <a:pt x="3534017" y="151845"/>
                  <a:pt x="3541284" y="139614"/>
                  <a:pt x="3552496" y="136845"/>
                </a:cubicBezTo>
                <a:cubicBezTo>
                  <a:pt x="3586756" y="128768"/>
                  <a:pt x="3620808" y="120691"/>
                  <a:pt x="3654445" y="113307"/>
                </a:cubicBezTo>
                <a:cubicBezTo>
                  <a:pt x="3665657" y="110768"/>
                  <a:pt x="3676662" y="118845"/>
                  <a:pt x="3678946" y="131307"/>
                </a:cubicBezTo>
                <a:cubicBezTo>
                  <a:pt x="3681230" y="143768"/>
                  <a:pt x="3673963" y="155999"/>
                  <a:pt x="3662750" y="158537"/>
                </a:cubicBezTo>
                <a:cubicBezTo>
                  <a:pt x="3629113" y="166153"/>
                  <a:pt x="3595269" y="173999"/>
                  <a:pt x="3561217" y="182076"/>
                </a:cubicBezTo>
                <a:cubicBezTo>
                  <a:pt x="3559764" y="182306"/>
                  <a:pt x="3558310" y="182537"/>
                  <a:pt x="3556857" y="182537"/>
                </a:cubicBezTo>
                <a:close/>
                <a:moveTo>
                  <a:pt x="5514645" y="158999"/>
                </a:moveTo>
                <a:cubicBezTo>
                  <a:pt x="5513607" y="158999"/>
                  <a:pt x="5512568" y="158999"/>
                  <a:pt x="5511323" y="158768"/>
                </a:cubicBezTo>
                <a:cubicBezTo>
                  <a:pt x="5477478" y="152768"/>
                  <a:pt x="5443426" y="146999"/>
                  <a:pt x="5408959" y="141460"/>
                </a:cubicBezTo>
                <a:cubicBezTo>
                  <a:pt x="5397539" y="139614"/>
                  <a:pt x="5389856" y="127845"/>
                  <a:pt x="5391518" y="115384"/>
                </a:cubicBezTo>
                <a:cubicBezTo>
                  <a:pt x="5393178" y="102692"/>
                  <a:pt x="5403768" y="93922"/>
                  <a:pt x="5414980" y="95999"/>
                </a:cubicBezTo>
                <a:cubicBezTo>
                  <a:pt x="5449655" y="101768"/>
                  <a:pt x="5483915" y="107538"/>
                  <a:pt x="5517759" y="113538"/>
                </a:cubicBezTo>
                <a:cubicBezTo>
                  <a:pt x="5528972" y="115614"/>
                  <a:pt x="5536862" y="127384"/>
                  <a:pt x="5534993" y="139845"/>
                </a:cubicBezTo>
                <a:cubicBezTo>
                  <a:pt x="5533332" y="150922"/>
                  <a:pt x="5524612" y="158999"/>
                  <a:pt x="5514645" y="158999"/>
                </a:cubicBezTo>
                <a:close/>
                <a:moveTo>
                  <a:pt x="3760546" y="136845"/>
                </a:moveTo>
                <a:cubicBezTo>
                  <a:pt x="3750787" y="136845"/>
                  <a:pt x="3742067" y="128999"/>
                  <a:pt x="3740198" y="117922"/>
                </a:cubicBezTo>
                <a:cubicBezTo>
                  <a:pt x="3738122" y="105461"/>
                  <a:pt x="3745597" y="93461"/>
                  <a:pt x="3756809" y="90922"/>
                </a:cubicBezTo>
                <a:cubicBezTo>
                  <a:pt x="3791276" y="83769"/>
                  <a:pt x="3825536" y="77076"/>
                  <a:pt x="3859380" y="70615"/>
                </a:cubicBezTo>
                <a:cubicBezTo>
                  <a:pt x="3870800" y="68538"/>
                  <a:pt x="3881390" y="77076"/>
                  <a:pt x="3883259" y="89538"/>
                </a:cubicBezTo>
                <a:cubicBezTo>
                  <a:pt x="3885127" y="101999"/>
                  <a:pt x="3877652" y="113999"/>
                  <a:pt x="3866232" y="116076"/>
                </a:cubicBezTo>
                <a:cubicBezTo>
                  <a:pt x="3832596" y="122538"/>
                  <a:pt x="3798544" y="129230"/>
                  <a:pt x="3764284" y="136384"/>
                </a:cubicBezTo>
                <a:cubicBezTo>
                  <a:pt x="3763246" y="136845"/>
                  <a:pt x="3761792" y="136845"/>
                  <a:pt x="3760546" y="136845"/>
                </a:cubicBezTo>
                <a:close/>
                <a:moveTo>
                  <a:pt x="5309294" y="125307"/>
                </a:moveTo>
                <a:cubicBezTo>
                  <a:pt x="5308464" y="125307"/>
                  <a:pt x="5307426" y="125307"/>
                  <a:pt x="5306387" y="125076"/>
                </a:cubicBezTo>
                <a:cubicBezTo>
                  <a:pt x="5272543" y="119999"/>
                  <a:pt x="5238283" y="114922"/>
                  <a:pt x="5203816" y="110076"/>
                </a:cubicBezTo>
                <a:cubicBezTo>
                  <a:pt x="5192396" y="108461"/>
                  <a:pt x="5184298" y="96922"/>
                  <a:pt x="5185752" y="84230"/>
                </a:cubicBezTo>
                <a:cubicBezTo>
                  <a:pt x="5187205" y="71538"/>
                  <a:pt x="5197587" y="62769"/>
                  <a:pt x="5209007" y="64153"/>
                </a:cubicBezTo>
                <a:cubicBezTo>
                  <a:pt x="5243681" y="68999"/>
                  <a:pt x="5278149" y="74076"/>
                  <a:pt x="5312201" y="79153"/>
                </a:cubicBezTo>
                <a:cubicBezTo>
                  <a:pt x="5323621" y="80999"/>
                  <a:pt x="5331511" y="92538"/>
                  <a:pt x="5330058" y="105230"/>
                </a:cubicBezTo>
                <a:cubicBezTo>
                  <a:pt x="5328397" y="116999"/>
                  <a:pt x="5319468" y="125307"/>
                  <a:pt x="5309294" y="125307"/>
                </a:cubicBezTo>
                <a:close/>
                <a:moveTo>
                  <a:pt x="3965482" y="98307"/>
                </a:moveTo>
                <a:cubicBezTo>
                  <a:pt x="3955308" y="98307"/>
                  <a:pt x="3946587" y="90230"/>
                  <a:pt x="3944926" y="78692"/>
                </a:cubicBezTo>
                <a:cubicBezTo>
                  <a:pt x="3943265" y="65999"/>
                  <a:pt x="3950947" y="54230"/>
                  <a:pt x="3962367" y="52384"/>
                </a:cubicBezTo>
                <a:cubicBezTo>
                  <a:pt x="3997250" y="46615"/>
                  <a:pt x="4031717" y="41077"/>
                  <a:pt x="4065769" y="36000"/>
                </a:cubicBezTo>
                <a:cubicBezTo>
                  <a:pt x="4076982" y="34154"/>
                  <a:pt x="4087571" y="43154"/>
                  <a:pt x="4089024" y="55846"/>
                </a:cubicBezTo>
                <a:cubicBezTo>
                  <a:pt x="4090478" y="68538"/>
                  <a:pt x="4082588" y="80076"/>
                  <a:pt x="4071168" y="81692"/>
                </a:cubicBezTo>
                <a:cubicBezTo>
                  <a:pt x="4037324" y="86538"/>
                  <a:pt x="4003271" y="92076"/>
                  <a:pt x="3968596" y="97845"/>
                </a:cubicBezTo>
                <a:cubicBezTo>
                  <a:pt x="3967558" y="98076"/>
                  <a:pt x="3966520" y="98307"/>
                  <a:pt x="3965482" y="98307"/>
                </a:cubicBezTo>
                <a:close/>
                <a:moveTo>
                  <a:pt x="5103320" y="96692"/>
                </a:moveTo>
                <a:cubicBezTo>
                  <a:pt x="5102490" y="96692"/>
                  <a:pt x="5101659" y="96692"/>
                  <a:pt x="5100829" y="96461"/>
                </a:cubicBezTo>
                <a:cubicBezTo>
                  <a:pt x="5066777" y="92076"/>
                  <a:pt x="5032517" y="87922"/>
                  <a:pt x="4997842" y="83999"/>
                </a:cubicBezTo>
                <a:cubicBezTo>
                  <a:pt x="4986422" y="82615"/>
                  <a:pt x="4978117" y="71307"/>
                  <a:pt x="4979363" y="58615"/>
                </a:cubicBezTo>
                <a:cubicBezTo>
                  <a:pt x="4980608" y="45923"/>
                  <a:pt x="4990782" y="36692"/>
                  <a:pt x="5002202" y="38077"/>
                </a:cubicBezTo>
                <a:cubicBezTo>
                  <a:pt x="5036877" y="42000"/>
                  <a:pt x="5071345" y="46153"/>
                  <a:pt x="5105604" y="50538"/>
                </a:cubicBezTo>
                <a:cubicBezTo>
                  <a:pt x="5117024" y="51923"/>
                  <a:pt x="5125122" y="63461"/>
                  <a:pt x="5123876" y="76153"/>
                </a:cubicBezTo>
                <a:cubicBezTo>
                  <a:pt x="5122631" y="87922"/>
                  <a:pt x="5113702" y="96692"/>
                  <a:pt x="5103320" y="96692"/>
                </a:cubicBezTo>
                <a:close/>
                <a:moveTo>
                  <a:pt x="4896931" y="72923"/>
                </a:moveTo>
                <a:cubicBezTo>
                  <a:pt x="4896309" y="72923"/>
                  <a:pt x="4895686" y="72923"/>
                  <a:pt x="4895063" y="72923"/>
                </a:cubicBezTo>
                <a:cubicBezTo>
                  <a:pt x="4861011" y="69461"/>
                  <a:pt x="4826543" y="65999"/>
                  <a:pt x="4791868" y="62769"/>
                </a:cubicBezTo>
                <a:cubicBezTo>
                  <a:pt x="4780448" y="61615"/>
                  <a:pt x="4771936" y="50538"/>
                  <a:pt x="4772973" y="37846"/>
                </a:cubicBezTo>
                <a:cubicBezTo>
                  <a:pt x="4774012" y="25154"/>
                  <a:pt x="4783978" y="15461"/>
                  <a:pt x="4795398" y="16846"/>
                </a:cubicBezTo>
                <a:cubicBezTo>
                  <a:pt x="4830281" y="20077"/>
                  <a:pt x="4864748" y="23538"/>
                  <a:pt x="4899008" y="27000"/>
                </a:cubicBezTo>
                <a:cubicBezTo>
                  <a:pt x="4910428" y="28154"/>
                  <a:pt x="4918733" y="39461"/>
                  <a:pt x="4917695" y="52153"/>
                </a:cubicBezTo>
                <a:cubicBezTo>
                  <a:pt x="4916449" y="63923"/>
                  <a:pt x="4907521" y="72923"/>
                  <a:pt x="4896931" y="72923"/>
                </a:cubicBezTo>
                <a:close/>
                <a:moveTo>
                  <a:pt x="4171663" y="68307"/>
                </a:moveTo>
                <a:cubicBezTo>
                  <a:pt x="4161282" y="68307"/>
                  <a:pt x="4152146" y="59538"/>
                  <a:pt x="4151107" y="47769"/>
                </a:cubicBezTo>
                <a:cubicBezTo>
                  <a:pt x="4149862" y="35077"/>
                  <a:pt x="4158167" y="23769"/>
                  <a:pt x="4169587" y="22384"/>
                </a:cubicBezTo>
                <a:cubicBezTo>
                  <a:pt x="4204885" y="18231"/>
                  <a:pt x="4239560" y="14538"/>
                  <a:pt x="4273612" y="11308"/>
                </a:cubicBezTo>
                <a:cubicBezTo>
                  <a:pt x="4285032" y="10385"/>
                  <a:pt x="4294998" y="19846"/>
                  <a:pt x="4296036" y="32538"/>
                </a:cubicBezTo>
                <a:cubicBezTo>
                  <a:pt x="4296867" y="45230"/>
                  <a:pt x="4288354" y="56307"/>
                  <a:pt x="4276934" y="57461"/>
                </a:cubicBezTo>
                <a:cubicBezTo>
                  <a:pt x="4243090" y="60461"/>
                  <a:pt x="4208830" y="64153"/>
                  <a:pt x="4173947" y="68307"/>
                </a:cubicBezTo>
                <a:cubicBezTo>
                  <a:pt x="4173117" y="68307"/>
                  <a:pt x="4172286" y="68307"/>
                  <a:pt x="4171663" y="68307"/>
                </a:cubicBezTo>
                <a:close/>
                <a:moveTo>
                  <a:pt x="4690127" y="53538"/>
                </a:moveTo>
                <a:cubicBezTo>
                  <a:pt x="4689712" y="53538"/>
                  <a:pt x="4689089" y="53538"/>
                  <a:pt x="4688466" y="53538"/>
                </a:cubicBezTo>
                <a:lnTo>
                  <a:pt x="4663135" y="51461"/>
                </a:lnTo>
                <a:cubicBezTo>
                  <a:pt x="4638426" y="49384"/>
                  <a:pt x="4612264" y="48000"/>
                  <a:pt x="4585687" y="47077"/>
                </a:cubicBezTo>
                <a:cubicBezTo>
                  <a:pt x="4574267" y="46615"/>
                  <a:pt x="4565131" y="36000"/>
                  <a:pt x="4565547" y="23308"/>
                </a:cubicBezTo>
                <a:cubicBezTo>
                  <a:pt x="4565962" y="10846"/>
                  <a:pt x="4575098" y="923"/>
                  <a:pt x="4586310" y="923"/>
                </a:cubicBezTo>
                <a:cubicBezTo>
                  <a:pt x="4586518" y="923"/>
                  <a:pt x="4586725" y="923"/>
                  <a:pt x="4586933" y="923"/>
                </a:cubicBezTo>
                <a:cubicBezTo>
                  <a:pt x="4614133" y="1846"/>
                  <a:pt x="4640710" y="3462"/>
                  <a:pt x="4666042" y="5308"/>
                </a:cubicBezTo>
                <a:lnTo>
                  <a:pt x="4691373" y="7385"/>
                </a:lnTo>
                <a:cubicBezTo>
                  <a:pt x="4702793" y="8308"/>
                  <a:pt x="4711306" y="19384"/>
                  <a:pt x="4710476" y="32077"/>
                </a:cubicBezTo>
                <a:cubicBezTo>
                  <a:pt x="4709853" y="44307"/>
                  <a:pt x="4700717" y="53538"/>
                  <a:pt x="4690127" y="53538"/>
                </a:cubicBezTo>
                <a:close/>
                <a:moveTo>
                  <a:pt x="4378675" y="49846"/>
                </a:moveTo>
                <a:cubicBezTo>
                  <a:pt x="4367671" y="49846"/>
                  <a:pt x="4358535" y="40154"/>
                  <a:pt x="4357912" y="27923"/>
                </a:cubicBezTo>
                <a:cubicBezTo>
                  <a:pt x="4357289" y="15231"/>
                  <a:pt x="4366217" y="4385"/>
                  <a:pt x="4377637" y="3692"/>
                </a:cubicBezTo>
                <a:cubicBezTo>
                  <a:pt x="4413142" y="1846"/>
                  <a:pt x="4448441" y="462"/>
                  <a:pt x="4482285" y="0"/>
                </a:cubicBezTo>
                <a:cubicBezTo>
                  <a:pt x="4482285" y="0"/>
                  <a:pt x="4482493" y="0"/>
                  <a:pt x="4482493" y="0"/>
                </a:cubicBezTo>
                <a:cubicBezTo>
                  <a:pt x="4493912" y="0"/>
                  <a:pt x="4503048" y="10154"/>
                  <a:pt x="4503256" y="22846"/>
                </a:cubicBezTo>
                <a:cubicBezTo>
                  <a:pt x="4503464" y="35538"/>
                  <a:pt x="4494328" y="45923"/>
                  <a:pt x="4482700" y="46153"/>
                </a:cubicBezTo>
                <a:cubicBezTo>
                  <a:pt x="4449478" y="46615"/>
                  <a:pt x="4414804" y="47769"/>
                  <a:pt x="4379713" y="49846"/>
                </a:cubicBezTo>
                <a:cubicBezTo>
                  <a:pt x="4379506" y="49846"/>
                  <a:pt x="4379090" y="49846"/>
                  <a:pt x="4378675" y="49846"/>
                </a:cubicBezTo>
                <a:close/>
              </a:path>
            </a:pathLst>
          </a:custGeom>
          <a:solidFill>
            <a:srgbClr val="E2B133"/>
          </a:solidFill>
          <a:ln w="2075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5" name="Graphic 47">
            <a:extLst>
              <a:ext uri="{FF2B5EF4-FFF2-40B4-BE49-F238E27FC236}">
                <a16:creationId xmlns:a16="http://schemas.microsoft.com/office/drawing/2014/main" id="{B16C394B-5B76-4B31-93BC-2A6FFA09F04C}"/>
              </a:ext>
            </a:extLst>
          </p:cNvPr>
          <p:cNvSpPr/>
          <p:nvPr/>
        </p:nvSpPr>
        <p:spPr>
          <a:xfrm rot="11003075">
            <a:off x="-964591" y="3055945"/>
            <a:ext cx="7116123" cy="1148876"/>
          </a:xfrm>
          <a:custGeom>
            <a:avLst/>
            <a:gdLst>
              <a:gd name="connsiteX0" fmla="*/ 20836 w 9488164"/>
              <a:gd name="connsiteY0" fmla="*/ 1531834 h 1531834"/>
              <a:gd name="connsiteX1" fmla="*/ 1734 w 9488164"/>
              <a:gd name="connsiteY1" fmla="*/ 1517988 h 1531834"/>
              <a:gd name="connsiteX2" fmla="*/ 12323 w 9488164"/>
              <a:gd name="connsiteY2" fmla="*/ 1487527 h 1531834"/>
              <a:gd name="connsiteX3" fmla="*/ 108873 w 9488164"/>
              <a:gd name="connsiteY3" fmla="*/ 1440912 h 1531834"/>
              <a:gd name="connsiteX4" fmla="*/ 136074 w 9488164"/>
              <a:gd name="connsiteY4" fmla="*/ 1452912 h 1531834"/>
              <a:gd name="connsiteX5" fmla="*/ 125277 w 9488164"/>
              <a:gd name="connsiteY5" fmla="*/ 1483142 h 1531834"/>
              <a:gd name="connsiteX6" fmla="*/ 29142 w 9488164"/>
              <a:gd name="connsiteY6" fmla="*/ 1529527 h 1531834"/>
              <a:gd name="connsiteX7" fmla="*/ 20836 w 9488164"/>
              <a:gd name="connsiteY7" fmla="*/ 1531834 h 1531834"/>
              <a:gd name="connsiteX8" fmla="*/ 9467388 w 9488164"/>
              <a:gd name="connsiteY8" fmla="*/ 1523065 h 1531834"/>
              <a:gd name="connsiteX9" fmla="*/ 9464481 w 9488164"/>
              <a:gd name="connsiteY9" fmla="*/ 1522834 h 1531834"/>
              <a:gd name="connsiteX10" fmla="*/ 9361287 w 9488164"/>
              <a:gd name="connsiteY10" fmla="*/ 1504373 h 1531834"/>
              <a:gd name="connsiteX11" fmla="*/ 9344468 w 9488164"/>
              <a:gd name="connsiteY11" fmla="*/ 1477604 h 1531834"/>
              <a:gd name="connsiteX12" fmla="*/ 9368554 w 9488164"/>
              <a:gd name="connsiteY12" fmla="*/ 1458912 h 1531834"/>
              <a:gd name="connsiteX13" fmla="*/ 9470295 w 9488164"/>
              <a:gd name="connsiteY13" fmla="*/ 1477142 h 1531834"/>
              <a:gd name="connsiteX14" fmla="*/ 9487944 w 9488164"/>
              <a:gd name="connsiteY14" fmla="*/ 1503219 h 1531834"/>
              <a:gd name="connsiteX15" fmla="*/ 9467388 w 9488164"/>
              <a:gd name="connsiteY15" fmla="*/ 1523065 h 1531834"/>
              <a:gd name="connsiteX16" fmla="*/ 9263075 w 9488164"/>
              <a:gd name="connsiteY16" fmla="*/ 1482912 h 1531834"/>
              <a:gd name="connsiteX17" fmla="*/ 9258715 w 9488164"/>
              <a:gd name="connsiteY17" fmla="*/ 1482450 h 1531834"/>
              <a:gd name="connsiteX18" fmla="*/ 9157181 w 9488164"/>
              <a:gd name="connsiteY18" fmla="*/ 1457296 h 1531834"/>
              <a:gd name="connsiteX19" fmla="*/ 9141817 w 9488164"/>
              <a:gd name="connsiteY19" fmla="*/ 1429604 h 1531834"/>
              <a:gd name="connsiteX20" fmla="*/ 9166733 w 9488164"/>
              <a:gd name="connsiteY20" fmla="*/ 1412527 h 1531834"/>
              <a:gd name="connsiteX21" fmla="*/ 9267228 w 9488164"/>
              <a:gd name="connsiteY21" fmla="*/ 1437450 h 1531834"/>
              <a:gd name="connsiteX22" fmla="*/ 9283424 w 9488164"/>
              <a:gd name="connsiteY22" fmla="*/ 1464681 h 1531834"/>
              <a:gd name="connsiteX23" fmla="*/ 9263075 w 9488164"/>
              <a:gd name="connsiteY23" fmla="*/ 1482912 h 1531834"/>
              <a:gd name="connsiteX24" fmla="*/ 213106 w 9488164"/>
              <a:gd name="connsiteY24" fmla="*/ 1439989 h 1531834"/>
              <a:gd name="connsiteX25" fmla="*/ 194004 w 9488164"/>
              <a:gd name="connsiteY25" fmla="*/ 1425912 h 1531834"/>
              <a:gd name="connsiteX26" fmla="*/ 205008 w 9488164"/>
              <a:gd name="connsiteY26" fmla="*/ 1395681 h 1531834"/>
              <a:gd name="connsiteX27" fmla="*/ 301143 w 9488164"/>
              <a:gd name="connsiteY27" fmla="*/ 1350682 h 1531834"/>
              <a:gd name="connsiteX28" fmla="*/ 328343 w 9488164"/>
              <a:gd name="connsiteY28" fmla="*/ 1363143 h 1531834"/>
              <a:gd name="connsiteX29" fmla="*/ 317131 w 9488164"/>
              <a:gd name="connsiteY29" fmla="*/ 1393374 h 1531834"/>
              <a:gd name="connsiteX30" fmla="*/ 221204 w 9488164"/>
              <a:gd name="connsiteY30" fmla="*/ 1438373 h 1531834"/>
              <a:gd name="connsiteX31" fmla="*/ 213106 w 9488164"/>
              <a:gd name="connsiteY31" fmla="*/ 1439989 h 1531834"/>
              <a:gd name="connsiteX32" fmla="*/ 9061670 w 9488164"/>
              <a:gd name="connsiteY32" fmla="*/ 1429835 h 1531834"/>
              <a:gd name="connsiteX33" fmla="*/ 9056271 w 9488164"/>
              <a:gd name="connsiteY33" fmla="*/ 1429143 h 1531834"/>
              <a:gd name="connsiteX34" fmla="*/ 8955776 w 9488164"/>
              <a:gd name="connsiteY34" fmla="*/ 1397989 h 1531834"/>
              <a:gd name="connsiteX35" fmla="*/ 8941657 w 9488164"/>
              <a:gd name="connsiteY35" fmla="*/ 1369374 h 1531834"/>
              <a:gd name="connsiteX36" fmla="*/ 8967403 w 9488164"/>
              <a:gd name="connsiteY36" fmla="*/ 1353682 h 1531834"/>
              <a:gd name="connsiteX37" fmla="*/ 9066861 w 9488164"/>
              <a:gd name="connsiteY37" fmla="*/ 1384374 h 1531834"/>
              <a:gd name="connsiteX38" fmla="*/ 9081603 w 9488164"/>
              <a:gd name="connsiteY38" fmla="*/ 1412527 h 1531834"/>
              <a:gd name="connsiteX39" fmla="*/ 9061670 w 9488164"/>
              <a:gd name="connsiteY39" fmla="*/ 1429835 h 1531834"/>
              <a:gd name="connsiteX40" fmla="*/ 8862132 w 9488164"/>
              <a:gd name="connsiteY40" fmla="*/ 1365451 h 1531834"/>
              <a:gd name="connsiteX41" fmla="*/ 8855904 w 9488164"/>
              <a:gd name="connsiteY41" fmla="*/ 1364297 h 1531834"/>
              <a:gd name="connsiteX42" fmla="*/ 8756861 w 9488164"/>
              <a:gd name="connsiteY42" fmla="*/ 1328528 h 1531834"/>
              <a:gd name="connsiteX43" fmla="*/ 8743780 w 9488164"/>
              <a:gd name="connsiteY43" fmla="*/ 1299221 h 1531834"/>
              <a:gd name="connsiteX44" fmla="*/ 8770150 w 9488164"/>
              <a:gd name="connsiteY44" fmla="*/ 1284682 h 1531834"/>
              <a:gd name="connsiteX45" fmla="*/ 8868361 w 9488164"/>
              <a:gd name="connsiteY45" fmla="*/ 1320220 h 1531834"/>
              <a:gd name="connsiteX46" fmla="*/ 8881858 w 9488164"/>
              <a:gd name="connsiteY46" fmla="*/ 1349066 h 1531834"/>
              <a:gd name="connsiteX47" fmla="*/ 8862132 w 9488164"/>
              <a:gd name="connsiteY47" fmla="*/ 1365451 h 1531834"/>
              <a:gd name="connsiteX48" fmla="*/ 405168 w 9488164"/>
              <a:gd name="connsiteY48" fmla="*/ 1350451 h 1531834"/>
              <a:gd name="connsiteX49" fmla="*/ 386066 w 9488164"/>
              <a:gd name="connsiteY49" fmla="*/ 1336143 h 1531834"/>
              <a:gd name="connsiteX50" fmla="*/ 397278 w 9488164"/>
              <a:gd name="connsiteY50" fmla="*/ 1305913 h 1531834"/>
              <a:gd name="connsiteX51" fmla="*/ 493621 w 9488164"/>
              <a:gd name="connsiteY51" fmla="*/ 1261836 h 1531834"/>
              <a:gd name="connsiteX52" fmla="*/ 520613 w 9488164"/>
              <a:gd name="connsiteY52" fmla="*/ 1274529 h 1531834"/>
              <a:gd name="connsiteX53" fmla="*/ 509193 w 9488164"/>
              <a:gd name="connsiteY53" fmla="*/ 1304528 h 1531834"/>
              <a:gd name="connsiteX54" fmla="*/ 413058 w 9488164"/>
              <a:gd name="connsiteY54" fmla="*/ 1348605 h 1531834"/>
              <a:gd name="connsiteX55" fmla="*/ 405168 w 9488164"/>
              <a:gd name="connsiteY55" fmla="*/ 1350451 h 1531834"/>
              <a:gd name="connsiteX56" fmla="*/ 8665502 w 9488164"/>
              <a:gd name="connsiteY56" fmla="*/ 1291836 h 1531834"/>
              <a:gd name="connsiteX57" fmla="*/ 8658651 w 9488164"/>
              <a:gd name="connsiteY57" fmla="*/ 1290451 h 1531834"/>
              <a:gd name="connsiteX58" fmla="*/ 8560854 w 9488164"/>
              <a:gd name="connsiteY58" fmla="*/ 1250990 h 1531834"/>
              <a:gd name="connsiteX59" fmla="*/ 8548604 w 9488164"/>
              <a:gd name="connsiteY59" fmla="*/ 1221221 h 1531834"/>
              <a:gd name="connsiteX60" fmla="*/ 8575389 w 9488164"/>
              <a:gd name="connsiteY60" fmla="*/ 1207606 h 1531834"/>
              <a:gd name="connsiteX61" fmla="*/ 8672562 w 9488164"/>
              <a:gd name="connsiteY61" fmla="*/ 1246836 h 1531834"/>
              <a:gd name="connsiteX62" fmla="*/ 8685228 w 9488164"/>
              <a:gd name="connsiteY62" fmla="*/ 1276375 h 1531834"/>
              <a:gd name="connsiteX63" fmla="*/ 8665502 w 9488164"/>
              <a:gd name="connsiteY63" fmla="*/ 1291836 h 1531834"/>
              <a:gd name="connsiteX64" fmla="*/ 597853 w 9488164"/>
              <a:gd name="connsiteY64" fmla="*/ 1262759 h 1531834"/>
              <a:gd name="connsiteX65" fmla="*/ 578543 w 9488164"/>
              <a:gd name="connsiteY65" fmla="*/ 1248452 h 1531834"/>
              <a:gd name="connsiteX66" fmla="*/ 589963 w 9488164"/>
              <a:gd name="connsiteY66" fmla="*/ 1218452 h 1531834"/>
              <a:gd name="connsiteX67" fmla="*/ 686513 w 9488164"/>
              <a:gd name="connsiteY67" fmla="*/ 1175068 h 1531834"/>
              <a:gd name="connsiteX68" fmla="*/ 713506 w 9488164"/>
              <a:gd name="connsiteY68" fmla="*/ 1187760 h 1531834"/>
              <a:gd name="connsiteX69" fmla="*/ 701878 w 9488164"/>
              <a:gd name="connsiteY69" fmla="*/ 1217760 h 1531834"/>
              <a:gd name="connsiteX70" fmla="*/ 605536 w 9488164"/>
              <a:gd name="connsiteY70" fmla="*/ 1260913 h 1531834"/>
              <a:gd name="connsiteX71" fmla="*/ 597853 w 9488164"/>
              <a:gd name="connsiteY71" fmla="*/ 1262759 h 1531834"/>
              <a:gd name="connsiteX72" fmla="*/ 8470949 w 9488164"/>
              <a:gd name="connsiteY72" fmla="*/ 1211760 h 1531834"/>
              <a:gd name="connsiteX73" fmla="*/ 8463473 w 9488164"/>
              <a:gd name="connsiteY73" fmla="*/ 1210144 h 1531834"/>
              <a:gd name="connsiteX74" fmla="*/ 8366716 w 9488164"/>
              <a:gd name="connsiteY74" fmla="*/ 1168145 h 1531834"/>
              <a:gd name="connsiteX75" fmla="*/ 8355089 w 9488164"/>
              <a:gd name="connsiteY75" fmla="*/ 1138145 h 1531834"/>
              <a:gd name="connsiteX76" fmla="*/ 8382081 w 9488164"/>
              <a:gd name="connsiteY76" fmla="*/ 1125222 h 1531834"/>
              <a:gd name="connsiteX77" fmla="*/ 8478631 w 9488164"/>
              <a:gd name="connsiteY77" fmla="*/ 1166991 h 1531834"/>
              <a:gd name="connsiteX78" fmla="*/ 8490466 w 9488164"/>
              <a:gd name="connsiteY78" fmla="*/ 1196760 h 1531834"/>
              <a:gd name="connsiteX79" fmla="*/ 8470949 w 9488164"/>
              <a:gd name="connsiteY79" fmla="*/ 1211760 h 1531834"/>
              <a:gd name="connsiteX80" fmla="*/ 790954 w 9488164"/>
              <a:gd name="connsiteY80" fmla="*/ 1176683 h 1531834"/>
              <a:gd name="connsiteX81" fmla="*/ 771644 w 9488164"/>
              <a:gd name="connsiteY81" fmla="*/ 1162145 h 1531834"/>
              <a:gd name="connsiteX82" fmla="*/ 783271 w 9488164"/>
              <a:gd name="connsiteY82" fmla="*/ 1132145 h 1531834"/>
              <a:gd name="connsiteX83" fmla="*/ 880029 w 9488164"/>
              <a:gd name="connsiteY83" fmla="*/ 1089684 h 1531834"/>
              <a:gd name="connsiteX84" fmla="*/ 907022 w 9488164"/>
              <a:gd name="connsiteY84" fmla="*/ 1102607 h 1531834"/>
              <a:gd name="connsiteX85" fmla="*/ 895394 w 9488164"/>
              <a:gd name="connsiteY85" fmla="*/ 1132607 h 1531834"/>
              <a:gd name="connsiteX86" fmla="*/ 798844 w 9488164"/>
              <a:gd name="connsiteY86" fmla="*/ 1175068 h 1531834"/>
              <a:gd name="connsiteX87" fmla="*/ 790954 w 9488164"/>
              <a:gd name="connsiteY87" fmla="*/ 1176683 h 1531834"/>
              <a:gd name="connsiteX88" fmla="*/ 8277849 w 9488164"/>
              <a:gd name="connsiteY88" fmla="*/ 1127068 h 1531834"/>
              <a:gd name="connsiteX89" fmla="*/ 8270166 w 9488164"/>
              <a:gd name="connsiteY89" fmla="*/ 1125453 h 1531834"/>
              <a:gd name="connsiteX90" fmla="*/ 8174031 w 9488164"/>
              <a:gd name="connsiteY90" fmla="*/ 1082069 h 1531834"/>
              <a:gd name="connsiteX91" fmla="*/ 8162611 w 9488164"/>
              <a:gd name="connsiteY91" fmla="*/ 1052069 h 1531834"/>
              <a:gd name="connsiteX92" fmla="*/ 8189604 w 9488164"/>
              <a:gd name="connsiteY92" fmla="*/ 1039377 h 1531834"/>
              <a:gd name="connsiteX93" fmla="*/ 8285738 w 9488164"/>
              <a:gd name="connsiteY93" fmla="*/ 1082761 h 1531834"/>
              <a:gd name="connsiteX94" fmla="*/ 8297159 w 9488164"/>
              <a:gd name="connsiteY94" fmla="*/ 1112761 h 1531834"/>
              <a:gd name="connsiteX95" fmla="*/ 8277849 w 9488164"/>
              <a:gd name="connsiteY95" fmla="*/ 1127068 h 1531834"/>
              <a:gd name="connsiteX96" fmla="*/ 984469 w 9488164"/>
              <a:gd name="connsiteY96" fmla="*/ 1091992 h 1531834"/>
              <a:gd name="connsiteX97" fmla="*/ 965159 w 9488164"/>
              <a:gd name="connsiteY97" fmla="*/ 1077222 h 1531834"/>
              <a:gd name="connsiteX98" fmla="*/ 976994 w 9488164"/>
              <a:gd name="connsiteY98" fmla="*/ 1047453 h 1531834"/>
              <a:gd name="connsiteX99" fmla="*/ 1073960 w 9488164"/>
              <a:gd name="connsiteY99" fmla="*/ 1005685 h 1531834"/>
              <a:gd name="connsiteX100" fmla="*/ 1100745 w 9488164"/>
              <a:gd name="connsiteY100" fmla="*/ 1019069 h 1531834"/>
              <a:gd name="connsiteX101" fmla="*/ 1088910 w 9488164"/>
              <a:gd name="connsiteY101" fmla="*/ 1048838 h 1531834"/>
              <a:gd name="connsiteX102" fmla="*/ 991944 w 9488164"/>
              <a:gd name="connsiteY102" fmla="*/ 1090376 h 1531834"/>
              <a:gd name="connsiteX103" fmla="*/ 984469 w 9488164"/>
              <a:gd name="connsiteY103" fmla="*/ 1091992 h 1531834"/>
              <a:gd name="connsiteX104" fmla="*/ 8085787 w 9488164"/>
              <a:gd name="connsiteY104" fmla="*/ 1039838 h 1531834"/>
              <a:gd name="connsiteX105" fmla="*/ 8077896 w 9488164"/>
              <a:gd name="connsiteY105" fmla="*/ 1037992 h 1531834"/>
              <a:gd name="connsiteX106" fmla="*/ 7981969 w 9488164"/>
              <a:gd name="connsiteY106" fmla="*/ 993915 h 1531834"/>
              <a:gd name="connsiteX107" fmla="*/ 7970757 w 9488164"/>
              <a:gd name="connsiteY107" fmla="*/ 963685 h 1531834"/>
              <a:gd name="connsiteX108" fmla="*/ 7997957 w 9488164"/>
              <a:gd name="connsiteY108" fmla="*/ 951223 h 1531834"/>
              <a:gd name="connsiteX109" fmla="*/ 8093884 w 9488164"/>
              <a:gd name="connsiteY109" fmla="*/ 995300 h 1531834"/>
              <a:gd name="connsiteX110" fmla="*/ 8105097 w 9488164"/>
              <a:gd name="connsiteY110" fmla="*/ 1025530 h 1531834"/>
              <a:gd name="connsiteX111" fmla="*/ 8085787 w 9488164"/>
              <a:gd name="connsiteY111" fmla="*/ 1039838 h 1531834"/>
              <a:gd name="connsiteX112" fmla="*/ 1178608 w 9488164"/>
              <a:gd name="connsiteY112" fmla="*/ 1009146 h 1531834"/>
              <a:gd name="connsiteX113" fmla="*/ 1159298 w 9488164"/>
              <a:gd name="connsiteY113" fmla="*/ 994377 h 1531834"/>
              <a:gd name="connsiteX114" fmla="*/ 1171341 w 9488164"/>
              <a:gd name="connsiteY114" fmla="*/ 964608 h 1531834"/>
              <a:gd name="connsiteX115" fmla="*/ 1268721 w 9488164"/>
              <a:gd name="connsiteY115" fmla="*/ 923762 h 1531834"/>
              <a:gd name="connsiteX116" fmla="*/ 1295506 w 9488164"/>
              <a:gd name="connsiteY116" fmla="*/ 937147 h 1531834"/>
              <a:gd name="connsiteX117" fmla="*/ 1283463 w 9488164"/>
              <a:gd name="connsiteY117" fmla="*/ 966916 h 1531834"/>
              <a:gd name="connsiteX118" fmla="*/ 1186290 w 9488164"/>
              <a:gd name="connsiteY118" fmla="*/ 1007761 h 1531834"/>
              <a:gd name="connsiteX119" fmla="*/ 1178608 w 9488164"/>
              <a:gd name="connsiteY119" fmla="*/ 1009146 h 1531834"/>
              <a:gd name="connsiteX120" fmla="*/ 7893932 w 9488164"/>
              <a:gd name="connsiteY120" fmla="*/ 951685 h 1531834"/>
              <a:gd name="connsiteX121" fmla="*/ 7886041 w 9488164"/>
              <a:gd name="connsiteY121" fmla="*/ 949839 h 1531834"/>
              <a:gd name="connsiteX122" fmla="*/ 7790114 w 9488164"/>
              <a:gd name="connsiteY122" fmla="*/ 905993 h 1531834"/>
              <a:gd name="connsiteX123" fmla="*/ 7778902 w 9488164"/>
              <a:gd name="connsiteY123" fmla="*/ 875993 h 1531834"/>
              <a:gd name="connsiteX124" fmla="*/ 7805895 w 9488164"/>
              <a:gd name="connsiteY124" fmla="*/ 863301 h 1531834"/>
              <a:gd name="connsiteX125" fmla="*/ 7901822 w 9488164"/>
              <a:gd name="connsiteY125" fmla="*/ 907147 h 1531834"/>
              <a:gd name="connsiteX126" fmla="*/ 7913034 w 9488164"/>
              <a:gd name="connsiteY126" fmla="*/ 937377 h 1531834"/>
              <a:gd name="connsiteX127" fmla="*/ 7893932 w 9488164"/>
              <a:gd name="connsiteY127" fmla="*/ 951685 h 1531834"/>
              <a:gd name="connsiteX128" fmla="*/ 1373162 w 9488164"/>
              <a:gd name="connsiteY128" fmla="*/ 927685 h 1531834"/>
              <a:gd name="connsiteX129" fmla="*/ 1353644 w 9488164"/>
              <a:gd name="connsiteY129" fmla="*/ 912685 h 1531834"/>
              <a:gd name="connsiteX130" fmla="*/ 1365894 w 9488164"/>
              <a:gd name="connsiteY130" fmla="*/ 882916 h 1531834"/>
              <a:gd name="connsiteX131" fmla="*/ 1463483 w 9488164"/>
              <a:gd name="connsiteY131" fmla="*/ 842763 h 1531834"/>
              <a:gd name="connsiteX132" fmla="*/ 1490060 w 9488164"/>
              <a:gd name="connsiteY132" fmla="*/ 856378 h 1531834"/>
              <a:gd name="connsiteX133" fmla="*/ 1477810 w 9488164"/>
              <a:gd name="connsiteY133" fmla="*/ 885916 h 1531834"/>
              <a:gd name="connsiteX134" fmla="*/ 1380429 w 9488164"/>
              <a:gd name="connsiteY134" fmla="*/ 925839 h 1531834"/>
              <a:gd name="connsiteX135" fmla="*/ 1373162 w 9488164"/>
              <a:gd name="connsiteY135" fmla="*/ 927685 h 1531834"/>
              <a:gd name="connsiteX136" fmla="*/ 7701870 w 9488164"/>
              <a:gd name="connsiteY136" fmla="*/ 864224 h 1531834"/>
              <a:gd name="connsiteX137" fmla="*/ 7693979 w 9488164"/>
              <a:gd name="connsiteY137" fmla="*/ 862609 h 1531834"/>
              <a:gd name="connsiteX138" fmla="*/ 7597845 w 9488164"/>
              <a:gd name="connsiteY138" fmla="*/ 819455 h 1531834"/>
              <a:gd name="connsiteX139" fmla="*/ 7586217 w 9488164"/>
              <a:gd name="connsiteY139" fmla="*/ 789455 h 1531834"/>
              <a:gd name="connsiteX140" fmla="*/ 7613210 w 9488164"/>
              <a:gd name="connsiteY140" fmla="*/ 776532 h 1531834"/>
              <a:gd name="connsiteX141" fmla="*/ 7709552 w 9488164"/>
              <a:gd name="connsiteY141" fmla="*/ 819686 h 1531834"/>
              <a:gd name="connsiteX142" fmla="*/ 7720972 w 9488164"/>
              <a:gd name="connsiteY142" fmla="*/ 849686 h 1531834"/>
              <a:gd name="connsiteX143" fmla="*/ 7701870 w 9488164"/>
              <a:gd name="connsiteY143" fmla="*/ 864224 h 1531834"/>
              <a:gd name="connsiteX144" fmla="*/ 1568338 w 9488164"/>
              <a:gd name="connsiteY144" fmla="*/ 848070 h 1531834"/>
              <a:gd name="connsiteX145" fmla="*/ 1548821 w 9488164"/>
              <a:gd name="connsiteY145" fmla="*/ 832840 h 1531834"/>
              <a:gd name="connsiteX146" fmla="*/ 1561279 w 9488164"/>
              <a:gd name="connsiteY146" fmla="*/ 803301 h 1531834"/>
              <a:gd name="connsiteX147" fmla="*/ 1659075 w 9488164"/>
              <a:gd name="connsiteY147" fmla="*/ 764071 h 1531834"/>
              <a:gd name="connsiteX148" fmla="*/ 1685652 w 9488164"/>
              <a:gd name="connsiteY148" fmla="*/ 777917 h 1531834"/>
              <a:gd name="connsiteX149" fmla="*/ 1672986 w 9488164"/>
              <a:gd name="connsiteY149" fmla="*/ 807455 h 1531834"/>
              <a:gd name="connsiteX150" fmla="*/ 1575398 w 9488164"/>
              <a:gd name="connsiteY150" fmla="*/ 846686 h 1531834"/>
              <a:gd name="connsiteX151" fmla="*/ 1568338 w 9488164"/>
              <a:gd name="connsiteY151" fmla="*/ 848070 h 1531834"/>
              <a:gd name="connsiteX152" fmla="*/ 7509184 w 9488164"/>
              <a:gd name="connsiteY152" fmla="*/ 778609 h 1531834"/>
              <a:gd name="connsiteX153" fmla="*/ 7501502 w 9488164"/>
              <a:gd name="connsiteY153" fmla="*/ 776994 h 1531834"/>
              <a:gd name="connsiteX154" fmla="*/ 7404952 w 9488164"/>
              <a:gd name="connsiteY154" fmla="*/ 735225 h 1531834"/>
              <a:gd name="connsiteX155" fmla="*/ 7393117 w 9488164"/>
              <a:gd name="connsiteY155" fmla="*/ 705456 h 1531834"/>
              <a:gd name="connsiteX156" fmla="*/ 7419902 w 9488164"/>
              <a:gd name="connsiteY156" fmla="*/ 692302 h 1531834"/>
              <a:gd name="connsiteX157" fmla="*/ 7516660 w 9488164"/>
              <a:gd name="connsiteY157" fmla="*/ 734302 h 1531834"/>
              <a:gd name="connsiteX158" fmla="*/ 7528287 w 9488164"/>
              <a:gd name="connsiteY158" fmla="*/ 764302 h 1531834"/>
              <a:gd name="connsiteX159" fmla="*/ 7509184 w 9488164"/>
              <a:gd name="connsiteY159" fmla="*/ 778609 h 1531834"/>
              <a:gd name="connsiteX160" fmla="*/ 1763930 w 9488164"/>
              <a:gd name="connsiteY160" fmla="*/ 770071 h 1531834"/>
              <a:gd name="connsiteX161" fmla="*/ 1744413 w 9488164"/>
              <a:gd name="connsiteY161" fmla="*/ 754610 h 1531834"/>
              <a:gd name="connsiteX162" fmla="*/ 1757078 w 9488164"/>
              <a:gd name="connsiteY162" fmla="*/ 725071 h 1531834"/>
              <a:gd name="connsiteX163" fmla="*/ 1855290 w 9488164"/>
              <a:gd name="connsiteY163" fmla="*/ 686764 h 1531834"/>
              <a:gd name="connsiteX164" fmla="*/ 1881659 w 9488164"/>
              <a:gd name="connsiteY164" fmla="*/ 701071 h 1531834"/>
              <a:gd name="connsiteX165" fmla="*/ 1868786 w 9488164"/>
              <a:gd name="connsiteY165" fmla="*/ 730379 h 1531834"/>
              <a:gd name="connsiteX166" fmla="*/ 1770782 w 9488164"/>
              <a:gd name="connsiteY166" fmla="*/ 768686 h 1531834"/>
              <a:gd name="connsiteX167" fmla="*/ 1763930 w 9488164"/>
              <a:gd name="connsiteY167" fmla="*/ 770071 h 1531834"/>
              <a:gd name="connsiteX168" fmla="*/ 7315462 w 9488164"/>
              <a:gd name="connsiteY168" fmla="*/ 695764 h 1531834"/>
              <a:gd name="connsiteX169" fmla="*/ 7308194 w 9488164"/>
              <a:gd name="connsiteY169" fmla="*/ 694379 h 1531834"/>
              <a:gd name="connsiteX170" fmla="*/ 7211021 w 9488164"/>
              <a:gd name="connsiteY170" fmla="*/ 654456 h 1531834"/>
              <a:gd name="connsiteX171" fmla="*/ 7198563 w 9488164"/>
              <a:gd name="connsiteY171" fmla="*/ 624918 h 1531834"/>
              <a:gd name="connsiteX172" fmla="*/ 7225140 w 9488164"/>
              <a:gd name="connsiteY172" fmla="*/ 611072 h 1531834"/>
              <a:gd name="connsiteX173" fmla="*/ 7322521 w 9488164"/>
              <a:gd name="connsiteY173" fmla="*/ 651226 h 1531834"/>
              <a:gd name="connsiteX174" fmla="*/ 7334564 w 9488164"/>
              <a:gd name="connsiteY174" fmla="*/ 680995 h 1531834"/>
              <a:gd name="connsiteX175" fmla="*/ 7315462 w 9488164"/>
              <a:gd name="connsiteY175" fmla="*/ 695764 h 1531834"/>
              <a:gd name="connsiteX176" fmla="*/ 1960353 w 9488164"/>
              <a:gd name="connsiteY176" fmla="*/ 694148 h 1531834"/>
              <a:gd name="connsiteX177" fmla="*/ 1940627 w 9488164"/>
              <a:gd name="connsiteY177" fmla="*/ 678687 h 1531834"/>
              <a:gd name="connsiteX178" fmla="*/ 1953501 w 9488164"/>
              <a:gd name="connsiteY178" fmla="*/ 649380 h 1531834"/>
              <a:gd name="connsiteX179" fmla="*/ 2051920 w 9488164"/>
              <a:gd name="connsiteY179" fmla="*/ 611995 h 1531834"/>
              <a:gd name="connsiteX180" fmla="*/ 2078289 w 9488164"/>
              <a:gd name="connsiteY180" fmla="*/ 626534 h 1531834"/>
              <a:gd name="connsiteX181" fmla="*/ 2065208 w 9488164"/>
              <a:gd name="connsiteY181" fmla="*/ 655841 h 1531834"/>
              <a:gd name="connsiteX182" fmla="*/ 1966997 w 9488164"/>
              <a:gd name="connsiteY182" fmla="*/ 692995 h 1531834"/>
              <a:gd name="connsiteX183" fmla="*/ 1960353 w 9488164"/>
              <a:gd name="connsiteY183" fmla="*/ 694148 h 1531834"/>
              <a:gd name="connsiteX184" fmla="*/ 2157191 w 9488164"/>
              <a:gd name="connsiteY184" fmla="*/ 620303 h 1531834"/>
              <a:gd name="connsiteX185" fmla="*/ 2137465 w 9488164"/>
              <a:gd name="connsiteY185" fmla="*/ 604611 h 1531834"/>
              <a:gd name="connsiteX186" fmla="*/ 2150546 w 9488164"/>
              <a:gd name="connsiteY186" fmla="*/ 575534 h 1531834"/>
              <a:gd name="connsiteX187" fmla="*/ 2248965 w 9488164"/>
              <a:gd name="connsiteY187" fmla="*/ 539534 h 1531834"/>
              <a:gd name="connsiteX188" fmla="*/ 2275127 w 9488164"/>
              <a:gd name="connsiteY188" fmla="*/ 554303 h 1531834"/>
              <a:gd name="connsiteX189" fmla="*/ 2261839 w 9488164"/>
              <a:gd name="connsiteY189" fmla="*/ 583380 h 1531834"/>
              <a:gd name="connsiteX190" fmla="*/ 2163627 w 9488164"/>
              <a:gd name="connsiteY190" fmla="*/ 619380 h 1531834"/>
              <a:gd name="connsiteX191" fmla="*/ 2157191 w 9488164"/>
              <a:gd name="connsiteY191" fmla="*/ 620303 h 1531834"/>
              <a:gd name="connsiteX192" fmla="*/ 7120492 w 9488164"/>
              <a:gd name="connsiteY192" fmla="*/ 616611 h 1531834"/>
              <a:gd name="connsiteX193" fmla="*/ 7113640 w 9488164"/>
              <a:gd name="connsiteY193" fmla="*/ 615226 h 1531834"/>
              <a:gd name="connsiteX194" fmla="*/ 7015845 w 9488164"/>
              <a:gd name="connsiteY194" fmla="*/ 577149 h 1531834"/>
              <a:gd name="connsiteX195" fmla="*/ 7002971 w 9488164"/>
              <a:gd name="connsiteY195" fmla="*/ 547842 h 1531834"/>
              <a:gd name="connsiteX196" fmla="*/ 7029341 w 9488164"/>
              <a:gd name="connsiteY196" fmla="*/ 533534 h 1531834"/>
              <a:gd name="connsiteX197" fmla="*/ 7127552 w 9488164"/>
              <a:gd name="connsiteY197" fmla="*/ 571611 h 1531834"/>
              <a:gd name="connsiteX198" fmla="*/ 7140218 w 9488164"/>
              <a:gd name="connsiteY198" fmla="*/ 601149 h 1531834"/>
              <a:gd name="connsiteX199" fmla="*/ 7120492 w 9488164"/>
              <a:gd name="connsiteY199" fmla="*/ 616611 h 1531834"/>
              <a:gd name="connsiteX200" fmla="*/ 2354236 w 9488164"/>
              <a:gd name="connsiteY200" fmla="*/ 548765 h 1531834"/>
              <a:gd name="connsiteX201" fmla="*/ 2334511 w 9488164"/>
              <a:gd name="connsiteY201" fmla="*/ 532611 h 1531834"/>
              <a:gd name="connsiteX202" fmla="*/ 2348007 w 9488164"/>
              <a:gd name="connsiteY202" fmla="*/ 503535 h 1531834"/>
              <a:gd name="connsiteX203" fmla="*/ 2447256 w 9488164"/>
              <a:gd name="connsiteY203" fmla="*/ 468458 h 1531834"/>
              <a:gd name="connsiteX204" fmla="*/ 2473211 w 9488164"/>
              <a:gd name="connsiteY204" fmla="*/ 483458 h 1531834"/>
              <a:gd name="connsiteX205" fmla="*/ 2459714 w 9488164"/>
              <a:gd name="connsiteY205" fmla="*/ 512304 h 1531834"/>
              <a:gd name="connsiteX206" fmla="*/ 2360673 w 9488164"/>
              <a:gd name="connsiteY206" fmla="*/ 547150 h 1531834"/>
              <a:gd name="connsiteX207" fmla="*/ 2354236 w 9488164"/>
              <a:gd name="connsiteY207" fmla="*/ 548765 h 1531834"/>
              <a:gd name="connsiteX208" fmla="*/ 6924278 w 9488164"/>
              <a:gd name="connsiteY208" fmla="*/ 541611 h 1531834"/>
              <a:gd name="connsiteX209" fmla="*/ 6917633 w 9488164"/>
              <a:gd name="connsiteY209" fmla="*/ 540457 h 1531834"/>
              <a:gd name="connsiteX210" fmla="*/ 6819215 w 9488164"/>
              <a:gd name="connsiteY210" fmla="*/ 504688 h 1531834"/>
              <a:gd name="connsiteX211" fmla="*/ 6805718 w 9488164"/>
              <a:gd name="connsiteY211" fmla="*/ 475612 h 1531834"/>
              <a:gd name="connsiteX212" fmla="*/ 6831880 w 9488164"/>
              <a:gd name="connsiteY212" fmla="*/ 460612 h 1531834"/>
              <a:gd name="connsiteX213" fmla="*/ 6930714 w 9488164"/>
              <a:gd name="connsiteY213" fmla="*/ 496381 h 1531834"/>
              <a:gd name="connsiteX214" fmla="*/ 6943795 w 9488164"/>
              <a:gd name="connsiteY214" fmla="*/ 525457 h 1531834"/>
              <a:gd name="connsiteX215" fmla="*/ 6924278 w 9488164"/>
              <a:gd name="connsiteY215" fmla="*/ 541611 h 1531834"/>
              <a:gd name="connsiteX216" fmla="*/ 2552942 w 9488164"/>
              <a:gd name="connsiteY216" fmla="*/ 479304 h 1531834"/>
              <a:gd name="connsiteX217" fmla="*/ 2533010 w 9488164"/>
              <a:gd name="connsiteY217" fmla="*/ 462919 h 1531834"/>
              <a:gd name="connsiteX218" fmla="*/ 2546713 w 9488164"/>
              <a:gd name="connsiteY218" fmla="*/ 434074 h 1531834"/>
              <a:gd name="connsiteX219" fmla="*/ 2646171 w 9488164"/>
              <a:gd name="connsiteY219" fmla="*/ 400382 h 1531834"/>
              <a:gd name="connsiteX220" fmla="*/ 2672125 w 9488164"/>
              <a:gd name="connsiteY220" fmla="*/ 415843 h 1531834"/>
              <a:gd name="connsiteX221" fmla="*/ 2658213 w 9488164"/>
              <a:gd name="connsiteY221" fmla="*/ 444689 h 1531834"/>
              <a:gd name="connsiteX222" fmla="*/ 2558964 w 9488164"/>
              <a:gd name="connsiteY222" fmla="*/ 478150 h 1531834"/>
              <a:gd name="connsiteX223" fmla="*/ 2552942 w 9488164"/>
              <a:gd name="connsiteY223" fmla="*/ 479304 h 1531834"/>
              <a:gd name="connsiteX224" fmla="*/ 6726609 w 9488164"/>
              <a:gd name="connsiteY224" fmla="*/ 471227 h 1531834"/>
              <a:gd name="connsiteX225" fmla="*/ 6720588 w 9488164"/>
              <a:gd name="connsiteY225" fmla="*/ 470304 h 1531834"/>
              <a:gd name="connsiteX226" fmla="*/ 6621339 w 9488164"/>
              <a:gd name="connsiteY226" fmla="*/ 437074 h 1531834"/>
              <a:gd name="connsiteX227" fmla="*/ 6607219 w 9488164"/>
              <a:gd name="connsiteY227" fmla="*/ 408458 h 1531834"/>
              <a:gd name="connsiteX228" fmla="*/ 6632966 w 9488164"/>
              <a:gd name="connsiteY228" fmla="*/ 392766 h 1531834"/>
              <a:gd name="connsiteX229" fmla="*/ 6732631 w 9488164"/>
              <a:gd name="connsiteY229" fmla="*/ 425997 h 1531834"/>
              <a:gd name="connsiteX230" fmla="*/ 6746335 w 9488164"/>
              <a:gd name="connsiteY230" fmla="*/ 454843 h 1531834"/>
              <a:gd name="connsiteX231" fmla="*/ 6726609 w 9488164"/>
              <a:gd name="connsiteY231" fmla="*/ 471227 h 1531834"/>
              <a:gd name="connsiteX232" fmla="*/ 2751857 w 9488164"/>
              <a:gd name="connsiteY232" fmla="*/ 412843 h 1531834"/>
              <a:gd name="connsiteX233" fmla="*/ 2731924 w 9488164"/>
              <a:gd name="connsiteY233" fmla="*/ 396228 h 1531834"/>
              <a:gd name="connsiteX234" fmla="*/ 2746043 w 9488164"/>
              <a:gd name="connsiteY234" fmla="*/ 367613 h 1531834"/>
              <a:gd name="connsiteX235" fmla="*/ 2845915 w 9488164"/>
              <a:gd name="connsiteY235" fmla="*/ 335536 h 1531834"/>
              <a:gd name="connsiteX236" fmla="*/ 2871662 w 9488164"/>
              <a:gd name="connsiteY236" fmla="*/ 351459 h 1531834"/>
              <a:gd name="connsiteX237" fmla="*/ 2857335 w 9488164"/>
              <a:gd name="connsiteY237" fmla="*/ 380074 h 1531834"/>
              <a:gd name="connsiteX238" fmla="*/ 2757670 w 9488164"/>
              <a:gd name="connsiteY238" fmla="*/ 412151 h 1531834"/>
              <a:gd name="connsiteX239" fmla="*/ 2751857 w 9488164"/>
              <a:gd name="connsiteY239" fmla="*/ 412843 h 1531834"/>
              <a:gd name="connsiteX240" fmla="*/ 6527695 w 9488164"/>
              <a:gd name="connsiteY240" fmla="*/ 405920 h 1531834"/>
              <a:gd name="connsiteX241" fmla="*/ 6522089 w 9488164"/>
              <a:gd name="connsiteY241" fmla="*/ 404997 h 1531834"/>
              <a:gd name="connsiteX242" fmla="*/ 6422216 w 9488164"/>
              <a:gd name="connsiteY242" fmla="*/ 374305 h 1531834"/>
              <a:gd name="connsiteX243" fmla="*/ 6407474 w 9488164"/>
              <a:gd name="connsiteY243" fmla="*/ 345920 h 1531834"/>
              <a:gd name="connsiteX244" fmla="*/ 6433014 w 9488164"/>
              <a:gd name="connsiteY244" fmla="*/ 329536 h 1531834"/>
              <a:gd name="connsiteX245" fmla="*/ 6533301 w 9488164"/>
              <a:gd name="connsiteY245" fmla="*/ 360228 h 1531834"/>
              <a:gd name="connsiteX246" fmla="*/ 6547628 w 9488164"/>
              <a:gd name="connsiteY246" fmla="*/ 388612 h 1531834"/>
              <a:gd name="connsiteX247" fmla="*/ 6527695 w 9488164"/>
              <a:gd name="connsiteY247" fmla="*/ 405920 h 1531834"/>
              <a:gd name="connsiteX248" fmla="*/ 2951809 w 9488164"/>
              <a:gd name="connsiteY248" fmla="*/ 349382 h 1531834"/>
              <a:gd name="connsiteX249" fmla="*/ 2931876 w 9488164"/>
              <a:gd name="connsiteY249" fmla="*/ 332536 h 1531834"/>
              <a:gd name="connsiteX250" fmla="*/ 2946410 w 9488164"/>
              <a:gd name="connsiteY250" fmla="*/ 304151 h 1531834"/>
              <a:gd name="connsiteX251" fmla="*/ 3046906 w 9488164"/>
              <a:gd name="connsiteY251" fmla="*/ 273690 h 1531834"/>
              <a:gd name="connsiteX252" fmla="*/ 3072445 w 9488164"/>
              <a:gd name="connsiteY252" fmla="*/ 290075 h 1531834"/>
              <a:gd name="connsiteX253" fmla="*/ 3057703 w 9488164"/>
              <a:gd name="connsiteY253" fmla="*/ 318459 h 1531834"/>
              <a:gd name="connsiteX254" fmla="*/ 2957623 w 9488164"/>
              <a:gd name="connsiteY254" fmla="*/ 348920 h 1531834"/>
              <a:gd name="connsiteX255" fmla="*/ 2951809 w 9488164"/>
              <a:gd name="connsiteY255" fmla="*/ 349382 h 1531834"/>
              <a:gd name="connsiteX256" fmla="*/ 6327328 w 9488164"/>
              <a:gd name="connsiteY256" fmla="*/ 345920 h 1531834"/>
              <a:gd name="connsiteX257" fmla="*/ 6322137 w 9488164"/>
              <a:gd name="connsiteY257" fmla="*/ 345228 h 1531834"/>
              <a:gd name="connsiteX258" fmla="*/ 6221642 w 9488164"/>
              <a:gd name="connsiteY258" fmla="*/ 317305 h 1531834"/>
              <a:gd name="connsiteX259" fmla="*/ 6206484 w 9488164"/>
              <a:gd name="connsiteY259" fmla="*/ 289382 h 1531834"/>
              <a:gd name="connsiteX260" fmla="*/ 6231608 w 9488164"/>
              <a:gd name="connsiteY260" fmla="*/ 272536 h 1531834"/>
              <a:gd name="connsiteX261" fmla="*/ 6332519 w 9488164"/>
              <a:gd name="connsiteY261" fmla="*/ 300690 h 1531834"/>
              <a:gd name="connsiteX262" fmla="*/ 6347468 w 9488164"/>
              <a:gd name="connsiteY262" fmla="*/ 328844 h 1531834"/>
              <a:gd name="connsiteX263" fmla="*/ 6327328 w 9488164"/>
              <a:gd name="connsiteY263" fmla="*/ 345920 h 1531834"/>
              <a:gd name="connsiteX264" fmla="*/ 6125507 w 9488164"/>
              <a:gd name="connsiteY264" fmla="*/ 291229 h 1531834"/>
              <a:gd name="connsiteX265" fmla="*/ 6120731 w 9488164"/>
              <a:gd name="connsiteY265" fmla="*/ 290536 h 1531834"/>
              <a:gd name="connsiteX266" fmla="*/ 6019821 w 9488164"/>
              <a:gd name="connsiteY266" fmla="*/ 265152 h 1531834"/>
              <a:gd name="connsiteX267" fmla="*/ 6004040 w 9488164"/>
              <a:gd name="connsiteY267" fmla="*/ 237690 h 1531834"/>
              <a:gd name="connsiteX268" fmla="*/ 6028749 w 9488164"/>
              <a:gd name="connsiteY268" fmla="*/ 220152 h 1531834"/>
              <a:gd name="connsiteX269" fmla="*/ 6130282 w 9488164"/>
              <a:gd name="connsiteY269" fmla="*/ 245537 h 1531834"/>
              <a:gd name="connsiteX270" fmla="*/ 6145854 w 9488164"/>
              <a:gd name="connsiteY270" fmla="*/ 273229 h 1531834"/>
              <a:gd name="connsiteX271" fmla="*/ 6125507 w 9488164"/>
              <a:gd name="connsiteY271" fmla="*/ 291229 h 1531834"/>
              <a:gd name="connsiteX272" fmla="*/ 3152592 w 9488164"/>
              <a:gd name="connsiteY272" fmla="*/ 289613 h 1531834"/>
              <a:gd name="connsiteX273" fmla="*/ 3132451 w 9488164"/>
              <a:gd name="connsiteY273" fmla="*/ 272306 h 1531834"/>
              <a:gd name="connsiteX274" fmla="*/ 3147401 w 9488164"/>
              <a:gd name="connsiteY274" fmla="*/ 244152 h 1531834"/>
              <a:gd name="connsiteX275" fmla="*/ 3248311 w 9488164"/>
              <a:gd name="connsiteY275" fmla="*/ 215537 h 1531834"/>
              <a:gd name="connsiteX276" fmla="*/ 3273435 w 9488164"/>
              <a:gd name="connsiteY276" fmla="*/ 232383 h 1531834"/>
              <a:gd name="connsiteX277" fmla="*/ 3258278 w 9488164"/>
              <a:gd name="connsiteY277" fmla="*/ 260306 h 1531834"/>
              <a:gd name="connsiteX278" fmla="*/ 3157783 w 9488164"/>
              <a:gd name="connsiteY278" fmla="*/ 288690 h 1531834"/>
              <a:gd name="connsiteX279" fmla="*/ 3152592 w 9488164"/>
              <a:gd name="connsiteY279" fmla="*/ 289613 h 1531834"/>
              <a:gd name="connsiteX280" fmla="*/ 5922855 w 9488164"/>
              <a:gd name="connsiteY280" fmla="*/ 241844 h 1531834"/>
              <a:gd name="connsiteX281" fmla="*/ 5918702 w 9488164"/>
              <a:gd name="connsiteY281" fmla="*/ 241383 h 1531834"/>
              <a:gd name="connsiteX282" fmla="*/ 5817169 w 9488164"/>
              <a:gd name="connsiteY282" fmla="*/ 218768 h 1531834"/>
              <a:gd name="connsiteX283" fmla="*/ 5800766 w 9488164"/>
              <a:gd name="connsiteY283" fmla="*/ 191768 h 1531834"/>
              <a:gd name="connsiteX284" fmla="*/ 5825059 w 9488164"/>
              <a:gd name="connsiteY284" fmla="*/ 173537 h 1531834"/>
              <a:gd name="connsiteX285" fmla="*/ 5927008 w 9488164"/>
              <a:gd name="connsiteY285" fmla="*/ 196152 h 1531834"/>
              <a:gd name="connsiteX286" fmla="*/ 5943203 w 9488164"/>
              <a:gd name="connsiteY286" fmla="*/ 223383 h 1531834"/>
              <a:gd name="connsiteX287" fmla="*/ 5922855 w 9488164"/>
              <a:gd name="connsiteY287" fmla="*/ 241844 h 1531834"/>
              <a:gd name="connsiteX288" fmla="*/ 3354205 w 9488164"/>
              <a:gd name="connsiteY288" fmla="*/ 233537 h 1531834"/>
              <a:gd name="connsiteX289" fmla="*/ 3334065 w 9488164"/>
              <a:gd name="connsiteY289" fmla="*/ 215768 h 1531834"/>
              <a:gd name="connsiteX290" fmla="*/ 3349429 w 9488164"/>
              <a:gd name="connsiteY290" fmla="*/ 187845 h 1531834"/>
              <a:gd name="connsiteX291" fmla="*/ 3450963 w 9488164"/>
              <a:gd name="connsiteY291" fmla="*/ 161537 h 1531834"/>
              <a:gd name="connsiteX292" fmla="*/ 3475879 w 9488164"/>
              <a:gd name="connsiteY292" fmla="*/ 178845 h 1531834"/>
              <a:gd name="connsiteX293" fmla="*/ 3460306 w 9488164"/>
              <a:gd name="connsiteY293" fmla="*/ 206537 h 1531834"/>
              <a:gd name="connsiteX294" fmla="*/ 3359396 w 9488164"/>
              <a:gd name="connsiteY294" fmla="*/ 232614 h 1531834"/>
              <a:gd name="connsiteX295" fmla="*/ 3354205 w 9488164"/>
              <a:gd name="connsiteY295" fmla="*/ 233537 h 1531834"/>
              <a:gd name="connsiteX296" fmla="*/ 5719165 w 9488164"/>
              <a:gd name="connsiteY296" fmla="*/ 197768 h 1531834"/>
              <a:gd name="connsiteX297" fmla="*/ 5715428 w 9488164"/>
              <a:gd name="connsiteY297" fmla="*/ 197306 h 1531834"/>
              <a:gd name="connsiteX298" fmla="*/ 5613479 w 9488164"/>
              <a:gd name="connsiteY298" fmla="*/ 177229 h 1531834"/>
              <a:gd name="connsiteX299" fmla="*/ 5596453 w 9488164"/>
              <a:gd name="connsiteY299" fmla="*/ 150691 h 1531834"/>
              <a:gd name="connsiteX300" fmla="*/ 5620331 w 9488164"/>
              <a:gd name="connsiteY300" fmla="*/ 131768 h 1531834"/>
              <a:gd name="connsiteX301" fmla="*/ 5722695 w 9488164"/>
              <a:gd name="connsiteY301" fmla="*/ 151845 h 1531834"/>
              <a:gd name="connsiteX302" fmla="*/ 5739306 w 9488164"/>
              <a:gd name="connsiteY302" fmla="*/ 178614 h 1531834"/>
              <a:gd name="connsiteX303" fmla="*/ 5719165 w 9488164"/>
              <a:gd name="connsiteY303" fmla="*/ 197768 h 1531834"/>
              <a:gd name="connsiteX304" fmla="*/ 3556857 w 9488164"/>
              <a:gd name="connsiteY304" fmla="*/ 182537 h 1531834"/>
              <a:gd name="connsiteX305" fmla="*/ 3536509 w 9488164"/>
              <a:gd name="connsiteY305" fmla="*/ 164306 h 1531834"/>
              <a:gd name="connsiteX306" fmla="*/ 3552496 w 9488164"/>
              <a:gd name="connsiteY306" fmla="*/ 136845 h 1531834"/>
              <a:gd name="connsiteX307" fmla="*/ 3654445 w 9488164"/>
              <a:gd name="connsiteY307" fmla="*/ 113307 h 1531834"/>
              <a:gd name="connsiteX308" fmla="*/ 3678946 w 9488164"/>
              <a:gd name="connsiteY308" fmla="*/ 131307 h 1531834"/>
              <a:gd name="connsiteX309" fmla="*/ 3662750 w 9488164"/>
              <a:gd name="connsiteY309" fmla="*/ 158537 h 1531834"/>
              <a:gd name="connsiteX310" fmla="*/ 3561217 w 9488164"/>
              <a:gd name="connsiteY310" fmla="*/ 182076 h 1531834"/>
              <a:gd name="connsiteX311" fmla="*/ 3556857 w 9488164"/>
              <a:gd name="connsiteY311" fmla="*/ 182537 h 1531834"/>
              <a:gd name="connsiteX312" fmla="*/ 5514645 w 9488164"/>
              <a:gd name="connsiteY312" fmla="*/ 158999 h 1531834"/>
              <a:gd name="connsiteX313" fmla="*/ 5511323 w 9488164"/>
              <a:gd name="connsiteY313" fmla="*/ 158768 h 1531834"/>
              <a:gd name="connsiteX314" fmla="*/ 5408959 w 9488164"/>
              <a:gd name="connsiteY314" fmla="*/ 141460 h 1531834"/>
              <a:gd name="connsiteX315" fmla="*/ 5391518 w 9488164"/>
              <a:gd name="connsiteY315" fmla="*/ 115384 h 1531834"/>
              <a:gd name="connsiteX316" fmla="*/ 5414980 w 9488164"/>
              <a:gd name="connsiteY316" fmla="*/ 95999 h 1531834"/>
              <a:gd name="connsiteX317" fmla="*/ 5517759 w 9488164"/>
              <a:gd name="connsiteY317" fmla="*/ 113538 h 1531834"/>
              <a:gd name="connsiteX318" fmla="*/ 5534993 w 9488164"/>
              <a:gd name="connsiteY318" fmla="*/ 139845 h 1531834"/>
              <a:gd name="connsiteX319" fmla="*/ 5514645 w 9488164"/>
              <a:gd name="connsiteY319" fmla="*/ 158999 h 1531834"/>
              <a:gd name="connsiteX320" fmla="*/ 3760546 w 9488164"/>
              <a:gd name="connsiteY320" fmla="*/ 136845 h 1531834"/>
              <a:gd name="connsiteX321" fmla="*/ 3740198 w 9488164"/>
              <a:gd name="connsiteY321" fmla="*/ 117922 h 1531834"/>
              <a:gd name="connsiteX322" fmla="*/ 3756809 w 9488164"/>
              <a:gd name="connsiteY322" fmla="*/ 90922 h 1531834"/>
              <a:gd name="connsiteX323" fmla="*/ 3859380 w 9488164"/>
              <a:gd name="connsiteY323" fmla="*/ 70615 h 1531834"/>
              <a:gd name="connsiteX324" fmla="*/ 3883259 w 9488164"/>
              <a:gd name="connsiteY324" fmla="*/ 89538 h 1531834"/>
              <a:gd name="connsiteX325" fmla="*/ 3866232 w 9488164"/>
              <a:gd name="connsiteY325" fmla="*/ 116076 h 1531834"/>
              <a:gd name="connsiteX326" fmla="*/ 3764284 w 9488164"/>
              <a:gd name="connsiteY326" fmla="*/ 136384 h 1531834"/>
              <a:gd name="connsiteX327" fmla="*/ 3760546 w 9488164"/>
              <a:gd name="connsiteY327" fmla="*/ 136845 h 1531834"/>
              <a:gd name="connsiteX328" fmla="*/ 5309294 w 9488164"/>
              <a:gd name="connsiteY328" fmla="*/ 125307 h 1531834"/>
              <a:gd name="connsiteX329" fmla="*/ 5306387 w 9488164"/>
              <a:gd name="connsiteY329" fmla="*/ 125076 h 1531834"/>
              <a:gd name="connsiteX330" fmla="*/ 5203816 w 9488164"/>
              <a:gd name="connsiteY330" fmla="*/ 110076 h 1531834"/>
              <a:gd name="connsiteX331" fmla="*/ 5185752 w 9488164"/>
              <a:gd name="connsiteY331" fmla="*/ 84230 h 1531834"/>
              <a:gd name="connsiteX332" fmla="*/ 5209007 w 9488164"/>
              <a:gd name="connsiteY332" fmla="*/ 64153 h 1531834"/>
              <a:gd name="connsiteX333" fmla="*/ 5312201 w 9488164"/>
              <a:gd name="connsiteY333" fmla="*/ 79153 h 1531834"/>
              <a:gd name="connsiteX334" fmla="*/ 5330058 w 9488164"/>
              <a:gd name="connsiteY334" fmla="*/ 105230 h 1531834"/>
              <a:gd name="connsiteX335" fmla="*/ 5309294 w 9488164"/>
              <a:gd name="connsiteY335" fmla="*/ 125307 h 1531834"/>
              <a:gd name="connsiteX336" fmla="*/ 3965482 w 9488164"/>
              <a:gd name="connsiteY336" fmla="*/ 98307 h 1531834"/>
              <a:gd name="connsiteX337" fmla="*/ 3944926 w 9488164"/>
              <a:gd name="connsiteY337" fmla="*/ 78692 h 1531834"/>
              <a:gd name="connsiteX338" fmla="*/ 3962367 w 9488164"/>
              <a:gd name="connsiteY338" fmla="*/ 52384 h 1531834"/>
              <a:gd name="connsiteX339" fmla="*/ 4065769 w 9488164"/>
              <a:gd name="connsiteY339" fmla="*/ 36000 h 1531834"/>
              <a:gd name="connsiteX340" fmla="*/ 4089024 w 9488164"/>
              <a:gd name="connsiteY340" fmla="*/ 55846 h 1531834"/>
              <a:gd name="connsiteX341" fmla="*/ 4071168 w 9488164"/>
              <a:gd name="connsiteY341" fmla="*/ 81692 h 1531834"/>
              <a:gd name="connsiteX342" fmla="*/ 3968596 w 9488164"/>
              <a:gd name="connsiteY342" fmla="*/ 97845 h 1531834"/>
              <a:gd name="connsiteX343" fmla="*/ 3965482 w 9488164"/>
              <a:gd name="connsiteY343" fmla="*/ 98307 h 1531834"/>
              <a:gd name="connsiteX344" fmla="*/ 5103320 w 9488164"/>
              <a:gd name="connsiteY344" fmla="*/ 96692 h 1531834"/>
              <a:gd name="connsiteX345" fmla="*/ 5100829 w 9488164"/>
              <a:gd name="connsiteY345" fmla="*/ 96461 h 1531834"/>
              <a:gd name="connsiteX346" fmla="*/ 4997842 w 9488164"/>
              <a:gd name="connsiteY346" fmla="*/ 83999 h 1531834"/>
              <a:gd name="connsiteX347" fmla="*/ 4979363 w 9488164"/>
              <a:gd name="connsiteY347" fmla="*/ 58615 h 1531834"/>
              <a:gd name="connsiteX348" fmla="*/ 5002202 w 9488164"/>
              <a:gd name="connsiteY348" fmla="*/ 38077 h 1531834"/>
              <a:gd name="connsiteX349" fmla="*/ 5105604 w 9488164"/>
              <a:gd name="connsiteY349" fmla="*/ 50538 h 1531834"/>
              <a:gd name="connsiteX350" fmla="*/ 5123876 w 9488164"/>
              <a:gd name="connsiteY350" fmla="*/ 76153 h 1531834"/>
              <a:gd name="connsiteX351" fmla="*/ 5103320 w 9488164"/>
              <a:gd name="connsiteY351" fmla="*/ 96692 h 1531834"/>
              <a:gd name="connsiteX352" fmla="*/ 4896931 w 9488164"/>
              <a:gd name="connsiteY352" fmla="*/ 72923 h 1531834"/>
              <a:gd name="connsiteX353" fmla="*/ 4895063 w 9488164"/>
              <a:gd name="connsiteY353" fmla="*/ 72923 h 1531834"/>
              <a:gd name="connsiteX354" fmla="*/ 4791868 w 9488164"/>
              <a:gd name="connsiteY354" fmla="*/ 62769 h 1531834"/>
              <a:gd name="connsiteX355" fmla="*/ 4772973 w 9488164"/>
              <a:gd name="connsiteY355" fmla="*/ 37846 h 1531834"/>
              <a:gd name="connsiteX356" fmla="*/ 4795398 w 9488164"/>
              <a:gd name="connsiteY356" fmla="*/ 16846 h 1531834"/>
              <a:gd name="connsiteX357" fmla="*/ 4899008 w 9488164"/>
              <a:gd name="connsiteY357" fmla="*/ 27000 h 1531834"/>
              <a:gd name="connsiteX358" fmla="*/ 4917695 w 9488164"/>
              <a:gd name="connsiteY358" fmla="*/ 52153 h 1531834"/>
              <a:gd name="connsiteX359" fmla="*/ 4896931 w 9488164"/>
              <a:gd name="connsiteY359" fmla="*/ 72923 h 1531834"/>
              <a:gd name="connsiteX360" fmla="*/ 4171663 w 9488164"/>
              <a:gd name="connsiteY360" fmla="*/ 68307 h 1531834"/>
              <a:gd name="connsiteX361" fmla="*/ 4151107 w 9488164"/>
              <a:gd name="connsiteY361" fmla="*/ 47769 h 1531834"/>
              <a:gd name="connsiteX362" fmla="*/ 4169587 w 9488164"/>
              <a:gd name="connsiteY362" fmla="*/ 22384 h 1531834"/>
              <a:gd name="connsiteX363" fmla="*/ 4273612 w 9488164"/>
              <a:gd name="connsiteY363" fmla="*/ 11308 h 1531834"/>
              <a:gd name="connsiteX364" fmla="*/ 4296036 w 9488164"/>
              <a:gd name="connsiteY364" fmla="*/ 32538 h 1531834"/>
              <a:gd name="connsiteX365" fmla="*/ 4276934 w 9488164"/>
              <a:gd name="connsiteY365" fmla="*/ 57461 h 1531834"/>
              <a:gd name="connsiteX366" fmla="*/ 4173947 w 9488164"/>
              <a:gd name="connsiteY366" fmla="*/ 68307 h 1531834"/>
              <a:gd name="connsiteX367" fmla="*/ 4171663 w 9488164"/>
              <a:gd name="connsiteY367" fmla="*/ 68307 h 1531834"/>
              <a:gd name="connsiteX368" fmla="*/ 4690127 w 9488164"/>
              <a:gd name="connsiteY368" fmla="*/ 53538 h 1531834"/>
              <a:gd name="connsiteX369" fmla="*/ 4688466 w 9488164"/>
              <a:gd name="connsiteY369" fmla="*/ 53538 h 1531834"/>
              <a:gd name="connsiteX370" fmla="*/ 4663135 w 9488164"/>
              <a:gd name="connsiteY370" fmla="*/ 51461 h 1531834"/>
              <a:gd name="connsiteX371" fmla="*/ 4585687 w 9488164"/>
              <a:gd name="connsiteY371" fmla="*/ 47077 h 1531834"/>
              <a:gd name="connsiteX372" fmla="*/ 4565547 w 9488164"/>
              <a:gd name="connsiteY372" fmla="*/ 23308 h 1531834"/>
              <a:gd name="connsiteX373" fmla="*/ 4586310 w 9488164"/>
              <a:gd name="connsiteY373" fmla="*/ 923 h 1531834"/>
              <a:gd name="connsiteX374" fmla="*/ 4586933 w 9488164"/>
              <a:gd name="connsiteY374" fmla="*/ 923 h 1531834"/>
              <a:gd name="connsiteX375" fmla="*/ 4666042 w 9488164"/>
              <a:gd name="connsiteY375" fmla="*/ 5308 h 1531834"/>
              <a:gd name="connsiteX376" fmla="*/ 4691373 w 9488164"/>
              <a:gd name="connsiteY376" fmla="*/ 7385 h 1531834"/>
              <a:gd name="connsiteX377" fmla="*/ 4710476 w 9488164"/>
              <a:gd name="connsiteY377" fmla="*/ 32077 h 1531834"/>
              <a:gd name="connsiteX378" fmla="*/ 4690127 w 9488164"/>
              <a:gd name="connsiteY378" fmla="*/ 53538 h 1531834"/>
              <a:gd name="connsiteX379" fmla="*/ 4378675 w 9488164"/>
              <a:gd name="connsiteY379" fmla="*/ 49846 h 1531834"/>
              <a:gd name="connsiteX380" fmla="*/ 4357912 w 9488164"/>
              <a:gd name="connsiteY380" fmla="*/ 27923 h 1531834"/>
              <a:gd name="connsiteX381" fmla="*/ 4377637 w 9488164"/>
              <a:gd name="connsiteY381" fmla="*/ 3692 h 1531834"/>
              <a:gd name="connsiteX382" fmla="*/ 4482285 w 9488164"/>
              <a:gd name="connsiteY382" fmla="*/ 0 h 1531834"/>
              <a:gd name="connsiteX383" fmla="*/ 4482493 w 9488164"/>
              <a:gd name="connsiteY383" fmla="*/ 0 h 1531834"/>
              <a:gd name="connsiteX384" fmla="*/ 4503256 w 9488164"/>
              <a:gd name="connsiteY384" fmla="*/ 22846 h 1531834"/>
              <a:gd name="connsiteX385" fmla="*/ 4482700 w 9488164"/>
              <a:gd name="connsiteY385" fmla="*/ 46153 h 1531834"/>
              <a:gd name="connsiteX386" fmla="*/ 4379713 w 9488164"/>
              <a:gd name="connsiteY386" fmla="*/ 49846 h 1531834"/>
              <a:gd name="connsiteX387" fmla="*/ 4378675 w 9488164"/>
              <a:gd name="connsiteY387" fmla="*/ 49846 h 153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</a:cxnLst>
            <a:rect l="l" t="t" r="r" b="b"/>
            <a:pathLst>
              <a:path w="9488164" h="1531834">
                <a:moveTo>
                  <a:pt x="20836" y="1531834"/>
                </a:moveTo>
                <a:cubicBezTo>
                  <a:pt x="12946" y="1531834"/>
                  <a:pt x="5264" y="1526757"/>
                  <a:pt x="1734" y="1517988"/>
                </a:cubicBezTo>
                <a:cubicBezTo>
                  <a:pt x="-2834" y="1506450"/>
                  <a:pt x="1942" y="1492604"/>
                  <a:pt x="12323" y="1487527"/>
                </a:cubicBezTo>
                <a:cubicBezTo>
                  <a:pt x="12323" y="1487527"/>
                  <a:pt x="46375" y="1470912"/>
                  <a:pt x="108873" y="1440912"/>
                </a:cubicBezTo>
                <a:cubicBezTo>
                  <a:pt x="119463" y="1435835"/>
                  <a:pt x="131713" y="1441373"/>
                  <a:pt x="136074" y="1452912"/>
                </a:cubicBezTo>
                <a:cubicBezTo>
                  <a:pt x="140642" y="1464681"/>
                  <a:pt x="135658" y="1478065"/>
                  <a:pt x="125277" y="1483142"/>
                </a:cubicBezTo>
                <a:cubicBezTo>
                  <a:pt x="62986" y="1512911"/>
                  <a:pt x="29349" y="1529527"/>
                  <a:pt x="29142" y="1529527"/>
                </a:cubicBezTo>
                <a:cubicBezTo>
                  <a:pt x="26442" y="1531142"/>
                  <a:pt x="23743" y="1531834"/>
                  <a:pt x="20836" y="1531834"/>
                </a:cubicBezTo>
                <a:close/>
                <a:moveTo>
                  <a:pt x="9467388" y="1523065"/>
                </a:moveTo>
                <a:cubicBezTo>
                  <a:pt x="9466350" y="1523065"/>
                  <a:pt x="9465311" y="1523065"/>
                  <a:pt x="9464481" y="1522834"/>
                </a:cubicBezTo>
                <a:cubicBezTo>
                  <a:pt x="9430222" y="1517296"/>
                  <a:pt x="9395546" y="1511065"/>
                  <a:pt x="9361287" y="1504373"/>
                </a:cubicBezTo>
                <a:cubicBezTo>
                  <a:pt x="9350074" y="1502065"/>
                  <a:pt x="9342392" y="1490296"/>
                  <a:pt x="9344468" y="1477604"/>
                </a:cubicBezTo>
                <a:cubicBezTo>
                  <a:pt x="9346337" y="1465142"/>
                  <a:pt x="9357342" y="1456604"/>
                  <a:pt x="9368554" y="1458912"/>
                </a:cubicBezTo>
                <a:cubicBezTo>
                  <a:pt x="9402191" y="1465604"/>
                  <a:pt x="9436450" y="1471604"/>
                  <a:pt x="9470295" y="1477142"/>
                </a:cubicBezTo>
                <a:cubicBezTo>
                  <a:pt x="9481715" y="1478988"/>
                  <a:pt x="9489605" y="1490758"/>
                  <a:pt x="9487944" y="1503219"/>
                </a:cubicBezTo>
                <a:cubicBezTo>
                  <a:pt x="9486490" y="1514757"/>
                  <a:pt x="9477562" y="1523065"/>
                  <a:pt x="9467388" y="1523065"/>
                </a:cubicBezTo>
                <a:close/>
                <a:moveTo>
                  <a:pt x="9263075" y="1482912"/>
                </a:moveTo>
                <a:cubicBezTo>
                  <a:pt x="9261622" y="1482912"/>
                  <a:pt x="9260169" y="1482681"/>
                  <a:pt x="9258715" y="1482450"/>
                </a:cubicBezTo>
                <a:cubicBezTo>
                  <a:pt x="9225078" y="1474604"/>
                  <a:pt x="9190819" y="1466065"/>
                  <a:pt x="9157181" y="1457296"/>
                </a:cubicBezTo>
                <a:cubicBezTo>
                  <a:pt x="9145969" y="1454296"/>
                  <a:pt x="9139117" y="1441835"/>
                  <a:pt x="9141817" y="1429604"/>
                </a:cubicBezTo>
                <a:cubicBezTo>
                  <a:pt x="9144516" y="1417374"/>
                  <a:pt x="9155728" y="1409528"/>
                  <a:pt x="9166733" y="1412527"/>
                </a:cubicBezTo>
                <a:cubicBezTo>
                  <a:pt x="9199954" y="1421297"/>
                  <a:pt x="9233799" y="1429604"/>
                  <a:pt x="9267228" y="1437450"/>
                </a:cubicBezTo>
                <a:cubicBezTo>
                  <a:pt x="9278440" y="1439989"/>
                  <a:pt x="9285707" y="1452219"/>
                  <a:pt x="9283424" y="1464681"/>
                </a:cubicBezTo>
                <a:cubicBezTo>
                  <a:pt x="9281347" y="1475527"/>
                  <a:pt x="9272626" y="1482912"/>
                  <a:pt x="9263075" y="1482912"/>
                </a:cubicBezTo>
                <a:close/>
                <a:moveTo>
                  <a:pt x="213106" y="1439989"/>
                </a:moveTo>
                <a:cubicBezTo>
                  <a:pt x="205008" y="1439989"/>
                  <a:pt x="197326" y="1434681"/>
                  <a:pt x="194004" y="1425912"/>
                </a:cubicBezTo>
                <a:cubicBezTo>
                  <a:pt x="189436" y="1414143"/>
                  <a:pt x="194419" y="1400528"/>
                  <a:pt x="205008" y="1395681"/>
                </a:cubicBezTo>
                <a:cubicBezTo>
                  <a:pt x="234077" y="1382066"/>
                  <a:pt x="266261" y="1366836"/>
                  <a:pt x="301143" y="1350682"/>
                </a:cubicBezTo>
                <a:cubicBezTo>
                  <a:pt x="311733" y="1345836"/>
                  <a:pt x="323776" y="1351374"/>
                  <a:pt x="328343" y="1363143"/>
                </a:cubicBezTo>
                <a:cubicBezTo>
                  <a:pt x="332704" y="1374912"/>
                  <a:pt x="327721" y="1388297"/>
                  <a:pt x="317131" y="1393374"/>
                </a:cubicBezTo>
                <a:cubicBezTo>
                  <a:pt x="282249" y="1409528"/>
                  <a:pt x="250273" y="1424527"/>
                  <a:pt x="221204" y="1438373"/>
                </a:cubicBezTo>
                <a:cubicBezTo>
                  <a:pt x="218505" y="1439296"/>
                  <a:pt x="215805" y="1439989"/>
                  <a:pt x="213106" y="1439989"/>
                </a:cubicBezTo>
                <a:close/>
                <a:moveTo>
                  <a:pt x="9061670" y="1429835"/>
                </a:moveTo>
                <a:cubicBezTo>
                  <a:pt x="9060008" y="1429835"/>
                  <a:pt x="9058140" y="1429604"/>
                  <a:pt x="9056271" y="1429143"/>
                </a:cubicBezTo>
                <a:cubicBezTo>
                  <a:pt x="9022634" y="1419220"/>
                  <a:pt x="8989205" y="1408835"/>
                  <a:pt x="8955776" y="1397989"/>
                </a:cubicBezTo>
                <a:cubicBezTo>
                  <a:pt x="8944771" y="1394528"/>
                  <a:pt x="8938542" y="1381605"/>
                  <a:pt x="8941657" y="1369374"/>
                </a:cubicBezTo>
                <a:cubicBezTo>
                  <a:pt x="8944771" y="1357143"/>
                  <a:pt x="8956399" y="1349989"/>
                  <a:pt x="8967403" y="1353682"/>
                </a:cubicBezTo>
                <a:cubicBezTo>
                  <a:pt x="9000625" y="1364297"/>
                  <a:pt x="9033639" y="1374682"/>
                  <a:pt x="9066861" y="1384374"/>
                </a:cubicBezTo>
                <a:cubicBezTo>
                  <a:pt x="9077865" y="1387605"/>
                  <a:pt x="9084509" y="1400297"/>
                  <a:pt x="9081603" y="1412527"/>
                </a:cubicBezTo>
                <a:cubicBezTo>
                  <a:pt x="9079111" y="1423143"/>
                  <a:pt x="9070805" y="1429835"/>
                  <a:pt x="9061670" y="1429835"/>
                </a:cubicBezTo>
                <a:close/>
                <a:moveTo>
                  <a:pt x="8862132" y="1365451"/>
                </a:moveTo>
                <a:cubicBezTo>
                  <a:pt x="8860056" y="1365451"/>
                  <a:pt x="8857980" y="1365220"/>
                  <a:pt x="8855904" y="1364297"/>
                </a:cubicBezTo>
                <a:cubicBezTo>
                  <a:pt x="8822890" y="1352759"/>
                  <a:pt x="8789875" y="1340759"/>
                  <a:pt x="8756861" y="1328528"/>
                </a:cubicBezTo>
                <a:cubicBezTo>
                  <a:pt x="8746065" y="1324374"/>
                  <a:pt x="8740251" y="1311451"/>
                  <a:pt x="8743780" y="1299221"/>
                </a:cubicBezTo>
                <a:cubicBezTo>
                  <a:pt x="8747518" y="1287221"/>
                  <a:pt x="8759146" y="1280759"/>
                  <a:pt x="8770150" y="1284682"/>
                </a:cubicBezTo>
                <a:cubicBezTo>
                  <a:pt x="8802956" y="1296913"/>
                  <a:pt x="8835555" y="1308913"/>
                  <a:pt x="8868361" y="1320220"/>
                </a:cubicBezTo>
                <a:cubicBezTo>
                  <a:pt x="8879366" y="1324144"/>
                  <a:pt x="8885387" y="1337066"/>
                  <a:pt x="8881858" y="1349066"/>
                </a:cubicBezTo>
                <a:cubicBezTo>
                  <a:pt x="8879159" y="1358989"/>
                  <a:pt x="8871061" y="1365451"/>
                  <a:pt x="8862132" y="1365451"/>
                </a:cubicBezTo>
                <a:close/>
                <a:moveTo>
                  <a:pt x="405168" y="1350451"/>
                </a:moveTo>
                <a:cubicBezTo>
                  <a:pt x="397071" y="1350451"/>
                  <a:pt x="389180" y="1345143"/>
                  <a:pt x="386066" y="1336143"/>
                </a:cubicBezTo>
                <a:cubicBezTo>
                  <a:pt x="381706" y="1324374"/>
                  <a:pt x="386689" y="1310759"/>
                  <a:pt x="397278" y="1305913"/>
                </a:cubicBezTo>
                <a:cubicBezTo>
                  <a:pt x="427801" y="1291836"/>
                  <a:pt x="459984" y="1277067"/>
                  <a:pt x="493621" y="1261836"/>
                </a:cubicBezTo>
                <a:cubicBezTo>
                  <a:pt x="504210" y="1256990"/>
                  <a:pt x="516461" y="1262759"/>
                  <a:pt x="520613" y="1274529"/>
                </a:cubicBezTo>
                <a:cubicBezTo>
                  <a:pt x="524974" y="1286298"/>
                  <a:pt x="519783" y="1299682"/>
                  <a:pt x="509193" y="1304528"/>
                </a:cubicBezTo>
                <a:cubicBezTo>
                  <a:pt x="475557" y="1319759"/>
                  <a:pt x="443581" y="1334528"/>
                  <a:pt x="413058" y="1348605"/>
                </a:cubicBezTo>
                <a:cubicBezTo>
                  <a:pt x="410567" y="1349989"/>
                  <a:pt x="407868" y="1350451"/>
                  <a:pt x="405168" y="1350451"/>
                </a:cubicBezTo>
                <a:close/>
                <a:moveTo>
                  <a:pt x="8665502" y="1291836"/>
                </a:moveTo>
                <a:cubicBezTo>
                  <a:pt x="8663219" y="1291836"/>
                  <a:pt x="8660934" y="1291375"/>
                  <a:pt x="8658651" y="1290451"/>
                </a:cubicBezTo>
                <a:cubicBezTo>
                  <a:pt x="8626052" y="1277529"/>
                  <a:pt x="8593453" y="1264375"/>
                  <a:pt x="8560854" y="1250990"/>
                </a:cubicBezTo>
                <a:cubicBezTo>
                  <a:pt x="8550057" y="1246606"/>
                  <a:pt x="8544659" y="1233221"/>
                  <a:pt x="8548604" y="1221221"/>
                </a:cubicBezTo>
                <a:cubicBezTo>
                  <a:pt x="8552549" y="1209221"/>
                  <a:pt x="8564592" y="1203221"/>
                  <a:pt x="8575389" y="1207606"/>
                </a:cubicBezTo>
                <a:cubicBezTo>
                  <a:pt x="8607988" y="1220991"/>
                  <a:pt x="8640379" y="1234144"/>
                  <a:pt x="8672562" y="1246836"/>
                </a:cubicBezTo>
                <a:cubicBezTo>
                  <a:pt x="8683359" y="1250990"/>
                  <a:pt x="8688965" y="1264375"/>
                  <a:pt x="8685228" y="1276375"/>
                </a:cubicBezTo>
                <a:cubicBezTo>
                  <a:pt x="8682113" y="1286067"/>
                  <a:pt x="8674015" y="1291836"/>
                  <a:pt x="8665502" y="1291836"/>
                </a:cubicBezTo>
                <a:close/>
                <a:moveTo>
                  <a:pt x="597853" y="1262759"/>
                </a:moveTo>
                <a:cubicBezTo>
                  <a:pt x="589548" y="1262759"/>
                  <a:pt x="581866" y="1257221"/>
                  <a:pt x="578543" y="1248452"/>
                </a:cubicBezTo>
                <a:cubicBezTo>
                  <a:pt x="574183" y="1236683"/>
                  <a:pt x="579374" y="1223067"/>
                  <a:pt x="589963" y="1218452"/>
                </a:cubicBezTo>
                <a:cubicBezTo>
                  <a:pt x="621109" y="1204375"/>
                  <a:pt x="653292" y="1190068"/>
                  <a:pt x="686513" y="1175068"/>
                </a:cubicBezTo>
                <a:cubicBezTo>
                  <a:pt x="697103" y="1170452"/>
                  <a:pt x="709146" y="1175991"/>
                  <a:pt x="713506" y="1187760"/>
                </a:cubicBezTo>
                <a:cubicBezTo>
                  <a:pt x="717866" y="1199529"/>
                  <a:pt x="712675" y="1213144"/>
                  <a:pt x="701878" y="1217760"/>
                </a:cubicBezTo>
                <a:cubicBezTo>
                  <a:pt x="668864" y="1232529"/>
                  <a:pt x="636681" y="1246836"/>
                  <a:pt x="605536" y="1260913"/>
                </a:cubicBezTo>
                <a:cubicBezTo>
                  <a:pt x="603044" y="1262298"/>
                  <a:pt x="600345" y="1262759"/>
                  <a:pt x="597853" y="1262759"/>
                </a:cubicBezTo>
                <a:close/>
                <a:moveTo>
                  <a:pt x="8470949" y="1211760"/>
                </a:moveTo>
                <a:cubicBezTo>
                  <a:pt x="8468457" y="1211760"/>
                  <a:pt x="8465966" y="1211298"/>
                  <a:pt x="8463473" y="1210144"/>
                </a:cubicBezTo>
                <a:cubicBezTo>
                  <a:pt x="8431290" y="1196298"/>
                  <a:pt x="8399107" y="1182452"/>
                  <a:pt x="8366716" y="1168145"/>
                </a:cubicBezTo>
                <a:cubicBezTo>
                  <a:pt x="8356127" y="1163529"/>
                  <a:pt x="8350728" y="1150145"/>
                  <a:pt x="8355089" y="1138145"/>
                </a:cubicBezTo>
                <a:cubicBezTo>
                  <a:pt x="8359241" y="1126376"/>
                  <a:pt x="8371284" y="1120607"/>
                  <a:pt x="8382081" y="1125222"/>
                </a:cubicBezTo>
                <a:cubicBezTo>
                  <a:pt x="8414472" y="1139299"/>
                  <a:pt x="8446448" y="1153376"/>
                  <a:pt x="8478631" y="1166991"/>
                </a:cubicBezTo>
                <a:cubicBezTo>
                  <a:pt x="8489428" y="1171606"/>
                  <a:pt x="8494619" y="1184991"/>
                  <a:pt x="8490466" y="1196760"/>
                </a:cubicBezTo>
                <a:cubicBezTo>
                  <a:pt x="8487144" y="1206221"/>
                  <a:pt x="8479254" y="1211760"/>
                  <a:pt x="8470949" y="1211760"/>
                </a:cubicBezTo>
                <a:close/>
                <a:moveTo>
                  <a:pt x="790954" y="1176683"/>
                </a:moveTo>
                <a:cubicBezTo>
                  <a:pt x="782648" y="1176683"/>
                  <a:pt x="774966" y="1171145"/>
                  <a:pt x="771644" y="1162145"/>
                </a:cubicBezTo>
                <a:cubicBezTo>
                  <a:pt x="767491" y="1150376"/>
                  <a:pt x="772682" y="1136991"/>
                  <a:pt x="783271" y="1132145"/>
                </a:cubicBezTo>
                <a:cubicBezTo>
                  <a:pt x="814832" y="1118299"/>
                  <a:pt x="847015" y="1103991"/>
                  <a:pt x="880029" y="1089684"/>
                </a:cubicBezTo>
                <a:cubicBezTo>
                  <a:pt x="890826" y="1085069"/>
                  <a:pt x="902661" y="1090838"/>
                  <a:pt x="907022" y="1102607"/>
                </a:cubicBezTo>
                <a:cubicBezTo>
                  <a:pt x="911174" y="1114376"/>
                  <a:pt x="905983" y="1127760"/>
                  <a:pt x="895394" y="1132607"/>
                </a:cubicBezTo>
                <a:cubicBezTo>
                  <a:pt x="862380" y="1146914"/>
                  <a:pt x="830197" y="1161222"/>
                  <a:pt x="798844" y="1175068"/>
                </a:cubicBezTo>
                <a:cubicBezTo>
                  <a:pt x="796145" y="1175991"/>
                  <a:pt x="793445" y="1176683"/>
                  <a:pt x="790954" y="1176683"/>
                </a:cubicBezTo>
                <a:close/>
                <a:moveTo>
                  <a:pt x="8277849" y="1127068"/>
                </a:moveTo>
                <a:cubicBezTo>
                  <a:pt x="8275149" y="1127068"/>
                  <a:pt x="8272658" y="1126607"/>
                  <a:pt x="8270166" y="1125453"/>
                </a:cubicBezTo>
                <a:cubicBezTo>
                  <a:pt x="8238190" y="1111145"/>
                  <a:pt x="8206215" y="1096607"/>
                  <a:pt x="8174031" y="1082069"/>
                </a:cubicBezTo>
                <a:cubicBezTo>
                  <a:pt x="8163442" y="1077222"/>
                  <a:pt x="8158251" y="1063838"/>
                  <a:pt x="8162611" y="1052069"/>
                </a:cubicBezTo>
                <a:cubicBezTo>
                  <a:pt x="8166971" y="1040300"/>
                  <a:pt x="8179222" y="1034761"/>
                  <a:pt x="8189604" y="1039377"/>
                </a:cubicBezTo>
                <a:cubicBezTo>
                  <a:pt x="8221787" y="1053915"/>
                  <a:pt x="8253763" y="1068453"/>
                  <a:pt x="8285738" y="1082761"/>
                </a:cubicBezTo>
                <a:cubicBezTo>
                  <a:pt x="8296328" y="1087607"/>
                  <a:pt x="8301519" y="1100991"/>
                  <a:pt x="8297159" y="1112761"/>
                </a:cubicBezTo>
                <a:cubicBezTo>
                  <a:pt x="8293836" y="1121761"/>
                  <a:pt x="8286154" y="1127068"/>
                  <a:pt x="8277849" y="1127068"/>
                </a:cubicBezTo>
                <a:close/>
                <a:moveTo>
                  <a:pt x="984469" y="1091992"/>
                </a:moveTo>
                <a:cubicBezTo>
                  <a:pt x="976164" y="1091992"/>
                  <a:pt x="968274" y="1086453"/>
                  <a:pt x="965159" y="1077222"/>
                </a:cubicBezTo>
                <a:cubicBezTo>
                  <a:pt x="961007" y="1065453"/>
                  <a:pt x="966197" y="1052069"/>
                  <a:pt x="976994" y="1047453"/>
                </a:cubicBezTo>
                <a:cubicBezTo>
                  <a:pt x="1008763" y="1033607"/>
                  <a:pt x="1041154" y="1019761"/>
                  <a:pt x="1073960" y="1005685"/>
                </a:cubicBezTo>
                <a:cubicBezTo>
                  <a:pt x="1084757" y="1001069"/>
                  <a:pt x="1096592" y="1007069"/>
                  <a:pt x="1100745" y="1019069"/>
                </a:cubicBezTo>
                <a:cubicBezTo>
                  <a:pt x="1104898" y="1030838"/>
                  <a:pt x="1099499" y="1044223"/>
                  <a:pt x="1088910" y="1048838"/>
                </a:cubicBezTo>
                <a:cubicBezTo>
                  <a:pt x="1056103" y="1062915"/>
                  <a:pt x="1023712" y="1076761"/>
                  <a:pt x="991944" y="1090376"/>
                </a:cubicBezTo>
                <a:cubicBezTo>
                  <a:pt x="989453" y="1091530"/>
                  <a:pt x="986961" y="1091992"/>
                  <a:pt x="984469" y="1091992"/>
                </a:cubicBezTo>
                <a:close/>
                <a:moveTo>
                  <a:pt x="8085787" y="1039838"/>
                </a:moveTo>
                <a:cubicBezTo>
                  <a:pt x="8083087" y="1039838"/>
                  <a:pt x="8080388" y="1039377"/>
                  <a:pt x="8077896" y="1037992"/>
                </a:cubicBezTo>
                <a:lnTo>
                  <a:pt x="7981969" y="993915"/>
                </a:lnTo>
                <a:cubicBezTo>
                  <a:pt x="7971380" y="989069"/>
                  <a:pt x="7966397" y="975454"/>
                  <a:pt x="7970757" y="963685"/>
                </a:cubicBezTo>
                <a:cubicBezTo>
                  <a:pt x="7975117" y="951916"/>
                  <a:pt x="7987367" y="946377"/>
                  <a:pt x="7997957" y="951223"/>
                </a:cubicBezTo>
                <a:lnTo>
                  <a:pt x="8093884" y="995300"/>
                </a:lnTo>
                <a:cubicBezTo>
                  <a:pt x="8104474" y="1000146"/>
                  <a:pt x="8109457" y="1013531"/>
                  <a:pt x="8105097" y="1025530"/>
                </a:cubicBezTo>
                <a:cubicBezTo>
                  <a:pt x="8101774" y="1034530"/>
                  <a:pt x="8093884" y="1039838"/>
                  <a:pt x="8085787" y="1039838"/>
                </a:cubicBezTo>
                <a:close/>
                <a:moveTo>
                  <a:pt x="1178608" y="1009146"/>
                </a:moveTo>
                <a:cubicBezTo>
                  <a:pt x="1170303" y="1009146"/>
                  <a:pt x="1162412" y="1003377"/>
                  <a:pt x="1159298" y="994377"/>
                </a:cubicBezTo>
                <a:cubicBezTo>
                  <a:pt x="1155145" y="982377"/>
                  <a:pt x="1160544" y="969223"/>
                  <a:pt x="1171341" y="964608"/>
                </a:cubicBezTo>
                <a:cubicBezTo>
                  <a:pt x="1203316" y="950993"/>
                  <a:pt x="1235707" y="937377"/>
                  <a:pt x="1268721" y="923762"/>
                </a:cubicBezTo>
                <a:cubicBezTo>
                  <a:pt x="1279518" y="919147"/>
                  <a:pt x="1291354" y="925377"/>
                  <a:pt x="1295506" y="937147"/>
                </a:cubicBezTo>
                <a:cubicBezTo>
                  <a:pt x="1299451" y="949146"/>
                  <a:pt x="1294053" y="962300"/>
                  <a:pt x="1283463" y="966916"/>
                </a:cubicBezTo>
                <a:cubicBezTo>
                  <a:pt x="1250657" y="980531"/>
                  <a:pt x="1218266" y="994377"/>
                  <a:pt x="1186290" y="1007761"/>
                </a:cubicBezTo>
                <a:cubicBezTo>
                  <a:pt x="1183384" y="1008684"/>
                  <a:pt x="1180892" y="1009146"/>
                  <a:pt x="1178608" y="1009146"/>
                </a:cubicBezTo>
                <a:close/>
                <a:moveTo>
                  <a:pt x="7893932" y="951685"/>
                </a:moveTo>
                <a:cubicBezTo>
                  <a:pt x="7891232" y="951685"/>
                  <a:pt x="7888534" y="951223"/>
                  <a:pt x="7886041" y="949839"/>
                </a:cubicBezTo>
                <a:cubicBezTo>
                  <a:pt x="7854273" y="935300"/>
                  <a:pt x="7822298" y="920531"/>
                  <a:pt x="7790114" y="905993"/>
                </a:cubicBezTo>
                <a:cubicBezTo>
                  <a:pt x="7779525" y="901147"/>
                  <a:pt x="7774542" y="887762"/>
                  <a:pt x="7778902" y="875993"/>
                </a:cubicBezTo>
                <a:cubicBezTo>
                  <a:pt x="7783263" y="864224"/>
                  <a:pt x="7795305" y="858455"/>
                  <a:pt x="7805895" y="863301"/>
                </a:cubicBezTo>
                <a:cubicBezTo>
                  <a:pt x="7838078" y="878070"/>
                  <a:pt x="7870054" y="892608"/>
                  <a:pt x="7901822" y="907147"/>
                </a:cubicBezTo>
                <a:cubicBezTo>
                  <a:pt x="7912411" y="911993"/>
                  <a:pt x="7917395" y="925608"/>
                  <a:pt x="7913034" y="937377"/>
                </a:cubicBezTo>
                <a:cubicBezTo>
                  <a:pt x="7909920" y="946377"/>
                  <a:pt x="7902030" y="951685"/>
                  <a:pt x="7893932" y="951685"/>
                </a:cubicBezTo>
                <a:close/>
                <a:moveTo>
                  <a:pt x="1373162" y="927685"/>
                </a:moveTo>
                <a:cubicBezTo>
                  <a:pt x="1364649" y="927685"/>
                  <a:pt x="1356758" y="921916"/>
                  <a:pt x="1353644" y="912685"/>
                </a:cubicBezTo>
                <a:cubicBezTo>
                  <a:pt x="1349699" y="900685"/>
                  <a:pt x="1355097" y="887532"/>
                  <a:pt x="1365894" y="882916"/>
                </a:cubicBezTo>
                <a:cubicBezTo>
                  <a:pt x="1398078" y="869532"/>
                  <a:pt x="1430677" y="856147"/>
                  <a:pt x="1463483" y="842763"/>
                </a:cubicBezTo>
                <a:cubicBezTo>
                  <a:pt x="1474280" y="838378"/>
                  <a:pt x="1486115" y="844609"/>
                  <a:pt x="1490060" y="856378"/>
                </a:cubicBezTo>
                <a:cubicBezTo>
                  <a:pt x="1494005" y="868378"/>
                  <a:pt x="1488399" y="881532"/>
                  <a:pt x="1477810" y="885916"/>
                </a:cubicBezTo>
                <a:cubicBezTo>
                  <a:pt x="1445003" y="899301"/>
                  <a:pt x="1412612" y="912685"/>
                  <a:pt x="1380429" y="925839"/>
                </a:cubicBezTo>
                <a:cubicBezTo>
                  <a:pt x="1377937" y="927224"/>
                  <a:pt x="1375446" y="927685"/>
                  <a:pt x="1373162" y="927685"/>
                </a:cubicBezTo>
                <a:close/>
                <a:moveTo>
                  <a:pt x="7701870" y="864224"/>
                </a:moveTo>
                <a:cubicBezTo>
                  <a:pt x="7699170" y="864224"/>
                  <a:pt x="7696679" y="863763"/>
                  <a:pt x="7693979" y="862609"/>
                </a:cubicBezTo>
                <a:cubicBezTo>
                  <a:pt x="7662211" y="848301"/>
                  <a:pt x="7630236" y="833993"/>
                  <a:pt x="7597845" y="819455"/>
                </a:cubicBezTo>
                <a:cubicBezTo>
                  <a:pt x="7587255" y="814609"/>
                  <a:pt x="7582064" y="801225"/>
                  <a:pt x="7586217" y="789455"/>
                </a:cubicBezTo>
                <a:cubicBezTo>
                  <a:pt x="7590578" y="777686"/>
                  <a:pt x="7602620" y="771917"/>
                  <a:pt x="7613210" y="776532"/>
                </a:cubicBezTo>
                <a:cubicBezTo>
                  <a:pt x="7645601" y="791071"/>
                  <a:pt x="7677784" y="805378"/>
                  <a:pt x="7709552" y="819686"/>
                </a:cubicBezTo>
                <a:cubicBezTo>
                  <a:pt x="7720141" y="824532"/>
                  <a:pt x="7725332" y="837917"/>
                  <a:pt x="7720972" y="849686"/>
                </a:cubicBezTo>
                <a:cubicBezTo>
                  <a:pt x="7717858" y="858916"/>
                  <a:pt x="7710175" y="864224"/>
                  <a:pt x="7701870" y="864224"/>
                </a:cubicBezTo>
                <a:close/>
                <a:moveTo>
                  <a:pt x="1568338" y="848070"/>
                </a:moveTo>
                <a:cubicBezTo>
                  <a:pt x="1559825" y="848070"/>
                  <a:pt x="1551935" y="842301"/>
                  <a:pt x="1548821" y="832840"/>
                </a:cubicBezTo>
                <a:cubicBezTo>
                  <a:pt x="1544876" y="820840"/>
                  <a:pt x="1550482" y="807686"/>
                  <a:pt x="1561279" y="803301"/>
                </a:cubicBezTo>
                <a:cubicBezTo>
                  <a:pt x="1593670" y="790148"/>
                  <a:pt x="1626268" y="777225"/>
                  <a:pt x="1659075" y="764071"/>
                </a:cubicBezTo>
                <a:cubicBezTo>
                  <a:pt x="1669872" y="759686"/>
                  <a:pt x="1681707" y="765917"/>
                  <a:pt x="1685652" y="777917"/>
                </a:cubicBezTo>
                <a:cubicBezTo>
                  <a:pt x="1689597" y="789917"/>
                  <a:pt x="1683783" y="803071"/>
                  <a:pt x="1672986" y="807455"/>
                </a:cubicBezTo>
                <a:cubicBezTo>
                  <a:pt x="1640180" y="820609"/>
                  <a:pt x="1607581" y="833532"/>
                  <a:pt x="1575398" y="846686"/>
                </a:cubicBezTo>
                <a:cubicBezTo>
                  <a:pt x="1572906" y="847609"/>
                  <a:pt x="1570622" y="848070"/>
                  <a:pt x="1568338" y="848070"/>
                </a:cubicBezTo>
                <a:close/>
                <a:moveTo>
                  <a:pt x="7509184" y="778609"/>
                </a:moveTo>
                <a:cubicBezTo>
                  <a:pt x="7506693" y="778609"/>
                  <a:pt x="7503994" y="778148"/>
                  <a:pt x="7501502" y="776994"/>
                </a:cubicBezTo>
                <a:cubicBezTo>
                  <a:pt x="7469526" y="763148"/>
                  <a:pt x="7437551" y="749071"/>
                  <a:pt x="7404952" y="735225"/>
                </a:cubicBezTo>
                <a:cubicBezTo>
                  <a:pt x="7394155" y="730610"/>
                  <a:pt x="7388964" y="717225"/>
                  <a:pt x="7393117" y="705456"/>
                </a:cubicBezTo>
                <a:cubicBezTo>
                  <a:pt x="7397270" y="693456"/>
                  <a:pt x="7409312" y="687687"/>
                  <a:pt x="7419902" y="692302"/>
                </a:cubicBezTo>
                <a:cubicBezTo>
                  <a:pt x="7452501" y="706148"/>
                  <a:pt x="7484684" y="720225"/>
                  <a:pt x="7516660" y="734302"/>
                </a:cubicBezTo>
                <a:cubicBezTo>
                  <a:pt x="7527249" y="738917"/>
                  <a:pt x="7532647" y="752302"/>
                  <a:pt x="7528287" y="764302"/>
                </a:cubicBezTo>
                <a:cubicBezTo>
                  <a:pt x="7525380" y="773071"/>
                  <a:pt x="7517490" y="778609"/>
                  <a:pt x="7509184" y="778609"/>
                </a:cubicBezTo>
                <a:close/>
                <a:moveTo>
                  <a:pt x="1763930" y="770071"/>
                </a:moveTo>
                <a:cubicBezTo>
                  <a:pt x="1755417" y="770071"/>
                  <a:pt x="1747320" y="764071"/>
                  <a:pt x="1744413" y="754610"/>
                </a:cubicBezTo>
                <a:cubicBezTo>
                  <a:pt x="1740675" y="742610"/>
                  <a:pt x="1746281" y="729456"/>
                  <a:pt x="1757078" y="725071"/>
                </a:cubicBezTo>
                <a:cubicBezTo>
                  <a:pt x="1789677" y="712379"/>
                  <a:pt x="1822276" y="699456"/>
                  <a:pt x="1855290" y="686764"/>
                </a:cubicBezTo>
                <a:cubicBezTo>
                  <a:pt x="1866087" y="682610"/>
                  <a:pt x="1877922" y="688841"/>
                  <a:pt x="1881659" y="701071"/>
                </a:cubicBezTo>
                <a:cubicBezTo>
                  <a:pt x="1885397" y="713071"/>
                  <a:pt x="1879790" y="726225"/>
                  <a:pt x="1868786" y="730379"/>
                </a:cubicBezTo>
                <a:cubicBezTo>
                  <a:pt x="1835980" y="743071"/>
                  <a:pt x="1803173" y="755763"/>
                  <a:pt x="1770782" y="768686"/>
                </a:cubicBezTo>
                <a:cubicBezTo>
                  <a:pt x="1768498" y="769609"/>
                  <a:pt x="1766214" y="770071"/>
                  <a:pt x="1763930" y="770071"/>
                </a:cubicBezTo>
                <a:close/>
                <a:moveTo>
                  <a:pt x="7315462" y="695764"/>
                </a:moveTo>
                <a:cubicBezTo>
                  <a:pt x="7312970" y="695764"/>
                  <a:pt x="7310478" y="695302"/>
                  <a:pt x="7308194" y="694379"/>
                </a:cubicBezTo>
                <a:cubicBezTo>
                  <a:pt x="7276218" y="680995"/>
                  <a:pt x="7243827" y="667610"/>
                  <a:pt x="7211021" y="654456"/>
                </a:cubicBezTo>
                <a:cubicBezTo>
                  <a:pt x="7200224" y="650072"/>
                  <a:pt x="7194618" y="636918"/>
                  <a:pt x="7198563" y="624918"/>
                </a:cubicBezTo>
                <a:cubicBezTo>
                  <a:pt x="7202508" y="612918"/>
                  <a:pt x="7214551" y="606918"/>
                  <a:pt x="7225140" y="611072"/>
                </a:cubicBezTo>
                <a:cubicBezTo>
                  <a:pt x="7257946" y="624457"/>
                  <a:pt x="7290337" y="637841"/>
                  <a:pt x="7322521" y="651226"/>
                </a:cubicBezTo>
                <a:cubicBezTo>
                  <a:pt x="7333318" y="655610"/>
                  <a:pt x="7338716" y="668995"/>
                  <a:pt x="7334564" y="680995"/>
                </a:cubicBezTo>
                <a:cubicBezTo>
                  <a:pt x="7331864" y="689995"/>
                  <a:pt x="7323975" y="695764"/>
                  <a:pt x="7315462" y="695764"/>
                </a:cubicBezTo>
                <a:close/>
                <a:moveTo>
                  <a:pt x="1960353" y="694148"/>
                </a:moveTo>
                <a:cubicBezTo>
                  <a:pt x="1951632" y="694148"/>
                  <a:pt x="1943742" y="688148"/>
                  <a:pt x="1940627" y="678687"/>
                </a:cubicBezTo>
                <a:cubicBezTo>
                  <a:pt x="1936890" y="666687"/>
                  <a:pt x="1942704" y="653533"/>
                  <a:pt x="1953501" y="649380"/>
                </a:cubicBezTo>
                <a:cubicBezTo>
                  <a:pt x="1986100" y="636918"/>
                  <a:pt x="2019113" y="624457"/>
                  <a:pt x="2051920" y="611995"/>
                </a:cubicBezTo>
                <a:cubicBezTo>
                  <a:pt x="2062717" y="607841"/>
                  <a:pt x="2074552" y="614303"/>
                  <a:pt x="2078289" y="626534"/>
                </a:cubicBezTo>
                <a:cubicBezTo>
                  <a:pt x="2082027" y="638533"/>
                  <a:pt x="2076213" y="651687"/>
                  <a:pt x="2065208" y="655841"/>
                </a:cubicBezTo>
                <a:cubicBezTo>
                  <a:pt x="2032402" y="668302"/>
                  <a:pt x="1999596" y="680533"/>
                  <a:pt x="1966997" y="692995"/>
                </a:cubicBezTo>
                <a:cubicBezTo>
                  <a:pt x="1964713" y="693687"/>
                  <a:pt x="1962429" y="694148"/>
                  <a:pt x="1960353" y="694148"/>
                </a:cubicBezTo>
                <a:close/>
                <a:moveTo>
                  <a:pt x="2157191" y="620303"/>
                </a:moveTo>
                <a:cubicBezTo>
                  <a:pt x="2148470" y="620303"/>
                  <a:pt x="2140372" y="614303"/>
                  <a:pt x="2137465" y="604611"/>
                </a:cubicBezTo>
                <a:cubicBezTo>
                  <a:pt x="2133935" y="592611"/>
                  <a:pt x="2139749" y="579457"/>
                  <a:pt x="2150546" y="575534"/>
                </a:cubicBezTo>
                <a:cubicBezTo>
                  <a:pt x="2183353" y="563534"/>
                  <a:pt x="2216159" y="551534"/>
                  <a:pt x="2248965" y="539534"/>
                </a:cubicBezTo>
                <a:cubicBezTo>
                  <a:pt x="2259970" y="535611"/>
                  <a:pt x="2271597" y="542303"/>
                  <a:pt x="2275127" y="554303"/>
                </a:cubicBezTo>
                <a:cubicBezTo>
                  <a:pt x="2278657" y="566534"/>
                  <a:pt x="2272636" y="579457"/>
                  <a:pt x="2261839" y="583380"/>
                </a:cubicBezTo>
                <a:cubicBezTo>
                  <a:pt x="2229032" y="595380"/>
                  <a:pt x="2196226" y="607380"/>
                  <a:pt x="2163627" y="619380"/>
                </a:cubicBezTo>
                <a:cubicBezTo>
                  <a:pt x="2161551" y="619841"/>
                  <a:pt x="2159267" y="620303"/>
                  <a:pt x="2157191" y="620303"/>
                </a:cubicBezTo>
                <a:close/>
                <a:moveTo>
                  <a:pt x="7120492" y="616611"/>
                </a:moveTo>
                <a:cubicBezTo>
                  <a:pt x="7118208" y="616611"/>
                  <a:pt x="7115924" y="616149"/>
                  <a:pt x="7113640" y="615226"/>
                </a:cubicBezTo>
                <a:cubicBezTo>
                  <a:pt x="7081457" y="602534"/>
                  <a:pt x="7048859" y="589842"/>
                  <a:pt x="7015845" y="577149"/>
                </a:cubicBezTo>
                <a:cubicBezTo>
                  <a:pt x="7005047" y="572996"/>
                  <a:pt x="6999234" y="559842"/>
                  <a:pt x="7002971" y="547842"/>
                </a:cubicBezTo>
                <a:cubicBezTo>
                  <a:pt x="7006709" y="535842"/>
                  <a:pt x="7018336" y="529381"/>
                  <a:pt x="7029341" y="533534"/>
                </a:cubicBezTo>
                <a:cubicBezTo>
                  <a:pt x="7062355" y="546227"/>
                  <a:pt x="7095161" y="558919"/>
                  <a:pt x="7127552" y="571611"/>
                </a:cubicBezTo>
                <a:cubicBezTo>
                  <a:pt x="7138349" y="575765"/>
                  <a:pt x="7143955" y="589149"/>
                  <a:pt x="7140218" y="601149"/>
                </a:cubicBezTo>
                <a:cubicBezTo>
                  <a:pt x="7137103" y="610611"/>
                  <a:pt x="7129213" y="616611"/>
                  <a:pt x="7120492" y="616611"/>
                </a:cubicBezTo>
                <a:close/>
                <a:moveTo>
                  <a:pt x="2354236" y="548765"/>
                </a:moveTo>
                <a:cubicBezTo>
                  <a:pt x="2345515" y="548765"/>
                  <a:pt x="2337210" y="542534"/>
                  <a:pt x="2334511" y="532611"/>
                </a:cubicBezTo>
                <a:cubicBezTo>
                  <a:pt x="2330981" y="520381"/>
                  <a:pt x="2337002" y="507458"/>
                  <a:pt x="2348007" y="503535"/>
                </a:cubicBezTo>
                <a:cubicBezTo>
                  <a:pt x="2381021" y="491765"/>
                  <a:pt x="2414035" y="480227"/>
                  <a:pt x="2447256" y="468458"/>
                </a:cubicBezTo>
                <a:cubicBezTo>
                  <a:pt x="2458261" y="464766"/>
                  <a:pt x="2469889" y="471458"/>
                  <a:pt x="2473211" y="483458"/>
                </a:cubicBezTo>
                <a:cubicBezTo>
                  <a:pt x="2476533" y="495458"/>
                  <a:pt x="2470512" y="508611"/>
                  <a:pt x="2459714" y="512304"/>
                </a:cubicBezTo>
                <a:cubicBezTo>
                  <a:pt x="2426701" y="523842"/>
                  <a:pt x="2393687" y="535380"/>
                  <a:pt x="2360673" y="547150"/>
                </a:cubicBezTo>
                <a:cubicBezTo>
                  <a:pt x="2358596" y="548303"/>
                  <a:pt x="2356312" y="548765"/>
                  <a:pt x="2354236" y="548765"/>
                </a:cubicBezTo>
                <a:close/>
                <a:moveTo>
                  <a:pt x="6924278" y="541611"/>
                </a:moveTo>
                <a:cubicBezTo>
                  <a:pt x="6922201" y="541611"/>
                  <a:pt x="6919917" y="541150"/>
                  <a:pt x="6917633" y="540457"/>
                </a:cubicBezTo>
                <a:cubicBezTo>
                  <a:pt x="6885242" y="528457"/>
                  <a:pt x="6852436" y="516457"/>
                  <a:pt x="6819215" y="504688"/>
                </a:cubicBezTo>
                <a:cubicBezTo>
                  <a:pt x="6808210" y="500765"/>
                  <a:pt x="6802188" y="487842"/>
                  <a:pt x="6805718" y="475612"/>
                </a:cubicBezTo>
                <a:cubicBezTo>
                  <a:pt x="6809248" y="463381"/>
                  <a:pt x="6820875" y="456689"/>
                  <a:pt x="6831880" y="460612"/>
                </a:cubicBezTo>
                <a:cubicBezTo>
                  <a:pt x="6865102" y="472381"/>
                  <a:pt x="6898115" y="484381"/>
                  <a:pt x="6930714" y="496381"/>
                </a:cubicBezTo>
                <a:cubicBezTo>
                  <a:pt x="6941511" y="500304"/>
                  <a:pt x="6947533" y="513458"/>
                  <a:pt x="6943795" y="525457"/>
                </a:cubicBezTo>
                <a:cubicBezTo>
                  <a:pt x="6941096" y="535380"/>
                  <a:pt x="6932998" y="541611"/>
                  <a:pt x="6924278" y="541611"/>
                </a:cubicBezTo>
                <a:close/>
                <a:moveTo>
                  <a:pt x="2552942" y="479304"/>
                </a:moveTo>
                <a:cubicBezTo>
                  <a:pt x="2544014" y="479304"/>
                  <a:pt x="2535916" y="472842"/>
                  <a:pt x="2533010" y="462919"/>
                </a:cubicBezTo>
                <a:cubicBezTo>
                  <a:pt x="2529687" y="450689"/>
                  <a:pt x="2535709" y="437766"/>
                  <a:pt x="2546713" y="434074"/>
                </a:cubicBezTo>
                <a:cubicBezTo>
                  <a:pt x="2579935" y="422766"/>
                  <a:pt x="2613157" y="411458"/>
                  <a:pt x="2646171" y="400382"/>
                </a:cubicBezTo>
                <a:cubicBezTo>
                  <a:pt x="2657175" y="396689"/>
                  <a:pt x="2668803" y="403612"/>
                  <a:pt x="2672125" y="415843"/>
                </a:cubicBezTo>
                <a:cubicBezTo>
                  <a:pt x="2675447" y="428074"/>
                  <a:pt x="2669218" y="440997"/>
                  <a:pt x="2658213" y="444689"/>
                </a:cubicBezTo>
                <a:cubicBezTo>
                  <a:pt x="2625199" y="455766"/>
                  <a:pt x="2591978" y="466843"/>
                  <a:pt x="2558964" y="478150"/>
                </a:cubicBezTo>
                <a:cubicBezTo>
                  <a:pt x="2556888" y="479073"/>
                  <a:pt x="2554811" y="479304"/>
                  <a:pt x="2552942" y="479304"/>
                </a:cubicBezTo>
                <a:close/>
                <a:moveTo>
                  <a:pt x="6726609" y="471227"/>
                </a:moveTo>
                <a:cubicBezTo>
                  <a:pt x="6724532" y="471227"/>
                  <a:pt x="6722457" y="470996"/>
                  <a:pt x="6720588" y="470304"/>
                </a:cubicBezTo>
                <a:cubicBezTo>
                  <a:pt x="6687781" y="459227"/>
                  <a:pt x="6654768" y="448150"/>
                  <a:pt x="6621339" y="437074"/>
                </a:cubicBezTo>
                <a:cubicBezTo>
                  <a:pt x="6610333" y="433381"/>
                  <a:pt x="6604105" y="420689"/>
                  <a:pt x="6607219" y="408458"/>
                </a:cubicBezTo>
                <a:cubicBezTo>
                  <a:pt x="6610541" y="396228"/>
                  <a:pt x="6621961" y="389305"/>
                  <a:pt x="6632966" y="392766"/>
                </a:cubicBezTo>
                <a:cubicBezTo>
                  <a:pt x="6666603" y="403843"/>
                  <a:pt x="6699617" y="414920"/>
                  <a:pt x="6732631" y="425997"/>
                </a:cubicBezTo>
                <a:cubicBezTo>
                  <a:pt x="6743635" y="429689"/>
                  <a:pt x="6749657" y="442612"/>
                  <a:pt x="6746335" y="454843"/>
                </a:cubicBezTo>
                <a:cubicBezTo>
                  <a:pt x="6743843" y="464766"/>
                  <a:pt x="6735538" y="471227"/>
                  <a:pt x="6726609" y="471227"/>
                </a:cubicBezTo>
                <a:close/>
                <a:moveTo>
                  <a:pt x="2751857" y="412843"/>
                </a:moveTo>
                <a:cubicBezTo>
                  <a:pt x="2742928" y="412843"/>
                  <a:pt x="2734623" y="406381"/>
                  <a:pt x="2731924" y="396228"/>
                </a:cubicBezTo>
                <a:cubicBezTo>
                  <a:pt x="2728602" y="383997"/>
                  <a:pt x="2735038" y="371305"/>
                  <a:pt x="2746043" y="367613"/>
                </a:cubicBezTo>
                <a:cubicBezTo>
                  <a:pt x="2779472" y="356766"/>
                  <a:pt x="2812694" y="345920"/>
                  <a:pt x="2845915" y="335536"/>
                </a:cubicBezTo>
                <a:cubicBezTo>
                  <a:pt x="2856920" y="332074"/>
                  <a:pt x="2868340" y="339228"/>
                  <a:pt x="2871662" y="351459"/>
                </a:cubicBezTo>
                <a:cubicBezTo>
                  <a:pt x="2874776" y="363689"/>
                  <a:pt x="2868340" y="376382"/>
                  <a:pt x="2857335" y="380074"/>
                </a:cubicBezTo>
                <a:cubicBezTo>
                  <a:pt x="2824113" y="390689"/>
                  <a:pt x="2790892" y="401305"/>
                  <a:pt x="2757670" y="412151"/>
                </a:cubicBezTo>
                <a:cubicBezTo>
                  <a:pt x="2755802" y="412612"/>
                  <a:pt x="2753933" y="412843"/>
                  <a:pt x="2751857" y="412843"/>
                </a:cubicBezTo>
                <a:close/>
                <a:moveTo>
                  <a:pt x="6527695" y="405920"/>
                </a:moveTo>
                <a:cubicBezTo>
                  <a:pt x="6525826" y="405920"/>
                  <a:pt x="6523958" y="405689"/>
                  <a:pt x="6522089" y="404997"/>
                </a:cubicBezTo>
                <a:cubicBezTo>
                  <a:pt x="6489075" y="394612"/>
                  <a:pt x="6455854" y="384459"/>
                  <a:pt x="6422216" y="374305"/>
                </a:cubicBezTo>
                <a:cubicBezTo>
                  <a:pt x="6411212" y="371074"/>
                  <a:pt x="6404568" y="358382"/>
                  <a:pt x="6407474" y="345920"/>
                </a:cubicBezTo>
                <a:cubicBezTo>
                  <a:pt x="6410382" y="333690"/>
                  <a:pt x="6421801" y="326305"/>
                  <a:pt x="6433014" y="329536"/>
                </a:cubicBezTo>
                <a:cubicBezTo>
                  <a:pt x="6466858" y="339690"/>
                  <a:pt x="6500287" y="349843"/>
                  <a:pt x="6533301" y="360228"/>
                </a:cubicBezTo>
                <a:cubicBezTo>
                  <a:pt x="6544306" y="363689"/>
                  <a:pt x="6550742" y="376382"/>
                  <a:pt x="6547628" y="388612"/>
                </a:cubicBezTo>
                <a:cubicBezTo>
                  <a:pt x="6544929" y="399458"/>
                  <a:pt x="6536623" y="405920"/>
                  <a:pt x="6527695" y="405920"/>
                </a:cubicBezTo>
                <a:close/>
                <a:moveTo>
                  <a:pt x="2951809" y="349382"/>
                </a:moveTo>
                <a:cubicBezTo>
                  <a:pt x="2942673" y="349382"/>
                  <a:pt x="2934368" y="342690"/>
                  <a:pt x="2931876" y="332536"/>
                </a:cubicBezTo>
                <a:cubicBezTo>
                  <a:pt x="2928762" y="320305"/>
                  <a:pt x="2935198" y="307613"/>
                  <a:pt x="2946410" y="304151"/>
                </a:cubicBezTo>
                <a:cubicBezTo>
                  <a:pt x="2980047" y="293767"/>
                  <a:pt x="3013477" y="283613"/>
                  <a:pt x="3046906" y="273690"/>
                </a:cubicBezTo>
                <a:cubicBezTo>
                  <a:pt x="3058118" y="270459"/>
                  <a:pt x="3069330" y="277613"/>
                  <a:pt x="3072445" y="290075"/>
                </a:cubicBezTo>
                <a:cubicBezTo>
                  <a:pt x="3075559" y="302536"/>
                  <a:pt x="3068915" y="314998"/>
                  <a:pt x="3057703" y="318459"/>
                </a:cubicBezTo>
                <a:cubicBezTo>
                  <a:pt x="3024481" y="328382"/>
                  <a:pt x="2991052" y="338536"/>
                  <a:pt x="2957623" y="348920"/>
                </a:cubicBezTo>
                <a:cubicBezTo>
                  <a:pt x="2955546" y="349151"/>
                  <a:pt x="2953678" y="349382"/>
                  <a:pt x="2951809" y="349382"/>
                </a:cubicBezTo>
                <a:close/>
                <a:moveTo>
                  <a:pt x="6327328" y="345920"/>
                </a:moveTo>
                <a:cubicBezTo>
                  <a:pt x="6325666" y="345920"/>
                  <a:pt x="6323798" y="345690"/>
                  <a:pt x="6322137" y="345228"/>
                </a:cubicBezTo>
                <a:cubicBezTo>
                  <a:pt x="6288915" y="335767"/>
                  <a:pt x="6255486" y="326536"/>
                  <a:pt x="6221642" y="317305"/>
                </a:cubicBezTo>
                <a:cubicBezTo>
                  <a:pt x="6210429" y="314305"/>
                  <a:pt x="6203577" y="301844"/>
                  <a:pt x="6206484" y="289382"/>
                </a:cubicBezTo>
                <a:cubicBezTo>
                  <a:pt x="6209183" y="276921"/>
                  <a:pt x="6220395" y="269306"/>
                  <a:pt x="6231608" y="272536"/>
                </a:cubicBezTo>
                <a:cubicBezTo>
                  <a:pt x="6265660" y="281767"/>
                  <a:pt x="6299297" y="291229"/>
                  <a:pt x="6332519" y="300690"/>
                </a:cubicBezTo>
                <a:cubicBezTo>
                  <a:pt x="6343730" y="303921"/>
                  <a:pt x="6350375" y="316382"/>
                  <a:pt x="6347468" y="328844"/>
                </a:cubicBezTo>
                <a:cubicBezTo>
                  <a:pt x="6344976" y="338997"/>
                  <a:pt x="6336464" y="345920"/>
                  <a:pt x="6327328" y="345920"/>
                </a:cubicBezTo>
                <a:close/>
                <a:moveTo>
                  <a:pt x="6125507" y="291229"/>
                </a:moveTo>
                <a:cubicBezTo>
                  <a:pt x="6123845" y="291229"/>
                  <a:pt x="6122392" y="290998"/>
                  <a:pt x="6120731" y="290536"/>
                </a:cubicBezTo>
                <a:cubicBezTo>
                  <a:pt x="6087509" y="281998"/>
                  <a:pt x="6053665" y="273459"/>
                  <a:pt x="6019821" y="265152"/>
                </a:cubicBezTo>
                <a:cubicBezTo>
                  <a:pt x="6008608" y="262383"/>
                  <a:pt x="6001549" y="250152"/>
                  <a:pt x="6004040" y="237690"/>
                </a:cubicBezTo>
                <a:cubicBezTo>
                  <a:pt x="6006532" y="225229"/>
                  <a:pt x="6017536" y="217383"/>
                  <a:pt x="6028749" y="220152"/>
                </a:cubicBezTo>
                <a:cubicBezTo>
                  <a:pt x="6063008" y="228460"/>
                  <a:pt x="6096645" y="236998"/>
                  <a:pt x="6130282" y="245537"/>
                </a:cubicBezTo>
                <a:cubicBezTo>
                  <a:pt x="6141494" y="248537"/>
                  <a:pt x="6148346" y="260767"/>
                  <a:pt x="6145854" y="273229"/>
                </a:cubicBezTo>
                <a:cubicBezTo>
                  <a:pt x="6143571" y="284075"/>
                  <a:pt x="6135058" y="291229"/>
                  <a:pt x="6125507" y="291229"/>
                </a:cubicBezTo>
                <a:close/>
                <a:moveTo>
                  <a:pt x="3152592" y="289613"/>
                </a:moveTo>
                <a:cubicBezTo>
                  <a:pt x="3143456" y="289613"/>
                  <a:pt x="3134943" y="282690"/>
                  <a:pt x="3132451" y="272306"/>
                </a:cubicBezTo>
                <a:cubicBezTo>
                  <a:pt x="3129544" y="260075"/>
                  <a:pt x="3136188" y="247383"/>
                  <a:pt x="3147401" y="244152"/>
                </a:cubicBezTo>
                <a:cubicBezTo>
                  <a:pt x="3181245" y="234460"/>
                  <a:pt x="3214882" y="224998"/>
                  <a:pt x="3248311" y="215537"/>
                </a:cubicBezTo>
                <a:cubicBezTo>
                  <a:pt x="3259316" y="212537"/>
                  <a:pt x="3270736" y="219921"/>
                  <a:pt x="3273435" y="232383"/>
                </a:cubicBezTo>
                <a:cubicBezTo>
                  <a:pt x="3276134" y="244844"/>
                  <a:pt x="3269490" y="257306"/>
                  <a:pt x="3258278" y="260306"/>
                </a:cubicBezTo>
                <a:cubicBezTo>
                  <a:pt x="3224849" y="269536"/>
                  <a:pt x="3191419" y="278998"/>
                  <a:pt x="3157783" y="288690"/>
                </a:cubicBezTo>
                <a:cubicBezTo>
                  <a:pt x="3155914" y="289382"/>
                  <a:pt x="3154253" y="289613"/>
                  <a:pt x="3152592" y="289613"/>
                </a:cubicBezTo>
                <a:close/>
                <a:moveTo>
                  <a:pt x="5922855" y="241844"/>
                </a:moveTo>
                <a:cubicBezTo>
                  <a:pt x="5921401" y="241844"/>
                  <a:pt x="5920156" y="241614"/>
                  <a:pt x="5918702" y="241383"/>
                </a:cubicBezTo>
                <a:cubicBezTo>
                  <a:pt x="5885273" y="233767"/>
                  <a:pt x="5851429" y="226152"/>
                  <a:pt x="5817169" y="218768"/>
                </a:cubicBezTo>
                <a:cubicBezTo>
                  <a:pt x="5805956" y="216229"/>
                  <a:pt x="5798482" y="204229"/>
                  <a:pt x="5800766" y="191768"/>
                </a:cubicBezTo>
                <a:cubicBezTo>
                  <a:pt x="5803050" y="179306"/>
                  <a:pt x="5813847" y="171229"/>
                  <a:pt x="5825059" y="173537"/>
                </a:cubicBezTo>
                <a:cubicBezTo>
                  <a:pt x="5859319" y="180922"/>
                  <a:pt x="5893371" y="188537"/>
                  <a:pt x="5927008" y="196152"/>
                </a:cubicBezTo>
                <a:cubicBezTo>
                  <a:pt x="5938220" y="198691"/>
                  <a:pt x="5945487" y="210921"/>
                  <a:pt x="5943203" y="223383"/>
                </a:cubicBezTo>
                <a:cubicBezTo>
                  <a:pt x="5941127" y="234460"/>
                  <a:pt x="5932614" y="241844"/>
                  <a:pt x="5922855" y="241844"/>
                </a:cubicBezTo>
                <a:close/>
                <a:moveTo>
                  <a:pt x="3354205" y="233537"/>
                </a:moveTo>
                <a:cubicBezTo>
                  <a:pt x="3344861" y="233537"/>
                  <a:pt x="3336348" y="226383"/>
                  <a:pt x="3334065" y="215768"/>
                </a:cubicBezTo>
                <a:cubicBezTo>
                  <a:pt x="3331365" y="203306"/>
                  <a:pt x="3338217" y="190845"/>
                  <a:pt x="3349429" y="187845"/>
                </a:cubicBezTo>
                <a:cubicBezTo>
                  <a:pt x="3383482" y="178845"/>
                  <a:pt x="3417326" y="170076"/>
                  <a:pt x="3450963" y="161537"/>
                </a:cubicBezTo>
                <a:cubicBezTo>
                  <a:pt x="3462175" y="158768"/>
                  <a:pt x="3473180" y="166614"/>
                  <a:pt x="3475879" y="178845"/>
                </a:cubicBezTo>
                <a:cubicBezTo>
                  <a:pt x="3478371" y="191306"/>
                  <a:pt x="3471519" y="203537"/>
                  <a:pt x="3460306" y="206537"/>
                </a:cubicBezTo>
                <a:cubicBezTo>
                  <a:pt x="3426877" y="215075"/>
                  <a:pt x="3393240" y="223614"/>
                  <a:pt x="3359396" y="232614"/>
                </a:cubicBezTo>
                <a:cubicBezTo>
                  <a:pt x="3357320" y="233306"/>
                  <a:pt x="3355866" y="233537"/>
                  <a:pt x="3354205" y="233537"/>
                </a:cubicBezTo>
                <a:close/>
                <a:moveTo>
                  <a:pt x="5719165" y="197768"/>
                </a:moveTo>
                <a:cubicBezTo>
                  <a:pt x="5717920" y="197768"/>
                  <a:pt x="5716674" y="197768"/>
                  <a:pt x="5715428" y="197306"/>
                </a:cubicBezTo>
                <a:cubicBezTo>
                  <a:pt x="5681791" y="190383"/>
                  <a:pt x="5647739" y="183922"/>
                  <a:pt x="5613479" y="177229"/>
                </a:cubicBezTo>
                <a:cubicBezTo>
                  <a:pt x="5602267" y="175152"/>
                  <a:pt x="5594584" y="163153"/>
                  <a:pt x="5596453" y="150691"/>
                </a:cubicBezTo>
                <a:cubicBezTo>
                  <a:pt x="5598322" y="138230"/>
                  <a:pt x="5609119" y="129691"/>
                  <a:pt x="5620331" y="131768"/>
                </a:cubicBezTo>
                <a:cubicBezTo>
                  <a:pt x="5654798" y="138230"/>
                  <a:pt x="5688851" y="144922"/>
                  <a:pt x="5722695" y="151845"/>
                </a:cubicBezTo>
                <a:cubicBezTo>
                  <a:pt x="5733907" y="154153"/>
                  <a:pt x="5741382" y="166153"/>
                  <a:pt x="5739306" y="178614"/>
                </a:cubicBezTo>
                <a:cubicBezTo>
                  <a:pt x="5737644" y="190152"/>
                  <a:pt x="5728924" y="197768"/>
                  <a:pt x="5719165" y="197768"/>
                </a:cubicBezTo>
                <a:close/>
                <a:moveTo>
                  <a:pt x="3556857" y="182537"/>
                </a:moveTo>
                <a:cubicBezTo>
                  <a:pt x="3547305" y="182537"/>
                  <a:pt x="3538585" y="175152"/>
                  <a:pt x="3536509" y="164306"/>
                </a:cubicBezTo>
                <a:cubicBezTo>
                  <a:pt x="3534017" y="151845"/>
                  <a:pt x="3541284" y="139614"/>
                  <a:pt x="3552496" y="136845"/>
                </a:cubicBezTo>
                <a:cubicBezTo>
                  <a:pt x="3586756" y="128768"/>
                  <a:pt x="3620808" y="120691"/>
                  <a:pt x="3654445" y="113307"/>
                </a:cubicBezTo>
                <a:cubicBezTo>
                  <a:pt x="3665657" y="110768"/>
                  <a:pt x="3676662" y="118845"/>
                  <a:pt x="3678946" y="131307"/>
                </a:cubicBezTo>
                <a:cubicBezTo>
                  <a:pt x="3681230" y="143768"/>
                  <a:pt x="3673963" y="155999"/>
                  <a:pt x="3662750" y="158537"/>
                </a:cubicBezTo>
                <a:cubicBezTo>
                  <a:pt x="3629113" y="166153"/>
                  <a:pt x="3595269" y="173999"/>
                  <a:pt x="3561217" y="182076"/>
                </a:cubicBezTo>
                <a:cubicBezTo>
                  <a:pt x="3559764" y="182306"/>
                  <a:pt x="3558310" y="182537"/>
                  <a:pt x="3556857" y="182537"/>
                </a:cubicBezTo>
                <a:close/>
                <a:moveTo>
                  <a:pt x="5514645" y="158999"/>
                </a:moveTo>
                <a:cubicBezTo>
                  <a:pt x="5513607" y="158999"/>
                  <a:pt x="5512568" y="158999"/>
                  <a:pt x="5511323" y="158768"/>
                </a:cubicBezTo>
                <a:cubicBezTo>
                  <a:pt x="5477478" y="152768"/>
                  <a:pt x="5443426" y="146999"/>
                  <a:pt x="5408959" y="141460"/>
                </a:cubicBezTo>
                <a:cubicBezTo>
                  <a:pt x="5397539" y="139614"/>
                  <a:pt x="5389856" y="127845"/>
                  <a:pt x="5391518" y="115384"/>
                </a:cubicBezTo>
                <a:cubicBezTo>
                  <a:pt x="5393178" y="102692"/>
                  <a:pt x="5403768" y="93922"/>
                  <a:pt x="5414980" y="95999"/>
                </a:cubicBezTo>
                <a:cubicBezTo>
                  <a:pt x="5449655" y="101768"/>
                  <a:pt x="5483915" y="107538"/>
                  <a:pt x="5517759" y="113538"/>
                </a:cubicBezTo>
                <a:cubicBezTo>
                  <a:pt x="5528972" y="115614"/>
                  <a:pt x="5536862" y="127384"/>
                  <a:pt x="5534993" y="139845"/>
                </a:cubicBezTo>
                <a:cubicBezTo>
                  <a:pt x="5533332" y="150922"/>
                  <a:pt x="5524612" y="158999"/>
                  <a:pt x="5514645" y="158999"/>
                </a:cubicBezTo>
                <a:close/>
                <a:moveTo>
                  <a:pt x="3760546" y="136845"/>
                </a:moveTo>
                <a:cubicBezTo>
                  <a:pt x="3750787" y="136845"/>
                  <a:pt x="3742067" y="128999"/>
                  <a:pt x="3740198" y="117922"/>
                </a:cubicBezTo>
                <a:cubicBezTo>
                  <a:pt x="3738122" y="105461"/>
                  <a:pt x="3745597" y="93461"/>
                  <a:pt x="3756809" y="90922"/>
                </a:cubicBezTo>
                <a:cubicBezTo>
                  <a:pt x="3791276" y="83769"/>
                  <a:pt x="3825536" y="77076"/>
                  <a:pt x="3859380" y="70615"/>
                </a:cubicBezTo>
                <a:cubicBezTo>
                  <a:pt x="3870800" y="68538"/>
                  <a:pt x="3881390" y="77076"/>
                  <a:pt x="3883259" y="89538"/>
                </a:cubicBezTo>
                <a:cubicBezTo>
                  <a:pt x="3885127" y="101999"/>
                  <a:pt x="3877652" y="113999"/>
                  <a:pt x="3866232" y="116076"/>
                </a:cubicBezTo>
                <a:cubicBezTo>
                  <a:pt x="3832596" y="122538"/>
                  <a:pt x="3798544" y="129230"/>
                  <a:pt x="3764284" y="136384"/>
                </a:cubicBezTo>
                <a:cubicBezTo>
                  <a:pt x="3763246" y="136845"/>
                  <a:pt x="3761792" y="136845"/>
                  <a:pt x="3760546" y="136845"/>
                </a:cubicBezTo>
                <a:close/>
                <a:moveTo>
                  <a:pt x="5309294" y="125307"/>
                </a:moveTo>
                <a:cubicBezTo>
                  <a:pt x="5308464" y="125307"/>
                  <a:pt x="5307426" y="125307"/>
                  <a:pt x="5306387" y="125076"/>
                </a:cubicBezTo>
                <a:cubicBezTo>
                  <a:pt x="5272543" y="119999"/>
                  <a:pt x="5238283" y="114922"/>
                  <a:pt x="5203816" y="110076"/>
                </a:cubicBezTo>
                <a:cubicBezTo>
                  <a:pt x="5192396" y="108461"/>
                  <a:pt x="5184298" y="96922"/>
                  <a:pt x="5185752" y="84230"/>
                </a:cubicBezTo>
                <a:cubicBezTo>
                  <a:pt x="5187205" y="71538"/>
                  <a:pt x="5197587" y="62769"/>
                  <a:pt x="5209007" y="64153"/>
                </a:cubicBezTo>
                <a:cubicBezTo>
                  <a:pt x="5243681" y="68999"/>
                  <a:pt x="5278149" y="74076"/>
                  <a:pt x="5312201" y="79153"/>
                </a:cubicBezTo>
                <a:cubicBezTo>
                  <a:pt x="5323621" y="80999"/>
                  <a:pt x="5331511" y="92538"/>
                  <a:pt x="5330058" y="105230"/>
                </a:cubicBezTo>
                <a:cubicBezTo>
                  <a:pt x="5328397" y="116999"/>
                  <a:pt x="5319468" y="125307"/>
                  <a:pt x="5309294" y="125307"/>
                </a:cubicBezTo>
                <a:close/>
                <a:moveTo>
                  <a:pt x="3965482" y="98307"/>
                </a:moveTo>
                <a:cubicBezTo>
                  <a:pt x="3955308" y="98307"/>
                  <a:pt x="3946587" y="90230"/>
                  <a:pt x="3944926" y="78692"/>
                </a:cubicBezTo>
                <a:cubicBezTo>
                  <a:pt x="3943265" y="65999"/>
                  <a:pt x="3950947" y="54230"/>
                  <a:pt x="3962367" y="52384"/>
                </a:cubicBezTo>
                <a:cubicBezTo>
                  <a:pt x="3997250" y="46615"/>
                  <a:pt x="4031717" y="41077"/>
                  <a:pt x="4065769" y="36000"/>
                </a:cubicBezTo>
                <a:cubicBezTo>
                  <a:pt x="4076982" y="34154"/>
                  <a:pt x="4087571" y="43154"/>
                  <a:pt x="4089024" y="55846"/>
                </a:cubicBezTo>
                <a:cubicBezTo>
                  <a:pt x="4090478" y="68538"/>
                  <a:pt x="4082588" y="80076"/>
                  <a:pt x="4071168" y="81692"/>
                </a:cubicBezTo>
                <a:cubicBezTo>
                  <a:pt x="4037324" y="86538"/>
                  <a:pt x="4003271" y="92076"/>
                  <a:pt x="3968596" y="97845"/>
                </a:cubicBezTo>
                <a:cubicBezTo>
                  <a:pt x="3967558" y="98076"/>
                  <a:pt x="3966520" y="98307"/>
                  <a:pt x="3965482" y="98307"/>
                </a:cubicBezTo>
                <a:close/>
                <a:moveTo>
                  <a:pt x="5103320" y="96692"/>
                </a:moveTo>
                <a:cubicBezTo>
                  <a:pt x="5102490" y="96692"/>
                  <a:pt x="5101659" y="96692"/>
                  <a:pt x="5100829" y="96461"/>
                </a:cubicBezTo>
                <a:cubicBezTo>
                  <a:pt x="5066777" y="92076"/>
                  <a:pt x="5032517" y="87922"/>
                  <a:pt x="4997842" y="83999"/>
                </a:cubicBezTo>
                <a:cubicBezTo>
                  <a:pt x="4986422" y="82615"/>
                  <a:pt x="4978117" y="71307"/>
                  <a:pt x="4979363" y="58615"/>
                </a:cubicBezTo>
                <a:cubicBezTo>
                  <a:pt x="4980608" y="45923"/>
                  <a:pt x="4990782" y="36692"/>
                  <a:pt x="5002202" y="38077"/>
                </a:cubicBezTo>
                <a:cubicBezTo>
                  <a:pt x="5036877" y="42000"/>
                  <a:pt x="5071345" y="46153"/>
                  <a:pt x="5105604" y="50538"/>
                </a:cubicBezTo>
                <a:cubicBezTo>
                  <a:pt x="5117024" y="51923"/>
                  <a:pt x="5125122" y="63461"/>
                  <a:pt x="5123876" y="76153"/>
                </a:cubicBezTo>
                <a:cubicBezTo>
                  <a:pt x="5122631" y="87922"/>
                  <a:pt x="5113702" y="96692"/>
                  <a:pt x="5103320" y="96692"/>
                </a:cubicBezTo>
                <a:close/>
                <a:moveTo>
                  <a:pt x="4896931" y="72923"/>
                </a:moveTo>
                <a:cubicBezTo>
                  <a:pt x="4896309" y="72923"/>
                  <a:pt x="4895686" y="72923"/>
                  <a:pt x="4895063" y="72923"/>
                </a:cubicBezTo>
                <a:cubicBezTo>
                  <a:pt x="4861011" y="69461"/>
                  <a:pt x="4826543" y="65999"/>
                  <a:pt x="4791868" y="62769"/>
                </a:cubicBezTo>
                <a:cubicBezTo>
                  <a:pt x="4780448" y="61615"/>
                  <a:pt x="4771936" y="50538"/>
                  <a:pt x="4772973" y="37846"/>
                </a:cubicBezTo>
                <a:cubicBezTo>
                  <a:pt x="4774012" y="25154"/>
                  <a:pt x="4783978" y="15461"/>
                  <a:pt x="4795398" y="16846"/>
                </a:cubicBezTo>
                <a:cubicBezTo>
                  <a:pt x="4830281" y="20077"/>
                  <a:pt x="4864748" y="23538"/>
                  <a:pt x="4899008" y="27000"/>
                </a:cubicBezTo>
                <a:cubicBezTo>
                  <a:pt x="4910428" y="28154"/>
                  <a:pt x="4918733" y="39461"/>
                  <a:pt x="4917695" y="52153"/>
                </a:cubicBezTo>
                <a:cubicBezTo>
                  <a:pt x="4916449" y="63923"/>
                  <a:pt x="4907521" y="72923"/>
                  <a:pt x="4896931" y="72923"/>
                </a:cubicBezTo>
                <a:close/>
                <a:moveTo>
                  <a:pt x="4171663" y="68307"/>
                </a:moveTo>
                <a:cubicBezTo>
                  <a:pt x="4161282" y="68307"/>
                  <a:pt x="4152146" y="59538"/>
                  <a:pt x="4151107" y="47769"/>
                </a:cubicBezTo>
                <a:cubicBezTo>
                  <a:pt x="4149862" y="35077"/>
                  <a:pt x="4158167" y="23769"/>
                  <a:pt x="4169587" y="22384"/>
                </a:cubicBezTo>
                <a:cubicBezTo>
                  <a:pt x="4204885" y="18231"/>
                  <a:pt x="4239560" y="14538"/>
                  <a:pt x="4273612" y="11308"/>
                </a:cubicBezTo>
                <a:cubicBezTo>
                  <a:pt x="4285032" y="10385"/>
                  <a:pt x="4294998" y="19846"/>
                  <a:pt x="4296036" y="32538"/>
                </a:cubicBezTo>
                <a:cubicBezTo>
                  <a:pt x="4296867" y="45230"/>
                  <a:pt x="4288354" y="56307"/>
                  <a:pt x="4276934" y="57461"/>
                </a:cubicBezTo>
                <a:cubicBezTo>
                  <a:pt x="4243090" y="60461"/>
                  <a:pt x="4208830" y="64153"/>
                  <a:pt x="4173947" y="68307"/>
                </a:cubicBezTo>
                <a:cubicBezTo>
                  <a:pt x="4173117" y="68307"/>
                  <a:pt x="4172286" y="68307"/>
                  <a:pt x="4171663" y="68307"/>
                </a:cubicBezTo>
                <a:close/>
                <a:moveTo>
                  <a:pt x="4690127" y="53538"/>
                </a:moveTo>
                <a:cubicBezTo>
                  <a:pt x="4689712" y="53538"/>
                  <a:pt x="4689089" y="53538"/>
                  <a:pt x="4688466" y="53538"/>
                </a:cubicBezTo>
                <a:lnTo>
                  <a:pt x="4663135" y="51461"/>
                </a:lnTo>
                <a:cubicBezTo>
                  <a:pt x="4638426" y="49384"/>
                  <a:pt x="4612264" y="48000"/>
                  <a:pt x="4585687" y="47077"/>
                </a:cubicBezTo>
                <a:cubicBezTo>
                  <a:pt x="4574267" y="46615"/>
                  <a:pt x="4565131" y="36000"/>
                  <a:pt x="4565547" y="23308"/>
                </a:cubicBezTo>
                <a:cubicBezTo>
                  <a:pt x="4565962" y="10846"/>
                  <a:pt x="4575098" y="923"/>
                  <a:pt x="4586310" y="923"/>
                </a:cubicBezTo>
                <a:cubicBezTo>
                  <a:pt x="4586518" y="923"/>
                  <a:pt x="4586725" y="923"/>
                  <a:pt x="4586933" y="923"/>
                </a:cubicBezTo>
                <a:cubicBezTo>
                  <a:pt x="4614133" y="1846"/>
                  <a:pt x="4640710" y="3462"/>
                  <a:pt x="4666042" y="5308"/>
                </a:cubicBezTo>
                <a:lnTo>
                  <a:pt x="4691373" y="7385"/>
                </a:lnTo>
                <a:cubicBezTo>
                  <a:pt x="4702793" y="8308"/>
                  <a:pt x="4711306" y="19384"/>
                  <a:pt x="4710476" y="32077"/>
                </a:cubicBezTo>
                <a:cubicBezTo>
                  <a:pt x="4709853" y="44307"/>
                  <a:pt x="4700717" y="53538"/>
                  <a:pt x="4690127" y="53538"/>
                </a:cubicBezTo>
                <a:close/>
                <a:moveTo>
                  <a:pt x="4378675" y="49846"/>
                </a:moveTo>
                <a:cubicBezTo>
                  <a:pt x="4367671" y="49846"/>
                  <a:pt x="4358535" y="40154"/>
                  <a:pt x="4357912" y="27923"/>
                </a:cubicBezTo>
                <a:cubicBezTo>
                  <a:pt x="4357289" y="15231"/>
                  <a:pt x="4366217" y="4385"/>
                  <a:pt x="4377637" y="3692"/>
                </a:cubicBezTo>
                <a:cubicBezTo>
                  <a:pt x="4413142" y="1846"/>
                  <a:pt x="4448441" y="462"/>
                  <a:pt x="4482285" y="0"/>
                </a:cubicBezTo>
                <a:cubicBezTo>
                  <a:pt x="4482285" y="0"/>
                  <a:pt x="4482493" y="0"/>
                  <a:pt x="4482493" y="0"/>
                </a:cubicBezTo>
                <a:cubicBezTo>
                  <a:pt x="4493912" y="0"/>
                  <a:pt x="4503048" y="10154"/>
                  <a:pt x="4503256" y="22846"/>
                </a:cubicBezTo>
                <a:cubicBezTo>
                  <a:pt x="4503464" y="35538"/>
                  <a:pt x="4494328" y="45923"/>
                  <a:pt x="4482700" y="46153"/>
                </a:cubicBezTo>
                <a:cubicBezTo>
                  <a:pt x="4449478" y="46615"/>
                  <a:pt x="4414804" y="47769"/>
                  <a:pt x="4379713" y="49846"/>
                </a:cubicBezTo>
                <a:cubicBezTo>
                  <a:pt x="4379506" y="49846"/>
                  <a:pt x="4379090" y="49846"/>
                  <a:pt x="4378675" y="49846"/>
                </a:cubicBezTo>
                <a:close/>
              </a:path>
            </a:pathLst>
          </a:custGeom>
          <a:solidFill>
            <a:schemeClr val="bg1"/>
          </a:solidFill>
          <a:ln w="2075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E6F216-DEDA-495A-8934-3F96FC2E1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9045">
            <a:off x="-1436008" y="-757015"/>
            <a:ext cx="11539763" cy="5285402"/>
          </a:xfrm>
          <a:prstGeom prst="rect">
            <a:avLst/>
          </a:prstGeom>
        </p:spPr>
      </p:pic>
      <p:grpSp>
        <p:nvGrpSpPr>
          <p:cNvPr id="7" name="Graphic 5">
            <a:extLst>
              <a:ext uri="{FF2B5EF4-FFF2-40B4-BE49-F238E27FC236}">
                <a16:creationId xmlns:a16="http://schemas.microsoft.com/office/drawing/2014/main" id="{E42DBDA0-1977-4747-86EE-0ED91BC7C921}"/>
              </a:ext>
            </a:extLst>
          </p:cNvPr>
          <p:cNvGrpSpPr/>
          <p:nvPr/>
        </p:nvGrpSpPr>
        <p:grpSpPr>
          <a:xfrm>
            <a:off x="-565547" y="4071888"/>
            <a:ext cx="2123182" cy="2122919"/>
            <a:chOff x="-728663" y="4283031"/>
            <a:chExt cx="2830909" cy="2830558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5AFF6DB-0070-4C67-965F-67D43A522208}"/>
                </a:ext>
              </a:extLst>
            </p:cNvPr>
            <p:cNvSpPr/>
            <p:nvPr/>
          </p:nvSpPr>
          <p:spPr>
            <a:xfrm>
              <a:off x="-728663" y="4283031"/>
              <a:ext cx="2830558" cy="2830558"/>
            </a:xfrm>
            <a:custGeom>
              <a:avLst/>
              <a:gdLst>
                <a:gd name="connsiteX0" fmla="*/ 2830559 w 2830558"/>
                <a:gd name="connsiteY0" fmla="*/ 1415279 h 2830558"/>
                <a:gd name="connsiteX1" fmla="*/ 1415279 w 2830558"/>
                <a:gd name="connsiteY1" fmla="*/ 2830559 h 2830558"/>
                <a:gd name="connsiteX2" fmla="*/ 0 w 2830558"/>
                <a:gd name="connsiteY2" fmla="*/ 1415279 h 2830558"/>
                <a:gd name="connsiteX3" fmla="*/ 1415279 w 2830558"/>
                <a:gd name="connsiteY3" fmla="*/ 0 h 2830558"/>
                <a:gd name="connsiteX4" fmla="*/ 2830559 w 2830558"/>
                <a:gd name="connsiteY4" fmla="*/ 1415279 h 283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0558" h="2830558">
                  <a:moveTo>
                    <a:pt x="2830559" y="1415279"/>
                  </a:moveTo>
                  <a:cubicBezTo>
                    <a:pt x="2830559" y="2196917"/>
                    <a:pt x="2196917" y="2830559"/>
                    <a:pt x="1415279" y="2830559"/>
                  </a:cubicBezTo>
                  <a:cubicBezTo>
                    <a:pt x="633642" y="2830559"/>
                    <a:pt x="0" y="2196917"/>
                    <a:pt x="0" y="1415279"/>
                  </a:cubicBezTo>
                  <a:cubicBezTo>
                    <a:pt x="0" y="633642"/>
                    <a:pt x="633642" y="0"/>
                    <a:pt x="1415279" y="0"/>
                  </a:cubicBezTo>
                  <a:cubicBezTo>
                    <a:pt x="2196917" y="0"/>
                    <a:pt x="2830559" y="633642"/>
                    <a:pt x="2830559" y="1415279"/>
                  </a:cubicBezTo>
                  <a:close/>
                </a:path>
              </a:pathLst>
            </a:custGeom>
            <a:solidFill>
              <a:srgbClr val="8FC8CB"/>
            </a:solidFill>
            <a:ln w="34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49C6D2-1D90-42B0-B41E-0A18929C1ED3}"/>
                </a:ext>
              </a:extLst>
            </p:cNvPr>
            <p:cNvSpPr/>
            <p:nvPr/>
          </p:nvSpPr>
          <p:spPr>
            <a:xfrm>
              <a:off x="-728663" y="4609095"/>
              <a:ext cx="2579093" cy="2504494"/>
            </a:xfrm>
            <a:custGeom>
              <a:avLst/>
              <a:gdLst>
                <a:gd name="connsiteX0" fmla="*/ 260571 w 2579093"/>
                <a:gd name="connsiteY0" fmla="*/ 805179 h 2504494"/>
                <a:gd name="connsiteX1" fmla="*/ 512036 w 2579093"/>
                <a:gd name="connsiteY1" fmla="*/ 0 h 2504494"/>
                <a:gd name="connsiteX2" fmla="*/ 0 w 2579093"/>
                <a:gd name="connsiteY2" fmla="*/ 1089215 h 2504494"/>
                <a:gd name="connsiteX3" fmla="*/ 1415279 w 2579093"/>
                <a:gd name="connsiteY3" fmla="*/ 2504495 h 2504494"/>
                <a:gd name="connsiteX4" fmla="*/ 2579094 w 2579093"/>
                <a:gd name="connsiteY4" fmla="*/ 1894394 h 2504494"/>
                <a:gd name="connsiteX5" fmla="*/ 1675500 w 2579093"/>
                <a:gd name="connsiteY5" fmla="*/ 2220458 h 2504494"/>
                <a:gd name="connsiteX6" fmla="*/ 260571 w 2579093"/>
                <a:gd name="connsiteY6" fmla="*/ 805179 h 250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9093" h="2504494">
                  <a:moveTo>
                    <a:pt x="260571" y="805179"/>
                  </a:moveTo>
                  <a:cubicBezTo>
                    <a:pt x="260571" y="506082"/>
                    <a:pt x="353382" y="228350"/>
                    <a:pt x="512036" y="0"/>
                  </a:cubicBezTo>
                  <a:cubicBezTo>
                    <a:pt x="199281" y="259520"/>
                    <a:pt x="0" y="651078"/>
                    <a:pt x="0" y="1089215"/>
                  </a:cubicBezTo>
                  <a:cubicBezTo>
                    <a:pt x="0" y="1870929"/>
                    <a:pt x="633566" y="2504495"/>
                    <a:pt x="1415279" y="2504495"/>
                  </a:cubicBezTo>
                  <a:cubicBezTo>
                    <a:pt x="1897896" y="2504495"/>
                    <a:pt x="2323776" y="2263186"/>
                    <a:pt x="2579094" y="1894394"/>
                  </a:cubicBezTo>
                  <a:cubicBezTo>
                    <a:pt x="2333933" y="2097878"/>
                    <a:pt x="2019076" y="2220458"/>
                    <a:pt x="1675500" y="2220458"/>
                  </a:cubicBezTo>
                  <a:cubicBezTo>
                    <a:pt x="894137" y="2220458"/>
                    <a:pt x="260571" y="1586892"/>
                    <a:pt x="260571" y="805179"/>
                  </a:cubicBezTo>
                  <a:close/>
                </a:path>
              </a:pathLst>
            </a:custGeom>
            <a:solidFill>
              <a:srgbClr val="008DA5"/>
            </a:solidFill>
            <a:ln w="34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C440F9D-DBAC-4DAF-ACE6-2AC592EAA5DC}"/>
                </a:ext>
              </a:extLst>
            </p:cNvPr>
            <p:cNvSpPr/>
            <p:nvPr/>
          </p:nvSpPr>
          <p:spPr>
            <a:xfrm>
              <a:off x="-116811" y="6174623"/>
              <a:ext cx="552662" cy="552662"/>
            </a:xfrm>
            <a:custGeom>
              <a:avLst/>
              <a:gdLst>
                <a:gd name="connsiteX0" fmla="*/ 552663 w 552662"/>
                <a:gd name="connsiteY0" fmla="*/ 276332 h 552662"/>
                <a:gd name="connsiteX1" fmla="*/ 276332 w 552662"/>
                <a:gd name="connsiteY1" fmla="*/ 552663 h 552662"/>
                <a:gd name="connsiteX2" fmla="*/ 0 w 552662"/>
                <a:gd name="connsiteY2" fmla="*/ 276332 h 552662"/>
                <a:gd name="connsiteX3" fmla="*/ 276332 w 552662"/>
                <a:gd name="connsiteY3" fmla="*/ 0 h 552662"/>
                <a:gd name="connsiteX4" fmla="*/ 552663 w 552662"/>
                <a:gd name="connsiteY4" fmla="*/ 276332 h 55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62" h="552662">
                  <a:moveTo>
                    <a:pt x="552663" y="276332"/>
                  </a:moveTo>
                  <a:cubicBezTo>
                    <a:pt x="552663" y="428945"/>
                    <a:pt x="428945" y="552663"/>
                    <a:pt x="276332" y="552663"/>
                  </a:cubicBezTo>
                  <a:cubicBezTo>
                    <a:pt x="123718" y="552663"/>
                    <a:pt x="0" y="428945"/>
                    <a:pt x="0" y="276332"/>
                  </a:cubicBezTo>
                  <a:cubicBezTo>
                    <a:pt x="0" y="123718"/>
                    <a:pt x="123718" y="0"/>
                    <a:pt x="276332" y="0"/>
                  </a:cubicBezTo>
                  <a:cubicBezTo>
                    <a:pt x="428945" y="0"/>
                    <a:pt x="552663" y="123718"/>
                    <a:pt x="552663" y="276332"/>
                  </a:cubicBezTo>
                  <a:close/>
                </a:path>
              </a:pathLst>
            </a:custGeom>
            <a:solidFill>
              <a:srgbClr val="4A7789">
                <a:alpha val="50000"/>
              </a:srgbClr>
            </a:solidFill>
            <a:ln w="34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FA955B-6881-4405-8ACB-90CB4FFE2C70}"/>
                </a:ext>
              </a:extLst>
            </p:cNvPr>
            <p:cNvSpPr/>
            <p:nvPr/>
          </p:nvSpPr>
          <p:spPr>
            <a:xfrm>
              <a:off x="1199002" y="6023323"/>
              <a:ext cx="390856" cy="390856"/>
            </a:xfrm>
            <a:custGeom>
              <a:avLst/>
              <a:gdLst>
                <a:gd name="connsiteX0" fmla="*/ 390857 w 390856"/>
                <a:gd name="connsiteY0" fmla="*/ 195428 h 390856"/>
                <a:gd name="connsiteX1" fmla="*/ 195428 w 390856"/>
                <a:gd name="connsiteY1" fmla="*/ 390857 h 390856"/>
                <a:gd name="connsiteX2" fmla="*/ 0 w 390856"/>
                <a:gd name="connsiteY2" fmla="*/ 195428 h 390856"/>
                <a:gd name="connsiteX3" fmla="*/ 195428 w 390856"/>
                <a:gd name="connsiteY3" fmla="*/ 0 h 390856"/>
                <a:gd name="connsiteX4" fmla="*/ 390857 w 390856"/>
                <a:gd name="connsiteY4" fmla="*/ 195428 h 39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856" h="390856">
                  <a:moveTo>
                    <a:pt x="390857" y="195428"/>
                  </a:moveTo>
                  <a:cubicBezTo>
                    <a:pt x="390857" y="303360"/>
                    <a:pt x="303360" y="390857"/>
                    <a:pt x="195428" y="390857"/>
                  </a:cubicBezTo>
                  <a:cubicBezTo>
                    <a:pt x="87496" y="390857"/>
                    <a:pt x="0" y="303360"/>
                    <a:pt x="0" y="195428"/>
                  </a:cubicBezTo>
                  <a:cubicBezTo>
                    <a:pt x="0" y="87496"/>
                    <a:pt x="87496" y="0"/>
                    <a:pt x="195428" y="0"/>
                  </a:cubicBezTo>
                  <a:cubicBezTo>
                    <a:pt x="303360" y="0"/>
                    <a:pt x="390857" y="87496"/>
                    <a:pt x="390857" y="195428"/>
                  </a:cubicBezTo>
                  <a:close/>
                </a:path>
              </a:pathLst>
            </a:custGeom>
            <a:solidFill>
              <a:srgbClr val="4A7789">
                <a:alpha val="50000"/>
              </a:srgbClr>
            </a:solidFill>
            <a:ln w="34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63FD58C-093D-4A6F-A8D0-15E81C7D6529}"/>
                </a:ext>
              </a:extLst>
            </p:cNvPr>
            <p:cNvSpPr/>
            <p:nvPr/>
          </p:nvSpPr>
          <p:spPr>
            <a:xfrm>
              <a:off x="-35908" y="5038477"/>
              <a:ext cx="390856" cy="390856"/>
            </a:xfrm>
            <a:custGeom>
              <a:avLst/>
              <a:gdLst>
                <a:gd name="connsiteX0" fmla="*/ 390857 w 390856"/>
                <a:gd name="connsiteY0" fmla="*/ 195428 h 390856"/>
                <a:gd name="connsiteX1" fmla="*/ 195428 w 390856"/>
                <a:gd name="connsiteY1" fmla="*/ 390857 h 390856"/>
                <a:gd name="connsiteX2" fmla="*/ 0 w 390856"/>
                <a:gd name="connsiteY2" fmla="*/ 195428 h 390856"/>
                <a:gd name="connsiteX3" fmla="*/ 195428 w 390856"/>
                <a:gd name="connsiteY3" fmla="*/ 0 h 390856"/>
                <a:gd name="connsiteX4" fmla="*/ 390857 w 390856"/>
                <a:gd name="connsiteY4" fmla="*/ 195428 h 39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856" h="390856">
                  <a:moveTo>
                    <a:pt x="390857" y="195428"/>
                  </a:moveTo>
                  <a:cubicBezTo>
                    <a:pt x="390857" y="303360"/>
                    <a:pt x="303360" y="390857"/>
                    <a:pt x="195428" y="390857"/>
                  </a:cubicBezTo>
                  <a:cubicBezTo>
                    <a:pt x="87496" y="390857"/>
                    <a:pt x="0" y="303360"/>
                    <a:pt x="0" y="195428"/>
                  </a:cubicBezTo>
                  <a:cubicBezTo>
                    <a:pt x="0" y="87496"/>
                    <a:pt x="87496" y="0"/>
                    <a:pt x="195428" y="0"/>
                  </a:cubicBezTo>
                  <a:cubicBezTo>
                    <a:pt x="303360" y="0"/>
                    <a:pt x="390857" y="87496"/>
                    <a:pt x="390857" y="195428"/>
                  </a:cubicBezTo>
                  <a:close/>
                </a:path>
              </a:pathLst>
            </a:custGeom>
            <a:solidFill>
              <a:srgbClr val="4A7789">
                <a:alpha val="50000"/>
              </a:srgbClr>
            </a:solidFill>
            <a:ln w="34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41EFEE3-7364-4325-8FCE-FABC4523883D}"/>
                </a:ext>
              </a:extLst>
            </p:cNvPr>
            <p:cNvSpPr/>
            <p:nvPr/>
          </p:nvSpPr>
          <p:spPr>
            <a:xfrm>
              <a:off x="1370965" y="4893131"/>
              <a:ext cx="218543" cy="218543"/>
            </a:xfrm>
            <a:custGeom>
              <a:avLst/>
              <a:gdLst>
                <a:gd name="connsiteX0" fmla="*/ 218544 w 218543"/>
                <a:gd name="connsiteY0" fmla="*/ 109272 h 218543"/>
                <a:gd name="connsiteX1" fmla="*/ 109272 w 218543"/>
                <a:gd name="connsiteY1" fmla="*/ 218544 h 218543"/>
                <a:gd name="connsiteX2" fmla="*/ 0 w 218543"/>
                <a:gd name="connsiteY2" fmla="*/ 109272 h 218543"/>
                <a:gd name="connsiteX3" fmla="*/ 109272 w 218543"/>
                <a:gd name="connsiteY3" fmla="*/ 0 h 218543"/>
                <a:gd name="connsiteX4" fmla="*/ 218544 w 218543"/>
                <a:gd name="connsiteY4" fmla="*/ 109272 h 21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543" h="218543">
                  <a:moveTo>
                    <a:pt x="218544" y="109272"/>
                  </a:moveTo>
                  <a:cubicBezTo>
                    <a:pt x="218544" y="169621"/>
                    <a:pt x="169621" y="218544"/>
                    <a:pt x="109272" y="218544"/>
                  </a:cubicBezTo>
                  <a:cubicBezTo>
                    <a:pt x="48923" y="218544"/>
                    <a:pt x="0" y="169621"/>
                    <a:pt x="0" y="109272"/>
                  </a:cubicBezTo>
                  <a:cubicBezTo>
                    <a:pt x="0" y="48923"/>
                    <a:pt x="48923" y="0"/>
                    <a:pt x="109272" y="0"/>
                  </a:cubicBezTo>
                  <a:cubicBezTo>
                    <a:pt x="169621" y="0"/>
                    <a:pt x="218544" y="48923"/>
                    <a:pt x="218544" y="109272"/>
                  </a:cubicBezTo>
                  <a:close/>
                </a:path>
              </a:pathLst>
            </a:custGeom>
            <a:solidFill>
              <a:srgbClr val="4A7789">
                <a:alpha val="50000"/>
              </a:srgbClr>
            </a:solidFill>
            <a:ln w="34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962E5EE-A437-4E4E-9797-58B688CB0C4B}"/>
                </a:ext>
              </a:extLst>
            </p:cNvPr>
            <p:cNvSpPr/>
            <p:nvPr/>
          </p:nvSpPr>
          <p:spPr>
            <a:xfrm>
              <a:off x="-226082" y="5429333"/>
              <a:ext cx="218543" cy="218543"/>
            </a:xfrm>
            <a:custGeom>
              <a:avLst/>
              <a:gdLst>
                <a:gd name="connsiteX0" fmla="*/ 218544 w 218543"/>
                <a:gd name="connsiteY0" fmla="*/ 109272 h 218543"/>
                <a:gd name="connsiteX1" fmla="*/ 109272 w 218543"/>
                <a:gd name="connsiteY1" fmla="*/ 218543 h 218543"/>
                <a:gd name="connsiteX2" fmla="*/ 0 w 218543"/>
                <a:gd name="connsiteY2" fmla="*/ 109272 h 218543"/>
                <a:gd name="connsiteX3" fmla="*/ 109272 w 218543"/>
                <a:gd name="connsiteY3" fmla="*/ 0 h 218543"/>
                <a:gd name="connsiteX4" fmla="*/ 218544 w 218543"/>
                <a:gd name="connsiteY4" fmla="*/ 109272 h 21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543" h="218543">
                  <a:moveTo>
                    <a:pt x="218544" y="109272"/>
                  </a:moveTo>
                  <a:cubicBezTo>
                    <a:pt x="218544" y="169621"/>
                    <a:pt x="169621" y="218543"/>
                    <a:pt x="109272" y="218543"/>
                  </a:cubicBezTo>
                  <a:cubicBezTo>
                    <a:pt x="48923" y="218543"/>
                    <a:pt x="0" y="169621"/>
                    <a:pt x="0" y="109272"/>
                  </a:cubicBezTo>
                  <a:cubicBezTo>
                    <a:pt x="0" y="48923"/>
                    <a:pt x="48923" y="0"/>
                    <a:pt x="109272" y="0"/>
                  </a:cubicBezTo>
                  <a:cubicBezTo>
                    <a:pt x="169621" y="0"/>
                    <a:pt x="218544" y="48923"/>
                    <a:pt x="218544" y="109272"/>
                  </a:cubicBezTo>
                  <a:close/>
                </a:path>
              </a:pathLst>
            </a:custGeom>
            <a:solidFill>
              <a:srgbClr val="4A7789">
                <a:alpha val="50000"/>
              </a:srgbClr>
            </a:solidFill>
            <a:ln w="34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39E9342-CFF9-478D-8D7A-4D701571451E}"/>
                </a:ext>
              </a:extLst>
            </p:cNvPr>
            <p:cNvSpPr/>
            <p:nvPr/>
          </p:nvSpPr>
          <p:spPr>
            <a:xfrm>
              <a:off x="980459" y="6414180"/>
              <a:ext cx="218543" cy="218543"/>
            </a:xfrm>
            <a:custGeom>
              <a:avLst/>
              <a:gdLst>
                <a:gd name="connsiteX0" fmla="*/ 218544 w 218543"/>
                <a:gd name="connsiteY0" fmla="*/ 109272 h 218543"/>
                <a:gd name="connsiteX1" fmla="*/ 109272 w 218543"/>
                <a:gd name="connsiteY1" fmla="*/ 218544 h 218543"/>
                <a:gd name="connsiteX2" fmla="*/ 0 w 218543"/>
                <a:gd name="connsiteY2" fmla="*/ 109272 h 218543"/>
                <a:gd name="connsiteX3" fmla="*/ 109272 w 218543"/>
                <a:gd name="connsiteY3" fmla="*/ 0 h 218543"/>
                <a:gd name="connsiteX4" fmla="*/ 218544 w 218543"/>
                <a:gd name="connsiteY4" fmla="*/ 109272 h 21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543" h="218543">
                  <a:moveTo>
                    <a:pt x="218544" y="109272"/>
                  </a:moveTo>
                  <a:cubicBezTo>
                    <a:pt x="218544" y="169621"/>
                    <a:pt x="169621" y="218544"/>
                    <a:pt x="109272" y="218544"/>
                  </a:cubicBezTo>
                  <a:cubicBezTo>
                    <a:pt x="48923" y="218544"/>
                    <a:pt x="0" y="169621"/>
                    <a:pt x="0" y="109272"/>
                  </a:cubicBezTo>
                  <a:cubicBezTo>
                    <a:pt x="0" y="48923"/>
                    <a:pt x="48923" y="0"/>
                    <a:pt x="109272" y="0"/>
                  </a:cubicBezTo>
                  <a:cubicBezTo>
                    <a:pt x="169621" y="0"/>
                    <a:pt x="218544" y="48923"/>
                    <a:pt x="218544" y="109272"/>
                  </a:cubicBezTo>
                  <a:close/>
                </a:path>
              </a:pathLst>
            </a:custGeom>
            <a:solidFill>
              <a:srgbClr val="4A7789">
                <a:alpha val="50000"/>
              </a:srgbClr>
            </a:solidFill>
            <a:ln w="34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B9432FB-770D-45B9-9C5F-67671A46F01F}"/>
                </a:ext>
              </a:extLst>
            </p:cNvPr>
            <p:cNvSpPr/>
            <p:nvPr/>
          </p:nvSpPr>
          <p:spPr>
            <a:xfrm>
              <a:off x="1370965" y="5220596"/>
              <a:ext cx="218543" cy="218543"/>
            </a:xfrm>
            <a:custGeom>
              <a:avLst/>
              <a:gdLst>
                <a:gd name="connsiteX0" fmla="*/ 218544 w 218543"/>
                <a:gd name="connsiteY0" fmla="*/ 109272 h 218543"/>
                <a:gd name="connsiteX1" fmla="*/ 109272 w 218543"/>
                <a:gd name="connsiteY1" fmla="*/ 218543 h 218543"/>
                <a:gd name="connsiteX2" fmla="*/ 0 w 218543"/>
                <a:gd name="connsiteY2" fmla="*/ 109272 h 218543"/>
                <a:gd name="connsiteX3" fmla="*/ 109272 w 218543"/>
                <a:gd name="connsiteY3" fmla="*/ 0 h 218543"/>
                <a:gd name="connsiteX4" fmla="*/ 218544 w 218543"/>
                <a:gd name="connsiteY4" fmla="*/ 109272 h 21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543" h="218543">
                  <a:moveTo>
                    <a:pt x="218544" y="109272"/>
                  </a:moveTo>
                  <a:cubicBezTo>
                    <a:pt x="218544" y="169621"/>
                    <a:pt x="169621" y="218543"/>
                    <a:pt x="109272" y="218543"/>
                  </a:cubicBezTo>
                  <a:cubicBezTo>
                    <a:pt x="48923" y="218543"/>
                    <a:pt x="0" y="169621"/>
                    <a:pt x="0" y="109272"/>
                  </a:cubicBezTo>
                  <a:cubicBezTo>
                    <a:pt x="0" y="48923"/>
                    <a:pt x="48923" y="0"/>
                    <a:pt x="109272" y="0"/>
                  </a:cubicBezTo>
                  <a:cubicBezTo>
                    <a:pt x="169621" y="0"/>
                    <a:pt x="218544" y="48923"/>
                    <a:pt x="218544" y="109272"/>
                  </a:cubicBezTo>
                  <a:close/>
                </a:path>
              </a:pathLst>
            </a:custGeom>
            <a:solidFill>
              <a:srgbClr val="4A7789">
                <a:alpha val="50000"/>
              </a:srgbClr>
            </a:solidFill>
            <a:ln w="34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B3B786E-CD00-44DB-89C9-2DF62C4FF55C}"/>
                </a:ext>
              </a:extLst>
            </p:cNvPr>
            <p:cNvSpPr/>
            <p:nvPr/>
          </p:nvSpPr>
          <p:spPr>
            <a:xfrm>
              <a:off x="-476847" y="4285832"/>
              <a:ext cx="2579093" cy="2504844"/>
            </a:xfrm>
            <a:custGeom>
              <a:avLst/>
              <a:gdLst>
                <a:gd name="connsiteX0" fmla="*/ 2318523 w 2579093"/>
                <a:gd name="connsiteY0" fmla="*/ 1699666 h 2504844"/>
                <a:gd name="connsiteX1" fmla="*/ 2067057 w 2579093"/>
                <a:gd name="connsiteY1" fmla="*/ 2504845 h 2504844"/>
                <a:gd name="connsiteX2" fmla="*/ 2579094 w 2579093"/>
                <a:gd name="connsiteY2" fmla="*/ 1415280 h 2504844"/>
                <a:gd name="connsiteX3" fmla="*/ 1163814 w 2579093"/>
                <a:gd name="connsiteY3" fmla="*/ 0 h 2504844"/>
                <a:gd name="connsiteX4" fmla="*/ 0 w 2579093"/>
                <a:gd name="connsiteY4" fmla="*/ 610101 h 2504844"/>
                <a:gd name="connsiteX5" fmla="*/ 903593 w 2579093"/>
                <a:gd name="connsiteY5" fmla="*/ 284037 h 2504844"/>
                <a:gd name="connsiteX6" fmla="*/ 2318523 w 2579093"/>
                <a:gd name="connsiteY6" fmla="*/ 1699666 h 2504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9093" h="2504844">
                  <a:moveTo>
                    <a:pt x="2318523" y="1699666"/>
                  </a:moveTo>
                  <a:cubicBezTo>
                    <a:pt x="2318523" y="1998763"/>
                    <a:pt x="2225712" y="2276495"/>
                    <a:pt x="2067057" y="2504845"/>
                  </a:cubicBezTo>
                  <a:cubicBezTo>
                    <a:pt x="2379813" y="2245325"/>
                    <a:pt x="2579094" y="1853417"/>
                    <a:pt x="2579094" y="1415280"/>
                  </a:cubicBezTo>
                  <a:cubicBezTo>
                    <a:pt x="2579094" y="633566"/>
                    <a:pt x="1945528" y="0"/>
                    <a:pt x="1163814" y="0"/>
                  </a:cubicBezTo>
                  <a:cubicBezTo>
                    <a:pt x="681197" y="0"/>
                    <a:pt x="255318" y="241308"/>
                    <a:pt x="0" y="610101"/>
                  </a:cubicBezTo>
                  <a:cubicBezTo>
                    <a:pt x="245161" y="406617"/>
                    <a:pt x="560018" y="284037"/>
                    <a:pt x="903593" y="284037"/>
                  </a:cubicBezTo>
                  <a:cubicBezTo>
                    <a:pt x="1684606" y="284387"/>
                    <a:pt x="2318523" y="917953"/>
                    <a:pt x="2318523" y="1699666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34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E2F15874-BD32-4CF3-B6C1-E196E99BBFE6}"/>
              </a:ext>
            </a:extLst>
          </p:cNvPr>
          <p:cNvGrpSpPr/>
          <p:nvPr/>
        </p:nvGrpSpPr>
        <p:grpSpPr>
          <a:xfrm>
            <a:off x="1578431" y="3494329"/>
            <a:ext cx="1103732" cy="1103732"/>
            <a:chOff x="2104572" y="3516103"/>
            <a:chExt cx="1471643" cy="147164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F91110A-3309-4BB9-B5E2-6C09393D6D0C}"/>
                </a:ext>
              </a:extLst>
            </p:cNvPr>
            <p:cNvSpPr/>
            <p:nvPr/>
          </p:nvSpPr>
          <p:spPr>
            <a:xfrm>
              <a:off x="2104572" y="3516103"/>
              <a:ext cx="1471643" cy="1471643"/>
            </a:xfrm>
            <a:custGeom>
              <a:avLst/>
              <a:gdLst>
                <a:gd name="connsiteX0" fmla="*/ 1471644 w 1471643"/>
                <a:gd name="connsiteY0" fmla="*/ 735822 h 1471643"/>
                <a:gd name="connsiteX1" fmla="*/ 735822 w 1471643"/>
                <a:gd name="connsiteY1" fmla="*/ 1471644 h 1471643"/>
                <a:gd name="connsiteX2" fmla="*/ 0 w 1471643"/>
                <a:gd name="connsiteY2" fmla="*/ 735822 h 1471643"/>
                <a:gd name="connsiteX3" fmla="*/ 735822 w 1471643"/>
                <a:gd name="connsiteY3" fmla="*/ 0 h 1471643"/>
                <a:gd name="connsiteX4" fmla="*/ 1471644 w 1471643"/>
                <a:gd name="connsiteY4" fmla="*/ 735822 h 147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643" h="1471643">
                  <a:moveTo>
                    <a:pt x="1471644" y="735822"/>
                  </a:moveTo>
                  <a:cubicBezTo>
                    <a:pt x="1471644" y="1142205"/>
                    <a:pt x="1142205" y="1471644"/>
                    <a:pt x="735822" y="1471644"/>
                  </a:cubicBezTo>
                  <a:cubicBezTo>
                    <a:pt x="329439" y="1471644"/>
                    <a:pt x="0" y="1142205"/>
                    <a:pt x="0" y="735822"/>
                  </a:cubicBezTo>
                  <a:cubicBezTo>
                    <a:pt x="0" y="329439"/>
                    <a:pt x="329439" y="0"/>
                    <a:pt x="735822" y="0"/>
                  </a:cubicBezTo>
                  <a:cubicBezTo>
                    <a:pt x="1142205" y="0"/>
                    <a:pt x="1471644" y="329439"/>
                    <a:pt x="1471644" y="735822"/>
                  </a:cubicBezTo>
                  <a:close/>
                </a:path>
              </a:pathLst>
            </a:custGeom>
            <a:solidFill>
              <a:srgbClr val="EFCE79"/>
            </a:solidFill>
            <a:ln w="15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DEE778F-371D-488F-A22D-E374B1107977}"/>
                </a:ext>
              </a:extLst>
            </p:cNvPr>
            <p:cNvSpPr/>
            <p:nvPr/>
          </p:nvSpPr>
          <p:spPr>
            <a:xfrm>
              <a:off x="2104572" y="3685466"/>
              <a:ext cx="1340841" cy="1302280"/>
            </a:xfrm>
            <a:custGeom>
              <a:avLst/>
              <a:gdLst>
                <a:gd name="connsiteX0" fmla="*/ 135339 w 1340841"/>
                <a:gd name="connsiteY0" fmla="*/ 418720 h 1302280"/>
                <a:gd name="connsiteX1" fmla="*/ 265991 w 1340841"/>
                <a:gd name="connsiteY1" fmla="*/ 0 h 1302280"/>
                <a:gd name="connsiteX2" fmla="*/ 0 w 1340841"/>
                <a:gd name="connsiteY2" fmla="*/ 566459 h 1302280"/>
                <a:gd name="connsiteX3" fmla="*/ 735822 w 1340841"/>
                <a:gd name="connsiteY3" fmla="*/ 1302281 h 1302280"/>
                <a:gd name="connsiteX4" fmla="*/ 1340841 w 1340841"/>
                <a:gd name="connsiteY4" fmla="*/ 985179 h 1302280"/>
                <a:gd name="connsiteX5" fmla="*/ 871161 w 1340841"/>
                <a:gd name="connsiteY5" fmla="*/ 1154542 h 1302280"/>
                <a:gd name="connsiteX6" fmla="*/ 135339 w 1340841"/>
                <a:gd name="connsiteY6" fmla="*/ 418720 h 130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0841" h="1302280">
                  <a:moveTo>
                    <a:pt x="135339" y="418720"/>
                  </a:moveTo>
                  <a:cubicBezTo>
                    <a:pt x="135339" y="263118"/>
                    <a:pt x="183729" y="118857"/>
                    <a:pt x="265991" y="0"/>
                  </a:cubicBezTo>
                  <a:cubicBezTo>
                    <a:pt x="103584" y="135037"/>
                    <a:pt x="0" y="338575"/>
                    <a:pt x="0" y="566459"/>
                  </a:cubicBezTo>
                  <a:cubicBezTo>
                    <a:pt x="0" y="972779"/>
                    <a:pt x="329502" y="1302281"/>
                    <a:pt x="735822" y="1302281"/>
                  </a:cubicBezTo>
                  <a:cubicBezTo>
                    <a:pt x="986691" y="1302281"/>
                    <a:pt x="1208073" y="1176771"/>
                    <a:pt x="1340841" y="985179"/>
                  </a:cubicBezTo>
                  <a:cubicBezTo>
                    <a:pt x="1213365" y="1091031"/>
                    <a:pt x="1049749" y="1154542"/>
                    <a:pt x="871161" y="1154542"/>
                  </a:cubicBezTo>
                  <a:cubicBezTo>
                    <a:pt x="464841" y="1154542"/>
                    <a:pt x="135339" y="825040"/>
                    <a:pt x="135339" y="418720"/>
                  </a:cubicBezTo>
                  <a:close/>
                </a:path>
              </a:pathLst>
            </a:custGeom>
            <a:solidFill>
              <a:srgbClr val="D25B30">
                <a:alpha val="50000"/>
              </a:srgbClr>
            </a:solidFill>
            <a:ln w="15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6E24A90-E0DA-4B87-86D8-81134E1F5301}"/>
                </a:ext>
              </a:extLst>
            </p:cNvPr>
            <p:cNvSpPr/>
            <p:nvPr/>
          </p:nvSpPr>
          <p:spPr>
            <a:xfrm>
              <a:off x="2440122" y="4499618"/>
              <a:ext cx="287312" cy="287312"/>
            </a:xfrm>
            <a:custGeom>
              <a:avLst/>
              <a:gdLst>
                <a:gd name="connsiteX0" fmla="*/ 287312 w 287312"/>
                <a:gd name="connsiteY0" fmla="*/ 143656 h 287312"/>
                <a:gd name="connsiteX1" fmla="*/ 143656 w 287312"/>
                <a:gd name="connsiteY1" fmla="*/ 287312 h 287312"/>
                <a:gd name="connsiteX2" fmla="*/ 0 w 287312"/>
                <a:gd name="connsiteY2" fmla="*/ 143656 h 287312"/>
                <a:gd name="connsiteX3" fmla="*/ 143656 w 287312"/>
                <a:gd name="connsiteY3" fmla="*/ 0 h 287312"/>
                <a:gd name="connsiteX4" fmla="*/ 287312 w 287312"/>
                <a:gd name="connsiteY4" fmla="*/ 143656 h 2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312" h="287312">
                  <a:moveTo>
                    <a:pt x="287312" y="143656"/>
                  </a:moveTo>
                  <a:cubicBezTo>
                    <a:pt x="287312" y="222995"/>
                    <a:pt x="222995" y="287312"/>
                    <a:pt x="143656" y="287312"/>
                  </a:cubicBezTo>
                  <a:cubicBezTo>
                    <a:pt x="64317" y="287312"/>
                    <a:pt x="0" y="222995"/>
                    <a:pt x="0" y="143656"/>
                  </a:cubicBezTo>
                  <a:cubicBezTo>
                    <a:pt x="0" y="64317"/>
                    <a:pt x="64317" y="0"/>
                    <a:pt x="143656" y="0"/>
                  </a:cubicBezTo>
                  <a:cubicBezTo>
                    <a:pt x="222995" y="0"/>
                    <a:pt x="287312" y="64317"/>
                    <a:pt x="287312" y="143656"/>
                  </a:cubicBezTo>
                  <a:close/>
                </a:path>
              </a:pathLst>
            </a:custGeom>
            <a:solidFill>
              <a:srgbClr val="DB9C32">
                <a:alpha val="50000"/>
              </a:srgbClr>
            </a:solidFill>
            <a:ln w="15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42D1E78-6EE5-4DCD-8325-CBE0D14C9C75}"/>
                </a:ext>
              </a:extLst>
            </p:cNvPr>
            <p:cNvSpPr/>
            <p:nvPr/>
          </p:nvSpPr>
          <p:spPr>
            <a:xfrm>
              <a:off x="3124379" y="4420985"/>
              <a:ext cx="202933" cy="202933"/>
            </a:xfrm>
            <a:custGeom>
              <a:avLst/>
              <a:gdLst>
                <a:gd name="connsiteX0" fmla="*/ 202933 w 202933"/>
                <a:gd name="connsiteY0" fmla="*/ 101467 h 202933"/>
                <a:gd name="connsiteX1" fmla="*/ 101467 w 202933"/>
                <a:gd name="connsiteY1" fmla="*/ 202933 h 202933"/>
                <a:gd name="connsiteX2" fmla="*/ 0 w 202933"/>
                <a:gd name="connsiteY2" fmla="*/ 101467 h 202933"/>
                <a:gd name="connsiteX3" fmla="*/ 101467 w 202933"/>
                <a:gd name="connsiteY3" fmla="*/ 0 h 202933"/>
                <a:gd name="connsiteX4" fmla="*/ 202933 w 202933"/>
                <a:gd name="connsiteY4" fmla="*/ 101467 h 20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33" h="202933">
                  <a:moveTo>
                    <a:pt x="202933" y="101467"/>
                  </a:moveTo>
                  <a:cubicBezTo>
                    <a:pt x="202933" y="157505"/>
                    <a:pt x="157505" y="202933"/>
                    <a:pt x="101467" y="202933"/>
                  </a:cubicBezTo>
                  <a:cubicBezTo>
                    <a:pt x="45428" y="202933"/>
                    <a:pt x="0" y="157505"/>
                    <a:pt x="0" y="101467"/>
                  </a:cubicBezTo>
                  <a:cubicBezTo>
                    <a:pt x="0" y="45428"/>
                    <a:pt x="45428" y="0"/>
                    <a:pt x="101467" y="0"/>
                  </a:cubicBezTo>
                  <a:cubicBezTo>
                    <a:pt x="157505" y="0"/>
                    <a:pt x="202933" y="45428"/>
                    <a:pt x="202933" y="101467"/>
                  </a:cubicBezTo>
                  <a:close/>
                </a:path>
              </a:pathLst>
            </a:custGeom>
            <a:solidFill>
              <a:srgbClr val="DB9C32">
                <a:alpha val="50000"/>
              </a:srgbClr>
            </a:solidFill>
            <a:ln w="15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E4133B8-359B-4805-AAF4-D5239CA51A13}"/>
                </a:ext>
              </a:extLst>
            </p:cNvPr>
            <p:cNvSpPr/>
            <p:nvPr/>
          </p:nvSpPr>
          <p:spPr>
            <a:xfrm>
              <a:off x="2482312" y="3908964"/>
              <a:ext cx="202933" cy="202933"/>
            </a:xfrm>
            <a:custGeom>
              <a:avLst/>
              <a:gdLst>
                <a:gd name="connsiteX0" fmla="*/ 202933 w 202933"/>
                <a:gd name="connsiteY0" fmla="*/ 101467 h 202933"/>
                <a:gd name="connsiteX1" fmla="*/ 101467 w 202933"/>
                <a:gd name="connsiteY1" fmla="*/ 202933 h 202933"/>
                <a:gd name="connsiteX2" fmla="*/ 0 w 202933"/>
                <a:gd name="connsiteY2" fmla="*/ 101467 h 202933"/>
                <a:gd name="connsiteX3" fmla="*/ 101467 w 202933"/>
                <a:gd name="connsiteY3" fmla="*/ 0 h 202933"/>
                <a:gd name="connsiteX4" fmla="*/ 202933 w 202933"/>
                <a:gd name="connsiteY4" fmla="*/ 101467 h 20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33" h="202933">
                  <a:moveTo>
                    <a:pt x="202933" y="101467"/>
                  </a:moveTo>
                  <a:cubicBezTo>
                    <a:pt x="202933" y="157505"/>
                    <a:pt x="157505" y="202933"/>
                    <a:pt x="101467" y="202933"/>
                  </a:cubicBezTo>
                  <a:cubicBezTo>
                    <a:pt x="45428" y="202933"/>
                    <a:pt x="0" y="157505"/>
                    <a:pt x="0" y="101467"/>
                  </a:cubicBezTo>
                  <a:cubicBezTo>
                    <a:pt x="0" y="45428"/>
                    <a:pt x="45428" y="0"/>
                    <a:pt x="101467" y="0"/>
                  </a:cubicBezTo>
                  <a:cubicBezTo>
                    <a:pt x="157505" y="0"/>
                    <a:pt x="202933" y="45428"/>
                    <a:pt x="202933" y="101467"/>
                  </a:cubicBezTo>
                  <a:close/>
                </a:path>
              </a:pathLst>
            </a:custGeom>
            <a:solidFill>
              <a:srgbClr val="DB9C32">
                <a:alpha val="50000"/>
              </a:srgbClr>
            </a:solidFill>
            <a:ln w="15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D156F8C-74A9-44FE-B2A9-36F2B9882162}"/>
                </a:ext>
              </a:extLst>
            </p:cNvPr>
            <p:cNvSpPr/>
            <p:nvPr/>
          </p:nvSpPr>
          <p:spPr>
            <a:xfrm>
              <a:off x="3213597" y="3833205"/>
              <a:ext cx="113715" cy="113715"/>
            </a:xfrm>
            <a:custGeom>
              <a:avLst/>
              <a:gdLst>
                <a:gd name="connsiteX0" fmla="*/ 113715 w 113715"/>
                <a:gd name="connsiteY0" fmla="*/ 56858 h 113715"/>
                <a:gd name="connsiteX1" fmla="*/ 56858 w 113715"/>
                <a:gd name="connsiteY1" fmla="*/ 113715 h 113715"/>
                <a:gd name="connsiteX2" fmla="*/ 0 w 113715"/>
                <a:gd name="connsiteY2" fmla="*/ 56858 h 113715"/>
                <a:gd name="connsiteX3" fmla="*/ 56858 w 113715"/>
                <a:gd name="connsiteY3" fmla="*/ 0 h 113715"/>
                <a:gd name="connsiteX4" fmla="*/ 113715 w 113715"/>
                <a:gd name="connsiteY4" fmla="*/ 56858 h 11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15" h="113715">
                  <a:moveTo>
                    <a:pt x="113715" y="56858"/>
                  </a:moveTo>
                  <a:cubicBezTo>
                    <a:pt x="113715" y="88259"/>
                    <a:pt x="88259" y="113715"/>
                    <a:pt x="56858" y="113715"/>
                  </a:cubicBezTo>
                  <a:cubicBezTo>
                    <a:pt x="25456" y="113715"/>
                    <a:pt x="0" y="88259"/>
                    <a:pt x="0" y="56858"/>
                  </a:cubicBezTo>
                  <a:cubicBezTo>
                    <a:pt x="0" y="25456"/>
                    <a:pt x="25456" y="0"/>
                    <a:pt x="56858" y="0"/>
                  </a:cubicBezTo>
                  <a:cubicBezTo>
                    <a:pt x="88259" y="0"/>
                    <a:pt x="113715" y="25456"/>
                    <a:pt x="113715" y="56858"/>
                  </a:cubicBezTo>
                  <a:close/>
                </a:path>
              </a:pathLst>
            </a:custGeom>
            <a:solidFill>
              <a:srgbClr val="DB9C32">
                <a:alpha val="50000"/>
              </a:srgbClr>
            </a:solidFill>
            <a:ln w="15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74FF2CC-35CD-42FE-9E45-40F133308F3A}"/>
                </a:ext>
              </a:extLst>
            </p:cNvPr>
            <p:cNvSpPr/>
            <p:nvPr/>
          </p:nvSpPr>
          <p:spPr>
            <a:xfrm>
              <a:off x="2383264" y="4111898"/>
              <a:ext cx="113715" cy="113715"/>
            </a:xfrm>
            <a:custGeom>
              <a:avLst/>
              <a:gdLst>
                <a:gd name="connsiteX0" fmla="*/ 113715 w 113715"/>
                <a:gd name="connsiteY0" fmla="*/ 56858 h 113715"/>
                <a:gd name="connsiteX1" fmla="*/ 56858 w 113715"/>
                <a:gd name="connsiteY1" fmla="*/ 113715 h 113715"/>
                <a:gd name="connsiteX2" fmla="*/ 0 w 113715"/>
                <a:gd name="connsiteY2" fmla="*/ 56858 h 113715"/>
                <a:gd name="connsiteX3" fmla="*/ 56858 w 113715"/>
                <a:gd name="connsiteY3" fmla="*/ 0 h 113715"/>
                <a:gd name="connsiteX4" fmla="*/ 113715 w 113715"/>
                <a:gd name="connsiteY4" fmla="*/ 56858 h 11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15" h="113715">
                  <a:moveTo>
                    <a:pt x="113715" y="56858"/>
                  </a:moveTo>
                  <a:cubicBezTo>
                    <a:pt x="113715" y="88259"/>
                    <a:pt x="88259" y="113715"/>
                    <a:pt x="56858" y="113715"/>
                  </a:cubicBezTo>
                  <a:cubicBezTo>
                    <a:pt x="25456" y="113715"/>
                    <a:pt x="0" y="88259"/>
                    <a:pt x="0" y="56858"/>
                  </a:cubicBezTo>
                  <a:cubicBezTo>
                    <a:pt x="0" y="25456"/>
                    <a:pt x="25456" y="0"/>
                    <a:pt x="56858" y="0"/>
                  </a:cubicBezTo>
                  <a:cubicBezTo>
                    <a:pt x="88259" y="0"/>
                    <a:pt x="113715" y="25456"/>
                    <a:pt x="113715" y="56858"/>
                  </a:cubicBezTo>
                  <a:close/>
                </a:path>
              </a:pathLst>
            </a:custGeom>
            <a:solidFill>
              <a:srgbClr val="DB9C32">
                <a:alpha val="50000"/>
              </a:srgbClr>
            </a:solidFill>
            <a:ln w="15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6566893-4FB4-49B7-96A3-A2830A73DD03}"/>
                </a:ext>
              </a:extLst>
            </p:cNvPr>
            <p:cNvSpPr/>
            <p:nvPr/>
          </p:nvSpPr>
          <p:spPr>
            <a:xfrm>
              <a:off x="3010664" y="4623918"/>
              <a:ext cx="113715" cy="113715"/>
            </a:xfrm>
            <a:custGeom>
              <a:avLst/>
              <a:gdLst>
                <a:gd name="connsiteX0" fmla="*/ 113715 w 113715"/>
                <a:gd name="connsiteY0" fmla="*/ 56858 h 113715"/>
                <a:gd name="connsiteX1" fmla="*/ 56858 w 113715"/>
                <a:gd name="connsiteY1" fmla="*/ 113715 h 113715"/>
                <a:gd name="connsiteX2" fmla="*/ 0 w 113715"/>
                <a:gd name="connsiteY2" fmla="*/ 56858 h 113715"/>
                <a:gd name="connsiteX3" fmla="*/ 56858 w 113715"/>
                <a:gd name="connsiteY3" fmla="*/ 0 h 113715"/>
                <a:gd name="connsiteX4" fmla="*/ 113715 w 113715"/>
                <a:gd name="connsiteY4" fmla="*/ 56858 h 11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15" h="113715">
                  <a:moveTo>
                    <a:pt x="113715" y="56858"/>
                  </a:moveTo>
                  <a:cubicBezTo>
                    <a:pt x="113715" y="88259"/>
                    <a:pt x="88259" y="113715"/>
                    <a:pt x="56858" y="113715"/>
                  </a:cubicBezTo>
                  <a:cubicBezTo>
                    <a:pt x="25456" y="113715"/>
                    <a:pt x="0" y="88259"/>
                    <a:pt x="0" y="56858"/>
                  </a:cubicBezTo>
                  <a:cubicBezTo>
                    <a:pt x="0" y="25456"/>
                    <a:pt x="25456" y="0"/>
                    <a:pt x="56858" y="0"/>
                  </a:cubicBezTo>
                  <a:cubicBezTo>
                    <a:pt x="88259" y="0"/>
                    <a:pt x="113715" y="25456"/>
                    <a:pt x="113715" y="56858"/>
                  </a:cubicBezTo>
                  <a:close/>
                </a:path>
              </a:pathLst>
            </a:custGeom>
            <a:solidFill>
              <a:srgbClr val="DB9C32">
                <a:alpha val="50000"/>
              </a:srgbClr>
            </a:solidFill>
            <a:ln w="15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013EC1A-608D-4375-9ED9-87810B75F2FA}"/>
                </a:ext>
              </a:extLst>
            </p:cNvPr>
            <p:cNvSpPr/>
            <p:nvPr/>
          </p:nvSpPr>
          <p:spPr>
            <a:xfrm>
              <a:off x="3213597" y="4003475"/>
              <a:ext cx="113715" cy="113715"/>
            </a:xfrm>
            <a:custGeom>
              <a:avLst/>
              <a:gdLst>
                <a:gd name="connsiteX0" fmla="*/ 113715 w 113715"/>
                <a:gd name="connsiteY0" fmla="*/ 56858 h 113715"/>
                <a:gd name="connsiteX1" fmla="*/ 56858 w 113715"/>
                <a:gd name="connsiteY1" fmla="*/ 113715 h 113715"/>
                <a:gd name="connsiteX2" fmla="*/ 0 w 113715"/>
                <a:gd name="connsiteY2" fmla="*/ 56858 h 113715"/>
                <a:gd name="connsiteX3" fmla="*/ 56858 w 113715"/>
                <a:gd name="connsiteY3" fmla="*/ 0 h 113715"/>
                <a:gd name="connsiteX4" fmla="*/ 113715 w 113715"/>
                <a:gd name="connsiteY4" fmla="*/ 56858 h 11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15" h="113715">
                  <a:moveTo>
                    <a:pt x="113715" y="56858"/>
                  </a:moveTo>
                  <a:cubicBezTo>
                    <a:pt x="113715" y="88259"/>
                    <a:pt x="88259" y="113715"/>
                    <a:pt x="56858" y="113715"/>
                  </a:cubicBezTo>
                  <a:cubicBezTo>
                    <a:pt x="25456" y="113715"/>
                    <a:pt x="0" y="88259"/>
                    <a:pt x="0" y="56858"/>
                  </a:cubicBezTo>
                  <a:cubicBezTo>
                    <a:pt x="0" y="25456"/>
                    <a:pt x="25456" y="0"/>
                    <a:pt x="56858" y="0"/>
                  </a:cubicBezTo>
                  <a:cubicBezTo>
                    <a:pt x="88259" y="0"/>
                    <a:pt x="113715" y="25456"/>
                    <a:pt x="113715" y="56858"/>
                  </a:cubicBezTo>
                  <a:close/>
                </a:path>
              </a:pathLst>
            </a:custGeom>
            <a:solidFill>
              <a:srgbClr val="DB9C32">
                <a:alpha val="50000"/>
              </a:srgbClr>
            </a:solidFill>
            <a:ln w="15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791DE51-21DF-407B-9DC0-B1A3716B9064}"/>
                </a:ext>
              </a:extLst>
            </p:cNvPr>
            <p:cNvSpPr/>
            <p:nvPr/>
          </p:nvSpPr>
          <p:spPr>
            <a:xfrm>
              <a:off x="2235374" y="3517766"/>
              <a:ext cx="1340841" cy="1302129"/>
            </a:xfrm>
            <a:custGeom>
              <a:avLst/>
              <a:gdLst>
                <a:gd name="connsiteX0" fmla="*/ 1205351 w 1340841"/>
                <a:gd name="connsiteY0" fmla="*/ 883410 h 1302129"/>
                <a:gd name="connsiteX1" fmla="*/ 1074699 w 1340841"/>
                <a:gd name="connsiteY1" fmla="*/ 1302130 h 1302129"/>
                <a:gd name="connsiteX2" fmla="*/ 1340841 w 1340841"/>
                <a:gd name="connsiteY2" fmla="*/ 735822 h 1302129"/>
                <a:gd name="connsiteX3" fmla="*/ 605019 w 1340841"/>
                <a:gd name="connsiteY3" fmla="*/ 0 h 1302129"/>
                <a:gd name="connsiteX4" fmla="*/ 0 w 1340841"/>
                <a:gd name="connsiteY4" fmla="*/ 317102 h 1302129"/>
                <a:gd name="connsiteX5" fmla="*/ 469680 w 1340841"/>
                <a:gd name="connsiteY5" fmla="*/ 147739 h 1302129"/>
                <a:gd name="connsiteX6" fmla="*/ 1205351 w 1340841"/>
                <a:gd name="connsiteY6" fmla="*/ 883410 h 130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0841" h="1302129">
                  <a:moveTo>
                    <a:pt x="1205351" y="883410"/>
                  </a:moveTo>
                  <a:cubicBezTo>
                    <a:pt x="1205351" y="1039012"/>
                    <a:pt x="1156961" y="1183273"/>
                    <a:pt x="1074699" y="1302130"/>
                  </a:cubicBezTo>
                  <a:cubicBezTo>
                    <a:pt x="1237258" y="1167093"/>
                    <a:pt x="1340841" y="963555"/>
                    <a:pt x="1340841" y="735822"/>
                  </a:cubicBezTo>
                  <a:cubicBezTo>
                    <a:pt x="1340841" y="329502"/>
                    <a:pt x="1011339" y="0"/>
                    <a:pt x="605019" y="0"/>
                  </a:cubicBezTo>
                  <a:cubicBezTo>
                    <a:pt x="354150" y="0"/>
                    <a:pt x="132769" y="125510"/>
                    <a:pt x="0" y="317102"/>
                  </a:cubicBezTo>
                  <a:cubicBezTo>
                    <a:pt x="127476" y="211250"/>
                    <a:pt x="291093" y="147739"/>
                    <a:pt x="469680" y="147739"/>
                  </a:cubicBezTo>
                  <a:cubicBezTo>
                    <a:pt x="876000" y="147739"/>
                    <a:pt x="1205351" y="477090"/>
                    <a:pt x="1205351" y="883410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5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31" name="Graphic 47">
            <a:extLst>
              <a:ext uri="{FF2B5EF4-FFF2-40B4-BE49-F238E27FC236}">
                <a16:creationId xmlns:a16="http://schemas.microsoft.com/office/drawing/2014/main" id="{24772659-566F-406B-A9D1-9454A985B730}"/>
              </a:ext>
            </a:extLst>
          </p:cNvPr>
          <p:cNvGrpSpPr/>
          <p:nvPr/>
        </p:nvGrpSpPr>
        <p:grpSpPr>
          <a:xfrm>
            <a:off x="2591249" y="4611416"/>
            <a:ext cx="669660" cy="1147989"/>
            <a:chOff x="569159" y="4748162"/>
            <a:chExt cx="1050925" cy="180158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64BEDDF-012B-4C5C-A788-41A29247AA6D}"/>
                </a:ext>
              </a:extLst>
            </p:cNvPr>
            <p:cNvSpPr/>
            <p:nvPr/>
          </p:nvSpPr>
          <p:spPr>
            <a:xfrm>
              <a:off x="722794" y="6175168"/>
              <a:ext cx="375392" cy="375142"/>
            </a:xfrm>
            <a:custGeom>
              <a:avLst/>
              <a:gdLst>
                <a:gd name="connsiteX0" fmla="*/ 351559 w 375392"/>
                <a:gd name="connsiteY0" fmla="*/ 235958 h 375142"/>
                <a:gd name="connsiteX1" fmla="*/ 351559 w 375392"/>
                <a:gd name="connsiteY1" fmla="*/ 351309 h 375142"/>
                <a:gd name="connsiteX2" fmla="*/ 236208 w 375392"/>
                <a:gd name="connsiteY2" fmla="*/ 351309 h 375142"/>
                <a:gd name="connsiteX3" fmla="*/ 0 w 375392"/>
                <a:gd name="connsiteY3" fmla="*/ 0 h 375142"/>
                <a:gd name="connsiteX4" fmla="*/ 351559 w 375392"/>
                <a:gd name="connsiteY4" fmla="*/ 235958 h 37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92" h="375142">
                  <a:moveTo>
                    <a:pt x="351559" y="235958"/>
                  </a:moveTo>
                  <a:cubicBezTo>
                    <a:pt x="383337" y="267736"/>
                    <a:pt x="383337" y="319531"/>
                    <a:pt x="351559" y="351309"/>
                  </a:cubicBezTo>
                  <a:cubicBezTo>
                    <a:pt x="319781" y="383087"/>
                    <a:pt x="267986" y="383087"/>
                    <a:pt x="236208" y="351309"/>
                  </a:cubicBezTo>
                  <a:cubicBezTo>
                    <a:pt x="204430" y="319531"/>
                    <a:pt x="0" y="0"/>
                    <a:pt x="0" y="0"/>
                  </a:cubicBezTo>
                  <a:cubicBezTo>
                    <a:pt x="0" y="0"/>
                    <a:pt x="319781" y="204180"/>
                    <a:pt x="351559" y="235958"/>
                  </a:cubicBezTo>
                  <a:close/>
                </a:path>
              </a:pathLst>
            </a:custGeom>
            <a:solidFill>
              <a:srgbClr val="F6931E"/>
            </a:solidFill>
            <a:ln w="249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A58CAEA-4417-4087-BF23-6D65CDCBE9E5}"/>
                </a:ext>
              </a:extLst>
            </p:cNvPr>
            <p:cNvSpPr/>
            <p:nvPr/>
          </p:nvSpPr>
          <p:spPr>
            <a:xfrm>
              <a:off x="665493" y="4748162"/>
              <a:ext cx="490494" cy="490494"/>
            </a:xfrm>
            <a:custGeom>
              <a:avLst/>
              <a:gdLst>
                <a:gd name="connsiteX0" fmla="*/ 473417 w 490494"/>
                <a:gd name="connsiteY0" fmla="*/ 391345 h 490494"/>
                <a:gd name="connsiteX1" fmla="*/ 473417 w 490494"/>
                <a:gd name="connsiteY1" fmla="*/ 473417 h 490494"/>
                <a:gd name="connsiteX2" fmla="*/ 391344 w 490494"/>
                <a:gd name="connsiteY2" fmla="*/ 473417 h 490494"/>
                <a:gd name="connsiteX3" fmla="*/ 0 w 490494"/>
                <a:gd name="connsiteY3" fmla="*/ 0 h 490494"/>
                <a:gd name="connsiteX4" fmla="*/ 473417 w 490494"/>
                <a:gd name="connsiteY4" fmla="*/ 391345 h 49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494" h="490494">
                  <a:moveTo>
                    <a:pt x="473417" y="391345"/>
                  </a:moveTo>
                  <a:cubicBezTo>
                    <a:pt x="496187" y="414115"/>
                    <a:pt x="496187" y="450647"/>
                    <a:pt x="473417" y="473417"/>
                  </a:cubicBezTo>
                  <a:cubicBezTo>
                    <a:pt x="450647" y="496187"/>
                    <a:pt x="414115" y="496187"/>
                    <a:pt x="391344" y="473417"/>
                  </a:cubicBezTo>
                  <a:cubicBezTo>
                    <a:pt x="368574" y="450647"/>
                    <a:pt x="0" y="0"/>
                    <a:pt x="0" y="0"/>
                  </a:cubicBezTo>
                  <a:cubicBezTo>
                    <a:pt x="0" y="0"/>
                    <a:pt x="450647" y="368825"/>
                    <a:pt x="473417" y="391345"/>
                  </a:cubicBezTo>
                  <a:close/>
                </a:path>
              </a:pathLst>
            </a:custGeom>
            <a:solidFill>
              <a:srgbClr val="FFEDCF"/>
            </a:solidFill>
            <a:ln w="249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34" name="Graphic 47">
              <a:extLst>
                <a:ext uri="{FF2B5EF4-FFF2-40B4-BE49-F238E27FC236}">
                  <a16:creationId xmlns:a16="http://schemas.microsoft.com/office/drawing/2014/main" id="{BC0FBDB3-E270-4D72-A3F3-966215932640}"/>
                </a:ext>
              </a:extLst>
            </p:cNvPr>
            <p:cNvGrpSpPr/>
            <p:nvPr/>
          </p:nvGrpSpPr>
          <p:grpSpPr>
            <a:xfrm>
              <a:off x="569159" y="5204563"/>
              <a:ext cx="1040141" cy="1040141"/>
              <a:chOff x="569159" y="5204563"/>
              <a:chExt cx="1040141" cy="1040141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659790E-527A-4908-B108-BC6F461EA34E}"/>
                  </a:ext>
                </a:extLst>
              </p:cNvPr>
              <p:cNvSpPr/>
              <p:nvPr/>
            </p:nvSpPr>
            <p:spPr>
              <a:xfrm>
                <a:off x="569159" y="5204563"/>
                <a:ext cx="1040141" cy="1040141"/>
              </a:xfrm>
              <a:custGeom>
                <a:avLst/>
                <a:gdLst>
                  <a:gd name="connsiteX0" fmla="*/ 865011 w 1040141"/>
                  <a:gd name="connsiteY0" fmla="*/ 449145 h 1040141"/>
                  <a:gd name="connsiteX1" fmla="*/ 874770 w 1040141"/>
                  <a:gd name="connsiteY1" fmla="*/ 628553 h 1040141"/>
                  <a:gd name="connsiteX2" fmla="*/ 829230 w 1040141"/>
                  <a:gd name="connsiteY2" fmla="*/ 593773 h 1040141"/>
                  <a:gd name="connsiteX3" fmla="*/ 781188 w 1040141"/>
                  <a:gd name="connsiteY3" fmla="*/ 522460 h 1040141"/>
                  <a:gd name="connsiteX4" fmla="*/ 660331 w 1040141"/>
                  <a:gd name="connsiteY4" fmla="*/ 345054 h 1040141"/>
                  <a:gd name="connsiteX5" fmla="*/ 688606 w 1040141"/>
                  <a:gd name="connsiteY5" fmla="*/ 489181 h 1040141"/>
                  <a:gd name="connsiteX6" fmla="*/ 0 w 1040141"/>
                  <a:gd name="connsiteY6" fmla="*/ 0 h 1040141"/>
                  <a:gd name="connsiteX7" fmla="*/ 478922 w 1040141"/>
                  <a:gd name="connsiteY7" fmla="*/ 674594 h 1040141"/>
                  <a:gd name="connsiteX8" fmla="*/ 329290 w 1040141"/>
                  <a:gd name="connsiteY8" fmla="*/ 645318 h 1040141"/>
                  <a:gd name="connsiteX9" fmla="*/ 520208 w 1040141"/>
                  <a:gd name="connsiteY9" fmla="*/ 775683 h 1040141"/>
                  <a:gd name="connsiteX10" fmla="*/ 589018 w 1040141"/>
                  <a:gd name="connsiteY10" fmla="*/ 823225 h 1040141"/>
                  <a:gd name="connsiteX11" fmla="*/ 628553 w 1040141"/>
                  <a:gd name="connsiteY11" fmla="*/ 874770 h 1040141"/>
                  <a:gd name="connsiteX12" fmla="*/ 449145 w 1040141"/>
                  <a:gd name="connsiteY12" fmla="*/ 865012 h 1040141"/>
                  <a:gd name="connsiteX13" fmla="*/ 903295 w 1040141"/>
                  <a:gd name="connsiteY13" fmla="*/ 1015394 h 1040141"/>
                  <a:gd name="connsiteX14" fmla="*/ 903045 w 1040141"/>
                  <a:gd name="connsiteY14" fmla="*/ 1015394 h 1040141"/>
                  <a:gd name="connsiteX15" fmla="*/ 971855 w 1040141"/>
                  <a:gd name="connsiteY15" fmla="*/ 971856 h 1040141"/>
                  <a:gd name="connsiteX16" fmla="*/ 1015394 w 1040141"/>
                  <a:gd name="connsiteY16" fmla="*/ 903045 h 1040141"/>
                  <a:gd name="connsiteX17" fmla="*/ 1015394 w 1040141"/>
                  <a:gd name="connsiteY17" fmla="*/ 903295 h 1040141"/>
                  <a:gd name="connsiteX18" fmla="*/ 865011 w 1040141"/>
                  <a:gd name="connsiteY18" fmla="*/ 449145 h 10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40141" h="1040141">
                    <a:moveTo>
                      <a:pt x="865011" y="449145"/>
                    </a:moveTo>
                    <a:cubicBezTo>
                      <a:pt x="905797" y="544229"/>
                      <a:pt x="874770" y="628553"/>
                      <a:pt x="874770" y="628553"/>
                    </a:cubicBezTo>
                    <a:cubicBezTo>
                      <a:pt x="860507" y="617544"/>
                      <a:pt x="845244" y="605783"/>
                      <a:pt x="829230" y="593773"/>
                    </a:cubicBezTo>
                    <a:cubicBezTo>
                      <a:pt x="805709" y="576007"/>
                      <a:pt x="788694" y="550985"/>
                      <a:pt x="781188" y="522460"/>
                    </a:cubicBezTo>
                    <a:cubicBezTo>
                      <a:pt x="755915" y="426375"/>
                      <a:pt x="660331" y="345054"/>
                      <a:pt x="660331" y="345054"/>
                    </a:cubicBezTo>
                    <a:lnTo>
                      <a:pt x="688606" y="489181"/>
                    </a:lnTo>
                    <a:cubicBezTo>
                      <a:pt x="395848" y="274742"/>
                      <a:pt x="0" y="0"/>
                      <a:pt x="0" y="0"/>
                    </a:cubicBezTo>
                    <a:cubicBezTo>
                      <a:pt x="0" y="0"/>
                      <a:pt x="266234" y="383838"/>
                      <a:pt x="478922" y="674594"/>
                    </a:cubicBezTo>
                    <a:lnTo>
                      <a:pt x="329290" y="645318"/>
                    </a:lnTo>
                    <a:cubicBezTo>
                      <a:pt x="329290" y="645318"/>
                      <a:pt x="416617" y="748409"/>
                      <a:pt x="520208" y="775683"/>
                    </a:cubicBezTo>
                    <a:cubicBezTo>
                      <a:pt x="547732" y="782939"/>
                      <a:pt x="571753" y="800455"/>
                      <a:pt x="589018" y="823225"/>
                    </a:cubicBezTo>
                    <a:cubicBezTo>
                      <a:pt x="602781" y="841491"/>
                      <a:pt x="616042" y="858756"/>
                      <a:pt x="628553" y="874770"/>
                    </a:cubicBezTo>
                    <a:cubicBezTo>
                      <a:pt x="628553" y="874770"/>
                      <a:pt x="544229" y="905547"/>
                      <a:pt x="449145" y="865012"/>
                    </a:cubicBezTo>
                    <a:cubicBezTo>
                      <a:pt x="449145" y="865012"/>
                      <a:pt x="702869" y="1118735"/>
                      <a:pt x="903295" y="1015394"/>
                    </a:cubicBezTo>
                    <a:cubicBezTo>
                      <a:pt x="903295" y="1015394"/>
                      <a:pt x="903045" y="1015394"/>
                      <a:pt x="903045" y="1015394"/>
                    </a:cubicBezTo>
                    <a:cubicBezTo>
                      <a:pt x="928067" y="1006386"/>
                      <a:pt x="951588" y="992123"/>
                      <a:pt x="971855" y="971856"/>
                    </a:cubicBezTo>
                    <a:cubicBezTo>
                      <a:pt x="991873" y="951838"/>
                      <a:pt x="1006386" y="928067"/>
                      <a:pt x="1015394" y="903045"/>
                    </a:cubicBezTo>
                    <a:cubicBezTo>
                      <a:pt x="1015394" y="903045"/>
                      <a:pt x="1015394" y="903295"/>
                      <a:pt x="1015394" y="903295"/>
                    </a:cubicBezTo>
                    <a:cubicBezTo>
                      <a:pt x="1118735" y="702619"/>
                      <a:pt x="865011" y="449145"/>
                      <a:pt x="865011" y="449145"/>
                    </a:cubicBezTo>
                    <a:close/>
                  </a:path>
                </a:pathLst>
              </a:custGeom>
              <a:solidFill>
                <a:srgbClr val="F6931E"/>
              </a:solidFill>
              <a:ln w="249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4CDA91D-0D5B-47A9-9512-1957D282D8FD}"/>
                  </a:ext>
                </a:extLst>
              </p:cNvPr>
              <p:cNvSpPr/>
              <p:nvPr/>
            </p:nvSpPr>
            <p:spPr>
              <a:xfrm>
                <a:off x="913962" y="5549617"/>
                <a:ext cx="630179" cy="629929"/>
              </a:xfrm>
              <a:custGeom>
                <a:avLst/>
                <a:gdLst>
                  <a:gd name="connsiteX0" fmla="*/ 590019 w 630179"/>
                  <a:gd name="connsiteY0" fmla="*/ 396099 h 629929"/>
                  <a:gd name="connsiteX1" fmla="*/ 590019 w 630179"/>
                  <a:gd name="connsiteY1" fmla="*/ 589769 h 629929"/>
                  <a:gd name="connsiteX2" fmla="*/ 396349 w 630179"/>
                  <a:gd name="connsiteY2" fmla="*/ 589769 h 629929"/>
                  <a:gd name="connsiteX3" fmla="*/ 0 w 630179"/>
                  <a:gd name="connsiteY3" fmla="*/ 0 h 629929"/>
                  <a:gd name="connsiteX4" fmla="*/ 590019 w 630179"/>
                  <a:gd name="connsiteY4" fmla="*/ 396099 h 629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179" h="629929">
                    <a:moveTo>
                      <a:pt x="590019" y="396099"/>
                    </a:moveTo>
                    <a:cubicBezTo>
                      <a:pt x="643566" y="449646"/>
                      <a:pt x="643566" y="536222"/>
                      <a:pt x="590019" y="589769"/>
                    </a:cubicBezTo>
                    <a:cubicBezTo>
                      <a:pt x="536472" y="643316"/>
                      <a:pt x="449896" y="643316"/>
                      <a:pt x="396349" y="589769"/>
                    </a:cubicBezTo>
                    <a:cubicBezTo>
                      <a:pt x="342802" y="536222"/>
                      <a:pt x="0" y="0"/>
                      <a:pt x="0" y="0"/>
                    </a:cubicBezTo>
                    <a:cubicBezTo>
                      <a:pt x="0" y="0"/>
                      <a:pt x="536472" y="342802"/>
                      <a:pt x="590019" y="396099"/>
                    </a:cubicBezTo>
                    <a:close/>
                  </a:path>
                </a:pathLst>
              </a:custGeom>
              <a:solidFill>
                <a:srgbClr val="FFEDCF"/>
              </a:solidFill>
              <a:ln w="249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37" name="Graphic 47">
                <a:extLst>
                  <a:ext uri="{FF2B5EF4-FFF2-40B4-BE49-F238E27FC236}">
                    <a16:creationId xmlns:a16="http://schemas.microsoft.com/office/drawing/2014/main" id="{2E6DA5AD-18BF-44A3-94E4-5A6056002240}"/>
                  </a:ext>
                </a:extLst>
              </p:cNvPr>
              <p:cNvGrpSpPr/>
              <p:nvPr/>
            </p:nvGrpSpPr>
            <p:grpSpPr>
              <a:xfrm>
                <a:off x="1285539" y="5921194"/>
                <a:ext cx="227700" cy="227200"/>
                <a:chOff x="1285539" y="5921194"/>
                <a:chExt cx="227700" cy="227200"/>
              </a:xfrm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F97570A1-610F-470B-A555-2EB5E6875FC4}"/>
                    </a:ext>
                  </a:extLst>
                </p:cNvPr>
                <p:cNvSpPr/>
                <p:nvPr/>
              </p:nvSpPr>
              <p:spPr>
                <a:xfrm>
                  <a:off x="1285539" y="5921194"/>
                  <a:ext cx="227199" cy="227200"/>
                </a:xfrm>
                <a:custGeom>
                  <a:avLst/>
                  <a:gdLst>
                    <a:gd name="connsiteX0" fmla="*/ 215940 w 227199"/>
                    <a:gd name="connsiteY0" fmla="*/ 94083 h 227200"/>
                    <a:gd name="connsiteX1" fmla="*/ 215940 w 227199"/>
                    <a:gd name="connsiteY1" fmla="*/ 94083 h 227200"/>
                    <a:gd name="connsiteX2" fmla="*/ 211436 w 227199"/>
                    <a:gd name="connsiteY2" fmla="*/ 88078 h 227200"/>
                    <a:gd name="connsiteX3" fmla="*/ 200677 w 227199"/>
                    <a:gd name="connsiteY3" fmla="*/ 62305 h 227200"/>
                    <a:gd name="connsiteX4" fmla="*/ 199676 w 227199"/>
                    <a:gd name="connsiteY4" fmla="*/ 55049 h 227200"/>
                    <a:gd name="connsiteX5" fmla="*/ 199676 w 227199"/>
                    <a:gd name="connsiteY5" fmla="*/ 55049 h 227200"/>
                    <a:gd name="connsiteX6" fmla="*/ 172151 w 227199"/>
                    <a:gd name="connsiteY6" fmla="*/ 27524 h 227200"/>
                    <a:gd name="connsiteX7" fmla="*/ 172151 w 227199"/>
                    <a:gd name="connsiteY7" fmla="*/ 27524 h 227200"/>
                    <a:gd name="connsiteX8" fmla="*/ 164895 w 227199"/>
                    <a:gd name="connsiteY8" fmla="*/ 26523 h 227200"/>
                    <a:gd name="connsiteX9" fmla="*/ 139122 w 227199"/>
                    <a:gd name="connsiteY9" fmla="*/ 15764 h 227200"/>
                    <a:gd name="connsiteX10" fmla="*/ 133117 w 227199"/>
                    <a:gd name="connsiteY10" fmla="*/ 11260 h 227200"/>
                    <a:gd name="connsiteX11" fmla="*/ 133117 w 227199"/>
                    <a:gd name="connsiteY11" fmla="*/ 11260 h 227200"/>
                    <a:gd name="connsiteX12" fmla="*/ 94083 w 227199"/>
                    <a:gd name="connsiteY12" fmla="*/ 11260 h 227200"/>
                    <a:gd name="connsiteX13" fmla="*/ 94083 w 227199"/>
                    <a:gd name="connsiteY13" fmla="*/ 11260 h 227200"/>
                    <a:gd name="connsiteX14" fmla="*/ 88078 w 227199"/>
                    <a:gd name="connsiteY14" fmla="*/ 15764 h 227200"/>
                    <a:gd name="connsiteX15" fmla="*/ 62305 w 227199"/>
                    <a:gd name="connsiteY15" fmla="*/ 26523 h 227200"/>
                    <a:gd name="connsiteX16" fmla="*/ 55048 w 227199"/>
                    <a:gd name="connsiteY16" fmla="*/ 27524 h 227200"/>
                    <a:gd name="connsiteX17" fmla="*/ 55048 w 227199"/>
                    <a:gd name="connsiteY17" fmla="*/ 27524 h 227200"/>
                    <a:gd name="connsiteX18" fmla="*/ 27524 w 227199"/>
                    <a:gd name="connsiteY18" fmla="*/ 55049 h 227200"/>
                    <a:gd name="connsiteX19" fmla="*/ 27524 w 227199"/>
                    <a:gd name="connsiteY19" fmla="*/ 55049 h 227200"/>
                    <a:gd name="connsiteX20" fmla="*/ 26523 w 227199"/>
                    <a:gd name="connsiteY20" fmla="*/ 62305 h 227200"/>
                    <a:gd name="connsiteX21" fmla="*/ 15764 w 227199"/>
                    <a:gd name="connsiteY21" fmla="*/ 88078 h 227200"/>
                    <a:gd name="connsiteX22" fmla="*/ 11260 w 227199"/>
                    <a:gd name="connsiteY22" fmla="*/ 94083 h 227200"/>
                    <a:gd name="connsiteX23" fmla="*/ 11260 w 227199"/>
                    <a:gd name="connsiteY23" fmla="*/ 94083 h 227200"/>
                    <a:gd name="connsiteX24" fmla="*/ 11260 w 227199"/>
                    <a:gd name="connsiteY24" fmla="*/ 133117 h 227200"/>
                    <a:gd name="connsiteX25" fmla="*/ 11260 w 227199"/>
                    <a:gd name="connsiteY25" fmla="*/ 133117 h 227200"/>
                    <a:gd name="connsiteX26" fmla="*/ 15764 w 227199"/>
                    <a:gd name="connsiteY26" fmla="*/ 139122 h 227200"/>
                    <a:gd name="connsiteX27" fmla="*/ 26523 w 227199"/>
                    <a:gd name="connsiteY27" fmla="*/ 164895 h 227200"/>
                    <a:gd name="connsiteX28" fmla="*/ 27524 w 227199"/>
                    <a:gd name="connsiteY28" fmla="*/ 172152 h 227200"/>
                    <a:gd name="connsiteX29" fmla="*/ 27524 w 227199"/>
                    <a:gd name="connsiteY29" fmla="*/ 172152 h 227200"/>
                    <a:gd name="connsiteX30" fmla="*/ 55048 w 227199"/>
                    <a:gd name="connsiteY30" fmla="*/ 199676 h 227200"/>
                    <a:gd name="connsiteX31" fmla="*/ 55048 w 227199"/>
                    <a:gd name="connsiteY31" fmla="*/ 199676 h 227200"/>
                    <a:gd name="connsiteX32" fmla="*/ 62305 w 227199"/>
                    <a:gd name="connsiteY32" fmla="*/ 200677 h 227200"/>
                    <a:gd name="connsiteX33" fmla="*/ 88078 w 227199"/>
                    <a:gd name="connsiteY33" fmla="*/ 211436 h 227200"/>
                    <a:gd name="connsiteX34" fmla="*/ 94083 w 227199"/>
                    <a:gd name="connsiteY34" fmla="*/ 215940 h 227200"/>
                    <a:gd name="connsiteX35" fmla="*/ 94083 w 227199"/>
                    <a:gd name="connsiteY35" fmla="*/ 215940 h 227200"/>
                    <a:gd name="connsiteX36" fmla="*/ 133117 w 227199"/>
                    <a:gd name="connsiteY36" fmla="*/ 215940 h 227200"/>
                    <a:gd name="connsiteX37" fmla="*/ 133117 w 227199"/>
                    <a:gd name="connsiteY37" fmla="*/ 215940 h 227200"/>
                    <a:gd name="connsiteX38" fmla="*/ 139122 w 227199"/>
                    <a:gd name="connsiteY38" fmla="*/ 211436 h 227200"/>
                    <a:gd name="connsiteX39" fmla="*/ 164895 w 227199"/>
                    <a:gd name="connsiteY39" fmla="*/ 200677 h 227200"/>
                    <a:gd name="connsiteX40" fmla="*/ 172151 w 227199"/>
                    <a:gd name="connsiteY40" fmla="*/ 199676 h 227200"/>
                    <a:gd name="connsiteX41" fmla="*/ 172151 w 227199"/>
                    <a:gd name="connsiteY41" fmla="*/ 199676 h 227200"/>
                    <a:gd name="connsiteX42" fmla="*/ 199676 w 227199"/>
                    <a:gd name="connsiteY42" fmla="*/ 172152 h 227200"/>
                    <a:gd name="connsiteX43" fmla="*/ 199676 w 227199"/>
                    <a:gd name="connsiteY43" fmla="*/ 172152 h 227200"/>
                    <a:gd name="connsiteX44" fmla="*/ 200677 w 227199"/>
                    <a:gd name="connsiteY44" fmla="*/ 164895 h 227200"/>
                    <a:gd name="connsiteX45" fmla="*/ 211436 w 227199"/>
                    <a:gd name="connsiteY45" fmla="*/ 139122 h 227200"/>
                    <a:gd name="connsiteX46" fmla="*/ 215940 w 227199"/>
                    <a:gd name="connsiteY46" fmla="*/ 133117 h 227200"/>
                    <a:gd name="connsiteX47" fmla="*/ 215940 w 227199"/>
                    <a:gd name="connsiteY47" fmla="*/ 133117 h 227200"/>
                    <a:gd name="connsiteX48" fmla="*/ 215940 w 227199"/>
                    <a:gd name="connsiteY48" fmla="*/ 94083 h 22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227199" h="227200">
                      <a:moveTo>
                        <a:pt x="215940" y="94083"/>
                      </a:moveTo>
                      <a:lnTo>
                        <a:pt x="215940" y="94083"/>
                      </a:lnTo>
                      <a:cubicBezTo>
                        <a:pt x="213688" y="92832"/>
                        <a:pt x="212187" y="90580"/>
                        <a:pt x="211436" y="88078"/>
                      </a:cubicBezTo>
                      <a:cubicBezTo>
                        <a:pt x="209184" y="79070"/>
                        <a:pt x="205681" y="70312"/>
                        <a:pt x="200677" y="62305"/>
                      </a:cubicBezTo>
                      <a:cubicBezTo>
                        <a:pt x="199426" y="60053"/>
                        <a:pt x="198925" y="57551"/>
                        <a:pt x="199676" y="55049"/>
                      </a:cubicBezTo>
                      <a:lnTo>
                        <a:pt x="199676" y="55049"/>
                      </a:lnTo>
                      <a:cubicBezTo>
                        <a:pt x="204180" y="38284"/>
                        <a:pt x="188916" y="23020"/>
                        <a:pt x="172151" y="27524"/>
                      </a:cubicBezTo>
                      <a:lnTo>
                        <a:pt x="172151" y="27524"/>
                      </a:lnTo>
                      <a:cubicBezTo>
                        <a:pt x="169649" y="28275"/>
                        <a:pt x="167147" y="27774"/>
                        <a:pt x="164895" y="26523"/>
                      </a:cubicBezTo>
                      <a:cubicBezTo>
                        <a:pt x="156638" y="21769"/>
                        <a:pt x="148130" y="18266"/>
                        <a:pt x="139122" y="15764"/>
                      </a:cubicBezTo>
                      <a:cubicBezTo>
                        <a:pt x="136620" y="15013"/>
                        <a:pt x="134368" y="13512"/>
                        <a:pt x="133117" y="11260"/>
                      </a:cubicBezTo>
                      <a:lnTo>
                        <a:pt x="133117" y="11260"/>
                      </a:lnTo>
                      <a:cubicBezTo>
                        <a:pt x="124359" y="-3753"/>
                        <a:pt x="102841" y="-3753"/>
                        <a:pt x="94083" y="11260"/>
                      </a:cubicBezTo>
                      <a:lnTo>
                        <a:pt x="94083" y="11260"/>
                      </a:lnTo>
                      <a:cubicBezTo>
                        <a:pt x="92832" y="13512"/>
                        <a:pt x="90580" y="15013"/>
                        <a:pt x="88078" y="15764"/>
                      </a:cubicBezTo>
                      <a:cubicBezTo>
                        <a:pt x="79070" y="18016"/>
                        <a:pt x="70312" y="21519"/>
                        <a:pt x="62305" y="26523"/>
                      </a:cubicBezTo>
                      <a:cubicBezTo>
                        <a:pt x="60053" y="27774"/>
                        <a:pt x="57551" y="28275"/>
                        <a:pt x="55048" y="27524"/>
                      </a:cubicBezTo>
                      <a:lnTo>
                        <a:pt x="55048" y="27524"/>
                      </a:lnTo>
                      <a:cubicBezTo>
                        <a:pt x="38284" y="23020"/>
                        <a:pt x="23020" y="38284"/>
                        <a:pt x="27524" y="55049"/>
                      </a:cubicBezTo>
                      <a:lnTo>
                        <a:pt x="27524" y="55049"/>
                      </a:lnTo>
                      <a:cubicBezTo>
                        <a:pt x="28275" y="57551"/>
                        <a:pt x="27774" y="60053"/>
                        <a:pt x="26523" y="62305"/>
                      </a:cubicBezTo>
                      <a:cubicBezTo>
                        <a:pt x="21769" y="70562"/>
                        <a:pt x="18266" y="79070"/>
                        <a:pt x="15764" y="88078"/>
                      </a:cubicBezTo>
                      <a:cubicBezTo>
                        <a:pt x="15013" y="90580"/>
                        <a:pt x="13512" y="92832"/>
                        <a:pt x="11260" y="94083"/>
                      </a:cubicBezTo>
                      <a:lnTo>
                        <a:pt x="11260" y="94083"/>
                      </a:lnTo>
                      <a:cubicBezTo>
                        <a:pt x="-3753" y="102841"/>
                        <a:pt x="-3753" y="124359"/>
                        <a:pt x="11260" y="133117"/>
                      </a:cubicBezTo>
                      <a:lnTo>
                        <a:pt x="11260" y="133117"/>
                      </a:lnTo>
                      <a:cubicBezTo>
                        <a:pt x="13512" y="134368"/>
                        <a:pt x="15013" y="136620"/>
                        <a:pt x="15764" y="139122"/>
                      </a:cubicBezTo>
                      <a:cubicBezTo>
                        <a:pt x="18016" y="148130"/>
                        <a:pt x="21519" y="156888"/>
                        <a:pt x="26523" y="164895"/>
                      </a:cubicBezTo>
                      <a:cubicBezTo>
                        <a:pt x="27774" y="167147"/>
                        <a:pt x="28275" y="169649"/>
                        <a:pt x="27524" y="172152"/>
                      </a:cubicBezTo>
                      <a:lnTo>
                        <a:pt x="27524" y="172152"/>
                      </a:lnTo>
                      <a:cubicBezTo>
                        <a:pt x="23020" y="188916"/>
                        <a:pt x="38284" y="204180"/>
                        <a:pt x="55048" y="199676"/>
                      </a:cubicBezTo>
                      <a:lnTo>
                        <a:pt x="55048" y="199676"/>
                      </a:lnTo>
                      <a:cubicBezTo>
                        <a:pt x="57551" y="198925"/>
                        <a:pt x="60053" y="199426"/>
                        <a:pt x="62305" y="200677"/>
                      </a:cubicBezTo>
                      <a:cubicBezTo>
                        <a:pt x="70562" y="205431"/>
                        <a:pt x="79070" y="208934"/>
                        <a:pt x="88078" y="211436"/>
                      </a:cubicBezTo>
                      <a:cubicBezTo>
                        <a:pt x="90580" y="212187"/>
                        <a:pt x="92832" y="213688"/>
                        <a:pt x="94083" y="215940"/>
                      </a:cubicBezTo>
                      <a:lnTo>
                        <a:pt x="94083" y="215940"/>
                      </a:lnTo>
                      <a:cubicBezTo>
                        <a:pt x="102841" y="230953"/>
                        <a:pt x="124359" y="230953"/>
                        <a:pt x="133117" y="215940"/>
                      </a:cubicBezTo>
                      <a:lnTo>
                        <a:pt x="133117" y="215940"/>
                      </a:lnTo>
                      <a:cubicBezTo>
                        <a:pt x="134368" y="213688"/>
                        <a:pt x="136620" y="212187"/>
                        <a:pt x="139122" y="211436"/>
                      </a:cubicBezTo>
                      <a:cubicBezTo>
                        <a:pt x="148130" y="209184"/>
                        <a:pt x="156888" y="205681"/>
                        <a:pt x="164895" y="200677"/>
                      </a:cubicBezTo>
                      <a:cubicBezTo>
                        <a:pt x="167147" y="199426"/>
                        <a:pt x="169649" y="198925"/>
                        <a:pt x="172151" y="199676"/>
                      </a:cubicBezTo>
                      <a:lnTo>
                        <a:pt x="172151" y="199676"/>
                      </a:lnTo>
                      <a:cubicBezTo>
                        <a:pt x="188916" y="204180"/>
                        <a:pt x="204180" y="188916"/>
                        <a:pt x="199676" y="172152"/>
                      </a:cubicBezTo>
                      <a:lnTo>
                        <a:pt x="199676" y="172152"/>
                      </a:lnTo>
                      <a:cubicBezTo>
                        <a:pt x="198925" y="169649"/>
                        <a:pt x="199426" y="167147"/>
                        <a:pt x="200677" y="164895"/>
                      </a:cubicBezTo>
                      <a:cubicBezTo>
                        <a:pt x="205431" y="156638"/>
                        <a:pt x="208934" y="148130"/>
                        <a:pt x="211436" y="139122"/>
                      </a:cubicBezTo>
                      <a:cubicBezTo>
                        <a:pt x="212187" y="136620"/>
                        <a:pt x="213688" y="134368"/>
                        <a:pt x="215940" y="133117"/>
                      </a:cubicBezTo>
                      <a:lnTo>
                        <a:pt x="215940" y="133117"/>
                      </a:lnTo>
                      <a:cubicBezTo>
                        <a:pt x="230953" y="124359"/>
                        <a:pt x="230953" y="102841"/>
                        <a:pt x="215940" y="94083"/>
                      </a:cubicBezTo>
                      <a:close/>
                    </a:path>
                  </a:pathLst>
                </a:custGeom>
                <a:solidFill>
                  <a:srgbClr val="8A5E3C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41BCBCBC-5360-4247-9145-0FA77073EE32}"/>
                    </a:ext>
                  </a:extLst>
                </p:cNvPr>
                <p:cNvSpPr/>
                <p:nvPr/>
              </p:nvSpPr>
              <p:spPr>
                <a:xfrm>
                  <a:off x="1318631" y="5976806"/>
                  <a:ext cx="47416" cy="47416"/>
                </a:xfrm>
                <a:custGeom>
                  <a:avLst/>
                  <a:gdLst>
                    <a:gd name="connsiteX0" fmla="*/ 40473 w 47416"/>
                    <a:gd name="connsiteY0" fmla="*/ 6944 h 47416"/>
                    <a:gd name="connsiteX1" fmla="*/ 40473 w 47416"/>
                    <a:gd name="connsiteY1" fmla="*/ 40473 h 47416"/>
                    <a:gd name="connsiteX2" fmla="*/ 6944 w 47416"/>
                    <a:gd name="connsiteY2" fmla="*/ 40473 h 47416"/>
                    <a:gd name="connsiteX3" fmla="*/ 6944 w 47416"/>
                    <a:gd name="connsiteY3" fmla="*/ 6944 h 47416"/>
                    <a:gd name="connsiteX4" fmla="*/ 40473 w 47416"/>
                    <a:gd name="connsiteY4" fmla="*/ 6944 h 47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16" h="47416">
                      <a:moveTo>
                        <a:pt x="40473" y="6944"/>
                      </a:moveTo>
                      <a:cubicBezTo>
                        <a:pt x="49731" y="16202"/>
                        <a:pt x="49731" y="31215"/>
                        <a:pt x="40473" y="40473"/>
                      </a:cubicBezTo>
                      <a:cubicBezTo>
                        <a:pt x="31215" y="49731"/>
                        <a:pt x="16202" y="49731"/>
                        <a:pt x="6944" y="40473"/>
                      </a:cubicBezTo>
                      <a:cubicBezTo>
                        <a:pt x="-2315" y="31215"/>
                        <a:pt x="-2315" y="16202"/>
                        <a:pt x="6944" y="6944"/>
                      </a:cubicBezTo>
                      <a:cubicBezTo>
                        <a:pt x="16202" y="-2315"/>
                        <a:pt x="31215" y="-2315"/>
                        <a:pt x="40473" y="694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BF90969B-9926-4159-A311-14190C222ED8}"/>
                    </a:ext>
                  </a:extLst>
                </p:cNvPr>
                <p:cNvSpPr/>
                <p:nvPr/>
              </p:nvSpPr>
              <p:spPr>
                <a:xfrm>
                  <a:off x="1442740" y="6012087"/>
                  <a:ext cx="47416" cy="47416"/>
                </a:xfrm>
                <a:custGeom>
                  <a:avLst/>
                  <a:gdLst>
                    <a:gd name="connsiteX0" fmla="*/ 40473 w 47416"/>
                    <a:gd name="connsiteY0" fmla="*/ 6944 h 47416"/>
                    <a:gd name="connsiteX1" fmla="*/ 40473 w 47416"/>
                    <a:gd name="connsiteY1" fmla="*/ 40473 h 47416"/>
                    <a:gd name="connsiteX2" fmla="*/ 6944 w 47416"/>
                    <a:gd name="connsiteY2" fmla="*/ 40473 h 47416"/>
                    <a:gd name="connsiteX3" fmla="*/ 6944 w 47416"/>
                    <a:gd name="connsiteY3" fmla="*/ 6944 h 47416"/>
                    <a:gd name="connsiteX4" fmla="*/ 40473 w 47416"/>
                    <a:gd name="connsiteY4" fmla="*/ 6944 h 47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16" h="47416">
                      <a:moveTo>
                        <a:pt x="40473" y="6944"/>
                      </a:moveTo>
                      <a:cubicBezTo>
                        <a:pt x="49731" y="16202"/>
                        <a:pt x="49731" y="31215"/>
                        <a:pt x="40473" y="40473"/>
                      </a:cubicBezTo>
                      <a:cubicBezTo>
                        <a:pt x="31215" y="49731"/>
                        <a:pt x="16202" y="49731"/>
                        <a:pt x="6944" y="40473"/>
                      </a:cubicBezTo>
                      <a:cubicBezTo>
                        <a:pt x="-2315" y="31215"/>
                        <a:pt x="-2315" y="16202"/>
                        <a:pt x="6944" y="6944"/>
                      </a:cubicBezTo>
                      <a:cubicBezTo>
                        <a:pt x="16202" y="-2315"/>
                        <a:pt x="31215" y="-2315"/>
                        <a:pt x="40473" y="694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2CFD1E4A-B3D9-4975-BAC7-51277482136E}"/>
                    </a:ext>
                  </a:extLst>
                </p:cNvPr>
                <p:cNvSpPr/>
                <p:nvPr/>
              </p:nvSpPr>
              <p:spPr>
                <a:xfrm>
                  <a:off x="1386378" y="6014777"/>
                  <a:ext cx="25522" cy="25522"/>
                </a:xfrm>
                <a:custGeom>
                  <a:avLst/>
                  <a:gdLst>
                    <a:gd name="connsiteX0" fmla="*/ 21769 w 25522"/>
                    <a:gd name="connsiteY0" fmla="*/ 3753 h 25522"/>
                    <a:gd name="connsiteX1" fmla="*/ 21769 w 25522"/>
                    <a:gd name="connsiteY1" fmla="*/ 21769 h 25522"/>
                    <a:gd name="connsiteX2" fmla="*/ 3753 w 25522"/>
                    <a:gd name="connsiteY2" fmla="*/ 21769 h 25522"/>
                    <a:gd name="connsiteX3" fmla="*/ 3753 w 25522"/>
                    <a:gd name="connsiteY3" fmla="*/ 3753 h 25522"/>
                    <a:gd name="connsiteX4" fmla="*/ 21769 w 25522"/>
                    <a:gd name="connsiteY4" fmla="*/ 3753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522">
                      <a:moveTo>
                        <a:pt x="21769" y="3753"/>
                      </a:moveTo>
                      <a:cubicBezTo>
                        <a:pt x="26774" y="8758"/>
                        <a:pt x="26774" y="16765"/>
                        <a:pt x="21769" y="21769"/>
                      </a:cubicBezTo>
                      <a:cubicBezTo>
                        <a:pt x="16765" y="26774"/>
                        <a:pt x="8758" y="26774"/>
                        <a:pt x="3753" y="21769"/>
                      </a:cubicBezTo>
                      <a:cubicBezTo>
                        <a:pt x="-1251" y="16765"/>
                        <a:pt x="-1251" y="8758"/>
                        <a:pt x="3753" y="3753"/>
                      </a:cubicBezTo>
                      <a:cubicBezTo>
                        <a:pt x="8758" y="-1251"/>
                        <a:pt x="16765" y="-1251"/>
                        <a:pt x="21769" y="3753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F3517AA9-1192-49A0-9E61-0D92BD13D354}"/>
                    </a:ext>
                  </a:extLst>
                </p:cNvPr>
                <p:cNvSpPr/>
                <p:nvPr/>
              </p:nvSpPr>
              <p:spPr>
                <a:xfrm>
                  <a:off x="1337835" y="6070576"/>
                  <a:ext cx="25522" cy="25522"/>
                </a:xfrm>
                <a:custGeom>
                  <a:avLst/>
                  <a:gdLst>
                    <a:gd name="connsiteX0" fmla="*/ 25522 w 25522"/>
                    <a:gd name="connsiteY0" fmla="*/ 12761 h 25522"/>
                    <a:gd name="connsiteX1" fmla="*/ 12761 w 25522"/>
                    <a:gd name="connsiteY1" fmla="*/ 25522 h 25522"/>
                    <a:gd name="connsiteX2" fmla="*/ 0 w 25522"/>
                    <a:gd name="connsiteY2" fmla="*/ 12761 h 25522"/>
                    <a:gd name="connsiteX3" fmla="*/ 12761 w 25522"/>
                    <a:gd name="connsiteY3" fmla="*/ 0 h 25522"/>
                    <a:gd name="connsiteX4" fmla="*/ 25522 w 25522"/>
                    <a:gd name="connsiteY4" fmla="*/ 12761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522">
                      <a:moveTo>
                        <a:pt x="25522" y="12761"/>
                      </a:moveTo>
                      <a:cubicBezTo>
                        <a:pt x="25522" y="19809"/>
                        <a:pt x="19809" y="25522"/>
                        <a:pt x="12761" y="25522"/>
                      </a:cubicBezTo>
                      <a:cubicBezTo>
                        <a:pt x="5713" y="25522"/>
                        <a:pt x="0" y="19809"/>
                        <a:pt x="0" y="12761"/>
                      </a:cubicBezTo>
                      <a:cubicBezTo>
                        <a:pt x="0" y="5713"/>
                        <a:pt x="5713" y="0"/>
                        <a:pt x="12761" y="0"/>
                      </a:cubicBezTo>
                      <a:cubicBezTo>
                        <a:pt x="19809" y="0"/>
                        <a:pt x="25522" y="5713"/>
                        <a:pt x="25522" y="12761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8A83AAB4-989C-49DB-BFA6-834079322F5A}"/>
                    </a:ext>
                  </a:extLst>
                </p:cNvPr>
                <p:cNvSpPr/>
                <p:nvPr/>
              </p:nvSpPr>
              <p:spPr>
                <a:xfrm>
                  <a:off x="1394072" y="6070169"/>
                  <a:ext cx="44914" cy="45008"/>
                </a:xfrm>
                <a:custGeom>
                  <a:avLst/>
                  <a:gdLst>
                    <a:gd name="connsiteX0" fmla="*/ 38346 w 44914"/>
                    <a:gd name="connsiteY0" fmla="*/ 6662 h 45008"/>
                    <a:gd name="connsiteX1" fmla="*/ 38346 w 44914"/>
                    <a:gd name="connsiteY1" fmla="*/ 38440 h 45008"/>
                    <a:gd name="connsiteX2" fmla="*/ 6568 w 44914"/>
                    <a:gd name="connsiteY2" fmla="*/ 38440 h 45008"/>
                    <a:gd name="connsiteX3" fmla="*/ 6568 w 44914"/>
                    <a:gd name="connsiteY3" fmla="*/ 6662 h 45008"/>
                    <a:gd name="connsiteX4" fmla="*/ 38346 w 44914"/>
                    <a:gd name="connsiteY4" fmla="*/ 6662 h 45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914" h="45008">
                      <a:moveTo>
                        <a:pt x="38346" y="6662"/>
                      </a:moveTo>
                      <a:cubicBezTo>
                        <a:pt x="47104" y="15420"/>
                        <a:pt x="47104" y="29683"/>
                        <a:pt x="38346" y="38440"/>
                      </a:cubicBezTo>
                      <a:cubicBezTo>
                        <a:pt x="29589" y="47198"/>
                        <a:pt x="15326" y="47198"/>
                        <a:pt x="6568" y="38440"/>
                      </a:cubicBezTo>
                      <a:cubicBezTo>
                        <a:pt x="-2189" y="29683"/>
                        <a:pt x="-2189" y="15420"/>
                        <a:pt x="6568" y="6662"/>
                      </a:cubicBezTo>
                      <a:cubicBezTo>
                        <a:pt x="15326" y="-2095"/>
                        <a:pt x="29589" y="-2345"/>
                        <a:pt x="38346" y="6662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D47A24C9-D0D7-4196-851B-B784356390A4}"/>
                    </a:ext>
                  </a:extLst>
                </p:cNvPr>
                <p:cNvSpPr/>
                <p:nvPr/>
              </p:nvSpPr>
              <p:spPr>
                <a:xfrm>
                  <a:off x="1397638" y="5949156"/>
                  <a:ext cx="25522" cy="25334"/>
                </a:xfrm>
                <a:custGeom>
                  <a:avLst/>
                  <a:gdLst>
                    <a:gd name="connsiteX0" fmla="*/ 21769 w 25522"/>
                    <a:gd name="connsiteY0" fmla="*/ 3566 h 25334"/>
                    <a:gd name="connsiteX1" fmla="*/ 21769 w 25522"/>
                    <a:gd name="connsiteY1" fmla="*/ 21582 h 25334"/>
                    <a:gd name="connsiteX2" fmla="*/ 3753 w 25522"/>
                    <a:gd name="connsiteY2" fmla="*/ 21582 h 25334"/>
                    <a:gd name="connsiteX3" fmla="*/ 3753 w 25522"/>
                    <a:gd name="connsiteY3" fmla="*/ 3566 h 25334"/>
                    <a:gd name="connsiteX4" fmla="*/ 21769 w 25522"/>
                    <a:gd name="connsiteY4" fmla="*/ 3566 h 2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334">
                      <a:moveTo>
                        <a:pt x="21769" y="3566"/>
                      </a:moveTo>
                      <a:cubicBezTo>
                        <a:pt x="26774" y="8570"/>
                        <a:pt x="26774" y="16577"/>
                        <a:pt x="21769" y="21582"/>
                      </a:cubicBezTo>
                      <a:cubicBezTo>
                        <a:pt x="16765" y="26586"/>
                        <a:pt x="8758" y="26586"/>
                        <a:pt x="3753" y="21582"/>
                      </a:cubicBezTo>
                      <a:cubicBezTo>
                        <a:pt x="-1251" y="16577"/>
                        <a:pt x="-1251" y="8570"/>
                        <a:pt x="3753" y="3566"/>
                      </a:cubicBezTo>
                      <a:cubicBezTo>
                        <a:pt x="8758" y="-1189"/>
                        <a:pt x="16765" y="-1189"/>
                        <a:pt x="21769" y="3566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BB180306-EDC4-46D5-8AA3-3FB222E29EEF}"/>
                    </a:ext>
                  </a:extLst>
                </p:cNvPr>
                <p:cNvSpPr/>
                <p:nvPr/>
              </p:nvSpPr>
              <p:spPr>
                <a:xfrm>
                  <a:off x="1374117" y="5936708"/>
                  <a:ext cx="139122" cy="211436"/>
                </a:xfrm>
                <a:custGeom>
                  <a:avLst/>
                  <a:gdLst>
                    <a:gd name="connsiteX0" fmla="*/ 83824 w 139122"/>
                    <a:gd name="connsiteY0" fmla="*/ 12011 h 211436"/>
                    <a:gd name="connsiteX1" fmla="*/ 83824 w 139122"/>
                    <a:gd name="connsiteY1" fmla="*/ 12011 h 211436"/>
                    <a:gd name="connsiteX2" fmla="*/ 76567 w 139122"/>
                    <a:gd name="connsiteY2" fmla="*/ 11010 h 211436"/>
                    <a:gd name="connsiteX3" fmla="*/ 50795 w 139122"/>
                    <a:gd name="connsiteY3" fmla="*/ 250 h 211436"/>
                    <a:gd name="connsiteX4" fmla="*/ 50294 w 139122"/>
                    <a:gd name="connsiteY4" fmla="*/ 0 h 211436"/>
                    <a:gd name="connsiteX5" fmla="*/ 90079 w 139122"/>
                    <a:gd name="connsiteY5" fmla="*/ 103841 h 211436"/>
                    <a:gd name="connsiteX6" fmla="*/ 0 w 139122"/>
                    <a:gd name="connsiteY6" fmla="*/ 195672 h 211436"/>
                    <a:gd name="connsiteX7" fmla="*/ 6005 w 139122"/>
                    <a:gd name="connsiteY7" fmla="*/ 200176 h 211436"/>
                    <a:gd name="connsiteX8" fmla="*/ 6005 w 139122"/>
                    <a:gd name="connsiteY8" fmla="*/ 200176 h 211436"/>
                    <a:gd name="connsiteX9" fmla="*/ 45040 w 139122"/>
                    <a:gd name="connsiteY9" fmla="*/ 200176 h 211436"/>
                    <a:gd name="connsiteX10" fmla="*/ 45040 w 139122"/>
                    <a:gd name="connsiteY10" fmla="*/ 200176 h 211436"/>
                    <a:gd name="connsiteX11" fmla="*/ 51045 w 139122"/>
                    <a:gd name="connsiteY11" fmla="*/ 195672 h 211436"/>
                    <a:gd name="connsiteX12" fmla="*/ 76818 w 139122"/>
                    <a:gd name="connsiteY12" fmla="*/ 184913 h 211436"/>
                    <a:gd name="connsiteX13" fmla="*/ 84074 w 139122"/>
                    <a:gd name="connsiteY13" fmla="*/ 183912 h 211436"/>
                    <a:gd name="connsiteX14" fmla="*/ 84074 w 139122"/>
                    <a:gd name="connsiteY14" fmla="*/ 183912 h 211436"/>
                    <a:gd name="connsiteX15" fmla="*/ 111598 w 139122"/>
                    <a:gd name="connsiteY15" fmla="*/ 156388 h 211436"/>
                    <a:gd name="connsiteX16" fmla="*/ 112599 w 139122"/>
                    <a:gd name="connsiteY16" fmla="*/ 149131 h 211436"/>
                    <a:gd name="connsiteX17" fmla="*/ 123359 w 139122"/>
                    <a:gd name="connsiteY17" fmla="*/ 123359 h 211436"/>
                    <a:gd name="connsiteX18" fmla="*/ 127863 w 139122"/>
                    <a:gd name="connsiteY18" fmla="*/ 117353 h 211436"/>
                    <a:gd name="connsiteX19" fmla="*/ 127863 w 139122"/>
                    <a:gd name="connsiteY19" fmla="*/ 117353 h 211436"/>
                    <a:gd name="connsiteX20" fmla="*/ 127863 w 139122"/>
                    <a:gd name="connsiteY20" fmla="*/ 78319 h 211436"/>
                    <a:gd name="connsiteX21" fmla="*/ 127863 w 139122"/>
                    <a:gd name="connsiteY21" fmla="*/ 78319 h 211436"/>
                    <a:gd name="connsiteX22" fmla="*/ 123359 w 139122"/>
                    <a:gd name="connsiteY22" fmla="*/ 72314 h 211436"/>
                    <a:gd name="connsiteX23" fmla="*/ 112599 w 139122"/>
                    <a:gd name="connsiteY23" fmla="*/ 46541 h 211436"/>
                    <a:gd name="connsiteX24" fmla="*/ 111598 w 139122"/>
                    <a:gd name="connsiteY24" fmla="*/ 39285 h 211436"/>
                    <a:gd name="connsiteX25" fmla="*/ 111598 w 139122"/>
                    <a:gd name="connsiteY25" fmla="*/ 39285 h 211436"/>
                    <a:gd name="connsiteX26" fmla="*/ 83824 w 139122"/>
                    <a:gd name="connsiteY26" fmla="*/ 12011 h 21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39122" h="211436">
                      <a:moveTo>
                        <a:pt x="83824" y="12011"/>
                      </a:moveTo>
                      <a:lnTo>
                        <a:pt x="83824" y="12011"/>
                      </a:lnTo>
                      <a:cubicBezTo>
                        <a:pt x="81322" y="12761"/>
                        <a:pt x="78819" y="12261"/>
                        <a:pt x="76567" y="11010"/>
                      </a:cubicBezTo>
                      <a:cubicBezTo>
                        <a:pt x="68310" y="6256"/>
                        <a:pt x="59803" y="2752"/>
                        <a:pt x="50795" y="250"/>
                      </a:cubicBezTo>
                      <a:cubicBezTo>
                        <a:pt x="50545" y="250"/>
                        <a:pt x="50294" y="0"/>
                        <a:pt x="50294" y="0"/>
                      </a:cubicBezTo>
                      <a:cubicBezTo>
                        <a:pt x="64807" y="12261"/>
                        <a:pt x="103341" y="50545"/>
                        <a:pt x="90079" y="103841"/>
                      </a:cubicBezTo>
                      <a:cubicBezTo>
                        <a:pt x="73815" y="169399"/>
                        <a:pt x="13762" y="191919"/>
                        <a:pt x="0" y="195672"/>
                      </a:cubicBezTo>
                      <a:cubicBezTo>
                        <a:pt x="2502" y="196423"/>
                        <a:pt x="4754" y="197924"/>
                        <a:pt x="6005" y="200176"/>
                      </a:cubicBezTo>
                      <a:lnTo>
                        <a:pt x="6005" y="200176"/>
                      </a:lnTo>
                      <a:cubicBezTo>
                        <a:pt x="14763" y="215189"/>
                        <a:pt x="36282" y="215189"/>
                        <a:pt x="45040" y="200176"/>
                      </a:cubicBezTo>
                      <a:lnTo>
                        <a:pt x="45040" y="200176"/>
                      </a:lnTo>
                      <a:cubicBezTo>
                        <a:pt x="46291" y="197924"/>
                        <a:pt x="48543" y="196423"/>
                        <a:pt x="51045" y="195672"/>
                      </a:cubicBezTo>
                      <a:cubicBezTo>
                        <a:pt x="60053" y="193420"/>
                        <a:pt x="68811" y="189917"/>
                        <a:pt x="76818" y="184913"/>
                      </a:cubicBezTo>
                      <a:cubicBezTo>
                        <a:pt x="79070" y="183662"/>
                        <a:pt x="81572" y="183161"/>
                        <a:pt x="84074" y="183912"/>
                      </a:cubicBezTo>
                      <a:lnTo>
                        <a:pt x="84074" y="183912"/>
                      </a:lnTo>
                      <a:cubicBezTo>
                        <a:pt x="100839" y="188416"/>
                        <a:pt x="116102" y="173152"/>
                        <a:pt x="111598" y="156388"/>
                      </a:cubicBezTo>
                      <a:cubicBezTo>
                        <a:pt x="110848" y="153886"/>
                        <a:pt x="111348" y="151383"/>
                        <a:pt x="112599" y="149131"/>
                      </a:cubicBezTo>
                      <a:cubicBezTo>
                        <a:pt x="117353" y="140874"/>
                        <a:pt x="120856" y="132367"/>
                        <a:pt x="123359" y="123359"/>
                      </a:cubicBezTo>
                      <a:cubicBezTo>
                        <a:pt x="124109" y="120856"/>
                        <a:pt x="125611" y="118604"/>
                        <a:pt x="127863" y="117353"/>
                      </a:cubicBezTo>
                      <a:lnTo>
                        <a:pt x="127863" y="117353"/>
                      </a:lnTo>
                      <a:cubicBezTo>
                        <a:pt x="142876" y="108596"/>
                        <a:pt x="142876" y="87077"/>
                        <a:pt x="127863" y="78319"/>
                      </a:cubicBezTo>
                      <a:lnTo>
                        <a:pt x="127863" y="78319"/>
                      </a:lnTo>
                      <a:cubicBezTo>
                        <a:pt x="125611" y="77068"/>
                        <a:pt x="124109" y="74816"/>
                        <a:pt x="123359" y="72314"/>
                      </a:cubicBezTo>
                      <a:cubicBezTo>
                        <a:pt x="121107" y="63306"/>
                        <a:pt x="117604" y="54548"/>
                        <a:pt x="112599" y="46541"/>
                      </a:cubicBezTo>
                      <a:cubicBezTo>
                        <a:pt x="111348" y="44289"/>
                        <a:pt x="110848" y="41787"/>
                        <a:pt x="111598" y="39285"/>
                      </a:cubicBezTo>
                      <a:lnTo>
                        <a:pt x="111598" y="39285"/>
                      </a:lnTo>
                      <a:cubicBezTo>
                        <a:pt x="115852" y="22770"/>
                        <a:pt x="100338" y="7507"/>
                        <a:pt x="83824" y="12011"/>
                      </a:cubicBezTo>
                      <a:close/>
                    </a:path>
                  </a:pathLst>
                </a:custGeom>
                <a:solidFill>
                  <a:srgbClr val="8A5E3C">
                    <a:alpha val="50000"/>
                  </a:srgbClr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</p:grpSp>
      </p:grpSp>
      <p:grpSp>
        <p:nvGrpSpPr>
          <p:cNvPr id="46" name="Graphic 4">
            <a:extLst>
              <a:ext uri="{FF2B5EF4-FFF2-40B4-BE49-F238E27FC236}">
                <a16:creationId xmlns:a16="http://schemas.microsoft.com/office/drawing/2014/main" id="{500B2FD8-87BC-4E59-AA76-7E0A0D2CA723}"/>
              </a:ext>
            </a:extLst>
          </p:cNvPr>
          <p:cNvGrpSpPr/>
          <p:nvPr/>
        </p:nvGrpSpPr>
        <p:grpSpPr>
          <a:xfrm>
            <a:off x="5874333" y="2229335"/>
            <a:ext cx="3269457" cy="3887307"/>
            <a:chOff x="4886325" y="1990725"/>
            <a:chExt cx="2419350" cy="2876550"/>
          </a:xfrm>
        </p:grpSpPr>
        <p:grpSp>
          <p:nvGrpSpPr>
            <p:cNvPr id="47" name="Graphic 4">
              <a:extLst>
                <a:ext uri="{FF2B5EF4-FFF2-40B4-BE49-F238E27FC236}">
                  <a16:creationId xmlns:a16="http://schemas.microsoft.com/office/drawing/2014/main" id="{CC379612-1B71-4EB6-86F0-AF4B7613C125}"/>
                </a:ext>
              </a:extLst>
            </p:cNvPr>
            <p:cNvGrpSpPr/>
            <p:nvPr/>
          </p:nvGrpSpPr>
          <p:grpSpPr>
            <a:xfrm>
              <a:off x="5936051" y="2866243"/>
              <a:ext cx="1365402" cy="1999507"/>
              <a:chOff x="5936051" y="2866243"/>
              <a:chExt cx="1365402" cy="1999507"/>
            </a:xfrm>
          </p:grpSpPr>
          <p:grpSp>
            <p:nvGrpSpPr>
              <p:cNvPr id="58" name="Graphic 4">
                <a:extLst>
                  <a:ext uri="{FF2B5EF4-FFF2-40B4-BE49-F238E27FC236}">
                    <a16:creationId xmlns:a16="http://schemas.microsoft.com/office/drawing/2014/main" id="{E55B4A78-B9A7-472D-89A5-378A0984D9D4}"/>
                  </a:ext>
                </a:extLst>
              </p:cNvPr>
              <p:cNvGrpSpPr/>
              <p:nvPr/>
            </p:nvGrpSpPr>
            <p:grpSpPr>
              <a:xfrm>
                <a:off x="6297453" y="3380422"/>
                <a:ext cx="852583" cy="982885"/>
                <a:chOff x="6297453" y="3380422"/>
                <a:chExt cx="852583" cy="982885"/>
              </a:xfrm>
            </p:grpSpPr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4523FB85-27EE-4C24-B630-461AD6C653FC}"/>
                    </a:ext>
                  </a:extLst>
                </p:cNvPr>
                <p:cNvSpPr/>
                <p:nvPr/>
              </p:nvSpPr>
              <p:spPr>
                <a:xfrm>
                  <a:off x="6297453" y="3380422"/>
                  <a:ext cx="852487" cy="982789"/>
                </a:xfrm>
                <a:custGeom>
                  <a:avLst/>
                  <a:gdLst>
                    <a:gd name="connsiteX0" fmla="*/ 425672 w 852487"/>
                    <a:gd name="connsiteY0" fmla="*/ 0 h 982789"/>
                    <a:gd name="connsiteX1" fmla="*/ 425672 w 852487"/>
                    <a:gd name="connsiteY1" fmla="*/ 0 h 982789"/>
                    <a:gd name="connsiteX2" fmla="*/ 0 w 852487"/>
                    <a:gd name="connsiteY2" fmla="*/ 426434 h 982789"/>
                    <a:gd name="connsiteX3" fmla="*/ 381 w 852487"/>
                    <a:gd name="connsiteY3" fmla="*/ 811816 h 982789"/>
                    <a:gd name="connsiteX4" fmla="*/ 171736 w 852487"/>
                    <a:gd name="connsiteY4" fmla="*/ 982790 h 982789"/>
                    <a:gd name="connsiteX5" fmla="*/ 681514 w 852487"/>
                    <a:gd name="connsiteY5" fmla="*/ 982313 h 982789"/>
                    <a:gd name="connsiteX6" fmla="*/ 852488 w 852487"/>
                    <a:gd name="connsiteY6" fmla="*/ 810959 h 982789"/>
                    <a:gd name="connsiteX7" fmla="*/ 852107 w 852487"/>
                    <a:gd name="connsiteY7" fmla="*/ 425577 h 982789"/>
                    <a:gd name="connsiteX8" fmla="*/ 425672 w 852487"/>
                    <a:gd name="connsiteY8" fmla="*/ 0 h 982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52487" h="982789">
                      <a:moveTo>
                        <a:pt x="425672" y="0"/>
                      </a:moveTo>
                      <a:lnTo>
                        <a:pt x="425672" y="0"/>
                      </a:lnTo>
                      <a:cubicBezTo>
                        <a:pt x="190405" y="191"/>
                        <a:pt x="-190" y="191167"/>
                        <a:pt x="0" y="426434"/>
                      </a:cubicBezTo>
                      <a:lnTo>
                        <a:pt x="381" y="811816"/>
                      </a:lnTo>
                      <a:cubicBezTo>
                        <a:pt x="476" y="906304"/>
                        <a:pt x="77153" y="982885"/>
                        <a:pt x="171736" y="982790"/>
                      </a:cubicBezTo>
                      <a:lnTo>
                        <a:pt x="681514" y="982313"/>
                      </a:lnTo>
                      <a:cubicBezTo>
                        <a:pt x="776002" y="982218"/>
                        <a:pt x="852583" y="905542"/>
                        <a:pt x="852488" y="810959"/>
                      </a:cubicBezTo>
                      <a:lnTo>
                        <a:pt x="852107" y="425577"/>
                      </a:lnTo>
                      <a:cubicBezTo>
                        <a:pt x="851916" y="190405"/>
                        <a:pt x="660940" y="-190"/>
                        <a:pt x="425672" y="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110" name="Graphic 4">
                  <a:extLst>
                    <a:ext uri="{FF2B5EF4-FFF2-40B4-BE49-F238E27FC236}">
                      <a16:creationId xmlns:a16="http://schemas.microsoft.com/office/drawing/2014/main" id="{F6E4C9BD-CAC8-4042-99B6-0AAEF79DD846}"/>
                    </a:ext>
                  </a:extLst>
                </p:cNvPr>
                <p:cNvGrpSpPr/>
                <p:nvPr/>
              </p:nvGrpSpPr>
              <p:grpSpPr>
                <a:xfrm>
                  <a:off x="6297453" y="3815715"/>
                  <a:ext cx="852392" cy="547592"/>
                  <a:chOff x="6297453" y="3815715"/>
                  <a:chExt cx="852392" cy="547592"/>
                </a:xfrm>
                <a:solidFill>
                  <a:srgbClr val="E24530"/>
                </a:solidFill>
              </p:grpSpPr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B389BF18-F720-4652-8FC8-D9AE8D97B1BA}"/>
                      </a:ext>
                    </a:extLst>
                  </p:cNvPr>
                  <p:cNvSpPr/>
                  <p:nvPr/>
                </p:nvSpPr>
                <p:spPr>
                  <a:xfrm>
                    <a:off x="6895242" y="3815715"/>
                    <a:ext cx="254603" cy="547306"/>
                  </a:xfrm>
                  <a:custGeom>
                    <a:avLst/>
                    <a:gdLst>
                      <a:gd name="connsiteX0" fmla="*/ 254318 w 254603"/>
                      <a:gd name="connsiteY0" fmla="*/ 0 h 547306"/>
                      <a:gd name="connsiteX1" fmla="*/ 0 w 254603"/>
                      <a:gd name="connsiteY1" fmla="*/ 400050 h 547306"/>
                      <a:gd name="connsiteX2" fmla="*/ 95 w 254603"/>
                      <a:gd name="connsiteY2" fmla="*/ 547306 h 547306"/>
                      <a:gd name="connsiteX3" fmla="*/ 83630 w 254603"/>
                      <a:gd name="connsiteY3" fmla="*/ 547211 h 547306"/>
                      <a:gd name="connsiteX4" fmla="*/ 254603 w 254603"/>
                      <a:gd name="connsiteY4" fmla="*/ 375856 h 547306"/>
                      <a:gd name="connsiteX5" fmla="*/ 254318 w 254603"/>
                      <a:gd name="connsiteY5" fmla="*/ 0 h 547306"/>
                      <a:gd name="connsiteX6" fmla="*/ 254318 w 254603"/>
                      <a:gd name="connsiteY6" fmla="*/ 0 h 547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603" h="547306">
                        <a:moveTo>
                          <a:pt x="254318" y="0"/>
                        </a:moveTo>
                        <a:cubicBezTo>
                          <a:pt x="99060" y="72580"/>
                          <a:pt x="-95" y="228600"/>
                          <a:pt x="0" y="400050"/>
                        </a:cubicBezTo>
                        <a:lnTo>
                          <a:pt x="95" y="547306"/>
                        </a:lnTo>
                        <a:lnTo>
                          <a:pt x="83630" y="547211"/>
                        </a:lnTo>
                        <a:cubicBezTo>
                          <a:pt x="178118" y="547116"/>
                          <a:pt x="254698" y="470440"/>
                          <a:pt x="254603" y="375856"/>
                        </a:cubicBezTo>
                        <a:lnTo>
                          <a:pt x="254318" y="0"/>
                        </a:lnTo>
                        <a:lnTo>
                          <a:pt x="254318" y="0"/>
                        </a:lnTo>
                        <a:close/>
                      </a:path>
                    </a:pathLst>
                  </a:custGeom>
                  <a:solidFill>
                    <a:srgbClr val="E245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EA4B5518-3F24-4C4F-8514-088C207B9EB9}"/>
                      </a:ext>
                    </a:extLst>
                  </p:cNvPr>
                  <p:cNvSpPr/>
                  <p:nvPr/>
                </p:nvSpPr>
                <p:spPr>
                  <a:xfrm>
                    <a:off x="6297453" y="3816476"/>
                    <a:ext cx="255270" cy="546830"/>
                  </a:xfrm>
                  <a:custGeom>
                    <a:avLst/>
                    <a:gdLst>
                      <a:gd name="connsiteX0" fmla="*/ 0 w 255270"/>
                      <a:gd name="connsiteY0" fmla="*/ 0 h 546830"/>
                      <a:gd name="connsiteX1" fmla="*/ 0 w 255270"/>
                      <a:gd name="connsiteY1" fmla="*/ 0 h 546830"/>
                      <a:gd name="connsiteX2" fmla="*/ 381 w 255270"/>
                      <a:gd name="connsiteY2" fmla="*/ 375857 h 546830"/>
                      <a:gd name="connsiteX3" fmla="*/ 171736 w 255270"/>
                      <a:gd name="connsiteY3" fmla="*/ 546830 h 546830"/>
                      <a:gd name="connsiteX4" fmla="*/ 255270 w 255270"/>
                      <a:gd name="connsiteY4" fmla="*/ 546735 h 546830"/>
                      <a:gd name="connsiteX5" fmla="*/ 255175 w 255270"/>
                      <a:gd name="connsiteY5" fmla="*/ 399479 h 546830"/>
                      <a:gd name="connsiteX6" fmla="*/ 0 w 255270"/>
                      <a:gd name="connsiteY6" fmla="*/ 0 h 546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5270" h="54683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81" y="375857"/>
                        </a:lnTo>
                        <a:cubicBezTo>
                          <a:pt x="476" y="470345"/>
                          <a:pt x="77153" y="546926"/>
                          <a:pt x="171736" y="546830"/>
                        </a:cubicBezTo>
                        <a:lnTo>
                          <a:pt x="255270" y="546735"/>
                        </a:lnTo>
                        <a:lnTo>
                          <a:pt x="255175" y="399479"/>
                        </a:lnTo>
                        <a:cubicBezTo>
                          <a:pt x="254889" y="228124"/>
                          <a:pt x="155448" y="7229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245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7FB7231D-A972-4225-806D-B5CE1CD40DB6}"/>
                    </a:ext>
                  </a:extLst>
                </p:cNvPr>
                <p:cNvSpPr/>
                <p:nvPr/>
              </p:nvSpPr>
              <p:spPr>
                <a:xfrm>
                  <a:off x="6307550" y="3501580"/>
                  <a:ext cx="842486" cy="861726"/>
                </a:xfrm>
                <a:custGeom>
                  <a:avLst/>
                  <a:gdLst>
                    <a:gd name="connsiteX0" fmla="*/ 713422 w 842486"/>
                    <a:gd name="connsiteY0" fmla="*/ 0 h 861726"/>
                    <a:gd name="connsiteX1" fmla="*/ 772954 w 842486"/>
                    <a:gd name="connsiteY1" fmla="*/ 216694 h 861726"/>
                    <a:gd name="connsiteX2" fmla="*/ 773335 w 842486"/>
                    <a:gd name="connsiteY2" fmla="*/ 602075 h 861726"/>
                    <a:gd name="connsiteX3" fmla="*/ 602361 w 842486"/>
                    <a:gd name="connsiteY3" fmla="*/ 773430 h 861726"/>
                    <a:gd name="connsiteX4" fmla="*/ 92583 w 842486"/>
                    <a:gd name="connsiteY4" fmla="*/ 773906 h 861726"/>
                    <a:gd name="connsiteX5" fmla="*/ 0 w 842486"/>
                    <a:gd name="connsiteY5" fmla="*/ 746665 h 861726"/>
                    <a:gd name="connsiteX6" fmla="*/ 161734 w 842486"/>
                    <a:gd name="connsiteY6" fmla="*/ 861727 h 861726"/>
                    <a:gd name="connsiteX7" fmla="*/ 671513 w 842486"/>
                    <a:gd name="connsiteY7" fmla="*/ 861251 h 861726"/>
                    <a:gd name="connsiteX8" fmla="*/ 842486 w 842486"/>
                    <a:gd name="connsiteY8" fmla="*/ 689896 h 861726"/>
                    <a:gd name="connsiteX9" fmla="*/ 842105 w 842486"/>
                    <a:gd name="connsiteY9" fmla="*/ 304514 h 861726"/>
                    <a:gd name="connsiteX10" fmla="*/ 713422 w 842486"/>
                    <a:gd name="connsiteY10" fmla="*/ 0 h 86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42486" h="861726">
                      <a:moveTo>
                        <a:pt x="713422" y="0"/>
                      </a:moveTo>
                      <a:cubicBezTo>
                        <a:pt x="751142" y="63437"/>
                        <a:pt x="772859" y="137541"/>
                        <a:pt x="772954" y="216694"/>
                      </a:cubicBezTo>
                      <a:lnTo>
                        <a:pt x="773335" y="602075"/>
                      </a:lnTo>
                      <a:cubicBezTo>
                        <a:pt x="773430" y="696563"/>
                        <a:pt x="696849" y="773335"/>
                        <a:pt x="602361" y="773430"/>
                      </a:cubicBezTo>
                      <a:lnTo>
                        <a:pt x="92583" y="773906"/>
                      </a:lnTo>
                      <a:cubicBezTo>
                        <a:pt x="58388" y="773906"/>
                        <a:pt x="26670" y="763810"/>
                        <a:pt x="0" y="746665"/>
                      </a:cubicBezTo>
                      <a:cubicBezTo>
                        <a:pt x="23241" y="813626"/>
                        <a:pt x="86868" y="861822"/>
                        <a:pt x="161734" y="861727"/>
                      </a:cubicBezTo>
                      <a:lnTo>
                        <a:pt x="671513" y="861251"/>
                      </a:lnTo>
                      <a:cubicBezTo>
                        <a:pt x="766001" y="861155"/>
                        <a:pt x="842581" y="784479"/>
                        <a:pt x="842486" y="689896"/>
                      </a:cubicBezTo>
                      <a:lnTo>
                        <a:pt x="842105" y="304514"/>
                      </a:lnTo>
                      <a:cubicBezTo>
                        <a:pt x="841915" y="185166"/>
                        <a:pt x="792670" y="77248"/>
                        <a:pt x="713422" y="0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3143CDF-02ED-4AFB-B947-A63476823212}"/>
                  </a:ext>
                </a:extLst>
              </p:cNvPr>
              <p:cNvSpPr/>
              <p:nvPr/>
            </p:nvSpPr>
            <p:spPr>
              <a:xfrm>
                <a:off x="6114002" y="3559873"/>
                <a:ext cx="1156716" cy="1007363"/>
              </a:xfrm>
              <a:custGeom>
                <a:avLst/>
                <a:gdLst>
                  <a:gd name="connsiteX0" fmla="*/ 883825 w 1156716"/>
                  <a:gd name="connsiteY0" fmla="*/ 153448 h 1007363"/>
                  <a:gd name="connsiteX1" fmla="*/ 883444 w 1156716"/>
                  <a:gd name="connsiteY1" fmla="*/ 147733 h 1007363"/>
                  <a:gd name="connsiteX2" fmla="*/ 624173 w 1156716"/>
                  <a:gd name="connsiteY2" fmla="*/ 58293 h 1007363"/>
                  <a:gd name="connsiteX3" fmla="*/ 365474 w 1156716"/>
                  <a:gd name="connsiteY3" fmla="*/ 147447 h 1007363"/>
                  <a:gd name="connsiteX4" fmla="*/ 115729 w 1156716"/>
                  <a:gd name="connsiteY4" fmla="*/ 0 h 1007363"/>
                  <a:gd name="connsiteX5" fmla="*/ 0 w 1156716"/>
                  <a:gd name="connsiteY5" fmla="*/ 137065 h 1007363"/>
                  <a:gd name="connsiteX6" fmla="*/ 354140 w 1156716"/>
                  <a:gd name="connsiteY6" fmla="*/ 331470 h 1007363"/>
                  <a:gd name="connsiteX7" fmla="*/ 347567 w 1156716"/>
                  <a:gd name="connsiteY7" fmla="*/ 537019 h 1007363"/>
                  <a:gd name="connsiteX8" fmla="*/ 381095 w 1156716"/>
                  <a:gd name="connsiteY8" fmla="*/ 675418 h 1007363"/>
                  <a:gd name="connsiteX9" fmla="*/ 398050 w 1156716"/>
                  <a:gd name="connsiteY9" fmla="*/ 689038 h 1007363"/>
                  <a:gd name="connsiteX10" fmla="*/ 357759 w 1156716"/>
                  <a:gd name="connsiteY10" fmla="*/ 1005268 h 1007363"/>
                  <a:gd name="connsiteX11" fmla="*/ 558927 w 1156716"/>
                  <a:gd name="connsiteY11" fmla="*/ 1005268 h 1007363"/>
                  <a:gd name="connsiteX12" fmla="*/ 581978 w 1156716"/>
                  <a:gd name="connsiteY12" fmla="*/ 780669 h 1007363"/>
                  <a:gd name="connsiteX13" fmla="*/ 624935 w 1156716"/>
                  <a:gd name="connsiteY13" fmla="*/ 782479 h 1007363"/>
                  <a:gd name="connsiteX14" fmla="*/ 667893 w 1156716"/>
                  <a:gd name="connsiteY14" fmla="*/ 780574 h 1007363"/>
                  <a:gd name="connsiteX15" fmla="*/ 690943 w 1156716"/>
                  <a:gd name="connsiteY15" fmla="*/ 1005173 h 1007363"/>
                  <a:gd name="connsiteX16" fmla="*/ 892588 w 1156716"/>
                  <a:gd name="connsiteY16" fmla="*/ 1007364 h 1007363"/>
                  <a:gd name="connsiteX17" fmla="*/ 850963 w 1156716"/>
                  <a:gd name="connsiteY17" fmla="*/ 686752 h 1007363"/>
                  <a:gd name="connsiteX18" fmla="*/ 872300 w 1156716"/>
                  <a:gd name="connsiteY18" fmla="*/ 667798 h 1007363"/>
                  <a:gd name="connsiteX19" fmla="*/ 901827 w 1156716"/>
                  <a:gd name="connsiteY19" fmla="*/ 536448 h 1007363"/>
                  <a:gd name="connsiteX20" fmla="*/ 896112 w 1156716"/>
                  <a:gd name="connsiteY20" fmla="*/ 354044 h 1007363"/>
                  <a:gd name="connsiteX21" fmla="*/ 894493 w 1156716"/>
                  <a:gd name="connsiteY21" fmla="*/ 327279 h 1007363"/>
                  <a:gd name="connsiteX22" fmla="*/ 990981 w 1156716"/>
                  <a:gd name="connsiteY22" fmla="*/ 396621 h 1007363"/>
                  <a:gd name="connsiteX23" fmla="*/ 919258 w 1156716"/>
                  <a:gd name="connsiteY23" fmla="*/ 492157 h 1007363"/>
                  <a:gd name="connsiteX24" fmla="*/ 1013079 w 1156716"/>
                  <a:gd name="connsiteY24" fmla="*/ 645033 h 1007363"/>
                  <a:gd name="connsiteX25" fmla="*/ 1156716 w 1156716"/>
                  <a:gd name="connsiteY25" fmla="*/ 396621 h 1007363"/>
                  <a:gd name="connsiteX26" fmla="*/ 883825 w 1156716"/>
                  <a:gd name="connsiteY26" fmla="*/ 153448 h 100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56716" h="1007363">
                    <a:moveTo>
                      <a:pt x="883825" y="153448"/>
                    </a:moveTo>
                    <a:cubicBezTo>
                      <a:pt x="883539" y="149828"/>
                      <a:pt x="883444" y="147733"/>
                      <a:pt x="883444" y="147733"/>
                    </a:cubicBezTo>
                    <a:cubicBezTo>
                      <a:pt x="883444" y="147733"/>
                      <a:pt x="834771" y="58102"/>
                      <a:pt x="624173" y="58293"/>
                    </a:cubicBezTo>
                    <a:cubicBezTo>
                      <a:pt x="424243" y="58483"/>
                      <a:pt x="370427" y="139351"/>
                      <a:pt x="365474" y="147447"/>
                    </a:cubicBezTo>
                    <a:cubicBezTo>
                      <a:pt x="297942" y="123539"/>
                      <a:pt x="210312" y="79915"/>
                      <a:pt x="115729" y="0"/>
                    </a:cubicBezTo>
                    <a:lnTo>
                      <a:pt x="0" y="137065"/>
                    </a:lnTo>
                    <a:cubicBezTo>
                      <a:pt x="134493" y="250698"/>
                      <a:pt x="261842" y="305276"/>
                      <a:pt x="354140" y="331470"/>
                    </a:cubicBezTo>
                    <a:cubicBezTo>
                      <a:pt x="350615" y="401860"/>
                      <a:pt x="347567" y="479203"/>
                      <a:pt x="347567" y="537019"/>
                    </a:cubicBezTo>
                    <a:cubicBezTo>
                      <a:pt x="347663" y="588931"/>
                      <a:pt x="357664" y="636365"/>
                      <a:pt x="381095" y="675418"/>
                    </a:cubicBezTo>
                    <a:cubicBezTo>
                      <a:pt x="381095" y="675418"/>
                      <a:pt x="387382" y="680752"/>
                      <a:pt x="398050" y="689038"/>
                    </a:cubicBezTo>
                    <a:cubicBezTo>
                      <a:pt x="377095" y="758476"/>
                      <a:pt x="357759" y="861346"/>
                      <a:pt x="357759" y="1005268"/>
                    </a:cubicBezTo>
                    <a:lnTo>
                      <a:pt x="558927" y="1005268"/>
                    </a:lnTo>
                    <a:cubicBezTo>
                      <a:pt x="558927" y="906780"/>
                      <a:pt x="569309" y="833533"/>
                      <a:pt x="581978" y="780669"/>
                    </a:cubicBezTo>
                    <a:cubicBezTo>
                      <a:pt x="595598" y="781812"/>
                      <a:pt x="609791" y="782479"/>
                      <a:pt x="624935" y="782479"/>
                    </a:cubicBezTo>
                    <a:cubicBezTo>
                      <a:pt x="639985" y="782479"/>
                      <a:pt x="654272" y="781812"/>
                      <a:pt x="667893" y="780574"/>
                    </a:cubicBezTo>
                    <a:cubicBezTo>
                      <a:pt x="680561" y="833438"/>
                      <a:pt x="690943" y="906685"/>
                      <a:pt x="690943" y="1005173"/>
                    </a:cubicBezTo>
                    <a:lnTo>
                      <a:pt x="892588" y="1007364"/>
                    </a:lnTo>
                    <a:cubicBezTo>
                      <a:pt x="892588" y="861060"/>
                      <a:pt x="872395" y="756666"/>
                      <a:pt x="850963" y="686752"/>
                    </a:cubicBezTo>
                    <a:cubicBezTo>
                      <a:pt x="864203" y="675513"/>
                      <a:pt x="872300" y="667798"/>
                      <a:pt x="872300" y="667798"/>
                    </a:cubicBezTo>
                    <a:cubicBezTo>
                      <a:pt x="892778" y="630079"/>
                      <a:pt x="901827" y="585311"/>
                      <a:pt x="901827" y="536448"/>
                    </a:cubicBezTo>
                    <a:cubicBezTo>
                      <a:pt x="901732" y="484918"/>
                      <a:pt x="899255" y="417862"/>
                      <a:pt x="896112" y="354044"/>
                    </a:cubicBezTo>
                    <a:lnTo>
                      <a:pt x="894493" y="327279"/>
                    </a:lnTo>
                    <a:cubicBezTo>
                      <a:pt x="941165" y="342614"/>
                      <a:pt x="990981" y="368808"/>
                      <a:pt x="990981" y="396621"/>
                    </a:cubicBezTo>
                    <a:cubicBezTo>
                      <a:pt x="990981" y="455867"/>
                      <a:pt x="919448" y="491966"/>
                      <a:pt x="919258" y="492157"/>
                    </a:cubicBezTo>
                    <a:lnTo>
                      <a:pt x="1013079" y="645033"/>
                    </a:lnTo>
                    <a:cubicBezTo>
                      <a:pt x="1027843" y="635508"/>
                      <a:pt x="1156716" y="545116"/>
                      <a:pt x="1156716" y="396621"/>
                    </a:cubicBezTo>
                    <a:cubicBezTo>
                      <a:pt x="1156526" y="244411"/>
                      <a:pt x="989076" y="173164"/>
                      <a:pt x="883825" y="1534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91C3F5-AC3A-423A-82ED-57383423E603}"/>
                  </a:ext>
                </a:extLst>
              </p:cNvPr>
              <p:cNvSpPr/>
              <p:nvPr/>
            </p:nvSpPr>
            <p:spPr>
              <a:xfrm>
                <a:off x="5936051" y="3404498"/>
                <a:ext cx="293679" cy="292439"/>
              </a:xfrm>
              <a:custGeom>
                <a:avLst/>
                <a:gdLst>
                  <a:gd name="connsiteX0" fmla="*/ 293680 w 293679"/>
                  <a:gd name="connsiteY0" fmla="*/ 155470 h 292439"/>
                  <a:gd name="connsiteX1" fmla="*/ 256056 w 293679"/>
                  <a:gd name="connsiteY1" fmla="*/ 38408 h 292439"/>
                  <a:gd name="connsiteX2" fmla="*/ 198906 w 293679"/>
                  <a:gd name="connsiteY2" fmla="*/ 77651 h 292439"/>
                  <a:gd name="connsiteX3" fmla="*/ 142328 w 293679"/>
                  <a:gd name="connsiteY3" fmla="*/ 13548 h 292439"/>
                  <a:gd name="connsiteX4" fmla="*/ 48887 w 293679"/>
                  <a:gd name="connsiteY4" fmla="*/ 195475 h 292439"/>
                  <a:gd name="connsiteX5" fmla="*/ 177951 w 293679"/>
                  <a:gd name="connsiteY5" fmla="*/ 292440 h 292439"/>
                  <a:gd name="connsiteX6" fmla="*/ 293680 w 293679"/>
                  <a:gd name="connsiteY6" fmla="*/ 155470 h 292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3679" h="292439">
                    <a:moveTo>
                      <a:pt x="293680" y="155470"/>
                    </a:moveTo>
                    <a:cubicBezTo>
                      <a:pt x="293680" y="155470"/>
                      <a:pt x="276725" y="76127"/>
                      <a:pt x="256056" y="38408"/>
                    </a:cubicBezTo>
                    <a:cubicBezTo>
                      <a:pt x="235387" y="689"/>
                      <a:pt x="192620" y="47552"/>
                      <a:pt x="198906" y="77651"/>
                    </a:cubicBezTo>
                    <a:cubicBezTo>
                      <a:pt x="198906" y="77651"/>
                      <a:pt x="170045" y="30121"/>
                      <a:pt x="142328" y="13548"/>
                    </a:cubicBezTo>
                    <a:cubicBezTo>
                      <a:pt x="43839" y="-45126"/>
                      <a:pt x="-65508" y="100034"/>
                      <a:pt x="48887" y="195475"/>
                    </a:cubicBezTo>
                    <a:cubicBezTo>
                      <a:pt x="137851" y="265388"/>
                      <a:pt x="177951" y="292440"/>
                      <a:pt x="177951" y="292440"/>
                    </a:cubicBezTo>
                    <a:lnTo>
                      <a:pt x="293680" y="155470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D8055F8-6191-49E6-B065-84170D92D12E}"/>
                  </a:ext>
                </a:extLst>
              </p:cNvPr>
              <p:cNvSpPr/>
              <p:nvPr/>
            </p:nvSpPr>
            <p:spPr>
              <a:xfrm>
                <a:off x="5936285" y="3477863"/>
                <a:ext cx="266680" cy="219075"/>
              </a:xfrm>
              <a:custGeom>
                <a:avLst/>
                <a:gdLst>
                  <a:gd name="connsiteX0" fmla="*/ 260775 w 266680"/>
                  <a:gd name="connsiteY0" fmla="*/ 120872 h 219075"/>
                  <a:gd name="connsiteX1" fmla="*/ 266681 w 266680"/>
                  <a:gd name="connsiteY1" fmla="*/ 67532 h 219075"/>
                  <a:gd name="connsiteX2" fmla="*/ 147809 w 266680"/>
                  <a:gd name="connsiteY2" fmla="*/ 143351 h 219075"/>
                  <a:gd name="connsiteX3" fmla="*/ 3981 w 266680"/>
                  <a:gd name="connsiteY3" fmla="*/ 0 h 219075"/>
                  <a:gd name="connsiteX4" fmla="*/ 48844 w 266680"/>
                  <a:gd name="connsiteY4" fmla="*/ 122110 h 219075"/>
                  <a:gd name="connsiteX5" fmla="*/ 177908 w 266680"/>
                  <a:gd name="connsiteY5" fmla="*/ 219075 h 219075"/>
                  <a:gd name="connsiteX6" fmla="*/ 260775 w 266680"/>
                  <a:gd name="connsiteY6" fmla="*/ 120872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680" h="219075">
                    <a:moveTo>
                      <a:pt x="260775" y="120872"/>
                    </a:moveTo>
                    <a:cubicBezTo>
                      <a:pt x="264109" y="91154"/>
                      <a:pt x="266681" y="67532"/>
                      <a:pt x="266681" y="67532"/>
                    </a:cubicBezTo>
                    <a:cubicBezTo>
                      <a:pt x="266681" y="67532"/>
                      <a:pt x="164001" y="151924"/>
                      <a:pt x="147809" y="143351"/>
                    </a:cubicBezTo>
                    <a:cubicBezTo>
                      <a:pt x="66179" y="107823"/>
                      <a:pt x="17602" y="25717"/>
                      <a:pt x="3981" y="0"/>
                    </a:cubicBezTo>
                    <a:cubicBezTo>
                      <a:pt x="-6782" y="37814"/>
                      <a:pt x="3029" y="83915"/>
                      <a:pt x="48844" y="122110"/>
                    </a:cubicBezTo>
                    <a:cubicBezTo>
                      <a:pt x="137807" y="192024"/>
                      <a:pt x="177908" y="219075"/>
                      <a:pt x="177908" y="219075"/>
                    </a:cubicBezTo>
                    <a:lnTo>
                      <a:pt x="260775" y="120872"/>
                    </a:ln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5CDD169B-2225-4E4E-8F6F-7008403A7D4B}"/>
                  </a:ext>
                </a:extLst>
              </p:cNvPr>
              <p:cNvSpPr/>
              <p:nvPr/>
            </p:nvSpPr>
            <p:spPr>
              <a:xfrm>
                <a:off x="6174303" y="3156769"/>
                <a:ext cx="133627" cy="344098"/>
              </a:xfrm>
              <a:custGeom>
                <a:avLst/>
                <a:gdLst>
                  <a:gd name="connsiteX0" fmla="*/ 133342 w 133627"/>
                  <a:gd name="connsiteY0" fmla="*/ 9341 h 344098"/>
                  <a:gd name="connsiteX1" fmla="*/ 22280 w 133627"/>
                  <a:gd name="connsiteY1" fmla="*/ 25533 h 344098"/>
                  <a:gd name="connsiteX2" fmla="*/ 45330 w 133627"/>
                  <a:gd name="connsiteY2" fmla="*/ 339382 h 344098"/>
                  <a:gd name="connsiteX3" fmla="*/ 133627 w 133627"/>
                  <a:gd name="connsiteY3" fmla="*/ 339287 h 344098"/>
                  <a:gd name="connsiteX4" fmla="*/ 133342 w 133627"/>
                  <a:gd name="connsiteY4" fmla="*/ 9341 h 344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627" h="344098">
                    <a:moveTo>
                      <a:pt x="133342" y="9341"/>
                    </a:moveTo>
                    <a:cubicBezTo>
                      <a:pt x="133342" y="9341"/>
                      <a:pt x="56380" y="-20091"/>
                      <a:pt x="22280" y="25533"/>
                    </a:cubicBezTo>
                    <a:cubicBezTo>
                      <a:pt x="-11820" y="71158"/>
                      <a:pt x="-8771" y="320713"/>
                      <a:pt x="45330" y="339382"/>
                    </a:cubicBezTo>
                    <a:cubicBezTo>
                      <a:pt x="82383" y="350050"/>
                      <a:pt x="133627" y="339287"/>
                      <a:pt x="133627" y="339287"/>
                    </a:cubicBezTo>
                    <a:lnTo>
                      <a:pt x="133342" y="9341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977ABFCC-99FF-4E68-A586-E74B3C9007A4}"/>
                  </a:ext>
                </a:extLst>
              </p:cNvPr>
              <p:cNvSpPr/>
              <p:nvPr/>
            </p:nvSpPr>
            <p:spPr>
              <a:xfrm>
                <a:off x="7167848" y="3155798"/>
                <a:ext cx="133604" cy="344208"/>
              </a:xfrm>
              <a:custGeom>
                <a:avLst/>
                <a:gdLst>
                  <a:gd name="connsiteX0" fmla="*/ 0 w 133604"/>
                  <a:gd name="connsiteY0" fmla="*/ 9454 h 344208"/>
                  <a:gd name="connsiteX1" fmla="*/ 111062 w 133604"/>
                  <a:gd name="connsiteY1" fmla="*/ 25456 h 344208"/>
                  <a:gd name="connsiteX2" fmla="*/ 88583 w 133604"/>
                  <a:gd name="connsiteY2" fmla="*/ 339400 h 344208"/>
                  <a:gd name="connsiteX3" fmla="*/ 286 w 133604"/>
                  <a:gd name="connsiteY3" fmla="*/ 339496 h 344208"/>
                  <a:gd name="connsiteX4" fmla="*/ 0 w 133604"/>
                  <a:gd name="connsiteY4" fmla="*/ 9454 h 34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604" h="344208">
                    <a:moveTo>
                      <a:pt x="0" y="9454"/>
                    </a:moveTo>
                    <a:cubicBezTo>
                      <a:pt x="0" y="9454"/>
                      <a:pt x="76867" y="-20168"/>
                      <a:pt x="111062" y="25456"/>
                    </a:cubicBezTo>
                    <a:cubicBezTo>
                      <a:pt x="145256" y="71081"/>
                      <a:pt x="142684" y="320541"/>
                      <a:pt x="88583" y="339400"/>
                    </a:cubicBezTo>
                    <a:cubicBezTo>
                      <a:pt x="51530" y="350164"/>
                      <a:pt x="286" y="339496"/>
                      <a:pt x="286" y="339496"/>
                    </a:cubicBezTo>
                    <a:lnTo>
                      <a:pt x="0" y="945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62326B33-7C62-4A77-835A-63D3242D4B2B}"/>
                  </a:ext>
                </a:extLst>
              </p:cNvPr>
              <p:cNvSpPr/>
              <p:nvPr/>
            </p:nvSpPr>
            <p:spPr>
              <a:xfrm>
                <a:off x="7167848" y="3156204"/>
                <a:ext cx="118776" cy="343898"/>
              </a:xfrm>
              <a:custGeom>
                <a:avLst/>
                <a:gdLst>
                  <a:gd name="connsiteX0" fmla="*/ 67056 w 118776"/>
                  <a:gd name="connsiteY0" fmla="*/ 270510 h 343898"/>
                  <a:gd name="connsiteX1" fmla="*/ 43244 w 118776"/>
                  <a:gd name="connsiteY1" fmla="*/ 0 h 343898"/>
                  <a:gd name="connsiteX2" fmla="*/ 0 w 118776"/>
                  <a:gd name="connsiteY2" fmla="*/ 9144 h 343898"/>
                  <a:gd name="connsiteX3" fmla="*/ 286 w 118776"/>
                  <a:gd name="connsiteY3" fmla="*/ 339185 h 343898"/>
                  <a:gd name="connsiteX4" fmla="*/ 88583 w 118776"/>
                  <a:gd name="connsiteY4" fmla="*/ 339090 h 343898"/>
                  <a:gd name="connsiteX5" fmla="*/ 118777 w 118776"/>
                  <a:gd name="connsiteY5" fmla="*/ 291846 h 343898"/>
                  <a:gd name="connsiteX6" fmla="*/ 67056 w 118776"/>
                  <a:gd name="connsiteY6" fmla="*/ 270510 h 343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776" h="343898">
                    <a:moveTo>
                      <a:pt x="67056" y="270510"/>
                    </a:moveTo>
                    <a:cubicBezTo>
                      <a:pt x="90678" y="173450"/>
                      <a:pt x="57817" y="47720"/>
                      <a:pt x="43244" y="0"/>
                    </a:cubicBezTo>
                    <a:cubicBezTo>
                      <a:pt x="19526" y="1619"/>
                      <a:pt x="0" y="9144"/>
                      <a:pt x="0" y="9144"/>
                    </a:cubicBezTo>
                    <a:lnTo>
                      <a:pt x="286" y="339185"/>
                    </a:lnTo>
                    <a:cubicBezTo>
                      <a:pt x="286" y="339185"/>
                      <a:pt x="51530" y="349853"/>
                      <a:pt x="88583" y="339090"/>
                    </a:cubicBezTo>
                    <a:cubicBezTo>
                      <a:pt x="101537" y="334613"/>
                      <a:pt x="111442" y="316801"/>
                      <a:pt x="118777" y="291846"/>
                    </a:cubicBezTo>
                    <a:cubicBezTo>
                      <a:pt x="91154" y="292227"/>
                      <a:pt x="63722" y="287655"/>
                      <a:pt x="67056" y="270510"/>
                    </a:cubicBezTo>
                    <a:close/>
                  </a:path>
                </a:pathLst>
              </a:custGeom>
              <a:solidFill>
                <a:srgbClr val="053849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805A7CB-0383-4100-8941-4101166D60F3}"/>
                  </a:ext>
                </a:extLst>
              </p:cNvPr>
              <p:cNvSpPr/>
              <p:nvPr/>
            </p:nvSpPr>
            <p:spPr>
              <a:xfrm>
                <a:off x="6189345" y="3157061"/>
                <a:ext cx="118586" cy="343902"/>
              </a:xfrm>
              <a:custGeom>
                <a:avLst/>
                <a:gdLst>
                  <a:gd name="connsiteX0" fmla="*/ 51816 w 118586"/>
                  <a:gd name="connsiteY0" fmla="*/ 270605 h 343902"/>
                  <a:gd name="connsiteX1" fmla="*/ 75057 w 118586"/>
                  <a:gd name="connsiteY1" fmla="*/ 0 h 343902"/>
                  <a:gd name="connsiteX2" fmla="*/ 118300 w 118586"/>
                  <a:gd name="connsiteY2" fmla="*/ 9049 h 343902"/>
                  <a:gd name="connsiteX3" fmla="*/ 118586 w 118586"/>
                  <a:gd name="connsiteY3" fmla="*/ 339090 h 343902"/>
                  <a:gd name="connsiteX4" fmla="*/ 30289 w 118586"/>
                  <a:gd name="connsiteY4" fmla="*/ 339185 h 343902"/>
                  <a:gd name="connsiteX5" fmla="*/ 0 w 118586"/>
                  <a:gd name="connsiteY5" fmla="*/ 291941 h 343902"/>
                  <a:gd name="connsiteX6" fmla="*/ 51816 w 118586"/>
                  <a:gd name="connsiteY6" fmla="*/ 270605 h 343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586" h="343902">
                    <a:moveTo>
                      <a:pt x="51816" y="270605"/>
                    </a:moveTo>
                    <a:cubicBezTo>
                      <a:pt x="28004" y="173546"/>
                      <a:pt x="60674" y="47720"/>
                      <a:pt x="75057" y="0"/>
                    </a:cubicBezTo>
                    <a:cubicBezTo>
                      <a:pt x="98774" y="1619"/>
                      <a:pt x="118300" y="9049"/>
                      <a:pt x="118300" y="9049"/>
                    </a:cubicBezTo>
                    <a:lnTo>
                      <a:pt x="118586" y="339090"/>
                    </a:lnTo>
                    <a:cubicBezTo>
                      <a:pt x="118586" y="339090"/>
                      <a:pt x="67342" y="349853"/>
                      <a:pt x="30289" y="339185"/>
                    </a:cubicBezTo>
                    <a:cubicBezTo>
                      <a:pt x="17335" y="334709"/>
                      <a:pt x="7334" y="316897"/>
                      <a:pt x="0" y="291941"/>
                    </a:cubicBezTo>
                    <a:cubicBezTo>
                      <a:pt x="27718" y="292417"/>
                      <a:pt x="55245" y="287750"/>
                      <a:pt x="51816" y="270605"/>
                    </a:cubicBezTo>
                    <a:close/>
                  </a:path>
                </a:pathLst>
              </a:custGeom>
              <a:solidFill>
                <a:srgbClr val="053849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583B7D9-DCD7-4267-8A20-0FF96668CBD9}"/>
                  </a:ext>
                </a:extLst>
              </p:cNvPr>
              <p:cNvSpPr/>
              <p:nvPr/>
            </p:nvSpPr>
            <p:spPr>
              <a:xfrm>
                <a:off x="6256308" y="2866243"/>
                <a:ext cx="963315" cy="865461"/>
              </a:xfrm>
              <a:custGeom>
                <a:avLst/>
                <a:gdLst>
                  <a:gd name="connsiteX0" fmla="*/ 957260 w 963315"/>
                  <a:gd name="connsiteY0" fmla="*/ 387496 h 865461"/>
                  <a:gd name="connsiteX1" fmla="*/ 481200 w 963315"/>
                  <a:gd name="connsiteY1" fmla="*/ 115 h 865461"/>
                  <a:gd name="connsiteX2" fmla="*/ 5903 w 963315"/>
                  <a:gd name="connsiteY2" fmla="*/ 388354 h 865461"/>
                  <a:gd name="connsiteX3" fmla="*/ 482057 w 963315"/>
                  <a:gd name="connsiteY3" fmla="*/ 865461 h 865461"/>
                  <a:gd name="connsiteX4" fmla="*/ 957260 w 963315"/>
                  <a:gd name="connsiteY4" fmla="*/ 387496 h 865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315" h="865461">
                    <a:moveTo>
                      <a:pt x="957260" y="387496"/>
                    </a:moveTo>
                    <a:cubicBezTo>
                      <a:pt x="899919" y="-17602"/>
                      <a:pt x="481200" y="115"/>
                      <a:pt x="481200" y="115"/>
                    </a:cubicBezTo>
                    <a:cubicBezTo>
                      <a:pt x="481200" y="115"/>
                      <a:pt x="62481" y="-16840"/>
                      <a:pt x="5903" y="388354"/>
                    </a:cubicBezTo>
                    <a:cubicBezTo>
                      <a:pt x="-50676" y="793547"/>
                      <a:pt x="313941" y="865651"/>
                      <a:pt x="482057" y="865461"/>
                    </a:cubicBezTo>
                    <a:cubicBezTo>
                      <a:pt x="650078" y="865366"/>
                      <a:pt x="1014600" y="792595"/>
                      <a:pt x="957260" y="387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25F09B3D-67AE-454C-961C-C3DF5FAF6687}"/>
                  </a:ext>
                </a:extLst>
              </p:cNvPr>
              <p:cNvSpPr/>
              <p:nvPr/>
            </p:nvSpPr>
            <p:spPr>
              <a:xfrm>
                <a:off x="6313074" y="3021425"/>
                <a:ext cx="906549" cy="710279"/>
              </a:xfrm>
              <a:custGeom>
                <a:avLst/>
                <a:gdLst>
                  <a:gd name="connsiteX0" fmla="*/ 900494 w 906549"/>
                  <a:gd name="connsiteY0" fmla="*/ 232315 h 710279"/>
                  <a:gd name="connsiteX1" fmla="*/ 801148 w 906549"/>
                  <a:gd name="connsiteY1" fmla="*/ 0 h 710279"/>
                  <a:gd name="connsiteX2" fmla="*/ 873728 w 906549"/>
                  <a:gd name="connsiteY2" fmla="*/ 196977 h 710279"/>
                  <a:gd name="connsiteX3" fmla="*/ 398526 w 906549"/>
                  <a:gd name="connsiteY3" fmla="*/ 674942 h 710279"/>
                  <a:gd name="connsiteX4" fmla="*/ 0 w 906549"/>
                  <a:gd name="connsiteY4" fmla="*/ 522256 h 710279"/>
                  <a:gd name="connsiteX5" fmla="*/ 425291 w 906549"/>
                  <a:gd name="connsiteY5" fmla="*/ 710279 h 710279"/>
                  <a:gd name="connsiteX6" fmla="*/ 900494 w 906549"/>
                  <a:gd name="connsiteY6" fmla="*/ 232315 h 710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6549" h="710279">
                    <a:moveTo>
                      <a:pt x="900494" y="232315"/>
                    </a:moveTo>
                    <a:cubicBezTo>
                      <a:pt x="886111" y="130493"/>
                      <a:pt x="848773" y="55435"/>
                      <a:pt x="801148" y="0"/>
                    </a:cubicBezTo>
                    <a:cubicBezTo>
                      <a:pt x="835724" y="50959"/>
                      <a:pt x="862203" y="115252"/>
                      <a:pt x="873728" y="196977"/>
                    </a:cubicBezTo>
                    <a:cubicBezTo>
                      <a:pt x="931069" y="602075"/>
                      <a:pt x="566547" y="674846"/>
                      <a:pt x="398526" y="674942"/>
                    </a:cubicBezTo>
                    <a:cubicBezTo>
                      <a:pt x="292227" y="675037"/>
                      <a:pt x="107252" y="646081"/>
                      <a:pt x="0" y="522256"/>
                    </a:cubicBezTo>
                    <a:cubicBezTo>
                      <a:pt x="100298" y="676180"/>
                      <a:pt x="309467" y="710374"/>
                      <a:pt x="425291" y="710279"/>
                    </a:cubicBezTo>
                    <a:cubicBezTo>
                      <a:pt x="593312" y="710184"/>
                      <a:pt x="957834" y="637413"/>
                      <a:pt x="900494" y="232315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95E6952A-428C-43B5-B60E-A06FA55FE0F4}"/>
                  </a:ext>
                </a:extLst>
              </p:cNvPr>
              <p:cNvSpPr/>
              <p:nvPr/>
            </p:nvSpPr>
            <p:spPr>
              <a:xfrm>
                <a:off x="6422716" y="4082016"/>
                <a:ext cx="626760" cy="136702"/>
              </a:xfrm>
              <a:custGeom>
                <a:avLst/>
                <a:gdLst>
                  <a:gd name="connsiteX0" fmla="*/ 315841 w 626760"/>
                  <a:gd name="connsiteY0" fmla="*/ 136702 h 136702"/>
                  <a:gd name="connsiteX1" fmla="*/ 25614 w 626760"/>
                  <a:gd name="connsiteY1" fmla="*/ 85743 h 136702"/>
                  <a:gd name="connsiteX2" fmla="*/ 4373 w 626760"/>
                  <a:gd name="connsiteY2" fmla="*/ 26021 h 136702"/>
                  <a:gd name="connsiteX3" fmla="*/ 63999 w 626760"/>
                  <a:gd name="connsiteY3" fmla="*/ 4685 h 136702"/>
                  <a:gd name="connsiteX4" fmla="*/ 315745 w 626760"/>
                  <a:gd name="connsiteY4" fmla="*/ 46976 h 136702"/>
                  <a:gd name="connsiteX5" fmla="*/ 562062 w 626760"/>
                  <a:gd name="connsiteY5" fmla="*/ 4590 h 136702"/>
                  <a:gd name="connsiteX6" fmla="*/ 622069 w 626760"/>
                  <a:gd name="connsiteY6" fmla="*/ 24973 h 136702"/>
                  <a:gd name="connsiteX7" fmla="*/ 602067 w 626760"/>
                  <a:gd name="connsiteY7" fmla="*/ 84886 h 136702"/>
                  <a:gd name="connsiteX8" fmla="*/ 315841 w 626760"/>
                  <a:gd name="connsiteY8" fmla="*/ 136702 h 136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760" h="136702">
                    <a:moveTo>
                      <a:pt x="315841" y="136702"/>
                    </a:moveTo>
                    <a:cubicBezTo>
                      <a:pt x="135151" y="136892"/>
                      <a:pt x="29995" y="87838"/>
                      <a:pt x="25614" y="85743"/>
                    </a:cubicBezTo>
                    <a:cubicBezTo>
                      <a:pt x="3230" y="75075"/>
                      <a:pt x="-6295" y="48310"/>
                      <a:pt x="4373" y="26021"/>
                    </a:cubicBezTo>
                    <a:cubicBezTo>
                      <a:pt x="14946" y="3733"/>
                      <a:pt x="41616" y="-5792"/>
                      <a:pt x="63999" y="4685"/>
                    </a:cubicBezTo>
                    <a:cubicBezTo>
                      <a:pt x="65904" y="5542"/>
                      <a:pt x="157916" y="47167"/>
                      <a:pt x="315745" y="46976"/>
                    </a:cubicBezTo>
                    <a:cubicBezTo>
                      <a:pt x="473765" y="46786"/>
                      <a:pt x="561204" y="4971"/>
                      <a:pt x="562062" y="4590"/>
                    </a:cubicBezTo>
                    <a:cubicBezTo>
                      <a:pt x="584255" y="-6269"/>
                      <a:pt x="611116" y="2780"/>
                      <a:pt x="622069" y="24973"/>
                    </a:cubicBezTo>
                    <a:cubicBezTo>
                      <a:pt x="633023" y="47071"/>
                      <a:pt x="624165" y="73837"/>
                      <a:pt x="602067" y="84886"/>
                    </a:cubicBezTo>
                    <a:cubicBezTo>
                      <a:pt x="597876" y="86981"/>
                      <a:pt x="497006" y="136511"/>
                      <a:pt x="315841" y="136702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586E467-8B76-4E29-B280-DF62C7341190}"/>
                  </a:ext>
                </a:extLst>
              </p:cNvPr>
              <p:cNvSpPr/>
              <p:nvPr/>
            </p:nvSpPr>
            <p:spPr>
              <a:xfrm>
                <a:off x="6422931" y="4114419"/>
                <a:ext cx="626532" cy="104298"/>
              </a:xfrm>
              <a:custGeom>
                <a:avLst/>
                <a:gdLst>
                  <a:gd name="connsiteX0" fmla="*/ 601851 w 626532"/>
                  <a:gd name="connsiteY0" fmla="*/ 27622 h 104298"/>
                  <a:gd name="connsiteX1" fmla="*/ 315625 w 626532"/>
                  <a:gd name="connsiteY1" fmla="*/ 79438 h 104298"/>
                  <a:gd name="connsiteX2" fmla="*/ 25398 w 626532"/>
                  <a:gd name="connsiteY2" fmla="*/ 28480 h 104298"/>
                  <a:gd name="connsiteX3" fmla="*/ 1776 w 626532"/>
                  <a:gd name="connsiteY3" fmla="*/ 381 h 104298"/>
                  <a:gd name="connsiteX4" fmla="*/ 25493 w 626532"/>
                  <a:gd name="connsiteY4" fmla="*/ 53340 h 104298"/>
                  <a:gd name="connsiteX5" fmla="*/ 315720 w 626532"/>
                  <a:gd name="connsiteY5" fmla="*/ 104299 h 104298"/>
                  <a:gd name="connsiteX6" fmla="*/ 601947 w 626532"/>
                  <a:gd name="connsiteY6" fmla="*/ 52483 h 104298"/>
                  <a:gd name="connsiteX7" fmla="*/ 624711 w 626532"/>
                  <a:gd name="connsiteY7" fmla="*/ 0 h 104298"/>
                  <a:gd name="connsiteX8" fmla="*/ 601851 w 626532"/>
                  <a:gd name="connsiteY8" fmla="*/ 27622 h 10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532" h="104298">
                    <a:moveTo>
                      <a:pt x="601851" y="27622"/>
                    </a:moveTo>
                    <a:cubicBezTo>
                      <a:pt x="597660" y="29718"/>
                      <a:pt x="496695" y="79248"/>
                      <a:pt x="315625" y="79438"/>
                    </a:cubicBezTo>
                    <a:cubicBezTo>
                      <a:pt x="134936" y="79629"/>
                      <a:pt x="29780" y="30575"/>
                      <a:pt x="25398" y="28480"/>
                    </a:cubicBezTo>
                    <a:cubicBezTo>
                      <a:pt x="13302" y="22765"/>
                      <a:pt x="5205" y="12287"/>
                      <a:pt x="1776" y="381"/>
                    </a:cubicBezTo>
                    <a:cubicBezTo>
                      <a:pt x="-4224" y="21145"/>
                      <a:pt x="5301" y="43720"/>
                      <a:pt x="25493" y="53340"/>
                    </a:cubicBezTo>
                    <a:cubicBezTo>
                      <a:pt x="29875" y="55435"/>
                      <a:pt x="135031" y="104394"/>
                      <a:pt x="315720" y="104299"/>
                    </a:cubicBezTo>
                    <a:cubicBezTo>
                      <a:pt x="496886" y="104108"/>
                      <a:pt x="597756" y="54578"/>
                      <a:pt x="601947" y="52483"/>
                    </a:cubicBezTo>
                    <a:cubicBezTo>
                      <a:pt x="621568" y="42672"/>
                      <a:pt x="630712" y="20383"/>
                      <a:pt x="624711" y="0"/>
                    </a:cubicBezTo>
                    <a:cubicBezTo>
                      <a:pt x="621377" y="11525"/>
                      <a:pt x="613567" y="21812"/>
                      <a:pt x="601851" y="27622"/>
                    </a:cubicBez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4002475-6417-4231-A130-7F053079F073}"/>
                  </a:ext>
                </a:extLst>
              </p:cNvPr>
              <p:cNvSpPr/>
              <p:nvPr/>
            </p:nvSpPr>
            <p:spPr>
              <a:xfrm>
                <a:off x="6449219" y="3677837"/>
                <a:ext cx="578186" cy="115780"/>
              </a:xfrm>
              <a:custGeom>
                <a:avLst/>
                <a:gdLst>
                  <a:gd name="connsiteX0" fmla="*/ 288861 w 578186"/>
                  <a:gd name="connsiteY0" fmla="*/ 115780 h 115780"/>
                  <a:gd name="connsiteX1" fmla="*/ 16065 w 578186"/>
                  <a:gd name="connsiteY1" fmla="*/ 56820 h 115780"/>
                  <a:gd name="connsiteX2" fmla="*/ 3397 w 578186"/>
                  <a:gd name="connsiteY2" fmla="*/ 16529 h 115780"/>
                  <a:gd name="connsiteX3" fmla="*/ 43687 w 578186"/>
                  <a:gd name="connsiteY3" fmla="*/ 3861 h 115780"/>
                  <a:gd name="connsiteX4" fmla="*/ 536035 w 578186"/>
                  <a:gd name="connsiteY4" fmla="*/ 2623 h 115780"/>
                  <a:gd name="connsiteX5" fmla="*/ 575563 w 578186"/>
                  <a:gd name="connsiteY5" fmla="*/ 17768 h 115780"/>
                  <a:gd name="connsiteX6" fmla="*/ 560419 w 578186"/>
                  <a:gd name="connsiteY6" fmla="*/ 57296 h 115780"/>
                  <a:gd name="connsiteX7" fmla="*/ 288861 w 578186"/>
                  <a:gd name="connsiteY7" fmla="*/ 115780 h 115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8186" h="115780">
                    <a:moveTo>
                      <a:pt x="288861" y="115780"/>
                    </a:moveTo>
                    <a:cubicBezTo>
                      <a:pt x="131984" y="115970"/>
                      <a:pt x="22923" y="60344"/>
                      <a:pt x="16065" y="56820"/>
                    </a:cubicBezTo>
                    <a:cubicBezTo>
                      <a:pt x="1396" y="49200"/>
                      <a:pt x="-4223" y="31103"/>
                      <a:pt x="3397" y="16529"/>
                    </a:cubicBezTo>
                    <a:cubicBezTo>
                      <a:pt x="11017" y="1861"/>
                      <a:pt x="29114" y="-3759"/>
                      <a:pt x="43687" y="3861"/>
                    </a:cubicBezTo>
                    <a:cubicBezTo>
                      <a:pt x="47021" y="5576"/>
                      <a:pt x="274097" y="119495"/>
                      <a:pt x="536035" y="2623"/>
                    </a:cubicBezTo>
                    <a:cubicBezTo>
                      <a:pt x="551084" y="-4140"/>
                      <a:pt x="568801" y="2623"/>
                      <a:pt x="575563" y="17768"/>
                    </a:cubicBezTo>
                    <a:cubicBezTo>
                      <a:pt x="582326" y="32817"/>
                      <a:pt x="575563" y="50533"/>
                      <a:pt x="560419" y="57296"/>
                    </a:cubicBezTo>
                    <a:cubicBezTo>
                      <a:pt x="462216" y="101016"/>
                      <a:pt x="369252" y="115685"/>
                      <a:pt x="288861" y="11578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3F8A5E9-AC81-417C-A298-C5D308B14371}"/>
                  </a:ext>
                </a:extLst>
              </p:cNvPr>
              <p:cNvSpPr/>
              <p:nvPr/>
            </p:nvSpPr>
            <p:spPr>
              <a:xfrm>
                <a:off x="6449377" y="3677702"/>
                <a:ext cx="577976" cy="82625"/>
              </a:xfrm>
              <a:custGeom>
                <a:avLst/>
                <a:gdLst>
                  <a:gd name="connsiteX0" fmla="*/ 25146 w 577976"/>
                  <a:gd name="connsiteY0" fmla="*/ 31238 h 82625"/>
                  <a:gd name="connsiteX1" fmla="*/ 554546 w 577976"/>
                  <a:gd name="connsiteY1" fmla="*/ 29904 h 82625"/>
                  <a:gd name="connsiteX2" fmla="*/ 577977 w 577976"/>
                  <a:gd name="connsiteY2" fmla="*/ 28952 h 82625"/>
                  <a:gd name="connsiteX3" fmla="*/ 575405 w 577976"/>
                  <a:gd name="connsiteY3" fmla="*/ 17712 h 82625"/>
                  <a:gd name="connsiteX4" fmla="*/ 535876 w 577976"/>
                  <a:gd name="connsiteY4" fmla="*/ 2568 h 82625"/>
                  <a:gd name="connsiteX5" fmla="*/ 43529 w 577976"/>
                  <a:gd name="connsiteY5" fmla="*/ 3806 h 82625"/>
                  <a:gd name="connsiteX6" fmla="*/ 3238 w 577976"/>
                  <a:gd name="connsiteY6" fmla="*/ 16474 h 82625"/>
                  <a:gd name="connsiteX7" fmla="*/ 0 w 577976"/>
                  <a:gd name="connsiteY7" fmla="*/ 29333 h 82625"/>
                  <a:gd name="connsiteX8" fmla="*/ 25146 w 577976"/>
                  <a:gd name="connsiteY8" fmla="*/ 31238 h 8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7976" h="82625">
                    <a:moveTo>
                      <a:pt x="25146" y="31238"/>
                    </a:moveTo>
                    <a:cubicBezTo>
                      <a:pt x="28765" y="32952"/>
                      <a:pt x="272891" y="146871"/>
                      <a:pt x="554546" y="29904"/>
                    </a:cubicBezTo>
                    <a:cubicBezTo>
                      <a:pt x="562261" y="26666"/>
                      <a:pt x="570547" y="26666"/>
                      <a:pt x="577977" y="28952"/>
                    </a:cubicBezTo>
                    <a:cubicBezTo>
                      <a:pt x="577882" y="25142"/>
                      <a:pt x="577024" y="21427"/>
                      <a:pt x="575405" y="17712"/>
                    </a:cubicBezTo>
                    <a:cubicBezTo>
                      <a:pt x="568643" y="2663"/>
                      <a:pt x="550926" y="-4100"/>
                      <a:pt x="535876" y="2568"/>
                    </a:cubicBezTo>
                    <a:cubicBezTo>
                      <a:pt x="273939" y="119535"/>
                      <a:pt x="46863" y="5520"/>
                      <a:pt x="43529" y="3806"/>
                    </a:cubicBezTo>
                    <a:cubicBezTo>
                      <a:pt x="28956" y="-3814"/>
                      <a:pt x="10858" y="1901"/>
                      <a:pt x="3238" y="16474"/>
                    </a:cubicBezTo>
                    <a:cubicBezTo>
                      <a:pt x="1048" y="20570"/>
                      <a:pt x="95" y="24951"/>
                      <a:pt x="0" y="29333"/>
                    </a:cubicBezTo>
                    <a:cubicBezTo>
                      <a:pt x="8001" y="26951"/>
                      <a:pt x="17050" y="27332"/>
                      <a:pt x="25146" y="31238"/>
                    </a:cubicBezTo>
                    <a:close/>
                  </a:path>
                </a:pathLst>
              </a:custGeom>
              <a:solidFill>
                <a:srgbClr val="97CCE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AF5F4945-0263-439C-96BA-061B080A3BD8}"/>
                  </a:ext>
                </a:extLst>
              </p:cNvPr>
              <p:cNvGrpSpPr/>
              <p:nvPr/>
            </p:nvGrpSpPr>
            <p:grpSpPr>
              <a:xfrm>
                <a:off x="6607397" y="3810798"/>
                <a:ext cx="257175" cy="162865"/>
                <a:chOff x="6607397" y="3810798"/>
                <a:chExt cx="257175" cy="162865"/>
              </a:xfrm>
            </p:grpSpPr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5E3C4C12-A033-4FBB-9AF0-1E2DBD77D3B4}"/>
                    </a:ext>
                  </a:extLst>
                </p:cNvPr>
                <p:cNvSpPr/>
                <p:nvPr/>
              </p:nvSpPr>
              <p:spPr>
                <a:xfrm>
                  <a:off x="6607397" y="3810798"/>
                  <a:ext cx="257175" cy="162865"/>
                </a:xfrm>
                <a:custGeom>
                  <a:avLst/>
                  <a:gdLst>
                    <a:gd name="connsiteX0" fmla="*/ 226219 w 257175"/>
                    <a:gd name="connsiteY0" fmla="*/ 154 h 162865"/>
                    <a:gd name="connsiteX1" fmla="*/ 165163 w 257175"/>
                    <a:gd name="connsiteY1" fmla="*/ 6631 h 162865"/>
                    <a:gd name="connsiteX2" fmla="*/ 96298 w 257175"/>
                    <a:gd name="connsiteY2" fmla="*/ 6821 h 162865"/>
                    <a:gd name="connsiteX3" fmla="*/ 30575 w 257175"/>
                    <a:gd name="connsiteY3" fmla="*/ 249 h 162865"/>
                    <a:gd name="connsiteX4" fmla="*/ 0 w 257175"/>
                    <a:gd name="connsiteY4" fmla="*/ 27967 h 162865"/>
                    <a:gd name="connsiteX5" fmla="*/ 95 w 257175"/>
                    <a:gd name="connsiteY5" fmla="*/ 126455 h 162865"/>
                    <a:gd name="connsiteX6" fmla="*/ 25051 w 257175"/>
                    <a:gd name="connsiteY6" fmla="*/ 154077 h 162865"/>
                    <a:gd name="connsiteX7" fmla="*/ 94202 w 257175"/>
                    <a:gd name="connsiteY7" fmla="*/ 161126 h 162865"/>
                    <a:gd name="connsiteX8" fmla="*/ 163068 w 257175"/>
                    <a:gd name="connsiteY8" fmla="*/ 161031 h 162865"/>
                    <a:gd name="connsiteX9" fmla="*/ 232220 w 257175"/>
                    <a:gd name="connsiteY9" fmla="*/ 153792 h 162865"/>
                    <a:gd name="connsiteX10" fmla="*/ 257175 w 257175"/>
                    <a:gd name="connsiteY10" fmla="*/ 126074 h 162865"/>
                    <a:gd name="connsiteX11" fmla="*/ 256984 w 257175"/>
                    <a:gd name="connsiteY11" fmla="*/ 27776 h 162865"/>
                    <a:gd name="connsiteX12" fmla="*/ 226219 w 257175"/>
                    <a:gd name="connsiteY12" fmla="*/ 154 h 162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7175" h="162865">
                      <a:moveTo>
                        <a:pt x="226219" y="154"/>
                      </a:moveTo>
                      <a:lnTo>
                        <a:pt x="165163" y="6631"/>
                      </a:lnTo>
                      <a:cubicBezTo>
                        <a:pt x="142304" y="9107"/>
                        <a:pt x="119158" y="9107"/>
                        <a:pt x="96298" y="6821"/>
                      </a:cubicBezTo>
                      <a:lnTo>
                        <a:pt x="30575" y="249"/>
                      </a:lnTo>
                      <a:cubicBezTo>
                        <a:pt x="14192" y="-1370"/>
                        <a:pt x="0" y="11488"/>
                        <a:pt x="0" y="27967"/>
                      </a:cubicBezTo>
                      <a:lnTo>
                        <a:pt x="95" y="126455"/>
                      </a:lnTo>
                      <a:cubicBezTo>
                        <a:pt x="95" y="140743"/>
                        <a:pt x="10858" y="152649"/>
                        <a:pt x="25051" y="154077"/>
                      </a:cubicBezTo>
                      <a:lnTo>
                        <a:pt x="94202" y="161126"/>
                      </a:lnTo>
                      <a:cubicBezTo>
                        <a:pt x="117062" y="163507"/>
                        <a:pt x="140208" y="163412"/>
                        <a:pt x="163068" y="161031"/>
                      </a:cubicBezTo>
                      <a:lnTo>
                        <a:pt x="232220" y="153792"/>
                      </a:lnTo>
                      <a:cubicBezTo>
                        <a:pt x="246412" y="152268"/>
                        <a:pt x="257175" y="140362"/>
                        <a:pt x="257175" y="126074"/>
                      </a:cubicBezTo>
                      <a:lnTo>
                        <a:pt x="256984" y="27776"/>
                      </a:lnTo>
                      <a:cubicBezTo>
                        <a:pt x="256984" y="11298"/>
                        <a:pt x="242697" y="-1561"/>
                        <a:pt x="226219" y="154"/>
                      </a:cubicBezTo>
                      <a:close/>
                    </a:path>
                  </a:pathLst>
                </a:custGeom>
                <a:solidFill>
                  <a:srgbClr val="D7ECF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786FD517-01BB-4C4A-89ED-714A6D697D2E}"/>
                    </a:ext>
                  </a:extLst>
                </p:cNvPr>
                <p:cNvSpPr/>
                <p:nvPr/>
              </p:nvSpPr>
              <p:spPr>
                <a:xfrm>
                  <a:off x="6629685" y="3839907"/>
                  <a:ext cx="44291" cy="44291"/>
                </a:xfrm>
                <a:custGeom>
                  <a:avLst/>
                  <a:gdLst>
                    <a:gd name="connsiteX0" fmla="*/ 44291 w 44291"/>
                    <a:gd name="connsiteY0" fmla="*/ 22099 h 44291"/>
                    <a:gd name="connsiteX1" fmla="*/ 22193 w 44291"/>
                    <a:gd name="connsiteY1" fmla="*/ 44292 h 44291"/>
                    <a:gd name="connsiteX2" fmla="*/ 0 w 44291"/>
                    <a:gd name="connsiteY2" fmla="*/ 22194 h 44291"/>
                    <a:gd name="connsiteX3" fmla="*/ 22098 w 44291"/>
                    <a:gd name="connsiteY3" fmla="*/ 1 h 44291"/>
                    <a:gd name="connsiteX4" fmla="*/ 44291 w 44291"/>
                    <a:gd name="connsiteY4" fmla="*/ 22099 h 4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291" h="44291">
                      <a:moveTo>
                        <a:pt x="44291" y="22099"/>
                      </a:moveTo>
                      <a:cubicBezTo>
                        <a:pt x="44291" y="34291"/>
                        <a:pt x="34385" y="44292"/>
                        <a:pt x="22193" y="44292"/>
                      </a:cubicBezTo>
                      <a:cubicBezTo>
                        <a:pt x="10001" y="44292"/>
                        <a:pt x="0" y="34386"/>
                        <a:pt x="0" y="22194"/>
                      </a:cubicBezTo>
                      <a:cubicBezTo>
                        <a:pt x="0" y="10002"/>
                        <a:pt x="9906" y="1"/>
                        <a:pt x="22098" y="1"/>
                      </a:cubicBezTo>
                      <a:cubicBezTo>
                        <a:pt x="34385" y="-95"/>
                        <a:pt x="44291" y="9811"/>
                        <a:pt x="44291" y="22099"/>
                      </a:cubicBezTo>
                      <a:close/>
                    </a:path>
                  </a:pathLst>
                </a:custGeom>
                <a:solidFill>
                  <a:srgbClr val="F05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57FA9904-DD57-4DF3-85A1-3543A95BE45F}"/>
                    </a:ext>
                  </a:extLst>
                </p:cNvPr>
                <p:cNvSpPr/>
                <p:nvPr/>
              </p:nvSpPr>
              <p:spPr>
                <a:xfrm>
                  <a:off x="6629780" y="3900487"/>
                  <a:ext cx="44291" cy="44291"/>
                </a:xfrm>
                <a:custGeom>
                  <a:avLst/>
                  <a:gdLst>
                    <a:gd name="connsiteX0" fmla="*/ 44291 w 44291"/>
                    <a:gd name="connsiteY0" fmla="*/ 22098 h 44291"/>
                    <a:gd name="connsiteX1" fmla="*/ 22193 w 44291"/>
                    <a:gd name="connsiteY1" fmla="*/ 44291 h 44291"/>
                    <a:gd name="connsiteX2" fmla="*/ 0 w 44291"/>
                    <a:gd name="connsiteY2" fmla="*/ 22193 h 44291"/>
                    <a:gd name="connsiteX3" fmla="*/ 22098 w 44291"/>
                    <a:gd name="connsiteY3" fmla="*/ 0 h 44291"/>
                    <a:gd name="connsiteX4" fmla="*/ 44291 w 44291"/>
                    <a:gd name="connsiteY4" fmla="*/ 22098 h 4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291" h="44291">
                      <a:moveTo>
                        <a:pt x="44291" y="22098"/>
                      </a:moveTo>
                      <a:cubicBezTo>
                        <a:pt x="44291" y="34290"/>
                        <a:pt x="34385" y="44291"/>
                        <a:pt x="22193" y="44291"/>
                      </a:cubicBezTo>
                      <a:cubicBezTo>
                        <a:pt x="10001" y="44291"/>
                        <a:pt x="0" y="34385"/>
                        <a:pt x="0" y="22193"/>
                      </a:cubicBezTo>
                      <a:cubicBezTo>
                        <a:pt x="0" y="10001"/>
                        <a:pt x="9906" y="0"/>
                        <a:pt x="22098" y="0"/>
                      </a:cubicBezTo>
                      <a:cubicBezTo>
                        <a:pt x="34290" y="0"/>
                        <a:pt x="44196" y="9906"/>
                        <a:pt x="44291" y="22098"/>
                      </a:cubicBezTo>
                      <a:close/>
                    </a:path>
                  </a:pathLst>
                </a:custGeom>
                <a:solidFill>
                  <a:srgbClr val="F052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89C5C7EE-DE6F-4959-BC7E-99EF9E6A53DE}"/>
                    </a:ext>
                  </a:extLst>
                </p:cNvPr>
                <p:cNvSpPr/>
                <p:nvPr/>
              </p:nvSpPr>
              <p:spPr>
                <a:xfrm>
                  <a:off x="6690860" y="3848530"/>
                  <a:ext cx="152516" cy="34240"/>
                </a:xfrm>
                <a:custGeom>
                  <a:avLst/>
                  <a:gdLst>
                    <a:gd name="connsiteX0" fmla="*/ 65794 w 152516"/>
                    <a:gd name="connsiteY0" fmla="*/ 34240 h 34240"/>
                    <a:gd name="connsiteX1" fmla="*/ 11120 w 152516"/>
                    <a:gd name="connsiteY1" fmla="*/ 30525 h 34240"/>
                    <a:gd name="connsiteX2" fmla="*/ 167 w 152516"/>
                    <a:gd name="connsiteY2" fmla="*/ 15285 h 34240"/>
                    <a:gd name="connsiteX3" fmla="*/ 15407 w 152516"/>
                    <a:gd name="connsiteY3" fmla="*/ 4332 h 34240"/>
                    <a:gd name="connsiteX4" fmla="*/ 136279 w 152516"/>
                    <a:gd name="connsiteY4" fmla="*/ 331 h 34240"/>
                    <a:gd name="connsiteX5" fmla="*/ 152185 w 152516"/>
                    <a:gd name="connsiteY5" fmla="*/ 10332 h 34240"/>
                    <a:gd name="connsiteX6" fmla="*/ 142184 w 152516"/>
                    <a:gd name="connsiteY6" fmla="*/ 26239 h 34240"/>
                    <a:gd name="connsiteX7" fmla="*/ 65794 w 152516"/>
                    <a:gd name="connsiteY7" fmla="*/ 34240 h 3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516" h="34240">
                      <a:moveTo>
                        <a:pt x="65794" y="34240"/>
                      </a:moveTo>
                      <a:cubicBezTo>
                        <a:pt x="34838" y="34240"/>
                        <a:pt x="12644" y="30811"/>
                        <a:pt x="11120" y="30525"/>
                      </a:cubicBezTo>
                      <a:cubicBezTo>
                        <a:pt x="3881" y="29382"/>
                        <a:pt x="-976" y="22524"/>
                        <a:pt x="167" y="15285"/>
                      </a:cubicBezTo>
                      <a:cubicBezTo>
                        <a:pt x="1309" y="8046"/>
                        <a:pt x="8168" y="3189"/>
                        <a:pt x="15407" y="4332"/>
                      </a:cubicBezTo>
                      <a:cubicBezTo>
                        <a:pt x="15978" y="4427"/>
                        <a:pt x="76747" y="13857"/>
                        <a:pt x="136279" y="331"/>
                      </a:cubicBezTo>
                      <a:cubicBezTo>
                        <a:pt x="143422" y="-1288"/>
                        <a:pt x="150566" y="3189"/>
                        <a:pt x="152185" y="10332"/>
                      </a:cubicBezTo>
                      <a:cubicBezTo>
                        <a:pt x="153805" y="17476"/>
                        <a:pt x="149328" y="24620"/>
                        <a:pt x="142184" y="26239"/>
                      </a:cubicBezTo>
                      <a:cubicBezTo>
                        <a:pt x="115038" y="32430"/>
                        <a:pt x="88178" y="34240"/>
                        <a:pt x="65794" y="3424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21B4598B-34DA-4473-83EB-E406040D3ACF}"/>
                    </a:ext>
                  </a:extLst>
                </p:cNvPr>
                <p:cNvSpPr/>
                <p:nvPr/>
              </p:nvSpPr>
              <p:spPr>
                <a:xfrm>
                  <a:off x="6690955" y="3905395"/>
                  <a:ext cx="152516" cy="34240"/>
                </a:xfrm>
                <a:custGeom>
                  <a:avLst/>
                  <a:gdLst>
                    <a:gd name="connsiteX0" fmla="*/ 65794 w 152516"/>
                    <a:gd name="connsiteY0" fmla="*/ 34240 h 34240"/>
                    <a:gd name="connsiteX1" fmla="*/ 11120 w 152516"/>
                    <a:gd name="connsiteY1" fmla="*/ 30525 h 34240"/>
                    <a:gd name="connsiteX2" fmla="*/ 167 w 152516"/>
                    <a:gd name="connsiteY2" fmla="*/ 15285 h 34240"/>
                    <a:gd name="connsiteX3" fmla="*/ 15407 w 152516"/>
                    <a:gd name="connsiteY3" fmla="*/ 4332 h 34240"/>
                    <a:gd name="connsiteX4" fmla="*/ 136279 w 152516"/>
                    <a:gd name="connsiteY4" fmla="*/ 331 h 34240"/>
                    <a:gd name="connsiteX5" fmla="*/ 152186 w 152516"/>
                    <a:gd name="connsiteY5" fmla="*/ 10332 h 34240"/>
                    <a:gd name="connsiteX6" fmla="*/ 142184 w 152516"/>
                    <a:gd name="connsiteY6" fmla="*/ 26239 h 34240"/>
                    <a:gd name="connsiteX7" fmla="*/ 65794 w 152516"/>
                    <a:gd name="connsiteY7" fmla="*/ 34240 h 3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516" h="34240">
                      <a:moveTo>
                        <a:pt x="65794" y="34240"/>
                      </a:moveTo>
                      <a:cubicBezTo>
                        <a:pt x="34838" y="34240"/>
                        <a:pt x="12644" y="30811"/>
                        <a:pt x="11120" y="30525"/>
                      </a:cubicBezTo>
                      <a:cubicBezTo>
                        <a:pt x="3881" y="29382"/>
                        <a:pt x="-976" y="22524"/>
                        <a:pt x="167" y="15285"/>
                      </a:cubicBezTo>
                      <a:cubicBezTo>
                        <a:pt x="1310" y="8046"/>
                        <a:pt x="8072" y="3189"/>
                        <a:pt x="15407" y="4332"/>
                      </a:cubicBezTo>
                      <a:cubicBezTo>
                        <a:pt x="15978" y="4427"/>
                        <a:pt x="76748" y="13952"/>
                        <a:pt x="136279" y="331"/>
                      </a:cubicBezTo>
                      <a:cubicBezTo>
                        <a:pt x="143423" y="-1288"/>
                        <a:pt x="150566" y="3189"/>
                        <a:pt x="152186" y="10332"/>
                      </a:cubicBezTo>
                      <a:cubicBezTo>
                        <a:pt x="153805" y="17476"/>
                        <a:pt x="149328" y="24620"/>
                        <a:pt x="142184" y="26239"/>
                      </a:cubicBezTo>
                      <a:cubicBezTo>
                        <a:pt x="115038" y="32335"/>
                        <a:pt x="88082" y="34145"/>
                        <a:pt x="65794" y="34240"/>
                      </a:cubicBez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3ACE5E4-7E74-4F57-BD3F-365BFC2D8889}"/>
                  </a:ext>
                </a:extLst>
              </p:cNvPr>
              <p:cNvSpPr/>
              <p:nvPr/>
            </p:nvSpPr>
            <p:spPr>
              <a:xfrm>
                <a:off x="6804212" y="3994656"/>
                <a:ext cx="101341" cy="96554"/>
              </a:xfrm>
              <a:custGeom>
                <a:avLst/>
                <a:gdLst>
                  <a:gd name="connsiteX0" fmla="*/ 97793 w 101341"/>
                  <a:gd name="connsiteY0" fmla="*/ 33561 h 96554"/>
                  <a:gd name="connsiteX1" fmla="*/ 77886 w 101341"/>
                  <a:gd name="connsiteY1" fmla="*/ 7082 h 96554"/>
                  <a:gd name="connsiteX2" fmla="*/ 61503 w 101341"/>
                  <a:gd name="connsiteY2" fmla="*/ 128 h 96554"/>
                  <a:gd name="connsiteX3" fmla="*/ 28546 w 101341"/>
                  <a:gd name="connsiteY3" fmla="*/ 4129 h 96554"/>
                  <a:gd name="connsiteX4" fmla="*/ 14354 w 101341"/>
                  <a:gd name="connsiteY4" fmla="*/ 14797 h 96554"/>
                  <a:gd name="connsiteX5" fmla="*/ 1400 w 101341"/>
                  <a:gd name="connsiteY5" fmla="*/ 45277 h 96554"/>
                  <a:gd name="connsiteX6" fmla="*/ 3591 w 101341"/>
                  <a:gd name="connsiteY6" fmla="*/ 62993 h 96554"/>
                  <a:gd name="connsiteX7" fmla="*/ 23498 w 101341"/>
                  <a:gd name="connsiteY7" fmla="*/ 89473 h 96554"/>
                  <a:gd name="connsiteX8" fmla="*/ 39881 w 101341"/>
                  <a:gd name="connsiteY8" fmla="*/ 96426 h 96554"/>
                  <a:gd name="connsiteX9" fmla="*/ 72837 w 101341"/>
                  <a:gd name="connsiteY9" fmla="*/ 92426 h 96554"/>
                  <a:gd name="connsiteX10" fmla="*/ 87030 w 101341"/>
                  <a:gd name="connsiteY10" fmla="*/ 81758 h 96554"/>
                  <a:gd name="connsiteX11" fmla="*/ 99984 w 101341"/>
                  <a:gd name="connsiteY11" fmla="*/ 51182 h 96554"/>
                  <a:gd name="connsiteX12" fmla="*/ 97793 w 101341"/>
                  <a:gd name="connsiteY12" fmla="*/ 33561 h 9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341" h="96554">
                    <a:moveTo>
                      <a:pt x="97793" y="33561"/>
                    </a:moveTo>
                    <a:lnTo>
                      <a:pt x="77886" y="7082"/>
                    </a:lnTo>
                    <a:cubicBezTo>
                      <a:pt x="74076" y="2034"/>
                      <a:pt x="67789" y="-633"/>
                      <a:pt x="61503" y="128"/>
                    </a:cubicBezTo>
                    <a:lnTo>
                      <a:pt x="28546" y="4129"/>
                    </a:lnTo>
                    <a:cubicBezTo>
                      <a:pt x="22260" y="4891"/>
                      <a:pt x="16830" y="8987"/>
                      <a:pt x="14354" y="14797"/>
                    </a:cubicBezTo>
                    <a:lnTo>
                      <a:pt x="1400" y="45277"/>
                    </a:lnTo>
                    <a:cubicBezTo>
                      <a:pt x="-1077" y="51087"/>
                      <a:pt x="-219" y="57850"/>
                      <a:pt x="3591" y="62993"/>
                    </a:cubicBezTo>
                    <a:lnTo>
                      <a:pt x="23498" y="89473"/>
                    </a:lnTo>
                    <a:cubicBezTo>
                      <a:pt x="27308" y="94521"/>
                      <a:pt x="33594" y="97188"/>
                      <a:pt x="39881" y="96426"/>
                    </a:cubicBezTo>
                    <a:lnTo>
                      <a:pt x="72837" y="92426"/>
                    </a:lnTo>
                    <a:cubicBezTo>
                      <a:pt x="79124" y="91664"/>
                      <a:pt x="84553" y="87568"/>
                      <a:pt x="87030" y="81758"/>
                    </a:cubicBezTo>
                    <a:lnTo>
                      <a:pt x="99984" y="51182"/>
                    </a:lnTo>
                    <a:cubicBezTo>
                      <a:pt x="102365" y="45372"/>
                      <a:pt x="101603" y="38705"/>
                      <a:pt x="97793" y="33561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0A261E1-B970-4AC0-AD8A-EAB81345188F}"/>
                  </a:ext>
                </a:extLst>
              </p:cNvPr>
              <p:cNvSpPr/>
              <p:nvPr/>
            </p:nvSpPr>
            <p:spPr>
              <a:xfrm>
                <a:off x="6571676" y="3994942"/>
                <a:ext cx="101541" cy="96650"/>
              </a:xfrm>
              <a:custGeom>
                <a:avLst/>
                <a:gdLst>
                  <a:gd name="connsiteX0" fmla="*/ 3527 w 101541"/>
                  <a:gd name="connsiteY0" fmla="*/ 33656 h 96650"/>
                  <a:gd name="connsiteX1" fmla="*/ 23434 w 101541"/>
                  <a:gd name="connsiteY1" fmla="*/ 7082 h 96650"/>
                  <a:gd name="connsiteX2" fmla="*/ 39817 w 101541"/>
                  <a:gd name="connsiteY2" fmla="*/ 128 h 96650"/>
                  <a:gd name="connsiteX3" fmla="*/ 72773 w 101541"/>
                  <a:gd name="connsiteY3" fmla="*/ 4129 h 96650"/>
                  <a:gd name="connsiteX4" fmla="*/ 87061 w 101541"/>
                  <a:gd name="connsiteY4" fmla="*/ 14797 h 96650"/>
                  <a:gd name="connsiteX5" fmla="*/ 100110 w 101541"/>
                  <a:gd name="connsiteY5" fmla="*/ 45277 h 96650"/>
                  <a:gd name="connsiteX6" fmla="*/ 98015 w 101541"/>
                  <a:gd name="connsiteY6" fmla="*/ 62993 h 96650"/>
                  <a:gd name="connsiteX7" fmla="*/ 78107 w 101541"/>
                  <a:gd name="connsiteY7" fmla="*/ 89568 h 96650"/>
                  <a:gd name="connsiteX8" fmla="*/ 61724 w 101541"/>
                  <a:gd name="connsiteY8" fmla="*/ 96522 h 96650"/>
                  <a:gd name="connsiteX9" fmla="*/ 28768 w 101541"/>
                  <a:gd name="connsiteY9" fmla="*/ 92521 h 96650"/>
                  <a:gd name="connsiteX10" fmla="*/ 14480 w 101541"/>
                  <a:gd name="connsiteY10" fmla="*/ 81853 h 96650"/>
                  <a:gd name="connsiteX11" fmla="*/ 1431 w 101541"/>
                  <a:gd name="connsiteY11" fmla="*/ 51373 h 96650"/>
                  <a:gd name="connsiteX12" fmla="*/ 3527 w 101541"/>
                  <a:gd name="connsiteY12" fmla="*/ 33656 h 9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541" h="96650">
                    <a:moveTo>
                      <a:pt x="3527" y="33656"/>
                    </a:moveTo>
                    <a:lnTo>
                      <a:pt x="23434" y="7082"/>
                    </a:lnTo>
                    <a:cubicBezTo>
                      <a:pt x="27244" y="2034"/>
                      <a:pt x="33530" y="-633"/>
                      <a:pt x="39817" y="128"/>
                    </a:cubicBezTo>
                    <a:lnTo>
                      <a:pt x="72773" y="4129"/>
                    </a:lnTo>
                    <a:cubicBezTo>
                      <a:pt x="79060" y="4891"/>
                      <a:pt x="84489" y="8987"/>
                      <a:pt x="87061" y="14797"/>
                    </a:cubicBezTo>
                    <a:lnTo>
                      <a:pt x="100110" y="45277"/>
                    </a:lnTo>
                    <a:cubicBezTo>
                      <a:pt x="102587" y="51087"/>
                      <a:pt x="101825" y="57850"/>
                      <a:pt x="98015" y="62993"/>
                    </a:cubicBezTo>
                    <a:lnTo>
                      <a:pt x="78107" y="89568"/>
                    </a:lnTo>
                    <a:cubicBezTo>
                      <a:pt x="74297" y="94617"/>
                      <a:pt x="68011" y="97284"/>
                      <a:pt x="61724" y="96522"/>
                    </a:cubicBezTo>
                    <a:lnTo>
                      <a:pt x="28768" y="92521"/>
                    </a:lnTo>
                    <a:cubicBezTo>
                      <a:pt x="22481" y="91759"/>
                      <a:pt x="17052" y="87663"/>
                      <a:pt x="14480" y="81853"/>
                    </a:cubicBezTo>
                    <a:lnTo>
                      <a:pt x="1431" y="51373"/>
                    </a:lnTo>
                    <a:cubicBezTo>
                      <a:pt x="-1045" y="45468"/>
                      <a:pt x="-283" y="38705"/>
                      <a:pt x="3527" y="33656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138B81EA-3FA4-470D-90F8-BEC8048F3493}"/>
                  </a:ext>
                </a:extLst>
              </p:cNvPr>
              <p:cNvGrpSpPr/>
              <p:nvPr/>
            </p:nvGrpSpPr>
            <p:grpSpPr>
              <a:xfrm>
                <a:off x="6335562" y="3030105"/>
                <a:ext cx="804864" cy="629495"/>
                <a:chOff x="6335562" y="3030105"/>
                <a:chExt cx="804864" cy="629495"/>
              </a:xfrm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0CFDB65F-5FE2-489D-9AD4-CAC687FD2516}"/>
                    </a:ext>
                  </a:extLst>
                </p:cNvPr>
                <p:cNvSpPr/>
                <p:nvPr/>
              </p:nvSpPr>
              <p:spPr>
                <a:xfrm>
                  <a:off x="6335562" y="3030105"/>
                  <a:ext cx="804864" cy="629495"/>
                </a:xfrm>
                <a:custGeom>
                  <a:avLst/>
                  <a:gdLst>
                    <a:gd name="connsiteX0" fmla="*/ 799805 w 804864"/>
                    <a:gd name="connsiteY0" fmla="*/ 281832 h 629495"/>
                    <a:gd name="connsiteX1" fmla="*/ 402137 w 804864"/>
                    <a:gd name="connsiteY1" fmla="*/ 83 h 629495"/>
                    <a:gd name="connsiteX2" fmla="*/ 4944 w 804864"/>
                    <a:gd name="connsiteY2" fmla="*/ 282499 h 629495"/>
                    <a:gd name="connsiteX3" fmla="*/ 402708 w 804864"/>
                    <a:gd name="connsiteY3" fmla="*/ 629495 h 629495"/>
                    <a:gd name="connsiteX4" fmla="*/ 799805 w 804864"/>
                    <a:gd name="connsiteY4" fmla="*/ 281832 h 62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4864" h="629495">
                      <a:moveTo>
                        <a:pt x="799805" y="281832"/>
                      </a:moveTo>
                      <a:cubicBezTo>
                        <a:pt x="751895" y="-12776"/>
                        <a:pt x="402137" y="83"/>
                        <a:pt x="402137" y="83"/>
                      </a:cubicBezTo>
                      <a:cubicBezTo>
                        <a:pt x="402137" y="83"/>
                        <a:pt x="52283" y="-12204"/>
                        <a:pt x="4944" y="282499"/>
                      </a:cubicBezTo>
                      <a:cubicBezTo>
                        <a:pt x="-42395" y="577203"/>
                        <a:pt x="262310" y="629590"/>
                        <a:pt x="402708" y="629495"/>
                      </a:cubicBezTo>
                      <a:cubicBezTo>
                        <a:pt x="543107" y="629495"/>
                        <a:pt x="847716" y="576441"/>
                        <a:pt x="799805" y="281832"/>
                      </a:cubicBezTo>
                      <a:close/>
                    </a:path>
                  </a:pathLst>
                </a:custGeom>
                <a:solidFill>
                  <a:srgbClr val="05384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2A4D861B-5285-4EF2-AEB7-8D0BA3958688}"/>
                    </a:ext>
                  </a:extLst>
                </p:cNvPr>
                <p:cNvSpPr/>
                <p:nvPr/>
              </p:nvSpPr>
              <p:spPr>
                <a:xfrm>
                  <a:off x="6367843" y="3136677"/>
                  <a:ext cx="772583" cy="522922"/>
                </a:xfrm>
                <a:custGeom>
                  <a:avLst/>
                  <a:gdLst>
                    <a:gd name="connsiteX0" fmla="*/ 767525 w 772583"/>
                    <a:gd name="connsiteY0" fmla="*/ 175260 h 522922"/>
                    <a:gd name="connsiteX1" fmla="*/ 677894 w 772583"/>
                    <a:gd name="connsiteY1" fmla="*/ 0 h 522922"/>
                    <a:gd name="connsiteX2" fmla="*/ 719900 w 772583"/>
                    <a:gd name="connsiteY2" fmla="*/ 116681 h 522922"/>
                    <a:gd name="connsiteX3" fmla="*/ 322802 w 772583"/>
                    <a:gd name="connsiteY3" fmla="*/ 464439 h 522922"/>
                    <a:gd name="connsiteX4" fmla="*/ 0 w 772583"/>
                    <a:gd name="connsiteY4" fmla="*/ 362998 h 522922"/>
                    <a:gd name="connsiteX5" fmla="*/ 370427 w 772583"/>
                    <a:gd name="connsiteY5" fmla="*/ 522923 h 522922"/>
                    <a:gd name="connsiteX6" fmla="*/ 767525 w 772583"/>
                    <a:gd name="connsiteY6" fmla="*/ 175260 h 522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2583" h="522922">
                      <a:moveTo>
                        <a:pt x="767525" y="175260"/>
                      </a:moveTo>
                      <a:cubicBezTo>
                        <a:pt x="754856" y="97155"/>
                        <a:pt x="720852" y="40862"/>
                        <a:pt x="677894" y="0"/>
                      </a:cubicBezTo>
                      <a:cubicBezTo>
                        <a:pt x="697611" y="32195"/>
                        <a:pt x="712470" y="70676"/>
                        <a:pt x="719900" y="116681"/>
                      </a:cubicBezTo>
                      <a:cubicBezTo>
                        <a:pt x="767810" y="411290"/>
                        <a:pt x="463201" y="464249"/>
                        <a:pt x="322802" y="464439"/>
                      </a:cubicBezTo>
                      <a:cubicBezTo>
                        <a:pt x="237173" y="464534"/>
                        <a:pt x="90678" y="444913"/>
                        <a:pt x="0" y="362998"/>
                      </a:cubicBezTo>
                      <a:cubicBezTo>
                        <a:pt x="75819" y="494633"/>
                        <a:pt x="267367" y="523018"/>
                        <a:pt x="370427" y="522923"/>
                      </a:cubicBezTo>
                      <a:cubicBezTo>
                        <a:pt x="510826" y="522923"/>
                        <a:pt x="815435" y="469868"/>
                        <a:pt x="767525" y="175260"/>
                      </a:cubicBezTo>
                      <a:close/>
                    </a:path>
                  </a:pathLst>
                </a:custGeom>
                <a:solidFill>
                  <a:srgbClr val="053849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101" name="Graphic 4">
                  <a:extLst>
                    <a:ext uri="{FF2B5EF4-FFF2-40B4-BE49-F238E27FC236}">
                      <a16:creationId xmlns:a16="http://schemas.microsoft.com/office/drawing/2014/main" id="{4C2A6966-D841-4B2A-9BB9-59B74431642A}"/>
                    </a:ext>
                  </a:extLst>
                </p:cNvPr>
                <p:cNvGrpSpPr/>
                <p:nvPr/>
              </p:nvGrpSpPr>
              <p:grpSpPr>
                <a:xfrm>
                  <a:off x="6371939" y="3030201"/>
                  <a:ext cx="650271" cy="625112"/>
                  <a:chOff x="6371939" y="3030201"/>
                  <a:chExt cx="650271" cy="625112"/>
                </a:xfrm>
                <a:solidFill>
                  <a:srgbClr val="FFFFFF">
                    <a:alpha val="50000"/>
                  </a:srgbClr>
                </a:solidFill>
              </p:grpSpPr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929E8F2D-5A8E-44F1-A690-E8EBAA344372}"/>
                      </a:ext>
                    </a:extLst>
                  </p:cNvPr>
                  <p:cNvSpPr/>
                  <p:nvPr/>
                </p:nvSpPr>
                <p:spPr>
                  <a:xfrm>
                    <a:off x="6371939" y="3030201"/>
                    <a:ext cx="474345" cy="575582"/>
                  </a:xfrm>
                  <a:custGeom>
                    <a:avLst/>
                    <a:gdLst>
                      <a:gd name="connsiteX0" fmla="*/ 365760 w 474345"/>
                      <a:gd name="connsiteY0" fmla="*/ 82 h 575582"/>
                      <a:gd name="connsiteX1" fmla="*/ 319088 w 474345"/>
                      <a:gd name="connsiteY1" fmla="*/ 1987 h 575582"/>
                      <a:gd name="connsiteX2" fmla="*/ 0 w 474345"/>
                      <a:gd name="connsiteY2" fmla="*/ 476713 h 575582"/>
                      <a:gd name="connsiteX3" fmla="*/ 113824 w 474345"/>
                      <a:gd name="connsiteY3" fmla="*/ 575582 h 575582"/>
                      <a:gd name="connsiteX4" fmla="*/ 474345 w 474345"/>
                      <a:gd name="connsiteY4" fmla="*/ 10654 h 575582"/>
                      <a:gd name="connsiteX5" fmla="*/ 365760 w 474345"/>
                      <a:gd name="connsiteY5" fmla="*/ 82 h 575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4345" h="575582">
                        <a:moveTo>
                          <a:pt x="365760" y="82"/>
                        </a:moveTo>
                        <a:cubicBezTo>
                          <a:pt x="365760" y="82"/>
                          <a:pt x="347567" y="-490"/>
                          <a:pt x="319088" y="1987"/>
                        </a:cubicBezTo>
                        <a:cubicBezTo>
                          <a:pt x="279083" y="111715"/>
                          <a:pt x="186118" y="312502"/>
                          <a:pt x="0" y="476713"/>
                        </a:cubicBezTo>
                        <a:cubicBezTo>
                          <a:pt x="27432" y="520718"/>
                          <a:pt x="68199" y="552722"/>
                          <a:pt x="113824" y="575582"/>
                        </a:cubicBezTo>
                        <a:cubicBezTo>
                          <a:pt x="339757" y="369937"/>
                          <a:pt x="439103" y="121049"/>
                          <a:pt x="474345" y="10654"/>
                        </a:cubicBezTo>
                        <a:cubicBezTo>
                          <a:pt x="412623" y="-1633"/>
                          <a:pt x="365760" y="82"/>
                          <a:pt x="365760" y="82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A48182E6-B3FB-460D-BA29-1E72E142E3C3}"/>
                      </a:ext>
                    </a:extLst>
                  </p:cNvPr>
                  <p:cNvSpPr/>
                  <p:nvPr/>
                </p:nvSpPr>
                <p:spPr>
                  <a:xfrm>
                    <a:off x="6568344" y="3076289"/>
                    <a:ext cx="453866" cy="579024"/>
                  </a:xfrm>
                  <a:custGeom>
                    <a:avLst/>
                    <a:gdLst>
                      <a:gd name="connsiteX0" fmla="*/ 387953 w 453866"/>
                      <a:gd name="connsiteY0" fmla="*/ 0 h 579024"/>
                      <a:gd name="connsiteX1" fmla="*/ 0 w 453866"/>
                      <a:gd name="connsiteY1" fmla="*/ 560642 h 579024"/>
                      <a:gd name="connsiteX2" fmla="*/ 95536 w 453866"/>
                      <a:gd name="connsiteY2" fmla="*/ 579025 h 579024"/>
                      <a:gd name="connsiteX3" fmla="*/ 453866 w 453866"/>
                      <a:gd name="connsiteY3" fmla="*/ 40005 h 579024"/>
                      <a:gd name="connsiteX4" fmla="*/ 387953 w 453866"/>
                      <a:gd name="connsiteY4" fmla="*/ 0 h 579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3866" h="579024">
                        <a:moveTo>
                          <a:pt x="387953" y="0"/>
                        </a:moveTo>
                        <a:cubicBezTo>
                          <a:pt x="350901" y="111157"/>
                          <a:pt x="243459" y="369475"/>
                          <a:pt x="0" y="560642"/>
                        </a:cubicBezTo>
                        <a:cubicBezTo>
                          <a:pt x="32671" y="569690"/>
                          <a:pt x="65342" y="575596"/>
                          <a:pt x="95536" y="579025"/>
                        </a:cubicBezTo>
                        <a:cubicBezTo>
                          <a:pt x="311563" y="390049"/>
                          <a:pt x="413099" y="158782"/>
                          <a:pt x="453866" y="40005"/>
                        </a:cubicBezTo>
                        <a:cubicBezTo>
                          <a:pt x="432911" y="23813"/>
                          <a:pt x="410623" y="10668"/>
                          <a:pt x="38795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</p:grp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02B76BE5-8D4F-4F01-BC22-2A5A59B30B93}"/>
                  </a:ext>
                </a:extLst>
              </p:cNvPr>
              <p:cNvSpPr/>
              <p:nvPr/>
            </p:nvSpPr>
            <p:spPr>
              <a:xfrm>
                <a:off x="6818566" y="4010971"/>
                <a:ext cx="218485" cy="258228"/>
              </a:xfrm>
              <a:custGeom>
                <a:avLst/>
                <a:gdLst>
                  <a:gd name="connsiteX0" fmla="*/ 131826 w 218485"/>
                  <a:gd name="connsiteY0" fmla="*/ 258229 h 258228"/>
                  <a:gd name="connsiteX1" fmla="*/ 31623 w 218485"/>
                  <a:gd name="connsiteY1" fmla="*/ 202412 h 258228"/>
                  <a:gd name="connsiteX2" fmla="*/ 15621 w 218485"/>
                  <a:gd name="connsiteY2" fmla="*/ 23342 h 258228"/>
                  <a:gd name="connsiteX3" fmla="*/ 44958 w 218485"/>
                  <a:gd name="connsiteY3" fmla="*/ 11341 h 258228"/>
                  <a:gd name="connsiteX4" fmla="*/ 56959 w 218485"/>
                  <a:gd name="connsiteY4" fmla="*/ 40678 h 258228"/>
                  <a:gd name="connsiteX5" fmla="*/ 67818 w 218485"/>
                  <a:gd name="connsiteY5" fmla="*/ 175837 h 258228"/>
                  <a:gd name="connsiteX6" fmla="*/ 143923 w 218485"/>
                  <a:gd name="connsiteY6" fmla="*/ 211461 h 258228"/>
                  <a:gd name="connsiteX7" fmla="*/ 162877 w 218485"/>
                  <a:gd name="connsiteY7" fmla="*/ 193935 h 258228"/>
                  <a:gd name="connsiteX8" fmla="*/ 163068 w 218485"/>
                  <a:gd name="connsiteY8" fmla="*/ 157740 h 258228"/>
                  <a:gd name="connsiteX9" fmla="*/ 146209 w 218485"/>
                  <a:gd name="connsiteY9" fmla="*/ 133261 h 258228"/>
                  <a:gd name="connsiteX10" fmla="*/ 116967 w 218485"/>
                  <a:gd name="connsiteY10" fmla="*/ 66205 h 258228"/>
                  <a:gd name="connsiteX11" fmla="*/ 141351 w 218485"/>
                  <a:gd name="connsiteY11" fmla="*/ 17341 h 258228"/>
                  <a:gd name="connsiteX12" fmla="*/ 198787 w 218485"/>
                  <a:gd name="connsiteY12" fmla="*/ 577 h 258228"/>
                  <a:gd name="connsiteX13" fmla="*/ 218313 w 218485"/>
                  <a:gd name="connsiteY13" fmla="*/ 25628 h 258228"/>
                  <a:gd name="connsiteX14" fmla="*/ 193262 w 218485"/>
                  <a:gd name="connsiteY14" fmla="*/ 45154 h 258228"/>
                  <a:gd name="connsiteX15" fmla="*/ 170212 w 218485"/>
                  <a:gd name="connsiteY15" fmla="*/ 51727 h 258228"/>
                  <a:gd name="connsiteX16" fmla="*/ 161734 w 218485"/>
                  <a:gd name="connsiteY16" fmla="*/ 68491 h 258228"/>
                  <a:gd name="connsiteX17" fmla="*/ 180975 w 218485"/>
                  <a:gd name="connsiteY17" fmla="*/ 105067 h 258228"/>
                  <a:gd name="connsiteX18" fmla="*/ 204216 w 218485"/>
                  <a:gd name="connsiteY18" fmla="*/ 140214 h 258228"/>
                  <a:gd name="connsiteX19" fmla="*/ 203549 w 218485"/>
                  <a:gd name="connsiteY19" fmla="*/ 212509 h 258228"/>
                  <a:gd name="connsiteX20" fmla="*/ 157734 w 218485"/>
                  <a:gd name="connsiteY20" fmla="*/ 254133 h 258228"/>
                  <a:gd name="connsiteX21" fmla="*/ 131826 w 218485"/>
                  <a:gd name="connsiteY21" fmla="*/ 258229 h 258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485" h="258228">
                    <a:moveTo>
                      <a:pt x="131826" y="258229"/>
                    </a:moveTo>
                    <a:cubicBezTo>
                      <a:pt x="92964" y="258229"/>
                      <a:pt x="54007" y="232892"/>
                      <a:pt x="31623" y="202412"/>
                    </a:cubicBezTo>
                    <a:cubicBezTo>
                      <a:pt x="-3715" y="154406"/>
                      <a:pt x="-10001" y="84112"/>
                      <a:pt x="15621" y="23342"/>
                    </a:cubicBezTo>
                    <a:cubicBezTo>
                      <a:pt x="20383" y="11912"/>
                      <a:pt x="33623" y="6578"/>
                      <a:pt x="44958" y="11341"/>
                    </a:cubicBezTo>
                    <a:cubicBezTo>
                      <a:pt x="56388" y="16103"/>
                      <a:pt x="61722" y="29343"/>
                      <a:pt x="56959" y="40678"/>
                    </a:cubicBezTo>
                    <a:cubicBezTo>
                      <a:pt x="37338" y="87160"/>
                      <a:pt x="41624" y="140214"/>
                      <a:pt x="67818" y="175837"/>
                    </a:cubicBezTo>
                    <a:cubicBezTo>
                      <a:pt x="85153" y="199364"/>
                      <a:pt x="119158" y="219652"/>
                      <a:pt x="143923" y="211461"/>
                    </a:cubicBezTo>
                    <a:cubicBezTo>
                      <a:pt x="154686" y="207937"/>
                      <a:pt x="160210" y="199936"/>
                      <a:pt x="162877" y="193935"/>
                    </a:cubicBezTo>
                    <a:cubicBezTo>
                      <a:pt x="167830" y="182981"/>
                      <a:pt x="167926" y="169075"/>
                      <a:pt x="163068" y="157740"/>
                    </a:cubicBezTo>
                    <a:cubicBezTo>
                      <a:pt x="159734" y="149929"/>
                      <a:pt x="153162" y="141833"/>
                      <a:pt x="146209" y="133261"/>
                    </a:cubicBezTo>
                    <a:cubicBezTo>
                      <a:pt x="132493" y="116401"/>
                      <a:pt x="115538" y="95351"/>
                      <a:pt x="116967" y="66205"/>
                    </a:cubicBezTo>
                    <a:cubicBezTo>
                      <a:pt x="117919" y="47155"/>
                      <a:pt x="126587" y="29819"/>
                      <a:pt x="141351" y="17341"/>
                    </a:cubicBezTo>
                    <a:cubicBezTo>
                      <a:pt x="157162" y="4102"/>
                      <a:pt x="178022" y="-1994"/>
                      <a:pt x="198787" y="577"/>
                    </a:cubicBezTo>
                    <a:cubicBezTo>
                      <a:pt x="211074" y="2101"/>
                      <a:pt x="219837" y="13341"/>
                      <a:pt x="218313" y="25628"/>
                    </a:cubicBezTo>
                    <a:cubicBezTo>
                      <a:pt x="216789" y="37915"/>
                      <a:pt x="205645" y="46678"/>
                      <a:pt x="193262" y="45154"/>
                    </a:cubicBezTo>
                    <a:cubicBezTo>
                      <a:pt x="184975" y="44202"/>
                      <a:pt x="176308" y="46583"/>
                      <a:pt x="170212" y="51727"/>
                    </a:cubicBezTo>
                    <a:cubicBezTo>
                      <a:pt x="166592" y="54775"/>
                      <a:pt x="162211" y="60109"/>
                      <a:pt x="161734" y="68491"/>
                    </a:cubicBezTo>
                    <a:cubicBezTo>
                      <a:pt x="161163" y="79635"/>
                      <a:pt x="168592" y="89731"/>
                      <a:pt x="180975" y="105067"/>
                    </a:cubicBezTo>
                    <a:cubicBezTo>
                      <a:pt x="189547" y="115639"/>
                      <a:pt x="198501" y="126593"/>
                      <a:pt x="204216" y="140214"/>
                    </a:cubicBezTo>
                    <a:cubicBezTo>
                      <a:pt x="213931" y="163074"/>
                      <a:pt x="213741" y="190125"/>
                      <a:pt x="203549" y="212509"/>
                    </a:cubicBezTo>
                    <a:cubicBezTo>
                      <a:pt x="194405" y="232606"/>
                      <a:pt x="178117" y="247465"/>
                      <a:pt x="157734" y="254133"/>
                    </a:cubicBezTo>
                    <a:cubicBezTo>
                      <a:pt x="149352" y="256895"/>
                      <a:pt x="140589" y="258229"/>
                      <a:pt x="131826" y="258229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FC4526D4-9238-4EA5-A9F2-B5F9A573556A}"/>
                  </a:ext>
                </a:extLst>
              </p:cNvPr>
              <p:cNvSpPr/>
              <p:nvPr/>
            </p:nvSpPr>
            <p:spPr>
              <a:xfrm>
                <a:off x="6440059" y="4011505"/>
                <a:ext cx="218889" cy="258075"/>
              </a:xfrm>
              <a:custGeom>
                <a:avLst/>
                <a:gdLst>
                  <a:gd name="connsiteX0" fmla="*/ 87232 w 218889"/>
                  <a:gd name="connsiteY0" fmla="*/ 258075 h 258075"/>
                  <a:gd name="connsiteX1" fmla="*/ 61134 w 218889"/>
                  <a:gd name="connsiteY1" fmla="*/ 253980 h 258075"/>
                  <a:gd name="connsiteX2" fmla="*/ 15223 w 218889"/>
                  <a:gd name="connsiteY2" fmla="*/ 212451 h 258075"/>
                  <a:gd name="connsiteX3" fmla="*/ 14461 w 218889"/>
                  <a:gd name="connsiteY3" fmla="*/ 140156 h 258075"/>
                  <a:gd name="connsiteX4" fmla="*/ 37607 w 218889"/>
                  <a:gd name="connsiteY4" fmla="*/ 105009 h 258075"/>
                  <a:gd name="connsiteX5" fmla="*/ 56847 w 218889"/>
                  <a:gd name="connsiteY5" fmla="*/ 68433 h 258075"/>
                  <a:gd name="connsiteX6" fmla="*/ 48370 w 218889"/>
                  <a:gd name="connsiteY6" fmla="*/ 51669 h 258075"/>
                  <a:gd name="connsiteX7" fmla="*/ 25225 w 218889"/>
                  <a:gd name="connsiteY7" fmla="*/ 45096 h 258075"/>
                  <a:gd name="connsiteX8" fmla="*/ 174 w 218889"/>
                  <a:gd name="connsiteY8" fmla="*/ 25665 h 258075"/>
                  <a:gd name="connsiteX9" fmla="*/ 19605 w 218889"/>
                  <a:gd name="connsiteY9" fmla="*/ 615 h 258075"/>
                  <a:gd name="connsiteX10" fmla="*/ 77136 w 218889"/>
                  <a:gd name="connsiteY10" fmla="*/ 17283 h 258075"/>
                  <a:gd name="connsiteX11" fmla="*/ 101615 w 218889"/>
                  <a:gd name="connsiteY11" fmla="*/ 66051 h 258075"/>
                  <a:gd name="connsiteX12" fmla="*/ 72564 w 218889"/>
                  <a:gd name="connsiteY12" fmla="*/ 133107 h 258075"/>
                  <a:gd name="connsiteX13" fmla="*/ 55800 w 218889"/>
                  <a:gd name="connsiteY13" fmla="*/ 157587 h 258075"/>
                  <a:gd name="connsiteX14" fmla="*/ 56085 w 218889"/>
                  <a:gd name="connsiteY14" fmla="*/ 193782 h 258075"/>
                  <a:gd name="connsiteX15" fmla="*/ 75135 w 218889"/>
                  <a:gd name="connsiteY15" fmla="*/ 211308 h 258075"/>
                  <a:gd name="connsiteX16" fmla="*/ 151240 w 218889"/>
                  <a:gd name="connsiteY16" fmla="*/ 175494 h 258075"/>
                  <a:gd name="connsiteX17" fmla="*/ 161813 w 218889"/>
                  <a:gd name="connsiteY17" fmla="*/ 40334 h 258075"/>
                  <a:gd name="connsiteX18" fmla="*/ 173719 w 218889"/>
                  <a:gd name="connsiteY18" fmla="*/ 10902 h 258075"/>
                  <a:gd name="connsiteX19" fmla="*/ 203152 w 218889"/>
                  <a:gd name="connsiteY19" fmla="*/ 22808 h 258075"/>
                  <a:gd name="connsiteX20" fmla="*/ 187435 w 218889"/>
                  <a:gd name="connsiteY20" fmla="*/ 201973 h 258075"/>
                  <a:gd name="connsiteX21" fmla="*/ 87232 w 218889"/>
                  <a:gd name="connsiteY21" fmla="*/ 258075 h 258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889" h="258075">
                    <a:moveTo>
                      <a:pt x="87232" y="258075"/>
                    </a:moveTo>
                    <a:cubicBezTo>
                      <a:pt x="78469" y="258075"/>
                      <a:pt x="69706" y="256837"/>
                      <a:pt x="61134" y="253980"/>
                    </a:cubicBezTo>
                    <a:cubicBezTo>
                      <a:pt x="40655" y="247312"/>
                      <a:pt x="24367" y="232548"/>
                      <a:pt x="15223" y="212451"/>
                    </a:cubicBezTo>
                    <a:cubicBezTo>
                      <a:pt x="5031" y="190067"/>
                      <a:pt x="4746" y="163111"/>
                      <a:pt x="14461" y="140156"/>
                    </a:cubicBezTo>
                    <a:cubicBezTo>
                      <a:pt x="20176" y="126535"/>
                      <a:pt x="29035" y="115581"/>
                      <a:pt x="37607" y="105009"/>
                    </a:cubicBezTo>
                    <a:cubicBezTo>
                      <a:pt x="49989" y="89769"/>
                      <a:pt x="57419" y="79672"/>
                      <a:pt x="56847" y="68433"/>
                    </a:cubicBezTo>
                    <a:cubicBezTo>
                      <a:pt x="56371" y="60051"/>
                      <a:pt x="51990" y="54717"/>
                      <a:pt x="48370" y="51669"/>
                    </a:cubicBezTo>
                    <a:cubicBezTo>
                      <a:pt x="42179" y="46525"/>
                      <a:pt x="33606" y="44144"/>
                      <a:pt x="25225" y="45096"/>
                    </a:cubicBezTo>
                    <a:cubicBezTo>
                      <a:pt x="13128" y="46716"/>
                      <a:pt x="1698" y="37953"/>
                      <a:pt x="174" y="25665"/>
                    </a:cubicBezTo>
                    <a:cubicBezTo>
                      <a:pt x="-1350" y="13378"/>
                      <a:pt x="7318" y="2139"/>
                      <a:pt x="19605" y="615"/>
                    </a:cubicBezTo>
                    <a:cubicBezTo>
                      <a:pt x="40369" y="-2052"/>
                      <a:pt x="61324" y="4044"/>
                      <a:pt x="77136" y="17283"/>
                    </a:cubicBezTo>
                    <a:cubicBezTo>
                      <a:pt x="91900" y="29666"/>
                      <a:pt x="100663" y="47001"/>
                      <a:pt x="101615" y="66051"/>
                    </a:cubicBezTo>
                    <a:cubicBezTo>
                      <a:pt x="103139" y="95198"/>
                      <a:pt x="86185" y="116248"/>
                      <a:pt x="72564" y="133107"/>
                    </a:cubicBezTo>
                    <a:cubicBezTo>
                      <a:pt x="65610" y="141680"/>
                      <a:pt x="59038" y="149776"/>
                      <a:pt x="55800" y="157587"/>
                    </a:cubicBezTo>
                    <a:cubicBezTo>
                      <a:pt x="50942" y="169017"/>
                      <a:pt x="51133" y="182828"/>
                      <a:pt x="56085" y="193782"/>
                    </a:cubicBezTo>
                    <a:cubicBezTo>
                      <a:pt x="58848" y="199878"/>
                      <a:pt x="64372" y="207783"/>
                      <a:pt x="75135" y="211308"/>
                    </a:cubicBezTo>
                    <a:cubicBezTo>
                      <a:pt x="99996" y="219404"/>
                      <a:pt x="133905" y="199020"/>
                      <a:pt x="151240" y="175494"/>
                    </a:cubicBezTo>
                    <a:cubicBezTo>
                      <a:pt x="177339" y="139870"/>
                      <a:pt x="181530" y="86816"/>
                      <a:pt x="161813" y="40334"/>
                    </a:cubicBezTo>
                    <a:cubicBezTo>
                      <a:pt x="156955" y="28904"/>
                      <a:pt x="162289" y="15759"/>
                      <a:pt x="173719" y="10902"/>
                    </a:cubicBezTo>
                    <a:cubicBezTo>
                      <a:pt x="185054" y="6044"/>
                      <a:pt x="198294" y="11378"/>
                      <a:pt x="203152" y="22808"/>
                    </a:cubicBezTo>
                    <a:cubicBezTo>
                      <a:pt x="228869" y="83577"/>
                      <a:pt x="222678" y="153872"/>
                      <a:pt x="187435" y="201973"/>
                    </a:cubicBezTo>
                    <a:cubicBezTo>
                      <a:pt x="164956" y="232548"/>
                      <a:pt x="126094" y="257980"/>
                      <a:pt x="87232" y="258075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2520E00-D090-40A7-8115-8EB676EAA87D}"/>
                  </a:ext>
                </a:extLst>
              </p:cNvPr>
              <p:cNvSpPr/>
              <p:nvPr/>
            </p:nvSpPr>
            <p:spPr>
              <a:xfrm>
                <a:off x="6212109" y="3736947"/>
                <a:ext cx="183743" cy="129821"/>
              </a:xfrm>
              <a:custGeom>
                <a:avLst/>
                <a:gdLst>
                  <a:gd name="connsiteX0" fmla="*/ 0 w 183743"/>
                  <a:gd name="connsiteY0" fmla="*/ 34000 h 129821"/>
                  <a:gd name="connsiteX1" fmla="*/ 182880 w 183743"/>
                  <a:gd name="connsiteY1" fmla="*/ 129822 h 129821"/>
                  <a:gd name="connsiteX2" fmla="*/ 136303 w 183743"/>
                  <a:gd name="connsiteY2" fmla="*/ 15807 h 129821"/>
                  <a:gd name="connsiteX3" fmla="*/ 0 w 183743"/>
                  <a:gd name="connsiteY3" fmla="*/ 34000 h 12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743" h="129821">
                    <a:moveTo>
                      <a:pt x="0" y="34000"/>
                    </a:moveTo>
                    <a:cubicBezTo>
                      <a:pt x="65818" y="78006"/>
                      <a:pt x="128016" y="108581"/>
                      <a:pt x="182880" y="129822"/>
                    </a:cubicBezTo>
                    <a:cubicBezTo>
                      <a:pt x="184880" y="110200"/>
                      <a:pt x="187738" y="43430"/>
                      <a:pt x="136303" y="15807"/>
                    </a:cubicBezTo>
                    <a:cubicBezTo>
                      <a:pt x="85534" y="-11530"/>
                      <a:pt x="28004" y="-2100"/>
                      <a:pt x="0" y="3400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9D3A0740-7E1C-425E-8756-8BC8548A8BAA}"/>
                  </a:ext>
                </a:extLst>
              </p:cNvPr>
              <p:cNvSpPr/>
              <p:nvPr/>
            </p:nvSpPr>
            <p:spPr>
              <a:xfrm>
                <a:off x="6114097" y="3645122"/>
                <a:ext cx="365664" cy="246221"/>
              </a:xfrm>
              <a:custGeom>
                <a:avLst/>
                <a:gdLst>
                  <a:gd name="connsiteX0" fmla="*/ 365665 w 365664"/>
                  <a:gd name="connsiteY0" fmla="*/ 175260 h 246221"/>
                  <a:gd name="connsiteX1" fmla="*/ 57817 w 365664"/>
                  <a:gd name="connsiteY1" fmla="*/ 10668 h 246221"/>
                  <a:gd name="connsiteX2" fmla="*/ 43720 w 365664"/>
                  <a:gd name="connsiteY2" fmla="*/ 0 h 246221"/>
                  <a:gd name="connsiteX3" fmla="*/ 0 w 365664"/>
                  <a:gd name="connsiteY3" fmla="*/ 51816 h 246221"/>
                  <a:gd name="connsiteX4" fmla="*/ 354140 w 365664"/>
                  <a:gd name="connsiteY4" fmla="*/ 246221 h 246221"/>
                  <a:gd name="connsiteX5" fmla="*/ 365665 w 365664"/>
                  <a:gd name="connsiteY5" fmla="*/ 175260 h 24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5664" h="246221">
                    <a:moveTo>
                      <a:pt x="365665" y="175260"/>
                    </a:moveTo>
                    <a:cubicBezTo>
                      <a:pt x="365665" y="175260"/>
                      <a:pt x="166878" y="103632"/>
                      <a:pt x="57817" y="10668"/>
                    </a:cubicBezTo>
                    <a:cubicBezTo>
                      <a:pt x="53150" y="6667"/>
                      <a:pt x="48482" y="3238"/>
                      <a:pt x="43720" y="0"/>
                    </a:cubicBezTo>
                    <a:lnTo>
                      <a:pt x="0" y="51816"/>
                    </a:lnTo>
                    <a:cubicBezTo>
                      <a:pt x="134493" y="165449"/>
                      <a:pt x="261842" y="220027"/>
                      <a:pt x="354140" y="246221"/>
                    </a:cubicBezTo>
                    <a:cubicBezTo>
                      <a:pt x="354044" y="246317"/>
                      <a:pt x="353473" y="222599"/>
                      <a:pt x="365665" y="175260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AD8F6604-52C6-4D1B-A921-85395FBD3B6D}"/>
                  </a:ext>
                </a:extLst>
              </p:cNvPr>
              <p:cNvSpPr/>
              <p:nvPr/>
            </p:nvSpPr>
            <p:spPr>
              <a:xfrm>
                <a:off x="6084177" y="3530144"/>
                <a:ext cx="175472" cy="196797"/>
              </a:xfrm>
              <a:custGeom>
                <a:avLst/>
                <a:gdLst>
                  <a:gd name="connsiteX0" fmla="*/ 29920 w 175472"/>
                  <a:gd name="connsiteY0" fmla="*/ 196798 h 196797"/>
                  <a:gd name="connsiteX1" fmla="*/ 10584 w 175472"/>
                  <a:gd name="connsiteY1" fmla="*/ 189749 h 196797"/>
                  <a:gd name="connsiteX2" fmla="*/ 7060 w 175472"/>
                  <a:gd name="connsiteY2" fmla="*/ 147649 h 196797"/>
                  <a:gd name="connsiteX3" fmla="*/ 122788 w 175472"/>
                  <a:gd name="connsiteY3" fmla="*/ 10584 h 196797"/>
                  <a:gd name="connsiteX4" fmla="*/ 164889 w 175472"/>
                  <a:gd name="connsiteY4" fmla="*/ 7060 h 196797"/>
                  <a:gd name="connsiteX5" fmla="*/ 168413 w 175472"/>
                  <a:gd name="connsiteY5" fmla="*/ 49160 h 196797"/>
                  <a:gd name="connsiteX6" fmla="*/ 52684 w 175472"/>
                  <a:gd name="connsiteY6" fmla="*/ 186225 h 196797"/>
                  <a:gd name="connsiteX7" fmla="*/ 29920 w 175472"/>
                  <a:gd name="connsiteY7" fmla="*/ 196798 h 19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472" h="196797">
                    <a:moveTo>
                      <a:pt x="29920" y="196798"/>
                    </a:moveTo>
                    <a:cubicBezTo>
                      <a:pt x="23062" y="196798"/>
                      <a:pt x="16204" y="194512"/>
                      <a:pt x="10584" y="189749"/>
                    </a:cubicBezTo>
                    <a:cubicBezTo>
                      <a:pt x="-1989" y="179081"/>
                      <a:pt x="-3608" y="160222"/>
                      <a:pt x="7060" y="147649"/>
                    </a:cubicBezTo>
                    <a:lnTo>
                      <a:pt x="122788" y="10584"/>
                    </a:lnTo>
                    <a:cubicBezTo>
                      <a:pt x="133457" y="-1989"/>
                      <a:pt x="152316" y="-3608"/>
                      <a:pt x="164889" y="7060"/>
                    </a:cubicBezTo>
                    <a:cubicBezTo>
                      <a:pt x="177462" y="17728"/>
                      <a:pt x="179081" y="36587"/>
                      <a:pt x="168413" y="49160"/>
                    </a:cubicBezTo>
                    <a:lnTo>
                      <a:pt x="52684" y="186225"/>
                    </a:lnTo>
                    <a:cubicBezTo>
                      <a:pt x="46779" y="193178"/>
                      <a:pt x="38397" y="196798"/>
                      <a:pt x="29920" y="196798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7FA32F-65AF-4104-9BB8-DE7D51E0F8B0}"/>
                  </a:ext>
                </a:extLst>
              </p:cNvPr>
              <p:cNvSpPr/>
              <p:nvPr/>
            </p:nvSpPr>
            <p:spPr>
              <a:xfrm>
                <a:off x="6793991" y="4565141"/>
                <a:ext cx="473561" cy="300608"/>
              </a:xfrm>
              <a:custGeom>
                <a:avLst/>
                <a:gdLst>
                  <a:gd name="connsiteX0" fmla="*/ 214979 w 473561"/>
                  <a:gd name="connsiteY0" fmla="*/ 2191 h 300608"/>
                  <a:gd name="connsiteX1" fmla="*/ 214122 w 473561"/>
                  <a:gd name="connsiteY1" fmla="*/ 102870 h 300608"/>
                  <a:gd name="connsiteX2" fmla="*/ 411956 w 473561"/>
                  <a:gd name="connsiteY2" fmla="*/ 107252 h 300608"/>
                  <a:gd name="connsiteX3" fmla="*/ 469011 w 473561"/>
                  <a:gd name="connsiteY3" fmla="*/ 300609 h 300608"/>
                  <a:gd name="connsiteX4" fmla="*/ 0 w 473561"/>
                  <a:gd name="connsiteY4" fmla="*/ 300609 h 300608"/>
                  <a:gd name="connsiteX5" fmla="*/ 8001 w 473561"/>
                  <a:gd name="connsiteY5" fmla="*/ 0 h 300608"/>
                  <a:gd name="connsiteX6" fmla="*/ 214979 w 473561"/>
                  <a:gd name="connsiteY6" fmla="*/ 2191 h 3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1" h="300608">
                    <a:moveTo>
                      <a:pt x="214979" y="2191"/>
                    </a:moveTo>
                    <a:cubicBezTo>
                      <a:pt x="215265" y="14669"/>
                      <a:pt x="214122" y="102870"/>
                      <a:pt x="214122" y="102870"/>
                    </a:cubicBezTo>
                    <a:cubicBezTo>
                      <a:pt x="214122" y="102870"/>
                      <a:pt x="326422" y="49054"/>
                      <a:pt x="411956" y="107252"/>
                    </a:cubicBezTo>
                    <a:cubicBezTo>
                      <a:pt x="497491" y="165449"/>
                      <a:pt x="469011" y="300609"/>
                      <a:pt x="469011" y="300609"/>
                    </a:cubicBezTo>
                    <a:lnTo>
                      <a:pt x="0" y="300609"/>
                    </a:lnTo>
                    <a:lnTo>
                      <a:pt x="8001" y="0"/>
                    </a:lnTo>
                    <a:lnTo>
                      <a:pt x="214979" y="2191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1E6FD9-4223-4DA8-854C-C37828A9267B}"/>
                  </a:ext>
                </a:extLst>
              </p:cNvPr>
              <p:cNvSpPr/>
              <p:nvPr/>
            </p:nvSpPr>
            <p:spPr>
              <a:xfrm>
                <a:off x="6794087" y="4810315"/>
                <a:ext cx="473520" cy="55435"/>
              </a:xfrm>
              <a:custGeom>
                <a:avLst/>
                <a:gdLst>
                  <a:gd name="connsiteX0" fmla="*/ 0 w 473520"/>
                  <a:gd name="connsiteY0" fmla="*/ 55436 h 55435"/>
                  <a:gd name="connsiteX1" fmla="*/ 469011 w 473520"/>
                  <a:gd name="connsiteY1" fmla="*/ 55436 h 55435"/>
                  <a:gd name="connsiteX2" fmla="*/ 473488 w 473520"/>
                  <a:gd name="connsiteY2" fmla="*/ 0 h 55435"/>
                  <a:gd name="connsiteX3" fmla="*/ 1429 w 473520"/>
                  <a:gd name="connsiteY3" fmla="*/ 286 h 55435"/>
                  <a:gd name="connsiteX4" fmla="*/ 0 w 473520"/>
                  <a:gd name="connsiteY4" fmla="*/ 55436 h 5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20" h="55435">
                    <a:moveTo>
                      <a:pt x="0" y="55436"/>
                    </a:moveTo>
                    <a:lnTo>
                      <a:pt x="469011" y="55436"/>
                    </a:lnTo>
                    <a:cubicBezTo>
                      <a:pt x="469011" y="55436"/>
                      <a:pt x="473964" y="31718"/>
                      <a:pt x="473488" y="0"/>
                    </a:cubicBezTo>
                    <a:lnTo>
                      <a:pt x="1429" y="286"/>
                    </a:lnTo>
                    <a:lnTo>
                      <a:pt x="0" y="55436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75A2D30-C4A1-4133-BAB4-675E85F122EB}"/>
                  </a:ext>
                </a:extLst>
              </p:cNvPr>
              <p:cNvSpPr/>
              <p:nvPr/>
            </p:nvSpPr>
            <p:spPr>
              <a:xfrm>
                <a:off x="6798183" y="4694396"/>
                <a:ext cx="138398" cy="167735"/>
              </a:xfrm>
              <a:custGeom>
                <a:avLst/>
                <a:gdLst>
                  <a:gd name="connsiteX0" fmla="*/ 127825 w 138398"/>
                  <a:gd name="connsiteY0" fmla="*/ 121444 h 167735"/>
                  <a:gd name="connsiteX1" fmla="*/ 109918 w 138398"/>
                  <a:gd name="connsiteY1" fmla="*/ 60293 h 167735"/>
                  <a:gd name="connsiteX2" fmla="*/ 43910 w 138398"/>
                  <a:gd name="connsiteY2" fmla="*/ 4858 h 167735"/>
                  <a:gd name="connsiteX3" fmla="*/ 381 w 138398"/>
                  <a:gd name="connsiteY3" fmla="*/ 0 h 167735"/>
                  <a:gd name="connsiteX4" fmla="*/ 0 w 138398"/>
                  <a:gd name="connsiteY4" fmla="*/ 14954 h 167735"/>
                  <a:gd name="connsiteX5" fmla="*/ 42291 w 138398"/>
                  <a:gd name="connsiteY5" fmla="*/ 19717 h 167735"/>
                  <a:gd name="connsiteX6" fmla="*/ 95631 w 138398"/>
                  <a:gd name="connsiteY6" fmla="*/ 64484 h 167735"/>
                  <a:gd name="connsiteX7" fmla="*/ 113443 w 138398"/>
                  <a:gd name="connsiteY7" fmla="*/ 125254 h 167735"/>
                  <a:gd name="connsiteX8" fmla="*/ 123158 w 138398"/>
                  <a:gd name="connsiteY8" fmla="*/ 167735 h 167735"/>
                  <a:gd name="connsiteX9" fmla="*/ 138398 w 138398"/>
                  <a:gd name="connsiteY9" fmla="*/ 167259 h 167735"/>
                  <a:gd name="connsiteX10" fmla="*/ 127825 w 138398"/>
                  <a:gd name="connsiteY10" fmla="*/ 121444 h 16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98" h="167735">
                    <a:moveTo>
                      <a:pt x="127825" y="121444"/>
                    </a:moveTo>
                    <a:lnTo>
                      <a:pt x="109918" y="60293"/>
                    </a:lnTo>
                    <a:cubicBezTo>
                      <a:pt x="101060" y="30099"/>
                      <a:pt x="75247" y="8287"/>
                      <a:pt x="43910" y="4858"/>
                    </a:cubicBezTo>
                    <a:lnTo>
                      <a:pt x="381" y="0"/>
                    </a:lnTo>
                    <a:lnTo>
                      <a:pt x="0" y="14954"/>
                    </a:lnTo>
                    <a:lnTo>
                      <a:pt x="42291" y="19717"/>
                    </a:lnTo>
                    <a:cubicBezTo>
                      <a:pt x="67532" y="22574"/>
                      <a:pt x="88487" y="40100"/>
                      <a:pt x="95631" y="64484"/>
                    </a:cubicBezTo>
                    <a:lnTo>
                      <a:pt x="113443" y="125254"/>
                    </a:lnTo>
                    <a:lnTo>
                      <a:pt x="123158" y="167735"/>
                    </a:lnTo>
                    <a:lnTo>
                      <a:pt x="138398" y="167259"/>
                    </a:lnTo>
                    <a:lnTo>
                      <a:pt x="127825" y="12144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9E32A69-F61A-4652-8FE4-8A2E1EC596F1}"/>
                  </a:ext>
                </a:extLst>
              </p:cNvPr>
              <p:cNvSpPr/>
              <p:nvPr/>
            </p:nvSpPr>
            <p:spPr>
              <a:xfrm>
                <a:off x="7170515" y="3832669"/>
                <a:ext cx="100107" cy="189452"/>
              </a:xfrm>
              <a:custGeom>
                <a:avLst/>
                <a:gdLst>
                  <a:gd name="connsiteX0" fmla="*/ 54769 w 100107"/>
                  <a:gd name="connsiteY0" fmla="*/ 0 h 189452"/>
                  <a:gd name="connsiteX1" fmla="*/ 0 w 100107"/>
                  <a:gd name="connsiteY1" fmla="*/ 89821 h 189452"/>
                  <a:gd name="connsiteX2" fmla="*/ 91440 w 100107"/>
                  <a:gd name="connsiteY2" fmla="*/ 189452 h 189452"/>
                  <a:gd name="connsiteX3" fmla="*/ 100108 w 100107"/>
                  <a:gd name="connsiteY3" fmla="*/ 123825 h 189452"/>
                  <a:gd name="connsiteX4" fmla="*/ 54769 w 100107"/>
                  <a:gd name="connsiteY4" fmla="*/ 0 h 18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107" h="189452">
                    <a:moveTo>
                      <a:pt x="54769" y="0"/>
                    </a:moveTo>
                    <a:cubicBezTo>
                      <a:pt x="22384" y="16192"/>
                      <a:pt x="0" y="50292"/>
                      <a:pt x="0" y="89821"/>
                    </a:cubicBezTo>
                    <a:cubicBezTo>
                      <a:pt x="0" y="143065"/>
                      <a:pt x="40481" y="186404"/>
                      <a:pt x="91440" y="189452"/>
                    </a:cubicBezTo>
                    <a:cubicBezTo>
                      <a:pt x="96869" y="169164"/>
                      <a:pt x="100108" y="147256"/>
                      <a:pt x="100108" y="123825"/>
                    </a:cubicBezTo>
                    <a:cubicBezTo>
                      <a:pt x="100013" y="74295"/>
                      <a:pt x="82296" y="33338"/>
                      <a:pt x="54769" y="0"/>
                    </a:cubicBez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C9868AE-E9D9-42AB-9534-CAD7DE739941}"/>
                  </a:ext>
                </a:extLst>
              </p:cNvPr>
              <p:cNvSpPr/>
              <p:nvPr/>
            </p:nvSpPr>
            <p:spPr>
              <a:xfrm>
                <a:off x="6210226" y="4565141"/>
                <a:ext cx="473561" cy="300608"/>
              </a:xfrm>
              <a:custGeom>
                <a:avLst/>
                <a:gdLst>
                  <a:gd name="connsiteX0" fmla="*/ 258582 w 473561"/>
                  <a:gd name="connsiteY0" fmla="*/ 2191 h 300608"/>
                  <a:gd name="connsiteX1" fmla="*/ 259440 w 473561"/>
                  <a:gd name="connsiteY1" fmla="*/ 102870 h 300608"/>
                  <a:gd name="connsiteX2" fmla="*/ 61605 w 473561"/>
                  <a:gd name="connsiteY2" fmla="*/ 107252 h 300608"/>
                  <a:gd name="connsiteX3" fmla="*/ 4551 w 473561"/>
                  <a:gd name="connsiteY3" fmla="*/ 300609 h 300608"/>
                  <a:gd name="connsiteX4" fmla="*/ 473562 w 473561"/>
                  <a:gd name="connsiteY4" fmla="*/ 300609 h 300608"/>
                  <a:gd name="connsiteX5" fmla="*/ 465561 w 473561"/>
                  <a:gd name="connsiteY5" fmla="*/ 0 h 300608"/>
                  <a:gd name="connsiteX6" fmla="*/ 258582 w 473561"/>
                  <a:gd name="connsiteY6" fmla="*/ 2191 h 30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1" h="300608">
                    <a:moveTo>
                      <a:pt x="258582" y="2191"/>
                    </a:moveTo>
                    <a:cubicBezTo>
                      <a:pt x="258297" y="14669"/>
                      <a:pt x="259440" y="102870"/>
                      <a:pt x="259440" y="102870"/>
                    </a:cubicBezTo>
                    <a:cubicBezTo>
                      <a:pt x="259440" y="102870"/>
                      <a:pt x="147140" y="49054"/>
                      <a:pt x="61605" y="107252"/>
                    </a:cubicBezTo>
                    <a:cubicBezTo>
                      <a:pt x="-23929" y="165449"/>
                      <a:pt x="4551" y="300609"/>
                      <a:pt x="4551" y="300609"/>
                    </a:cubicBezTo>
                    <a:lnTo>
                      <a:pt x="473562" y="300609"/>
                    </a:lnTo>
                    <a:lnTo>
                      <a:pt x="465561" y="0"/>
                    </a:lnTo>
                    <a:lnTo>
                      <a:pt x="258582" y="2191"/>
                    </a:lnTo>
                    <a:close/>
                  </a:path>
                </a:pathLst>
              </a:custGeom>
              <a:solidFill>
                <a:srgbClr val="97CC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372AB778-35BA-460E-9D89-0647BE74C9BE}"/>
                  </a:ext>
                </a:extLst>
              </p:cNvPr>
              <p:cNvSpPr/>
              <p:nvPr/>
            </p:nvSpPr>
            <p:spPr>
              <a:xfrm>
                <a:off x="6210172" y="4810315"/>
                <a:ext cx="473519" cy="55435"/>
              </a:xfrm>
              <a:custGeom>
                <a:avLst/>
                <a:gdLst>
                  <a:gd name="connsiteX0" fmla="*/ 473520 w 473519"/>
                  <a:gd name="connsiteY0" fmla="*/ 55436 h 55435"/>
                  <a:gd name="connsiteX1" fmla="*/ 4509 w 473519"/>
                  <a:gd name="connsiteY1" fmla="*/ 55436 h 55435"/>
                  <a:gd name="connsiteX2" fmla="*/ 32 w 473519"/>
                  <a:gd name="connsiteY2" fmla="*/ 0 h 55435"/>
                  <a:gd name="connsiteX3" fmla="*/ 472091 w 473519"/>
                  <a:gd name="connsiteY3" fmla="*/ 286 h 55435"/>
                  <a:gd name="connsiteX4" fmla="*/ 473520 w 473519"/>
                  <a:gd name="connsiteY4" fmla="*/ 55436 h 5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519" h="55435">
                    <a:moveTo>
                      <a:pt x="473520" y="55436"/>
                    </a:moveTo>
                    <a:lnTo>
                      <a:pt x="4509" y="55436"/>
                    </a:lnTo>
                    <a:cubicBezTo>
                      <a:pt x="4509" y="55436"/>
                      <a:pt x="-444" y="31718"/>
                      <a:pt x="32" y="0"/>
                    </a:cubicBezTo>
                    <a:lnTo>
                      <a:pt x="472091" y="286"/>
                    </a:lnTo>
                    <a:lnTo>
                      <a:pt x="473520" y="55436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4DFA9B3-B4CA-472F-8516-C17B7BA2EEFB}"/>
                  </a:ext>
                </a:extLst>
              </p:cNvPr>
              <p:cNvSpPr/>
              <p:nvPr/>
            </p:nvSpPr>
            <p:spPr>
              <a:xfrm>
                <a:off x="6541198" y="4694396"/>
                <a:ext cx="138398" cy="167735"/>
              </a:xfrm>
              <a:custGeom>
                <a:avLst/>
                <a:gdLst>
                  <a:gd name="connsiteX0" fmla="*/ 10573 w 138398"/>
                  <a:gd name="connsiteY0" fmla="*/ 121444 h 167735"/>
                  <a:gd name="connsiteX1" fmla="*/ 28480 w 138398"/>
                  <a:gd name="connsiteY1" fmla="*/ 60293 h 167735"/>
                  <a:gd name="connsiteX2" fmla="*/ 94488 w 138398"/>
                  <a:gd name="connsiteY2" fmla="*/ 4858 h 167735"/>
                  <a:gd name="connsiteX3" fmla="*/ 138017 w 138398"/>
                  <a:gd name="connsiteY3" fmla="*/ 0 h 167735"/>
                  <a:gd name="connsiteX4" fmla="*/ 138398 w 138398"/>
                  <a:gd name="connsiteY4" fmla="*/ 14954 h 167735"/>
                  <a:gd name="connsiteX5" fmla="*/ 96107 w 138398"/>
                  <a:gd name="connsiteY5" fmla="*/ 19717 h 167735"/>
                  <a:gd name="connsiteX6" fmla="*/ 42767 w 138398"/>
                  <a:gd name="connsiteY6" fmla="*/ 64484 h 167735"/>
                  <a:gd name="connsiteX7" fmla="*/ 24955 w 138398"/>
                  <a:gd name="connsiteY7" fmla="*/ 125254 h 167735"/>
                  <a:gd name="connsiteX8" fmla="*/ 15240 w 138398"/>
                  <a:gd name="connsiteY8" fmla="*/ 167735 h 167735"/>
                  <a:gd name="connsiteX9" fmla="*/ 0 w 138398"/>
                  <a:gd name="connsiteY9" fmla="*/ 167259 h 167735"/>
                  <a:gd name="connsiteX10" fmla="*/ 10573 w 138398"/>
                  <a:gd name="connsiteY10" fmla="*/ 121444 h 16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398" h="167735">
                    <a:moveTo>
                      <a:pt x="10573" y="121444"/>
                    </a:moveTo>
                    <a:lnTo>
                      <a:pt x="28480" y="60293"/>
                    </a:lnTo>
                    <a:cubicBezTo>
                      <a:pt x="37338" y="30099"/>
                      <a:pt x="63151" y="8287"/>
                      <a:pt x="94488" y="4858"/>
                    </a:cubicBezTo>
                    <a:lnTo>
                      <a:pt x="138017" y="0"/>
                    </a:lnTo>
                    <a:lnTo>
                      <a:pt x="138398" y="14954"/>
                    </a:lnTo>
                    <a:lnTo>
                      <a:pt x="96107" y="19717"/>
                    </a:lnTo>
                    <a:cubicBezTo>
                      <a:pt x="70866" y="22574"/>
                      <a:pt x="49911" y="40100"/>
                      <a:pt x="42767" y="64484"/>
                    </a:cubicBezTo>
                    <a:lnTo>
                      <a:pt x="24955" y="125254"/>
                    </a:lnTo>
                    <a:lnTo>
                      <a:pt x="15240" y="167735"/>
                    </a:lnTo>
                    <a:lnTo>
                      <a:pt x="0" y="167259"/>
                    </a:lnTo>
                    <a:lnTo>
                      <a:pt x="10573" y="121444"/>
                    </a:ln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1CA75CD-F64F-4140-931B-824797EB931D}"/>
                  </a:ext>
                </a:extLst>
              </p:cNvPr>
              <p:cNvSpPr/>
              <p:nvPr/>
            </p:nvSpPr>
            <p:spPr>
              <a:xfrm>
                <a:off x="6998970" y="3822477"/>
                <a:ext cx="149613" cy="268890"/>
              </a:xfrm>
              <a:custGeom>
                <a:avLst/>
                <a:gdLst>
                  <a:gd name="connsiteX0" fmla="*/ 146685 w 149613"/>
                  <a:gd name="connsiteY0" fmla="*/ 104870 h 268890"/>
                  <a:gd name="connsiteX1" fmla="*/ 0 w 149613"/>
                  <a:gd name="connsiteY1" fmla="*/ 0 h 268890"/>
                  <a:gd name="connsiteX2" fmla="*/ 9334 w 149613"/>
                  <a:gd name="connsiteY2" fmla="*/ 64675 h 268890"/>
                  <a:gd name="connsiteX3" fmla="*/ 105823 w 149613"/>
                  <a:gd name="connsiteY3" fmla="*/ 134017 h 268890"/>
                  <a:gd name="connsiteX4" fmla="*/ 37719 w 149613"/>
                  <a:gd name="connsiteY4" fmla="*/ 227552 h 268890"/>
                  <a:gd name="connsiteX5" fmla="*/ 38005 w 149613"/>
                  <a:gd name="connsiteY5" fmla="*/ 235934 h 268890"/>
                  <a:gd name="connsiteX6" fmla="*/ 58198 w 149613"/>
                  <a:gd name="connsiteY6" fmla="*/ 268891 h 268890"/>
                  <a:gd name="connsiteX7" fmla="*/ 83915 w 149613"/>
                  <a:gd name="connsiteY7" fmla="*/ 253746 h 268890"/>
                  <a:gd name="connsiteX8" fmla="*/ 146685 w 149613"/>
                  <a:gd name="connsiteY8" fmla="*/ 104870 h 268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13" h="268890">
                    <a:moveTo>
                      <a:pt x="146685" y="104870"/>
                    </a:moveTo>
                    <a:cubicBezTo>
                      <a:pt x="130683" y="36386"/>
                      <a:pt x="0" y="0"/>
                      <a:pt x="0" y="0"/>
                    </a:cubicBezTo>
                    <a:cubicBezTo>
                      <a:pt x="5334" y="19717"/>
                      <a:pt x="9334" y="64675"/>
                      <a:pt x="9334" y="64675"/>
                    </a:cubicBezTo>
                    <a:cubicBezTo>
                      <a:pt x="56007" y="80010"/>
                      <a:pt x="105823" y="106204"/>
                      <a:pt x="105823" y="134017"/>
                    </a:cubicBezTo>
                    <a:cubicBezTo>
                      <a:pt x="105823" y="185357"/>
                      <a:pt x="52102" y="219266"/>
                      <a:pt x="37719" y="227552"/>
                    </a:cubicBezTo>
                    <a:cubicBezTo>
                      <a:pt x="37814" y="230410"/>
                      <a:pt x="37909" y="233267"/>
                      <a:pt x="38005" y="235934"/>
                    </a:cubicBezTo>
                    <a:lnTo>
                      <a:pt x="58198" y="268891"/>
                    </a:lnTo>
                    <a:cubicBezTo>
                      <a:pt x="64579" y="265367"/>
                      <a:pt x="72962" y="260223"/>
                      <a:pt x="83915" y="253746"/>
                    </a:cubicBezTo>
                    <a:cubicBezTo>
                      <a:pt x="109061" y="238792"/>
                      <a:pt x="162687" y="173355"/>
                      <a:pt x="146685" y="104870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89" name="Graphic 4">
                <a:extLst>
                  <a:ext uri="{FF2B5EF4-FFF2-40B4-BE49-F238E27FC236}">
                    <a16:creationId xmlns:a16="http://schemas.microsoft.com/office/drawing/2014/main" id="{63B0E09D-2EDE-484F-BFDE-EE24E447BF60}"/>
                  </a:ext>
                </a:extLst>
              </p:cNvPr>
              <p:cNvGrpSpPr/>
              <p:nvPr/>
            </p:nvGrpSpPr>
            <p:grpSpPr>
              <a:xfrm>
                <a:off x="6818559" y="4050034"/>
                <a:ext cx="308426" cy="267855"/>
                <a:chOff x="6818559" y="4050034"/>
                <a:chExt cx="308426" cy="267855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D3E7E0F-E3BA-48A4-BD8A-7E2470B683BC}"/>
                    </a:ext>
                  </a:extLst>
                </p:cNvPr>
                <p:cNvSpPr/>
                <p:nvPr/>
              </p:nvSpPr>
              <p:spPr>
                <a:xfrm>
                  <a:off x="6818601" y="4050075"/>
                  <a:ext cx="308384" cy="267814"/>
                </a:xfrm>
                <a:custGeom>
                  <a:avLst/>
                  <a:gdLst>
                    <a:gd name="connsiteX0" fmla="*/ 214563 w 308384"/>
                    <a:gd name="connsiteY0" fmla="*/ 1955 h 267814"/>
                    <a:gd name="connsiteX1" fmla="*/ 86928 w 308384"/>
                    <a:gd name="connsiteY1" fmla="*/ 3955 h 267814"/>
                    <a:gd name="connsiteX2" fmla="*/ 105883 w 308384"/>
                    <a:gd name="connsiteY2" fmla="*/ 70630 h 267814"/>
                    <a:gd name="connsiteX3" fmla="*/ 32350 w 308384"/>
                    <a:gd name="connsiteY3" fmla="*/ 99301 h 267814"/>
                    <a:gd name="connsiteX4" fmla="*/ 174939 w 308384"/>
                    <a:gd name="connsiteY4" fmla="*/ 245985 h 267814"/>
                    <a:gd name="connsiteX5" fmla="*/ 308384 w 308384"/>
                    <a:gd name="connsiteY5" fmla="*/ 154926 h 267814"/>
                    <a:gd name="connsiteX6" fmla="*/ 214563 w 308384"/>
                    <a:gd name="connsiteY6" fmla="*/ 1955 h 267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8384" h="267814">
                      <a:moveTo>
                        <a:pt x="214563" y="1955"/>
                      </a:moveTo>
                      <a:cubicBezTo>
                        <a:pt x="214563" y="1955"/>
                        <a:pt x="129219" y="-3570"/>
                        <a:pt x="86928" y="3955"/>
                      </a:cubicBezTo>
                      <a:cubicBezTo>
                        <a:pt x="44637" y="11480"/>
                        <a:pt x="75308" y="67011"/>
                        <a:pt x="105883" y="70630"/>
                      </a:cubicBezTo>
                      <a:cubicBezTo>
                        <a:pt x="105883" y="70630"/>
                        <a:pt x="56829" y="78250"/>
                        <a:pt x="32350" y="99301"/>
                      </a:cubicBezTo>
                      <a:cubicBezTo>
                        <a:pt x="-54709" y="173881"/>
                        <a:pt x="47876" y="323900"/>
                        <a:pt x="174939" y="245985"/>
                      </a:cubicBezTo>
                      <a:cubicBezTo>
                        <a:pt x="269522" y="183978"/>
                        <a:pt x="308384" y="154926"/>
                        <a:pt x="308384" y="154926"/>
                      </a:cubicBezTo>
                      <a:lnTo>
                        <a:pt x="214563" y="1955"/>
                      </a:lnTo>
                      <a:close/>
                    </a:path>
                  </a:pathLst>
                </a:custGeom>
                <a:solidFill>
                  <a:srgbClr val="97CC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5A85B8AB-C357-4383-8CD2-07A35D2EC7E8}"/>
                    </a:ext>
                  </a:extLst>
                </p:cNvPr>
                <p:cNvSpPr/>
                <p:nvPr/>
              </p:nvSpPr>
              <p:spPr>
                <a:xfrm>
                  <a:off x="6884708" y="4050034"/>
                  <a:ext cx="153523" cy="67146"/>
                </a:xfrm>
                <a:custGeom>
                  <a:avLst/>
                  <a:gdLst>
                    <a:gd name="connsiteX0" fmla="*/ 20726 w 153523"/>
                    <a:gd name="connsiteY0" fmla="*/ 3996 h 67146"/>
                    <a:gd name="connsiteX1" fmla="*/ 28632 w 153523"/>
                    <a:gd name="connsiteY1" fmla="*/ 67147 h 67146"/>
                    <a:gd name="connsiteX2" fmla="*/ 38348 w 153523"/>
                    <a:gd name="connsiteY2" fmla="*/ 35238 h 67146"/>
                    <a:gd name="connsiteX3" fmla="*/ 148361 w 153523"/>
                    <a:gd name="connsiteY3" fmla="*/ 50859 h 67146"/>
                    <a:gd name="connsiteX4" fmla="*/ 152553 w 153523"/>
                    <a:gd name="connsiteY4" fmla="*/ 8949 h 67146"/>
                    <a:gd name="connsiteX5" fmla="*/ 148266 w 153523"/>
                    <a:gd name="connsiteY5" fmla="*/ 1996 h 67146"/>
                    <a:gd name="connsiteX6" fmla="*/ 20726 w 153523"/>
                    <a:gd name="connsiteY6" fmla="*/ 3996 h 67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523" h="67146">
                      <a:moveTo>
                        <a:pt x="20726" y="3996"/>
                      </a:moveTo>
                      <a:cubicBezTo>
                        <a:pt x="-16421" y="10664"/>
                        <a:pt x="2724" y="54193"/>
                        <a:pt x="28632" y="67147"/>
                      </a:cubicBezTo>
                      <a:cubicBezTo>
                        <a:pt x="21107" y="58289"/>
                        <a:pt x="23108" y="43906"/>
                        <a:pt x="38348" y="35238"/>
                      </a:cubicBezTo>
                      <a:cubicBezTo>
                        <a:pt x="53588" y="26475"/>
                        <a:pt x="148361" y="50859"/>
                        <a:pt x="148361" y="50859"/>
                      </a:cubicBezTo>
                      <a:cubicBezTo>
                        <a:pt x="154362" y="49526"/>
                        <a:pt x="154172" y="28856"/>
                        <a:pt x="152553" y="8949"/>
                      </a:cubicBezTo>
                      <a:lnTo>
                        <a:pt x="148266" y="1996"/>
                      </a:lnTo>
                      <a:cubicBezTo>
                        <a:pt x="148361" y="1996"/>
                        <a:pt x="63017" y="-3624"/>
                        <a:pt x="20726" y="3996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AEB72382-8B1B-4EAD-8BBF-0DE289E919CA}"/>
                    </a:ext>
                  </a:extLst>
                </p:cNvPr>
                <p:cNvSpPr/>
                <p:nvPr/>
              </p:nvSpPr>
              <p:spPr>
                <a:xfrm>
                  <a:off x="6818559" y="4120705"/>
                  <a:ext cx="105924" cy="190119"/>
                </a:xfrm>
                <a:custGeom>
                  <a:avLst/>
                  <a:gdLst>
                    <a:gd name="connsiteX0" fmla="*/ 66396 w 105924"/>
                    <a:gd name="connsiteY0" fmla="*/ 190119 h 190119"/>
                    <a:gd name="connsiteX1" fmla="*/ 105925 w 105924"/>
                    <a:gd name="connsiteY1" fmla="*/ 0 h 190119"/>
                    <a:gd name="connsiteX2" fmla="*/ 32392 w 105924"/>
                    <a:gd name="connsiteY2" fmla="*/ 28670 h 190119"/>
                    <a:gd name="connsiteX3" fmla="*/ 66396 w 105924"/>
                    <a:gd name="connsiteY3" fmla="*/ 190119 h 1901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924" h="190119">
                      <a:moveTo>
                        <a:pt x="66396" y="190119"/>
                      </a:moveTo>
                      <a:cubicBezTo>
                        <a:pt x="-24282" y="66485"/>
                        <a:pt x="105925" y="0"/>
                        <a:pt x="105925" y="0"/>
                      </a:cubicBezTo>
                      <a:cubicBezTo>
                        <a:pt x="105925" y="0"/>
                        <a:pt x="56871" y="7620"/>
                        <a:pt x="32392" y="28670"/>
                      </a:cubicBezTo>
                      <a:cubicBezTo>
                        <a:pt x="-27044" y="79343"/>
                        <a:pt x="1817" y="165259"/>
                        <a:pt x="66396" y="190119"/>
                      </a:cubicBezTo>
                      <a:close/>
                    </a:path>
                  </a:pathLst>
                </a:custGeom>
                <a:solidFill>
                  <a:srgbClr val="97CCE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EA7452C-11BA-4985-BFA4-D5CB6144E63E}"/>
                  </a:ext>
                </a:extLst>
              </p:cNvPr>
              <p:cNvSpPr/>
              <p:nvPr/>
            </p:nvSpPr>
            <p:spPr>
              <a:xfrm>
                <a:off x="7003256" y="4022077"/>
                <a:ext cx="153682" cy="212687"/>
              </a:xfrm>
              <a:custGeom>
                <a:avLst/>
                <a:gdLst>
                  <a:gd name="connsiteX0" fmla="*/ 0 w 153682"/>
                  <a:gd name="connsiteY0" fmla="*/ 29953 h 212687"/>
                  <a:gd name="connsiteX1" fmla="*/ 14288 w 153682"/>
                  <a:gd name="connsiteY1" fmla="*/ 4426 h 212687"/>
                  <a:gd name="connsiteX2" fmla="*/ 55436 w 153682"/>
                  <a:gd name="connsiteY2" fmla="*/ 14237 h 212687"/>
                  <a:gd name="connsiteX3" fmla="*/ 149257 w 153682"/>
                  <a:gd name="connsiteY3" fmla="*/ 167113 h 212687"/>
                  <a:gd name="connsiteX4" fmla="*/ 139446 w 153682"/>
                  <a:gd name="connsiteY4" fmla="*/ 208261 h 212687"/>
                  <a:gd name="connsiteX5" fmla="*/ 98298 w 153682"/>
                  <a:gd name="connsiteY5" fmla="*/ 198451 h 212687"/>
                  <a:gd name="connsiteX6" fmla="*/ 4477 w 153682"/>
                  <a:gd name="connsiteY6" fmla="*/ 45574 h 212687"/>
                  <a:gd name="connsiteX7" fmla="*/ 0 w 153682"/>
                  <a:gd name="connsiteY7" fmla="*/ 29953 h 21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682" h="212687">
                    <a:moveTo>
                      <a:pt x="0" y="29953"/>
                    </a:moveTo>
                    <a:cubicBezTo>
                      <a:pt x="0" y="19857"/>
                      <a:pt x="5048" y="10046"/>
                      <a:pt x="14288" y="4426"/>
                    </a:cubicBezTo>
                    <a:cubicBezTo>
                      <a:pt x="28384" y="-4241"/>
                      <a:pt x="46768" y="235"/>
                      <a:pt x="55436" y="14237"/>
                    </a:cubicBezTo>
                    <a:lnTo>
                      <a:pt x="149257" y="167113"/>
                    </a:lnTo>
                    <a:cubicBezTo>
                      <a:pt x="157925" y="181210"/>
                      <a:pt x="153448" y="199593"/>
                      <a:pt x="139446" y="208261"/>
                    </a:cubicBezTo>
                    <a:cubicBezTo>
                      <a:pt x="125349" y="216929"/>
                      <a:pt x="106966" y="212452"/>
                      <a:pt x="98298" y="198451"/>
                    </a:cubicBezTo>
                    <a:lnTo>
                      <a:pt x="4477" y="45574"/>
                    </a:lnTo>
                    <a:cubicBezTo>
                      <a:pt x="1429" y="40716"/>
                      <a:pt x="0" y="35287"/>
                      <a:pt x="0" y="29953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8A0B6E5-D2C4-4A12-B342-2309431307CB}"/>
                  </a:ext>
                </a:extLst>
              </p:cNvPr>
              <p:cNvSpPr/>
              <p:nvPr/>
            </p:nvSpPr>
            <p:spPr>
              <a:xfrm>
                <a:off x="6612340" y="4280534"/>
                <a:ext cx="245336" cy="285083"/>
              </a:xfrm>
              <a:custGeom>
                <a:avLst/>
                <a:gdLst>
                  <a:gd name="connsiteX0" fmla="*/ 244517 w 245336"/>
                  <a:gd name="connsiteY0" fmla="*/ 249746 h 285083"/>
                  <a:gd name="connsiteX1" fmla="*/ 200511 w 245336"/>
                  <a:gd name="connsiteY1" fmla="*/ 0 h 285083"/>
                  <a:gd name="connsiteX2" fmla="*/ 123835 w 245336"/>
                  <a:gd name="connsiteY2" fmla="*/ 20669 h 285083"/>
                  <a:gd name="connsiteX3" fmla="*/ 46492 w 245336"/>
                  <a:gd name="connsiteY3" fmla="*/ 0 h 285083"/>
                  <a:gd name="connsiteX4" fmla="*/ 1820 w 245336"/>
                  <a:gd name="connsiteY4" fmla="*/ 249746 h 285083"/>
                  <a:gd name="connsiteX5" fmla="*/ 60780 w 245336"/>
                  <a:gd name="connsiteY5" fmla="*/ 272796 h 285083"/>
                  <a:gd name="connsiteX6" fmla="*/ 83640 w 245336"/>
                  <a:gd name="connsiteY6" fmla="*/ 60103 h 285083"/>
                  <a:gd name="connsiteX7" fmla="*/ 126597 w 245336"/>
                  <a:gd name="connsiteY7" fmla="*/ 61913 h 285083"/>
                  <a:gd name="connsiteX8" fmla="*/ 169555 w 245336"/>
                  <a:gd name="connsiteY8" fmla="*/ 60008 h 285083"/>
                  <a:gd name="connsiteX9" fmla="*/ 192605 w 245336"/>
                  <a:gd name="connsiteY9" fmla="*/ 284607 h 285083"/>
                  <a:gd name="connsiteX10" fmla="*/ 233277 w 245336"/>
                  <a:gd name="connsiteY10" fmla="*/ 285083 h 285083"/>
                  <a:gd name="connsiteX11" fmla="*/ 244517 w 245336"/>
                  <a:gd name="connsiteY11" fmla="*/ 249746 h 285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5336" h="285083">
                    <a:moveTo>
                      <a:pt x="244517" y="249746"/>
                    </a:moveTo>
                    <a:cubicBezTo>
                      <a:pt x="252423" y="144780"/>
                      <a:pt x="200511" y="0"/>
                      <a:pt x="200511" y="0"/>
                    </a:cubicBezTo>
                    <a:cubicBezTo>
                      <a:pt x="200511" y="0"/>
                      <a:pt x="170031" y="20669"/>
                      <a:pt x="123835" y="20669"/>
                    </a:cubicBezTo>
                    <a:cubicBezTo>
                      <a:pt x="77639" y="20669"/>
                      <a:pt x="46492" y="0"/>
                      <a:pt x="46492" y="0"/>
                    </a:cubicBezTo>
                    <a:cubicBezTo>
                      <a:pt x="-13801" y="196501"/>
                      <a:pt x="1820" y="249746"/>
                      <a:pt x="1820" y="249746"/>
                    </a:cubicBezTo>
                    <a:lnTo>
                      <a:pt x="60780" y="272796"/>
                    </a:lnTo>
                    <a:cubicBezTo>
                      <a:pt x="61637" y="180404"/>
                      <a:pt x="71543" y="110681"/>
                      <a:pt x="83640" y="60103"/>
                    </a:cubicBezTo>
                    <a:cubicBezTo>
                      <a:pt x="97260" y="61246"/>
                      <a:pt x="111453" y="61913"/>
                      <a:pt x="126597" y="61913"/>
                    </a:cubicBezTo>
                    <a:cubicBezTo>
                      <a:pt x="141647" y="61913"/>
                      <a:pt x="155934" y="61246"/>
                      <a:pt x="169555" y="60008"/>
                    </a:cubicBezTo>
                    <a:cubicBezTo>
                      <a:pt x="182223" y="112871"/>
                      <a:pt x="192605" y="186119"/>
                      <a:pt x="192605" y="284607"/>
                    </a:cubicBezTo>
                    <a:lnTo>
                      <a:pt x="233277" y="285083"/>
                    </a:lnTo>
                    <a:cubicBezTo>
                      <a:pt x="239088" y="278130"/>
                      <a:pt x="243183" y="266891"/>
                      <a:pt x="244517" y="249746"/>
                    </a:cubicBezTo>
                    <a:close/>
                  </a:path>
                </a:pathLst>
              </a:custGeom>
              <a:solidFill>
                <a:srgbClr val="E5E6E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0EFB69AF-916D-4245-8CF6-FFF9D0D3E129}"/>
                  </a:ext>
                </a:extLst>
              </p:cNvPr>
              <p:cNvSpPr/>
              <p:nvPr/>
            </p:nvSpPr>
            <p:spPr>
              <a:xfrm>
                <a:off x="6766558" y="4529613"/>
                <a:ext cx="277943" cy="73247"/>
              </a:xfrm>
              <a:custGeom>
                <a:avLst/>
                <a:gdLst>
                  <a:gd name="connsiteX0" fmla="*/ 242413 w 277943"/>
                  <a:gd name="connsiteY0" fmla="*/ 73247 h 73247"/>
                  <a:gd name="connsiteX1" fmla="*/ 242032 w 277943"/>
                  <a:gd name="connsiteY1" fmla="*/ 73247 h 73247"/>
                  <a:gd name="connsiteX2" fmla="*/ 35149 w 277943"/>
                  <a:gd name="connsiteY2" fmla="*/ 71057 h 73247"/>
                  <a:gd name="connsiteX3" fmla="*/ 2 w 277943"/>
                  <a:gd name="connsiteY3" fmla="*/ 35147 h 73247"/>
                  <a:gd name="connsiteX4" fmla="*/ 35911 w 277943"/>
                  <a:gd name="connsiteY4" fmla="*/ 0 h 73247"/>
                  <a:gd name="connsiteX5" fmla="*/ 242794 w 277943"/>
                  <a:gd name="connsiteY5" fmla="*/ 2191 h 73247"/>
                  <a:gd name="connsiteX6" fmla="*/ 277941 w 277943"/>
                  <a:gd name="connsiteY6" fmla="*/ 38100 h 73247"/>
                  <a:gd name="connsiteX7" fmla="*/ 242413 w 277943"/>
                  <a:gd name="connsiteY7" fmla="*/ 73247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943" h="73247">
                    <a:moveTo>
                      <a:pt x="242413" y="73247"/>
                    </a:moveTo>
                    <a:cubicBezTo>
                      <a:pt x="242318" y="73247"/>
                      <a:pt x="242127" y="73247"/>
                      <a:pt x="242032" y="73247"/>
                    </a:cubicBezTo>
                    <a:lnTo>
                      <a:pt x="35149" y="71057"/>
                    </a:lnTo>
                    <a:cubicBezTo>
                      <a:pt x="15528" y="70866"/>
                      <a:pt x="-189" y="54769"/>
                      <a:pt x="2" y="35147"/>
                    </a:cubicBezTo>
                    <a:cubicBezTo>
                      <a:pt x="192" y="15526"/>
                      <a:pt x="16480" y="95"/>
                      <a:pt x="35911" y="0"/>
                    </a:cubicBezTo>
                    <a:lnTo>
                      <a:pt x="242794" y="2191"/>
                    </a:lnTo>
                    <a:cubicBezTo>
                      <a:pt x="262416" y="2381"/>
                      <a:pt x="278132" y="18479"/>
                      <a:pt x="277941" y="38100"/>
                    </a:cubicBezTo>
                    <a:cubicBezTo>
                      <a:pt x="277751" y="57626"/>
                      <a:pt x="261844" y="73247"/>
                      <a:pt x="242413" y="73247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0C108C5F-46B0-42A3-8CC2-F6D5DE28132E}"/>
                  </a:ext>
                </a:extLst>
              </p:cNvPr>
              <p:cNvSpPr/>
              <p:nvPr/>
            </p:nvSpPr>
            <p:spPr>
              <a:xfrm>
                <a:off x="6433278" y="4529613"/>
                <a:ext cx="277942" cy="73247"/>
              </a:xfrm>
              <a:custGeom>
                <a:avLst/>
                <a:gdLst>
                  <a:gd name="connsiteX0" fmla="*/ 35530 w 277942"/>
                  <a:gd name="connsiteY0" fmla="*/ 73247 h 73247"/>
                  <a:gd name="connsiteX1" fmla="*/ 35911 w 277942"/>
                  <a:gd name="connsiteY1" fmla="*/ 73247 h 73247"/>
                  <a:gd name="connsiteX2" fmla="*/ 242794 w 277942"/>
                  <a:gd name="connsiteY2" fmla="*/ 71057 h 73247"/>
                  <a:gd name="connsiteX3" fmla="*/ 277941 w 277942"/>
                  <a:gd name="connsiteY3" fmla="*/ 35147 h 73247"/>
                  <a:gd name="connsiteX4" fmla="*/ 242032 w 277942"/>
                  <a:gd name="connsiteY4" fmla="*/ 0 h 73247"/>
                  <a:gd name="connsiteX5" fmla="*/ 35149 w 277942"/>
                  <a:gd name="connsiteY5" fmla="*/ 2191 h 73247"/>
                  <a:gd name="connsiteX6" fmla="*/ 2 w 277942"/>
                  <a:gd name="connsiteY6" fmla="*/ 38100 h 73247"/>
                  <a:gd name="connsiteX7" fmla="*/ 35530 w 277942"/>
                  <a:gd name="connsiteY7" fmla="*/ 73247 h 7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942" h="73247">
                    <a:moveTo>
                      <a:pt x="35530" y="73247"/>
                    </a:moveTo>
                    <a:cubicBezTo>
                      <a:pt x="35625" y="73247"/>
                      <a:pt x="35816" y="73247"/>
                      <a:pt x="35911" y="73247"/>
                    </a:cubicBezTo>
                    <a:lnTo>
                      <a:pt x="242794" y="71057"/>
                    </a:lnTo>
                    <a:cubicBezTo>
                      <a:pt x="262416" y="70866"/>
                      <a:pt x="278132" y="54769"/>
                      <a:pt x="277941" y="35147"/>
                    </a:cubicBezTo>
                    <a:cubicBezTo>
                      <a:pt x="277751" y="15526"/>
                      <a:pt x="261463" y="95"/>
                      <a:pt x="242032" y="0"/>
                    </a:cubicBezTo>
                    <a:lnTo>
                      <a:pt x="35149" y="2191"/>
                    </a:lnTo>
                    <a:cubicBezTo>
                      <a:pt x="15527" y="2381"/>
                      <a:pt x="-189" y="18479"/>
                      <a:pt x="2" y="38100"/>
                    </a:cubicBezTo>
                    <a:cubicBezTo>
                      <a:pt x="192" y="57626"/>
                      <a:pt x="16099" y="73247"/>
                      <a:pt x="35530" y="73247"/>
                    </a:cubicBezTo>
                    <a:close/>
                  </a:path>
                </a:pathLst>
              </a:custGeom>
              <a:solidFill>
                <a:srgbClr val="E245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D4D5DAF-2537-4767-ACA6-5A8614BCC5CA}"/>
                  </a:ext>
                </a:extLst>
              </p:cNvPr>
              <p:cNvSpPr/>
              <p:nvPr/>
            </p:nvSpPr>
            <p:spPr>
              <a:xfrm>
                <a:off x="6766750" y="4566666"/>
                <a:ext cx="277558" cy="36194"/>
              </a:xfrm>
              <a:custGeom>
                <a:avLst/>
                <a:gdLst>
                  <a:gd name="connsiteX0" fmla="*/ 248698 w 277558"/>
                  <a:gd name="connsiteY0" fmla="*/ 15145 h 36194"/>
                  <a:gd name="connsiteX1" fmla="*/ 248317 w 277558"/>
                  <a:gd name="connsiteY1" fmla="*/ 15145 h 36194"/>
                  <a:gd name="connsiteX2" fmla="*/ 28575 w 277558"/>
                  <a:gd name="connsiteY2" fmla="*/ 12954 h 36194"/>
                  <a:gd name="connsiteX3" fmla="*/ 0 w 277558"/>
                  <a:gd name="connsiteY3" fmla="*/ 0 h 36194"/>
                  <a:gd name="connsiteX4" fmla="*/ 34957 w 277558"/>
                  <a:gd name="connsiteY4" fmla="*/ 34004 h 36194"/>
                  <a:gd name="connsiteX5" fmla="*/ 241840 w 277558"/>
                  <a:gd name="connsiteY5" fmla="*/ 36195 h 36194"/>
                  <a:gd name="connsiteX6" fmla="*/ 242221 w 277558"/>
                  <a:gd name="connsiteY6" fmla="*/ 36195 h 36194"/>
                  <a:gd name="connsiteX7" fmla="*/ 277559 w 277558"/>
                  <a:gd name="connsiteY7" fmla="*/ 2096 h 36194"/>
                  <a:gd name="connsiteX8" fmla="*/ 248698 w 277558"/>
                  <a:gd name="connsiteY8" fmla="*/ 15145 h 3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7558" h="36194">
                    <a:moveTo>
                      <a:pt x="248698" y="15145"/>
                    </a:moveTo>
                    <a:cubicBezTo>
                      <a:pt x="248603" y="15145"/>
                      <a:pt x="248412" y="15145"/>
                      <a:pt x="248317" y="15145"/>
                    </a:cubicBezTo>
                    <a:lnTo>
                      <a:pt x="28575" y="12954"/>
                    </a:lnTo>
                    <a:cubicBezTo>
                      <a:pt x="17050" y="12859"/>
                      <a:pt x="6858" y="7715"/>
                      <a:pt x="0" y="0"/>
                    </a:cubicBezTo>
                    <a:cubicBezTo>
                      <a:pt x="762" y="18764"/>
                      <a:pt x="16002" y="33814"/>
                      <a:pt x="34957" y="34004"/>
                    </a:cubicBezTo>
                    <a:lnTo>
                      <a:pt x="241840" y="36195"/>
                    </a:lnTo>
                    <a:cubicBezTo>
                      <a:pt x="241935" y="36195"/>
                      <a:pt x="242125" y="36195"/>
                      <a:pt x="242221" y="36195"/>
                    </a:cubicBezTo>
                    <a:cubicBezTo>
                      <a:pt x="261271" y="36195"/>
                      <a:pt x="276796" y="21146"/>
                      <a:pt x="277559" y="2096"/>
                    </a:cubicBezTo>
                    <a:cubicBezTo>
                      <a:pt x="270700" y="10001"/>
                      <a:pt x="260318" y="15145"/>
                      <a:pt x="248698" y="15145"/>
                    </a:cubicBezTo>
                    <a:close/>
                  </a:path>
                </a:pathLst>
              </a:custGeom>
              <a:solidFill>
                <a:srgbClr val="E2453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17311109-6C5E-40DC-BD3C-8EA001D819B9}"/>
                  </a:ext>
                </a:extLst>
              </p:cNvPr>
              <p:cNvSpPr/>
              <p:nvPr/>
            </p:nvSpPr>
            <p:spPr>
              <a:xfrm>
                <a:off x="6433851" y="4570475"/>
                <a:ext cx="276796" cy="32384"/>
              </a:xfrm>
              <a:custGeom>
                <a:avLst/>
                <a:gdLst>
                  <a:gd name="connsiteX0" fmla="*/ 251555 w 276796"/>
                  <a:gd name="connsiteY0" fmla="*/ 9144 h 32384"/>
                  <a:gd name="connsiteX1" fmla="*/ 26099 w 276796"/>
                  <a:gd name="connsiteY1" fmla="*/ 11335 h 32384"/>
                  <a:gd name="connsiteX2" fmla="*/ 25717 w 276796"/>
                  <a:gd name="connsiteY2" fmla="*/ 11335 h 32384"/>
                  <a:gd name="connsiteX3" fmla="*/ 0 w 276796"/>
                  <a:gd name="connsiteY3" fmla="*/ 2191 h 32384"/>
                  <a:gd name="connsiteX4" fmla="*/ 34957 w 276796"/>
                  <a:gd name="connsiteY4" fmla="*/ 32385 h 32384"/>
                  <a:gd name="connsiteX5" fmla="*/ 35338 w 276796"/>
                  <a:gd name="connsiteY5" fmla="*/ 32385 h 32384"/>
                  <a:gd name="connsiteX6" fmla="*/ 242221 w 276796"/>
                  <a:gd name="connsiteY6" fmla="*/ 30194 h 32384"/>
                  <a:gd name="connsiteX7" fmla="*/ 276796 w 276796"/>
                  <a:gd name="connsiteY7" fmla="*/ 0 h 32384"/>
                  <a:gd name="connsiteX8" fmla="*/ 251555 w 276796"/>
                  <a:gd name="connsiteY8" fmla="*/ 9144 h 3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6796" h="32384">
                    <a:moveTo>
                      <a:pt x="251555" y="9144"/>
                    </a:moveTo>
                    <a:lnTo>
                      <a:pt x="26099" y="11335"/>
                    </a:lnTo>
                    <a:cubicBezTo>
                      <a:pt x="26003" y="11335"/>
                      <a:pt x="25813" y="11335"/>
                      <a:pt x="25717" y="11335"/>
                    </a:cubicBezTo>
                    <a:cubicBezTo>
                      <a:pt x="15812" y="11335"/>
                      <a:pt x="6858" y="7811"/>
                      <a:pt x="0" y="2191"/>
                    </a:cubicBezTo>
                    <a:cubicBezTo>
                      <a:pt x="2572" y="19240"/>
                      <a:pt x="17240" y="32385"/>
                      <a:pt x="34957" y="32385"/>
                    </a:cubicBezTo>
                    <a:cubicBezTo>
                      <a:pt x="35052" y="32385"/>
                      <a:pt x="35242" y="32385"/>
                      <a:pt x="35338" y="32385"/>
                    </a:cubicBezTo>
                    <a:lnTo>
                      <a:pt x="242221" y="30194"/>
                    </a:lnTo>
                    <a:cubicBezTo>
                      <a:pt x="259842" y="30004"/>
                      <a:pt x="274320" y="16954"/>
                      <a:pt x="276796" y="0"/>
                    </a:cubicBezTo>
                    <a:cubicBezTo>
                      <a:pt x="270129" y="5525"/>
                      <a:pt x="261366" y="9049"/>
                      <a:pt x="251555" y="9144"/>
                    </a:cubicBezTo>
                    <a:close/>
                  </a:path>
                </a:pathLst>
              </a:custGeom>
              <a:solidFill>
                <a:srgbClr val="E2453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48" name="Graphic 4">
              <a:extLst>
                <a:ext uri="{FF2B5EF4-FFF2-40B4-BE49-F238E27FC236}">
                  <a16:creationId xmlns:a16="http://schemas.microsoft.com/office/drawing/2014/main" id="{8A105203-1CB0-4AC3-B33A-9E521AC501E4}"/>
                </a:ext>
              </a:extLst>
            </p:cNvPr>
            <p:cNvGrpSpPr/>
            <p:nvPr/>
          </p:nvGrpSpPr>
          <p:grpSpPr>
            <a:xfrm>
              <a:off x="4886325" y="1990725"/>
              <a:ext cx="1681543" cy="2249424"/>
              <a:chOff x="4886325" y="1990725"/>
              <a:chExt cx="1681543" cy="2249424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48362BD-3CE2-486D-8BC9-4F56A3F4D1EB}"/>
                  </a:ext>
                </a:extLst>
              </p:cNvPr>
              <p:cNvSpPr/>
              <p:nvPr/>
            </p:nvSpPr>
            <p:spPr>
              <a:xfrm>
                <a:off x="5799296" y="2366581"/>
                <a:ext cx="768572" cy="1873567"/>
              </a:xfrm>
              <a:custGeom>
                <a:avLst/>
                <a:gdLst>
                  <a:gd name="connsiteX0" fmla="*/ 80391 w 768572"/>
                  <a:gd name="connsiteY0" fmla="*/ 1873568 h 1873567"/>
                  <a:gd name="connsiteX1" fmla="*/ 0 w 768572"/>
                  <a:gd name="connsiteY1" fmla="*/ 1843469 h 1873567"/>
                  <a:gd name="connsiteX2" fmla="*/ 688181 w 768572"/>
                  <a:gd name="connsiteY2" fmla="*/ 0 h 1873567"/>
                  <a:gd name="connsiteX3" fmla="*/ 768572 w 768572"/>
                  <a:gd name="connsiteY3" fmla="*/ 30194 h 187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572" h="1873567">
                    <a:moveTo>
                      <a:pt x="80391" y="1873568"/>
                    </a:moveTo>
                    <a:lnTo>
                      <a:pt x="0" y="1843469"/>
                    </a:lnTo>
                    <a:lnTo>
                      <a:pt x="688181" y="0"/>
                    </a:lnTo>
                    <a:lnTo>
                      <a:pt x="768572" y="30194"/>
                    </a:lnTo>
                    <a:close/>
                  </a:path>
                </a:pathLst>
              </a:custGeom>
              <a:solidFill>
                <a:srgbClr val="8A5E3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659B6AB-FDB9-42B6-91BB-21598155A1F1}"/>
                  </a:ext>
                </a:extLst>
              </p:cNvPr>
              <p:cNvSpPr/>
              <p:nvPr/>
            </p:nvSpPr>
            <p:spPr>
              <a:xfrm>
                <a:off x="4886325" y="1990725"/>
                <a:ext cx="1649349" cy="1361598"/>
              </a:xfrm>
              <a:custGeom>
                <a:avLst/>
                <a:gdLst>
                  <a:gd name="connsiteX0" fmla="*/ 1325023 w 1649349"/>
                  <a:gd name="connsiteY0" fmla="*/ 1361599 h 1361598"/>
                  <a:gd name="connsiteX1" fmla="*/ 0 w 1649349"/>
                  <a:gd name="connsiteY1" fmla="*/ 864489 h 1361598"/>
                  <a:gd name="connsiteX2" fmla="*/ 324326 w 1649349"/>
                  <a:gd name="connsiteY2" fmla="*/ 0 h 1361598"/>
                  <a:gd name="connsiteX3" fmla="*/ 1649349 w 1649349"/>
                  <a:gd name="connsiteY3" fmla="*/ 497110 h 1361598"/>
                  <a:gd name="connsiteX4" fmla="*/ 1325023 w 1649349"/>
                  <a:gd name="connsiteY4" fmla="*/ 1361599 h 136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9349" h="1361598">
                    <a:moveTo>
                      <a:pt x="1325023" y="1361599"/>
                    </a:moveTo>
                    <a:cubicBezTo>
                      <a:pt x="980599" y="936593"/>
                      <a:pt x="344329" y="1289590"/>
                      <a:pt x="0" y="864489"/>
                    </a:cubicBezTo>
                    <a:cubicBezTo>
                      <a:pt x="108109" y="576358"/>
                      <a:pt x="216218" y="288131"/>
                      <a:pt x="324326" y="0"/>
                    </a:cubicBezTo>
                    <a:cubicBezTo>
                      <a:pt x="668655" y="425101"/>
                      <a:pt x="1304925" y="72104"/>
                      <a:pt x="1649349" y="497110"/>
                    </a:cubicBezTo>
                    <a:cubicBezTo>
                      <a:pt x="1541240" y="785336"/>
                      <a:pt x="1433132" y="1073468"/>
                      <a:pt x="1325023" y="1361599"/>
                    </a:cubicBezTo>
                    <a:close/>
                  </a:path>
                </a:pathLst>
              </a:custGeom>
              <a:solidFill>
                <a:srgbClr val="97D9E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B9B635D-0752-4A9F-B8BC-48C76A38135A}"/>
                  </a:ext>
                </a:extLst>
              </p:cNvPr>
              <p:cNvSpPr/>
              <p:nvPr/>
            </p:nvSpPr>
            <p:spPr>
              <a:xfrm>
                <a:off x="5341753" y="2423631"/>
                <a:ext cx="646289" cy="560461"/>
              </a:xfrm>
              <a:custGeom>
                <a:avLst/>
                <a:gdLst>
                  <a:gd name="connsiteX0" fmla="*/ 627945 w 646289"/>
                  <a:gd name="connsiteY0" fmla="*/ 318045 h 560461"/>
                  <a:gd name="connsiteX1" fmla="*/ 218275 w 646289"/>
                  <a:gd name="connsiteY1" fmla="*/ 559885 h 560461"/>
                  <a:gd name="connsiteX2" fmla="*/ 18345 w 646289"/>
                  <a:gd name="connsiteY2" fmla="*/ 242416 h 560461"/>
                  <a:gd name="connsiteX3" fmla="*/ 428015 w 646289"/>
                  <a:gd name="connsiteY3" fmla="*/ 577 h 560461"/>
                  <a:gd name="connsiteX4" fmla="*/ 627945 w 646289"/>
                  <a:gd name="connsiteY4" fmla="*/ 318045 h 560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6289" h="560461">
                    <a:moveTo>
                      <a:pt x="627945" y="318045"/>
                    </a:moveTo>
                    <a:cubicBezTo>
                      <a:pt x="570604" y="470731"/>
                      <a:pt x="390963" y="568933"/>
                      <a:pt x="218275" y="559885"/>
                    </a:cubicBezTo>
                    <a:cubicBezTo>
                      <a:pt x="45491" y="550836"/>
                      <a:pt x="-40234" y="398626"/>
                      <a:pt x="18345" y="242416"/>
                    </a:cubicBezTo>
                    <a:cubicBezTo>
                      <a:pt x="75685" y="89731"/>
                      <a:pt x="255327" y="-8472"/>
                      <a:pt x="428015" y="577"/>
                    </a:cubicBezTo>
                    <a:cubicBezTo>
                      <a:pt x="600799" y="9721"/>
                      <a:pt x="686524" y="161930"/>
                      <a:pt x="627945" y="318045"/>
                    </a:cubicBezTo>
                    <a:close/>
                  </a:path>
                </a:pathLst>
              </a:custGeom>
              <a:solidFill>
                <a:srgbClr val="05384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id="{BD659100-CB98-4FB1-BB37-61368134C226}"/>
                  </a:ext>
                </a:extLst>
              </p:cNvPr>
              <p:cNvGrpSpPr/>
              <p:nvPr/>
            </p:nvGrpSpPr>
            <p:grpSpPr>
              <a:xfrm>
                <a:off x="5300559" y="2301811"/>
                <a:ext cx="737433" cy="653917"/>
                <a:chOff x="5300559" y="2301811"/>
                <a:chExt cx="737433" cy="653917"/>
              </a:xfrm>
            </p:grpSpPr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779A6C09-9C15-456E-8432-8C0F22223F1B}"/>
                    </a:ext>
                  </a:extLst>
                </p:cNvPr>
                <p:cNvSpPr/>
                <p:nvPr/>
              </p:nvSpPr>
              <p:spPr>
                <a:xfrm>
                  <a:off x="5476338" y="2301811"/>
                  <a:ext cx="561654" cy="653917"/>
                </a:xfrm>
                <a:custGeom>
                  <a:avLst/>
                  <a:gdLst>
                    <a:gd name="connsiteX0" fmla="*/ 418399 w 561654"/>
                    <a:gd name="connsiteY0" fmla="*/ 539782 h 653917"/>
                    <a:gd name="connsiteX1" fmla="*/ 216278 w 561654"/>
                    <a:gd name="connsiteY1" fmla="*/ 122492 h 653917"/>
                    <a:gd name="connsiteX2" fmla="*/ 292287 w 561654"/>
                    <a:gd name="connsiteY2" fmla="*/ 0 h 653917"/>
                    <a:gd name="connsiteX3" fmla="*/ 18253 w 561654"/>
                    <a:gd name="connsiteY3" fmla="*/ 218408 h 653917"/>
                    <a:gd name="connsiteX4" fmla="*/ 220374 w 561654"/>
                    <a:gd name="connsiteY4" fmla="*/ 635699 h 653917"/>
                    <a:gd name="connsiteX5" fmla="*/ 561655 w 561654"/>
                    <a:gd name="connsiteY5" fmla="*/ 555974 h 653917"/>
                    <a:gd name="connsiteX6" fmla="*/ 418399 w 561654"/>
                    <a:gd name="connsiteY6" fmla="*/ 539782 h 653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654" h="653917">
                      <a:moveTo>
                        <a:pt x="418399" y="539782"/>
                      </a:moveTo>
                      <a:cubicBezTo>
                        <a:pt x="247330" y="480346"/>
                        <a:pt x="156842" y="293561"/>
                        <a:pt x="216278" y="122492"/>
                      </a:cubicBezTo>
                      <a:cubicBezTo>
                        <a:pt x="232756" y="74962"/>
                        <a:pt x="259140" y="33623"/>
                        <a:pt x="292287" y="0"/>
                      </a:cubicBezTo>
                      <a:cubicBezTo>
                        <a:pt x="170463" y="13430"/>
                        <a:pt x="61116" y="94869"/>
                        <a:pt x="18253" y="218408"/>
                      </a:cubicBezTo>
                      <a:cubicBezTo>
                        <a:pt x="-41183" y="389477"/>
                        <a:pt x="49305" y="576263"/>
                        <a:pt x="220374" y="635699"/>
                      </a:cubicBezTo>
                      <a:cubicBezTo>
                        <a:pt x="343913" y="678561"/>
                        <a:pt x="475549" y="643319"/>
                        <a:pt x="561655" y="555974"/>
                      </a:cubicBezTo>
                      <a:cubicBezTo>
                        <a:pt x="514791" y="561213"/>
                        <a:pt x="466024" y="556355"/>
                        <a:pt x="418399" y="5397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F8B66C3B-9AC9-4597-9C57-F196E0F15698}"/>
                    </a:ext>
                  </a:extLst>
                </p:cNvPr>
                <p:cNvSpPr/>
                <p:nvPr/>
              </p:nvSpPr>
              <p:spPr>
                <a:xfrm>
                  <a:off x="5907369" y="2535424"/>
                  <a:ext cx="101559" cy="101512"/>
                </a:xfrm>
                <a:custGeom>
                  <a:avLst/>
                  <a:gdLst>
                    <a:gd name="connsiteX0" fmla="*/ 98714 w 101559"/>
                    <a:gd name="connsiteY0" fmla="*/ 67377 h 101512"/>
                    <a:gd name="connsiteX1" fmla="*/ 34135 w 101559"/>
                    <a:gd name="connsiteY1" fmla="*/ 98715 h 101512"/>
                    <a:gd name="connsiteX2" fmla="*/ 2798 w 101559"/>
                    <a:gd name="connsiteY2" fmla="*/ 34135 h 101512"/>
                    <a:gd name="connsiteX3" fmla="*/ 67377 w 101559"/>
                    <a:gd name="connsiteY3" fmla="*/ 2798 h 101512"/>
                    <a:gd name="connsiteX4" fmla="*/ 98714 w 101559"/>
                    <a:gd name="connsiteY4" fmla="*/ 67377 h 101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559" h="101512">
                      <a:moveTo>
                        <a:pt x="98714" y="67377"/>
                      </a:moveTo>
                      <a:cubicBezTo>
                        <a:pt x="89475" y="93857"/>
                        <a:pt x="60614" y="107859"/>
                        <a:pt x="34135" y="98715"/>
                      </a:cubicBezTo>
                      <a:cubicBezTo>
                        <a:pt x="7656" y="89475"/>
                        <a:pt x="-6346" y="60614"/>
                        <a:pt x="2798" y="34135"/>
                      </a:cubicBezTo>
                      <a:cubicBezTo>
                        <a:pt x="12037" y="7656"/>
                        <a:pt x="40898" y="-6346"/>
                        <a:pt x="67377" y="2798"/>
                      </a:cubicBezTo>
                      <a:cubicBezTo>
                        <a:pt x="93952" y="12037"/>
                        <a:pt x="107954" y="40898"/>
                        <a:pt x="98714" y="67377"/>
                      </a:cubicBezTo>
                      <a:close/>
                    </a:path>
                  </a:pathLst>
                </a:custGeom>
                <a:solidFill>
                  <a:srgbClr val="F7941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grpSp>
              <p:nvGrpSpPr>
                <p:cNvPr id="55" name="Graphic 4">
                  <a:extLst>
                    <a:ext uri="{FF2B5EF4-FFF2-40B4-BE49-F238E27FC236}">
                      <a16:creationId xmlns:a16="http://schemas.microsoft.com/office/drawing/2014/main" id="{F7B44FD4-190A-4730-B01E-CA35B9BB4DC5}"/>
                    </a:ext>
                  </a:extLst>
                </p:cNvPr>
                <p:cNvGrpSpPr/>
                <p:nvPr/>
              </p:nvGrpSpPr>
              <p:grpSpPr>
                <a:xfrm>
                  <a:off x="5300559" y="2529056"/>
                  <a:ext cx="670206" cy="352833"/>
                  <a:chOff x="5300559" y="2529056"/>
                  <a:chExt cx="670206" cy="352833"/>
                </a:xfrm>
                <a:solidFill>
                  <a:srgbClr val="F7941E"/>
                </a:solidFill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89C2EEC6-BD57-4AE5-9CE4-D7E9460E530A}"/>
                      </a:ext>
                    </a:extLst>
                  </p:cNvPr>
                  <p:cNvSpPr/>
                  <p:nvPr/>
                </p:nvSpPr>
                <p:spPr>
                  <a:xfrm>
                    <a:off x="5300559" y="2636615"/>
                    <a:ext cx="176220" cy="196119"/>
                  </a:xfrm>
                  <a:custGeom>
                    <a:avLst/>
                    <a:gdLst>
                      <a:gd name="connsiteX0" fmla="*/ 7533 w 176220"/>
                      <a:gd name="connsiteY0" fmla="*/ 148304 h 196119"/>
                      <a:gd name="connsiteX1" fmla="*/ 35155 w 176220"/>
                      <a:gd name="connsiteY1" fmla="*/ 107633 h 196119"/>
                      <a:gd name="connsiteX2" fmla="*/ 110498 w 176220"/>
                      <a:gd name="connsiteY2" fmla="*/ 44291 h 196119"/>
                      <a:gd name="connsiteX3" fmla="*/ 176221 w 176220"/>
                      <a:gd name="connsiteY3" fmla="*/ 5906 h 196119"/>
                      <a:gd name="connsiteX4" fmla="*/ 176030 w 176220"/>
                      <a:gd name="connsiteY4" fmla="*/ 0 h 196119"/>
                      <a:gd name="connsiteX5" fmla="*/ 108974 w 176220"/>
                      <a:gd name="connsiteY5" fmla="*/ 42005 h 196119"/>
                      <a:gd name="connsiteX6" fmla="*/ 34584 w 176220"/>
                      <a:gd name="connsiteY6" fmla="*/ 107061 h 196119"/>
                      <a:gd name="connsiteX7" fmla="*/ 7152 w 176220"/>
                      <a:gd name="connsiteY7" fmla="*/ 148019 h 196119"/>
                      <a:gd name="connsiteX8" fmla="*/ 389 w 176220"/>
                      <a:gd name="connsiteY8" fmla="*/ 171736 h 196119"/>
                      <a:gd name="connsiteX9" fmla="*/ 3056 w 176220"/>
                      <a:gd name="connsiteY9" fmla="*/ 196120 h 196119"/>
                      <a:gd name="connsiteX10" fmla="*/ 484 w 176220"/>
                      <a:gd name="connsiteY10" fmla="*/ 171831 h 196119"/>
                      <a:gd name="connsiteX11" fmla="*/ 7533 w 176220"/>
                      <a:gd name="connsiteY11" fmla="*/ 148304 h 196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76220" h="196119">
                        <a:moveTo>
                          <a:pt x="7533" y="148304"/>
                        </a:moveTo>
                        <a:cubicBezTo>
                          <a:pt x="14486" y="133350"/>
                          <a:pt x="24202" y="119920"/>
                          <a:pt x="35155" y="107633"/>
                        </a:cubicBezTo>
                        <a:cubicBezTo>
                          <a:pt x="57158" y="83153"/>
                          <a:pt x="83352" y="62770"/>
                          <a:pt x="110498" y="44291"/>
                        </a:cubicBezTo>
                        <a:cubicBezTo>
                          <a:pt x="131739" y="30290"/>
                          <a:pt x="153646" y="17526"/>
                          <a:pt x="176221" y="5906"/>
                        </a:cubicBezTo>
                        <a:cubicBezTo>
                          <a:pt x="176125" y="3905"/>
                          <a:pt x="176125" y="2000"/>
                          <a:pt x="176030" y="0"/>
                        </a:cubicBezTo>
                        <a:cubicBezTo>
                          <a:pt x="152980" y="12859"/>
                          <a:pt x="130501" y="26765"/>
                          <a:pt x="108974" y="42005"/>
                        </a:cubicBezTo>
                        <a:cubicBezTo>
                          <a:pt x="82018" y="61055"/>
                          <a:pt x="56396" y="82201"/>
                          <a:pt x="34584" y="107061"/>
                        </a:cubicBezTo>
                        <a:cubicBezTo>
                          <a:pt x="23725" y="119444"/>
                          <a:pt x="14105" y="133064"/>
                          <a:pt x="7152" y="148019"/>
                        </a:cubicBezTo>
                        <a:cubicBezTo>
                          <a:pt x="3818" y="155543"/>
                          <a:pt x="1342" y="163544"/>
                          <a:pt x="389" y="171736"/>
                        </a:cubicBezTo>
                        <a:cubicBezTo>
                          <a:pt x="-563" y="179927"/>
                          <a:pt x="199" y="188309"/>
                          <a:pt x="3056" y="196120"/>
                        </a:cubicBezTo>
                        <a:cubicBezTo>
                          <a:pt x="199" y="188404"/>
                          <a:pt x="-468" y="179927"/>
                          <a:pt x="484" y="171831"/>
                        </a:cubicBezTo>
                        <a:cubicBezTo>
                          <a:pt x="1723" y="163735"/>
                          <a:pt x="4199" y="155829"/>
                          <a:pt x="7533" y="148304"/>
                        </a:cubicBezTo>
                        <a:close/>
                      </a:path>
                    </a:pathLst>
                  </a:custGeom>
                  <a:solidFill>
                    <a:srgbClr val="F794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102D34CE-9DFC-4565-A97A-2E31E4D55705}"/>
                      </a:ext>
                    </a:extLst>
                  </p:cNvPr>
                  <p:cNvSpPr/>
                  <p:nvPr/>
                </p:nvSpPr>
                <p:spPr>
                  <a:xfrm>
                    <a:off x="5303424" y="2529056"/>
                    <a:ext cx="667340" cy="352833"/>
                  </a:xfrm>
                  <a:custGeom>
                    <a:avLst/>
                    <a:gdLst>
                      <a:gd name="connsiteX0" fmla="*/ 666845 w 667340"/>
                      <a:gd name="connsiteY0" fmla="*/ 82508 h 352833"/>
                      <a:gd name="connsiteX1" fmla="*/ 663797 w 667340"/>
                      <a:gd name="connsiteY1" fmla="*/ 53742 h 352833"/>
                      <a:gd name="connsiteX2" fmla="*/ 647129 w 667340"/>
                      <a:gd name="connsiteY2" fmla="*/ 30025 h 352833"/>
                      <a:gd name="connsiteX3" fmla="*/ 623888 w 667340"/>
                      <a:gd name="connsiteY3" fmla="*/ 15261 h 352833"/>
                      <a:gd name="connsiteX4" fmla="*/ 573500 w 667340"/>
                      <a:gd name="connsiteY4" fmla="*/ 2212 h 352833"/>
                      <a:gd name="connsiteX5" fmla="*/ 472726 w 667340"/>
                      <a:gd name="connsiteY5" fmla="*/ 4403 h 352833"/>
                      <a:gd name="connsiteX6" fmla="*/ 375094 w 667340"/>
                      <a:gd name="connsiteY6" fmla="*/ 24881 h 352833"/>
                      <a:gd name="connsiteX7" fmla="*/ 371951 w 667340"/>
                      <a:gd name="connsiteY7" fmla="*/ 25834 h 352833"/>
                      <a:gd name="connsiteX8" fmla="*/ 373094 w 667340"/>
                      <a:gd name="connsiteY8" fmla="*/ 39074 h 352833"/>
                      <a:gd name="connsiteX9" fmla="*/ 474631 w 667340"/>
                      <a:gd name="connsiteY9" fmla="*/ 20881 h 352833"/>
                      <a:gd name="connsiteX10" fmla="*/ 571024 w 667340"/>
                      <a:gd name="connsiteY10" fmla="*/ 20595 h 352833"/>
                      <a:gd name="connsiteX11" fmla="*/ 615886 w 667340"/>
                      <a:gd name="connsiteY11" fmla="*/ 32501 h 352833"/>
                      <a:gd name="connsiteX12" fmla="*/ 645605 w 667340"/>
                      <a:gd name="connsiteY12" fmla="*/ 60600 h 352833"/>
                      <a:gd name="connsiteX13" fmla="*/ 641795 w 667340"/>
                      <a:gd name="connsiteY13" fmla="*/ 101367 h 352833"/>
                      <a:gd name="connsiteX14" fmla="*/ 615886 w 667340"/>
                      <a:gd name="connsiteY14" fmla="*/ 139943 h 352833"/>
                      <a:gd name="connsiteX15" fmla="*/ 543306 w 667340"/>
                      <a:gd name="connsiteY15" fmla="*/ 203380 h 352833"/>
                      <a:gd name="connsiteX16" fmla="*/ 370618 w 667340"/>
                      <a:gd name="connsiteY16" fmla="*/ 295296 h 352833"/>
                      <a:gd name="connsiteX17" fmla="*/ 277368 w 667340"/>
                      <a:gd name="connsiteY17" fmla="*/ 326824 h 352833"/>
                      <a:gd name="connsiteX18" fmla="*/ 180975 w 667340"/>
                      <a:gd name="connsiteY18" fmla="*/ 347112 h 352833"/>
                      <a:gd name="connsiteX19" fmla="*/ 82582 w 667340"/>
                      <a:gd name="connsiteY19" fmla="*/ 349303 h 352833"/>
                      <a:gd name="connsiteX20" fmla="*/ 34957 w 667340"/>
                      <a:gd name="connsiteY20" fmla="*/ 337016 h 352833"/>
                      <a:gd name="connsiteX21" fmla="*/ 14192 w 667340"/>
                      <a:gd name="connsiteY21" fmla="*/ 323871 h 352833"/>
                      <a:gd name="connsiteX22" fmla="*/ 0 w 667340"/>
                      <a:gd name="connsiteY22" fmla="*/ 303964 h 352833"/>
                      <a:gd name="connsiteX23" fmla="*/ 14002 w 667340"/>
                      <a:gd name="connsiteY23" fmla="*/ 324062 h 352833"/>
                      <a:gd name="connsiteX24" fmla="*/ 34671 w 667340"/>
                      <a:gd name="connsiteY24" fmla="*/ 337397 h 352833"/>
                      <a:gd name="connsiteX25" fmla="*/ 82296 w 667340"/>
                      <a:gd name="connsiteY25" fmla="*/ 350065 h 352833"/>
                      <a:gd name="connsiteX26" fmla="*/ 181070 w 667340"/>
                      <a:gd name="connsiteY26" fmla="*/ 349779 h 352833"/>
                      <a:gd name="connsiteX27" fmla="*/ 373761 w 667340"/>
                      <a:gd name="connsiteY27" fmla="*/ 304250 h 352833"/>
                      <a:gd name="connsiteX28" fmla="*/ 552450 w 667340"/>
                      <a:gd name="connsiteY28" fmla="*/ 217001 h 352833"/>
                      <a:gd name="connsiteX29" fmla="*/ 629603 w 667340"/>
                      <a:gd name="connsiteY29" fmla="*/ 152135 h 352833"/>
                      <a:gd name="connsiteX30" fmla="*/ 658749 w 667340"/>
                      <a:gd name="connsiteY30" fmla="*/ 109082 h 352833"/>
                      <a:gd name="connsiteX31" fmla="*/ 666845 w 667340"/>
                      <a:gd name="connsiteY31" fmla="*/ 82508 h 352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67340" h="352833">
                        <a:moveTo>
                          <a:pt x="666845" y="82508"/>
                        </a:moveTo>
                        <a:cubicBezTo>
                          <a:pt x="667988" y="73173"/>
                          <a:pt x="667226" y="62981"/>
                          <a:pt x="663797" y="53742"/>
                        </a:cubicBezTo>
                        <a:cubicBezTo>
                          <a:pt x="660273" y="44408"/>
                          <a:pt x="654177" y="36311"/>
                          <a:pt x="647129" y="30025"/>
                        </a:cubicBezTo>
                        <a:cubicBezTo>
                          <a:pt x="640080" y="23738"/>
                          <a:pt x="632079" y="18976"/>
                          <a:pt x="623888" y="15261"/>
                        </a:cubicBezTo>
                        <a:cubicBezTo>
                          <a:pt x="607505" y="8117"/>
                          <a:pt x="590455" y="4307"/>
                          <a:pt x="573500" y="2212"/>
                        </a:cubicBezTo>
                        <a:cubicBezTo>
                          <a:pt x="539591" y="-1884"/>
                          <a:pt x="505873" y="212"/>
                          <a:pt x="472726" y="4403"/>
                        </a:cubicBezTo>
                        <a:cubicBezTo>
                          <a:pt x="439579" y="8784"/>
                          <a:pt x="407003" y="16023"/>
                          <a:pt x="375094" y="24881"/>
                        </a:cubicBezTo>
                        <a:cubicBezTo>
                          <a:pt x="374047" y="25167"/>
                          <a:pt x="372999" y="25548"/>
                          <a:pt x="371951" y="25834"/>
                        </a:cubicBezTo>
                        <a:cubicBezTo>
                          <a:pt x="372332" y="30882"/>
                          <a:pt x="372809" y="35645"/>
                          <a:pt x="373094" y="39074"/>
                        </a:cubicBezTo>
                        <a:cubicBezTo>
                          <a:pt x="406622" y="30787"/>
                          <a:pt x="440531" y="24500"/>
                          <a:pt x="474631" y="20881"/>
                        </a:cubicBezTo>
                        <a:cubicBezTo>
                          <a:pt x="506921" y="17452"/>
                          <a:pt x="539496" y="16595"/>
                          <a:pt x="571024" y="20595"/>
                        </a:cubicBezTo>
                        <a:cubicBezTo>
                          <a:pt x="586740" y="22595"/>
                          <a:pt x="602171" y="26405"/>
                          <a:pt x="615886" y="32501"/>
                        </a:cubicBezTo>
                        <a:cubicBezTo>
                          <a:pt x="629412" y="38788"/>
                          <a:pt x="641032" y="48218"/>
                          <a:pt x="645605" y="60600"/>
                        </a:cubicBezTo>
                        <a:cubicBezTo>
                          <a:pt x="650367" y="72887"/>
                          <a:pt x="647795" y="87651"/>
                          <a:pt x="641795" y="101367"/>
                        </a:cubicBezTo>
                        <a:cubicBezTo>
                          <a:pt x="635508" y="115083"/>
                          <a:pt x="626364" y="128037"/>
                          <a:pt x="615886" y="139943"/>
                        </a:cubicBezTo>
                        <a:cubicBezTo>
                          <a:pt x="594932" y="163851"/>
                          <a:pt x="569786" y="184711"/>
                          <a:pt x="543306" y="203380"/>
                        </a:cubicBezTo>
                        <a:cubicBezTo>
                          <a:pt x="490157" y="240908"/>
                          <a:pt x="431482" y="271007"/>
                          <a:pt x="370618" y="295296"/>
                        </a:cubicBezTo>
                        <a:cubicBezTo>
                          <a:pt x="340138" y="307298"/>
                          <a:pt x="309086" y="318061"/>
                          <a:pt x="277368" y="326824"/>
                        </a:cubicBezTo>
                        <a:cubicBezTo>
                          <a:pt x="245745" y="335587"/>
                          <a:pt x="213550" y="342731"/>
                          <a:pt x="180975" y="347112"/>
                        </a:cubicBezTo>
                        <a:cubicBezTo>
                          <a:pt x="148399" y="351208"/>
                          <a:pt x="115348" y="353208"/>
                          <a:pt x="82582" y="349303"/>
                        </a:cubicBezTo>
                        <a:cubicBezTo>
                          <a:pt x="66294" y="347303"/>
                          <a:pt x="50101" y="343588"/>
                          <a:pt x="34957" y="337016"/>
                        </a:cubicBezTo>
                        <a:cubicBezTo>
                          <a:pt x="27527" y="333587"/>
                          <a:pt x="20383" y="329300"/>
                          <a:pt x="14192" y="323871"/>
                        </a:cubicBezTo>
                        <a:cubicBezTo>
                          <a:pt x="8001" y="318442"/>
                          <a:pt x="2953" y="311679"/>
                          <a:pt x="0" y="303964"/>
                        </a:cubicBezTo>
                        <a:cubicBezTo>
                          <a:pt x="2857" y="311679"/>
                          <a:pt x="7906" y="318537"/>
                          <a:pt x="14002" y="324062"/>
                        </a:cubicBezTo>
                        <a:cubicBezTo>
                          <a:pt x="20098" y="329586"/>
                          <a:pt x="27242" y="333968"/>
                          <a:pt x="34671" y="337397"/>
                        </a:cubicBezTo>
                        <a:cubicBezTo>
                          <a:pt x="49720" y="344159"/>
                          <a:pt x="66008" y="347969"/>
                          <a:pt x="82296" y="350065"/>
                        </a:cubicBezTo>
                        <a:cubicBezTo>
                          <a:pt x="115062" y="354256"/>
                          <a:pt x="148304" y="353303"/>
                          <a:pt x="181070" y="349779"/>
                        </a:cubicBezTo>
                        <a:cubicBezTo>
                          <a:pt x="246793" y="342731"/>
                          <a:pt x="311372" y="326443"/>
                          <a:pt x="373761" y="304250"/>
                        </a:cubicBezTo>
                        <a:cubicBezTo>
                          <a:pt x="436055" y="281771"/>
                          <a:pt x="496634" y="253767"/>
                          <a:pt x="552450" y="217001"/>
                        </a:cubicBezTo>
                        <a:cubicBezTo>
                          <a:pt x="580073" y="198236"/>
                          <a:pt x="606743" y="177567"/>
                          <a:pt x="629603" y="152135"/>
                        </a:cubicBezTo>
                        <a:cubicBezTo>
                          <a:pt x="640937" y="139372"/>
                          <a:pt x="651224" y="125275"/>
                          <a:pt x="658749" y="109082"/>
                        </a:cubicBezTo>
                        <a:cubicBezTo>
                          <a:pt x="662750" y="100796"/>
                          <a:pt x="665607" y="91937"/>
                          <a:pt x="666845" y="82508"/>
                        </a:cubicBezTo>
                        <a:close/>
                      </a:path>
                    </a:pathLst>
                  </a:custGeom>
                  <a:solidFill>
                    <a:srgbClr val="F794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h-TH" sz="2100"/>
                  </a:p>
                </p:txBody>
              </p:sp>
            </p:grpSp>
          </p:grpSp>
        </p:grp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7A6C097-39A6-4952-A679-A5E53EC0834D}"/>
              </a:ext>
            </a:extLst>
          </p:cNvPr>
          <p:cNvSpPr/>
          <p:nvPr/>
        </p:nvSpPr>
        <p:spPr>
          <a:xfrm>
            <a:off x="1187846" y="1618627"/>
            <a:ext cx="588508" cy="155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975" b="1" dirty="0">
                <a:solidFill>
                  <a:schemeClr val="bg2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2</a:t>
            </a:r>
            <a:endParaRPr lang="th-TH" sz="30975" b="1" dirty="0">
              <a:solidFill>
                <a:schemeClr val="bg2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grpSp>
        <p:nvGrpSpPr>
          <p:cNvPr id="116" name="Graphic 241">
            <a:extLst>
              <a:ext uri="{FF2B5EF4-FFF2-40B4-BE49-F238E27FC236}">
                <a16:creationId xmlns:a16="http://schemas.microsoft.com/office/drawing/2014/main" id="{157DE358-CD3B-4BFB-8986-5547E7006B9C}"/>
              </a:ext>
            </a:extLst>
          </p:cNvPr>
          <p:cNvGrpSpPr/>
          <p:nvPr/>
        </p:nvGrpSpPr>
        <p:grpSpPr>
          <a:xfrm>
            <a:off x="3980230" y="4914740"/>
            <a:ext cx="241992" cy="239150"/>
            <a:chOff x="2434505" y="2932122"/>
            <a:chExt cx="322656" cy="318867"/>
          </a:xfrm>
        </p:grpSpPr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D108B56-E364-496F-A330-6D8F7C112F7B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AF3B33D-7436-447C-8568-0B89C7D1FB90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 dirty="0"/>
            </a:p>
          </p:txBody>
        </p:sp>
      </p:grpSp>
      <p:grpSp>
        <p:nvGrpSpPr>
          <p:cNvPr id="119" name="Graphic 241">
            <a:extLst>
              <a:ext uri="{FF2B5EF4-FFF2-40B4-BE49-F238E27FC236}">
                <a16:creationId xmlns:a16="http://schemas.microsoft.com/office/drawing/2014/main" id="{277D3663-F190-4F15-B8B5-1CFDB5A475D1}"/>
              </a:ext>
            </a:extLst>
          </p:cNvPr>
          <p:cNvGrpSpPr/>
          <p:nvPr/>
        </p:nvGrpSpPr>
        <p:grpSpPr>
          <a:xfrm>
            <a:off x="7133154" y="1328354"/>
            <a:ext cx="241992" cy="239150"/>
            <a:chOff x="2434505" y="2932122"/>
            <a:chExt cx="322656" cy="31886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4FADEAC-9E77-4D5B-A1A9-25016046930D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9537FD3-7467-4062-941F-3197B8214C0A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22" name="Graphic 241">
            <a:extLst>
              <a:ext uri="{FF2B5EF4-FFF2-40B4-BE49-F238E27FC236}">
                <a16:creationId xmlns:a16="http://schemas.microsoft.com/office/drawing/2014/main" id="{A965F00D-ABDA-416B-ABA6-107DF7B03F17}"/>
              </a:ext>
            </a:extLst>
          </p:cNvPr>
          <p:cNvGrpSpPr/>
          <p:nvPr/>
        </p:nvGrpSpPr>
        <p:grpSpPr>
          <a:xfrm rot="1433983">
            <a:off x="332963" y="3608434"/>
            <a:ext cx="159704" cy="157829"/>
            <a:chOff x="2434505" y="2932122"/>
            <a:chExt cx="322656" cy="318867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B3AEC4A-0675-4E96-AAEA-253F0C417150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2ACA125-C90C-4417-A900-2F3CB8F05F6E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25" name="Graphic 3">
            <a:extLst>
              <a:ext uri="{FF2B5EF4-FFF2-40B4-BE49-F238E27FC236}">
                <a16:creationId xmlns:a16="http://schemas.microsoft.com/office/drawing/2014/main" id="{E53193E4-3E21-4692-96C4-7DEA1365B369}"/>
              </a:ext>
            </a:extLst>
          </p:cNvPr>
          <p:cNvGrpSpPr/>
          <p:nvPr/>
        </p:nvGrpSpPr>
        <p:grpSpPr>
          <a:xfrm>
            <a:off x="7721700" y="783997"/>
            <a:ext cx="2419599" cy="1593545"/>
            <a:chOff x="10128276" y="388922"/>
            <a:chExt cx="2832852" cy="1865713"/>
          </a:xfrm>
        </p:grpSpPr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A6D81D4-F4C7-43D3-8F13-36292C42C742}"/>
                </a:ext>
              </a:extLst>
            </p:cNvPr>
            <p:cNvSpPr/>
            <p:nvPr/>
          </p:nvSpPr>
          <p:spPr>
            <a:xfrm>
              <a:off x="10615796" y="389128"/>
              <a:ext cx="1865095" cy="1865095"/>
            </a:xfrm>
            <a:custGeom>
              <a:avLst/>
              <a:gdLst>
                <a:gd name="connsiteX0" fmla="*/ 1865096 w 1865095"/>
                <a:gd name="connsiteY0" fmla="*/ 932548 h 1865095"/>
                <a:gd name="connsiteX1" fmla="*/ 932548 w 1865095"/>
                <a:gd name="connsiteY1" fmla="*/ 1865096 h 1865095"/>
                <a:gd name="connsiteX2" fmla="*/ 0 w 1865095"/>
                <a:gd name="connsiteY2" fmla="*/ 932548 h 1865095"/>
                <a:gd name="connsiteX3" fmla="*/ 932548 w 1865095"/>
                <a:gd name="connsiteY3" fmla="*/ 0 h 1865095"/>
                <a:gd name="connsiteX4" fmla="*/ 1865096 w 1865095"/>
                <a:gd name="connsiteY4" fmla="*/ 932548 h 186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95" h="1865095">
                  <a:moveTo>
                    <a:pt x="1865096" y="932548"/>
                  </a:moveTo>
                  <a:cubicBezTo>
                    <a:pt x="1865096" y="1447580"/>
                    <a:pt x="1447580" y="1865096"/>
                    <a:pt x="932548" y="1865096"/>
                  </a:cubicBezTo>
                  <a:cubicBezTo>
                    <a:pt x="417516" y="1865096"/>
                    <a:pt x="0" y="1447580"/>
                    <a:pt x="0" y="932548"/>
                  </a:cubicBezTo>
                  <a:cubicBezTo>
                    <a:pt x="0" y="417516"/>
                    <a:pt x="417516" y="0"/>
                    <a:pt x="932548" y="0"/>
                  </a:cubicBezTo>
                  <a:cubicBezTo>
                    <a:pt x="1447580" y="0"/>
                    <a:pt x="1865096" y="417516"/>
                    <a:pt x="1865096" y="932548"/>
                  </a:cubicBezTo>
                  <a:close/>
                </a:path>
              </a:pathLst>
            </a:custGeom>
            <a:solidFill>
              <a:srgbClr val="EFCE79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127" name="Graphic 3">
              <a:extLst>
                <a:ext uri="{FF2B5EF4-FFF2-40B4-BE49-F238E27FC236}">
                  <a16:creationId xmlns:a16="http://schemas.microsoft.com/office/drawing/2014/main" id="{45A06BB2-FC03-47DA-9ABB-835A6B1E31DF}"/>
                </a:ext>
              </a:extLst>
            </p:cNvPr>
            <p:cNvGrpSpPr/>
            <p:nvPr/>
          </p:nvGrpSpPr>
          <p:grpSpPr>
            <a:xfrm>
              <a:off x="10615906" y="412126"/>
              <a:ext cx="1865136" cy="1820250"/>
              <a:chOff x="10615906" y="412126"/>
              <a:chExt cx="1865136" cy="1820250"/>
            </a:xfrm>
            <a:solidFill>
              <a:srgbClr val="E4AF70"/>
            </a:solidFill>
          </p:grpSpPr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6B97076-081C-4640-8A11-B11063A416D0}"/>
                  </a:ext>
                </a:extLst>
              </p:cNvPr>
              <p:cNvSpPr/>
              <p:nvPr/>
            </p:nvSpPr>
            <p:spPr>
              <a:xfrm>
                <a:off x="10799009" y="412126"/>
                <a:ext cx="1103879" cy="354736"/>
              </a:xfrm>
              <a:custGeom>
                <a:avLst/>
                <a:gdLst>
                  <a:gd name="connsiteX0" fmla="*/ 0 w 1103879"/>
                  <a:gd name="connsiteY0" fmla="*/ 354736 h 354736"/>
                  <a:gd name="connsiteX1" fmla="*/ 1103879 w 1103879"/>
                  <a:gd name="connsiteY1" fmla="*/ 46953 h 354736"/>
                  <a:gd name="connsiteX2" fmla="*/ 955737 w 1103879"/>
                  <a:gd name="connsiteY2" fmla="*/ 0 h 354736"/>
                  <a:gd name="connsiteX3" fmla="*/ 102339 w 1103879"/>
                  <a:gd name="connsiteY3" fmla="*/ 238024 h 354736"/>
                  <a:gd name="connsiteX4" fmla="*/ 0 w 1103879"/>
                  <a:gd name="connsiteY4" fmla="*/ 354736 h 35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879" h="354736">
                    <a:moveTo>
                      <a:pt x="0" y="354736"/>
                    </a:moveTo>
                    <a:lnTo>
                      <a:pt x="1103879" y="46953"/>
                    </a:lnTo>
                    <a:cubicBezTo>
                      <a:pt x="1056159" y="27214"/>
                      <a:pt x="1006523" y="11499"/>
                      <a:pt x="955737" y="0"/>
                    </a:cubicBezTo>
                    <a:lnTo>
                      <a:pt x="102339" y="238024"/>
                    </a:lnTo>
                    <a:cubicBezTo>
                      <a:pt x="64776" y="274053"/>
                      <a:pt x="30663" y="313149"/>
                      <a:pt x="0" y="35473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732A4AB7-1AB1-4655-948D-9951F48BF8CF}"/>
                  </a:ext>
                </a:extLst>
              </p:cNvPr>
              <p:cNvSpPr/>
              <p:nvPr/>
            </p:nvSpPr>
            <p:spPr>
              <a:xfrm>
                <a:off x="10615906" y="826847"/>
                <a:ext cx="1766288" cy="568037"/>
              </a:xfrm>
              <a:custGeom>
                <a:avLst/>
                <a:gdLst>
                  <a:gd name="connsiteX0" fmla="*/ 1723168 w 1766288"/>
                  <a:gd name="connsiteY0" fmla="*/ 0 h 568037"/>
                  <a:gd name="connsiteX1" fmla="*/ 82 w 1766288"/>
                  <a:gd name="connsiteY1" fmla="*/ 480456 h 568037"/>
                  <a:gd name="connsiteX2" fmla="*/ 2957 w 1766288"/>
                  <a:gd name="connsiteY2" fmla="*/ 568038 h 568037"/>
                  <a:gd name="connsiteX3" fmla="*/ 1766289 w 1766288"/>
                  <a:gd name="connsiteY3" fmla="*/ 76467 h 568037"/>
                  <a:gd name="connsiteX4" fmla="*/ 1723168 w 1766288"/>
                  <a:gd name="connsiteY4" fmla="*/ 0 h 5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6288" h="568037">
                    <a:moveTo>
                      <a:pt x="1723168" y="0"/>
                    </a:moveTo>
                    <a:lnTo>
                      <a:pt x="82" y="480456"/>
                    </a:lnTo>
                    <a:cubicBezTo>
                      <a:pt x="-301" y="509394"/>
                      <a:pt x="657" y="538716"/>
                      <a:pt x="2957" y="568038"/>
                    </a:cubicBezTo>
                    <a:lnTo>
                      <a:pt x="1766289" y="76467"/>
                    </a:lnTo>
                    <a:cubicBezTo>
                      <a:pt x="1752874" y="50019"/>
                      <a:pt x="1738692" y="24722"/>
                      <a:pt x="172316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37D115C-D800-4076-A9D4-29C66345EFFD}"/>
                  </a:ext>
                </a:extLst>
              </p:cNvPr>
              <p:cNvSpPr/>
              <p:nvPr/>
            </p:nvSpPr>
            <p:spPr>
              <a:xfrm>
                <a:off x="10649909" y="513506"/>
                <a:ext cx="1454015" cy="558838"/>
              </a:xfrm>
              <a:custGeom>
                <a:avLst/>
                <a:gdLst>
                  <a:gd name="connsiteX0" fmla="*/ 1454016 w 1454015"/>
                  <a:gd name="connsiteY0" fmla="*/ 59027 h 558838"/>
                  <a:gd name="connsiteX1" fmla="*/ 1363942 w 1454015"/>
                  <a:gd name="connsiteY1" fmla="*/ 0 h 558838"/>
                  <a:gd name="connsiteX2" fmla="*/ 34880 w 1454015"/>
                  <a:gd name="connsiteY2" fmla="*/ 456883 h 558838"/>
                  <a:gd name="connsiteX3" fmla="*/ 0 w 1454015"/>
                  <a:gd name="connsiteY3" fmla="*/ 558839 h 558838"/>
                  <a:gd name="connsiteX4" fmla="*/ 1454016 w 1454015"/>
                  <a:gd name="connsiteY4" fmla="*/ 59027 h 55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015" h="558838">
                    <a:moveTo>
                      <a:pt x="1454016" y="59027"/>
                    </a:moveTo>
                    <a:cubicBezTo>
                      <a:pt x="1425077" y="37563"/>
                      <a:pt x="1394989" y="18015"/>
                      <a:pt x="1363942" y="0"/>
                    </a:cubicBezTo>
                    <a:lnTo>
                      <a:pt x="34880" y="456883"/>
                    </a:lnTo>
                    <a:cubicBezTo>
                      <a:pt x="21273" y="490038"/>
                      <a:pt x="9582" y="524151"/>
                      <a:pt x="0" y="558839"/>
                    </a:cubicBezTo>
                    <a:lnTo>
                      <a:pt x="1454016" y="59027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D376ECF7-AB54-42BF-9375-05642A782BD2}"/>
                  </a:ext>
                </a:extLst>
              </p:cNvPr>
              <p:cNvSpPr/>
              <p:nvPr/>
            </p:nvSpPr>
            <p:spPr>
              <a:xfrm>
                <a:off x="10620971" y="639609"/>
                <a:ext cx="1598899" cy="583944"/>
              </a:xfrm>
              <a:custGeom>
                <a:avLst/>
                <a:gdLst>
                  <a:gd name="connsiteX0" fmla="*/ 0 w 1598899"/>
                  <a:gd name="connsiteY0" fmla="*/ 583944 h 583944"/>
                  <a:gd name="connsiteX1" fmla="*/ 1598900 w 1598899"/>
                  <a:gd name="connsiteY1" fmla="*/ 34496 h 583944"/>
                  <a:gd name="connsiteX2" fmla="*/ 1563829 w 1598899"/>
                  <a:gd name="connsiteY2" fmla="*/ 0 h 583944"/>
                  <a:gd name="connsiteX3" fmla="*/ 6516 w 1598899"/>
                  <a:gd name="connsiteY3" fmla="*/ 535075 h 583944"/>
                  <a:gd name="connsiteX4" fmla="*/ 0 w 1598899"/>
                  <a:gd name="connsiteY4" fmla="*/ 583944 h 5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899" h="583944">
                    <a:moveTo>
                      <a:pt x="0" y="583944"/>
                    </a:moveTo>
                    <a:lnTo>
                      <a:pt x="1598900" y="34496"/>
                    </a:lnTo>
                    <a:cubicBezTo>
                      <a:pt x="1587401" y="22614"/>
                      <a:pt x="1575711" y="11307"/>
                      <a:pt x="1563829" y="0"/>
                    </a:cubicBezTo>
                    <a:lnTo>
                      <a:pt x="6516" y="535075"/>
                    </a:lnTo>
                    <a:cubicBezTo>
                      <a:pt x="3833" y="551365"/>
                      <a:pt x="1725" y="567655"/>
                      <a:pt x="0" y="583944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128861C-A2D2-4714-B686-53E20D4CAE93}"/>
                  </a:ext>
                </a:extLst>
              </p:cNvPr>
              <p:cNvSpPr/>
              <p:nvPr/>
            </p:nvSpPr>
            <p:spPr>
              <a:xfrm>
                <a:off x="10774479" y="1269548"/>
                <a:ext cx="1706562" cy="644695"/>
              </a:xfrm>
              <a:custGeom>
                <a:avLst/>
                <a:gdLst>
                  <a:gd name="connsiteX0" fmla="*/ 53661 w 1706562"/>
                  <a:gd name="connsiteY0" fmla="*/ 644696 h 644695"/>
                  <a:gd name="connsiteX1" fmla="*/ 1705838 w 1706562"/>
                  <a:gd name="connsiteY1" fmla="*/ 89498 h 644695"/>
                  <a:gd name="connsiteX2" fmla="*/ 1705072 w 1706562"/>
                  <a:gd name="connsiteY2" fmla="*/ 0 h 644695"/>
                  <a:gd name="connsiteX3" fmla="*/ 0 w 1706562"/>
                  <a:gd name="connsiteY3" fmla="*/ 573021 h 644695"/>
                  <a:gd name="connsiteX4" fmla="*/ 53661 w 1706562"/>
                  <a:gd name="connsiteY4" fmla="*/ 644696 h 64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6562" h="644695">
                    <a:moveTo>
                      <a:pt x="53661" y="644696"/>
                    </a:moveTo>
                    <a:lnTo>
                      <a:pt x="1705838" y="89498"/>
                    </a:lnTo>
                    <a:cubicBezTo>
                      <a:pt x="1706988" y="59793"/>
                      <a:pt x="1706796" y="30088"/>
                      <a:pt x="1705072" y="0"/>
                    </a:cubicBezTo>
                    <a:lnTo>
                      <a:pt x="0" y="573021"/>
                    </a:lnTo>
                    <a:cubicBezTo>
                      <a:pt x="17056" y="597743"/>
                      <a:pt x="34880" y="621699"/>
                      <a:pt x="53661" y="64469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38F3CB3-577D-4370-88F6-44F8B6C3F218}"/>
                  </a:ext>
                </a:extLst>
              </p:cNvPr>
              <p:cNvSpPr/>
              <p:nvPr/>
            </p:nvSpPr>
            <p:spPr>
              <a:xfrm>
                <a:off x="10633044" y="972881"/>
                <a:ext cx="1808560" cy="608858"/>
              </a:xfrm>
              <a:custGeom>
                <a:avLst/>
                <a:gdLst>
                  <a:gd name="connsiteX0" fmla="*/ 0 w 1808560"/>
                  <a:gd name="connsiteY0" fmla="*/ 526259 h 608858"/>
                  <a:gd name="connsiteX1" fmla="*/ 17248 w 1808560"/>
                  <a:gd name="connsiteY1" fmla="*/ 599084 h 608858"/>
                  <a:gd name="connsiteX2" fmla="*/ 20123 w 1808560"/>
                  <a:gd name="connsiteY2" fmla="*/ 608858 h 608858"/>
                  <a:gd name="connsiteX3" fmla="*/ 1808560 w 1808560"/>
                  <a:gd name="connsiteY3" fmla="*/ 80300 h 608858"/>
                  <a:gd name="connsiteX4" fmla="*/ 1780388 w 1808560"/>
                  <a:gd name="connsiteY4" fmla="*/ 0 h 608858"/>
                  <a:gd name="connsiteX5" fmla="*/ 0 w 1808560"/>
                  <a:gd name="connsiteY5" fmla="*/ 526259 h 60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8560" h="608858">
                    <a:moveTo>
                      <a:pt x="0" y="526259"/>
                    </a:moveTo>
                    <a:cubicBezTo>
                      <a:pt x="4791" y="550598"/>
                      <a:pt x="10540" y="574937"/>
                      <a:pt x="17248" y="599084"/>
                    </a:cubicBezTo>
                    <a:cubicBezTo>
                      <a:pt x="18206" y="602342"/>
                      <a:pt x="19165" y="605600"/>
                      <a:pt x="20123" y="608858"/>
                    </a:cubicBezTo>
                    <a:lnTo>
                      <a:pt x="1808560" y="80300"/>
                    </a:lnTo>
                    <a:cubicBezTo>
                      <a:pt x="1800320" y="52894"/>
                      <a:pt x="1790929" y="26064"/>
                      <a:pt x="1780388" y="0"/>
                    </a:cubicBezTo>
                    <a:lnTo>
                      <a:pt x="0" y="526259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A17C276D-E30B-4325-AF4B-591CFAC73613}"/>
                  </a:ext>
                </a:extLst>
              </p:cNvPr>
              <p:cNvSpPr/>
              <p:nvPr/>
            </p:nvSpPr>
            <p:spPr>
              <a:xfrm>
                <a:off x="10682297" y="1140571"/>
                <a:ext cx="1788629" cy="567271"/>
              </a:xfrm>
              <a:custGeom>
                <a:avLst/>
                <a:gdLst>
                  <a:gd name="connsiteX0" fmla="*/ 0 w 1788629"/>
                  <a:gd name="connsiteY0" fmla="*/ 526451 h 567271"/>
                  <a:gd name="connsiteX1" fmla="*/ 17248 w 1788629"/>
                  <a:gd name="connsiteY1" fmla="*/ 567271 h 567271"/>
                  <a:gd name="connsiteX2" fmla="*/ 1788629 w 1788629"/>
                  <a:gd name="connsiteY2" fmla="*/ 43695 h 567271"/>
                  <a:gd name="connsiteX3" fmla="*/ 1780963 w 1788629"/>
                  <a:gd name="connsiteY3" fmla="*/ 0 h 567271"/>
                  <a:gd name="connsiteX4" fmla="*/ 0 w 1788629"/>
                  <a:gd name="connsiteY4" fmla="*/ 526451 h 56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629" h="567271">
                    <a:moveTo>
                      <a:pt x="0" y="526451"/>
                    </a:moveTo>
                    <a:cubicBezTo>
                      <a:pt x="5558" y="540249"/>
                      <a:pt x="11307" y="553856"/>
                      <a:pt x="17248" y="567271"/>
                    </a:cubicBezTo>
                    <a:lnTo>
                      <a:pt x="1788629" y="43695"/>
                    </a:lnTo>
                    <a:cubicBezTo>
                      <a:pt x="1786521" y="29130"/>
                      <a:pt x="1784030" y="14565"/>
                      <a:pt x="1780963" y="0"/>
                    </a:cubicBezTo>
                    <a:lnTo>
                      <a:pt x="0" y="526451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17231AB-16F2-41F7-973C-FA4EF75731CB}"/>
                  </a:ext>
                </a:extLst>
              </p:cNvPr>
              <p:cNvSpPr/>
              <p:nvPr/>
            </p:nvSpPr>
            <p:spPr>
              <a:xfrm>
                <a:off x="11195908" y="1894313"/>
                <a:ext cx="1088547" cy="338062"/>
              </a:xfrm>
              <a:custGeom>
                <a:avLst/>
                <a:gdLst>
                  <a:gd name="connsiteX0" fmla="*/ 1088548 w 1088547"/>
                  <a:gd name="connsiteY0" fmla="*/ 0 h 338062"/>
                  <a:gd name="connsiteX1" fmla="*/ 0 w 1088547"/>
                  <a:gd name="connsiteY1" fmla="*/ 290535 h 338062"/>
                  <a:gd name="connsiteX2" fmla="*/ 151783 w 1088547"/>
                  <a:gd name="connsiteY2" fmla="*/ 338063 h 338062"/>
                  <a:gd name="connsiteX3" fmla="*/ 980651 w 1088547"/>
                  <a:gd name="connsiteY3" fmla="*/ 116904 h 338062"/>
                  <a:gd name="connsiteX4" fmla="*/ 1088548 w 1088547"/>
                  <a:gd name="connsiteY4" fmla="*/ 0 h 33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547" h="338062">
                    <a:moveTo>
                      <a:pt x="1088548" y="0"/>
                    </a:moveTo>
                    <a:lnTo>
                      <a:pt x="0" y="290535"/>
                    </a:lnTo>
                    <a:cubicBezTo>
                      <a:pt x="49061" y="310658"/>
                      <a:pt x="99847" y="326564"/>
                      <a:pt x="151783" y="338063"/>
                    </a:cubicBezTo>
                    <a:lnTo>
                      <a:pt x="980651" y="116904"/>
                    </a:lnTo>
                    <a:cubicBezTo>
                      <a:pt x="1019938" y="80874"/>
                      <a:pt x="1056159" y="41779"/>
                      <a:pt x="108854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D62539A-67B5-485C-8F07-1FA7828C2D6B}"/>
                  </a:ext>
                </a:extLst>
              </p:cNvPr>
              <p:cNvSpPr/>
              <p:nvPr/>
            </p:nvSpPr>
            <p:spPr>
              <a:xfrm>
                <a:off x="10869152" y="1428614"/>
                <a:ext cx="1605990" cy="598509"/>
              </a:xfrm>
              <a:custGeom>
                <a:avLst/>
                <a:gdLst>
                  <a:gd name="connsiteX0" fmla="*/ 0 w 1605990"/>
                  <a:gd name="connsiteY0" fmla="*/ 532008 h 598509"/>
                  <a:gd name="connsiteX1" fmla="*/ 69567 w 1605990"/>
                  <a:gd name="connsiteY1" fmla="*/ 598510 h 598509"/>
                  <a:gd name="connsiteX2" fmla="*/ 1590084 w 1605990"/>
                  <a:gd name="connsiteY2" fmla="*/ 94865 h 598509"/>
                  <a:gd name="connsiteX3" fmla="*/ 1605991 w 1605990"/>
                  <a:gd name="connsiteY3" fmla="*/ 0 h 598509"/>
                  <a:gd name="connsiteX4" fmla="*/ 0 w 1605990"/>
                  <a:gd name="connsiteY4" fmla="*/ 532008 h 59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990" h="598509">
                    <a:moveTo>
                      <a:pt x="0" y="532008"/>
                    </a:moveTo>
                    <a:cubicBezTo>
                      <a:pt x="22039" y="555389"/>
                      <a:pt x="45228" y="577620"/>
                      <a:pt x="69567" y="598510"/>
                    </a:cubicBezTo>
                    <a:lnTo>
                      <a:pt x="1590084" y="94865"/>
                    </a:lnTo>
                    <a:cubicBezTo>
                      <a:pt x="1596983" y="63626"/>
                      <a:pt x="1602349" y="32005"/>
                      <a:pt x="1605991" y="0"/>
                    </a:cubicBezTo>
                    <a:lnTo>
                      <a:pt x="0" y="532008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B0DBF567-A96B-45E5-9118-254DD19372AD}"/>
                  </a:ext>
                </a:extLst>
              </p:cNvPr>
              <p:cNvSpPr/>
              <p:nvPr/>
            </p:nvSpPr>
            <p:spPr>
              <a:xfrm>
                <a:off x="11024768" y="1627734"/>
                <a:ext cx="1404762" cy="495787"/>
              </a:xfrm>
              <a:custGeom>
                <a:avLst/>
                <a:gdLst>
                  <a:gd name="connsiteX0" fmla="*/ 0 w 1404762"/>
                  <a:gd name="connsiteY0" fmla="*/ 465316 h 495787"/>
                  <a:gd name="connsiteX1" fmla="*/ 47911 w 1404762"/>
                  <a:gd name="connsiteY1" fmla="*/ 495787 h 495787"/>
                  <a:gd name="connsiteX2" fmla="*/ 1384448 w 1404762"/>
                  <a:gd name="connsiteY2" fmla="*/ 53086 h 495787"/>
                  <a:gd name="connsiteX3" fmla="*/ 1404763 w 1404762"/>
                  <a:gd name="connsiteY3" fmla="*/ 0 h 495787"/>
                  <a:gd name="connsiteX4" fmla="*/ 0 w 1404762"/>
                  <a:gd name="connsiteY4" fmla="*/ 465316 h 49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762" h="495787">
                    <a:moveTo>
                      <a:pt x="0" y="465316"/>
                    </a:moveTo>
                    <a:cubicBezTo>
                      <a:pt x="15715" y="475856"/>
                      <a:pt x="31622" y="486205"/>
                      <a:pt x="47911" y="495787"/>
                    </a:cubicBezTo>
                    <a:lnTo>
                      <a:pt x="1384448" y="53086"/>
                    </a:lnTo>
                    <a:cubicBezTo>
                      <a:pt x="1391731" y="35646"/>
                      <a:pt x="1398439" y="18015"/>
                      <a:pt x="1404763" y="0"/>
                    </a:cubicBezTo>
                    <a:lnTo>
                      <a:pt x="0" y="465316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04337E1C-485F-4FAD-821D-4EBD139CB1D4}"/>
                </a:ext>
              </a:extLst>
            </p:cNvPr>
            <p:cNvSpPr/>
            <p:nvPr/>
          </p:nvSpPr>
          <p:spPr>
            <a:xfrm>
              <a:off x="10615561" y="790243"/>
              <a:ext cx="1813970" cy="1464392"/>
            </a:xfrm>
            <a:custGeom>
              <a:avLst/>
              <a:gdLst>
                <a:gd name="connsiteX0" fmla="*/ 149527 w 1813970"/>
                <a:gd name="connsiteY0" fmla="*/ 555581 h 1464392"/>
                <a:gd name="connsiteX1" fmla="*/ 166584 w 1813970"/>
                <a:gd name="connsiteY1" fmla="*/ 0 h 1464392"/>
                <a:gd name="connsiteX2" fmla="*/ 34540 w 1813970"/>
                <a:gd name="connsiteY2" fmla="*/ 782106 h 1464392"/>
                <a:gd name="connsiteX3" fmla="*/ 1183264 w 1813970"/>
                <a:gd name="connsiteY3" fmla="*/ 1429868 h 1464392"/>
                <a:gd name="connsiteX4" fmla="*/ 1813970 w 1813970"/>
                <a:gd name="connsiteY4" fmla="*/ 836725 h 1464392"/>
                <a:gd name="connsiteX5" fmla="*/ 1298252 w 1813970"/>
                <a:gd name="connsiteY5" fmla="*/ 1203343 h 1464392"/>
                <a:gd name="connsiteX6" fmla="*/ 149527 w 1813970"/>
                <a:gd name="connsiteY6" fmla="*/ 555581 h 146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92">
                  <a:moveTo>
                    <a:pt x="149527" y="555581"/>
                  </a:moveTo>
                  <a:cubicBezTo>
                    <a:pt x="96633" y="365660"/>
                    <a:pt x="106407" y="173056"/>
                    <a:pt x="166584" y="0"/>
                  </a:cubicBezTo>
                  <a:cubicBezTo>
                    <a:pt x="14034" y="220009"/>
                    <a:pt x="-43077" y="503836"/>
                    <a:pt x="34540" y="782106"/>
                  </a:cubicBezTo>
                  <a:cubicBezTo>
                    <a:pt x="172908" y="1278277"/>
                    <a:pt x="687093" y="1568237"/>
                    <a:pt x="1183264" y="1429868"/>
                  </a:cubicBezTo>
                  <a:cubicBezTo>
                    <a:pt x="1489514" y="1344586"/>
                    <a:pt x="1716997" y="1115953"/>
                    <a:pt x="1813970" y="836725"/>
                  </a:cubicBezTo>
                  <a:cubicBezTo>
                    <a:pt x="1694383" y="1009206"/>
                    <a:pt x="1516153" y="1142591"/>
                    <a:pt x="1298252" y="1203343"/>
                  </a:cubicBezTo>
                  <a:cubicBezTo>
                    <a:pt x="802273" y="1341711"/>
                    <a:pt x="287896" y="1051560"/>
                    <a:pt x="149527" y="555581"/>
                  </a:cubicBezTo>
                  <a:close/>
                </a:path>
              </a:pathLst>
            </a:custGeom>
            <a:solidFill>
              <a:srgbClr val="D25B30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858EA68-5D1F-4A16-A35E-36119AF81486}"/>
                </a:ext>
              </a:extLst>
            </p:cNvPr>
            <p:cNvSpPr/>
            <p:nvPr/>
          </p:nvSpPr>
          <p:spPr>
            <a:xfrm>
              <a:off x="10667157" y="388922"/>
              <a:ext cx="1813970" cy="1464379"/>
            </a:xfrm>
            <a:custGeom>
              <a:avLst/>
              <a:gdLst>
                <a:gd name="connsiteX0" fmla="*/ 1664443 w 1813970"/>
                <a:gd name="connsiteY0" fmla="*/ 908798 h 1464379"/>
                <a:gd name="connsiteX1" fmla="*/ 1647386 w 1813970"/>
                <a:gd name="connsiteY1" fmla="*/ 1464379 h 1464379"/>
                <a:gd name="connsiteX2" fmla="*/ 1779430 w 1813970"/>
                <a:gd name="connsiteY2" fmla="*/ 682273 h 1464379"/>
                <a:gd name="connsiteX3" fmla="*/ 630706 w 1813970"/>
                <a:gd name="connsiteY3" fmla="*/ 34511 h 1464379"/>
                <a:gd name="connsiteX4" fmla="*/ 0 w 1813970"/>
                <a:gd name="connsiteY4" fmla="*/ 627654 h 1464379"/>
                <a:gd name="connsiteX5" fmla="*/ 515718 w 1813970"/>
                <a:gd name="connsiteY5" fmla="*/ 261036 h 1464379"/>
                <a:gd name="connsiteX6" fmla="*/ 1664443 w 1813970"/>
                <a:gd name="connsiteY6" fmla="*/ 908798 h 14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79">
                  <a:moveTo>
                    <a:pt x="1664443" y="908798"/>
                  </a:moveTo>
                  <a:cubicBezTo>
                    <a:pt x="1717337" y="1098719"/>
                    <a:pt x="1707563" y="1291323"/>
                    <a:pt x="1647386" y="1464379"/>
                  </a:cubicBezTo>
                  <a:cubicBezTo>
                    <a:pt x="1799936" y="1244370"/>
                    <a:pt x="1857047" y="960543"/>
                    <a:pt x="1779430" y="682273"/>
                  </a:cubicBezTo>
                  <a:cubicBezTo>
                    <a:pt x="1641254" y="186294"/>
                    <a:pt x="1126877" y="-103857"/>
                    <a:pt x="630706" y="34511"/>
                  </a:cubicBezTo>
                  <a:cubicBezTo>
                    <a:pt x="324648" y="119793"/>
                    <a:pt x="96973" y="348426"/>
                    <a:pt x="0" y="627654"/>
                  </a:cubicBezTo>
                  <a:cubicBezTo>
                    <a:pt x="119587" y="455173"/>
                    <a:pt x="297817" y="321788"/>
                    <a:pt x="515718" y="261036"/>
                  </a:cubicBezTo>
                  <a:cubicBezTo>
                    <a:pt x="1011889" y="122668"/>
                    <a:pt x="1526075" y="412628"/>
                    <a:pt x="1664443" y="908798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62B94DF-F44F-41EC-BEE2-EFE2FA622E23}"/>
                </a:ext>
              </a:extLst>
            </p:cNvPr>
            <p:cNvSpPr/>
            <p:nvPr/>
          </p:nvSpPr>
          <p:spPr>
            <a:xfrm>
              <a:off x="10128276" y="768653"/>
              <a:ext cx="2832852" cy="1079427"/>
            </a:xfrm>
            <a:custGeom>
              <a:avLst/>
              <a:gdLst>
                <a:gd name="connsiteX0" fmla="*/ 2179752 w 2832852"/>
                <a:gd name="connsiteY0" fmla="*/ 8366 h 1079427"/>
                <a:gd name="connsiteX1" fmla="*/ 2242611 w 2832852"/>
                <a:gd name="connsiteY1" fmla="*/ 110896 h 1079427"/>
                <a:gd name="connsiteX2" fmla="*/ 2488110 w 2832852"/>
                <a:gd name="connsiteY2" fmla="*/ 161107 h 1079427"/>
                <a:gd name="connsiteX3" fmla="*/ 2322911 w 2832852"/>
                <a:gd name="connsiteY3" fmla="*/ 320748 h 1079427"/>
                <a:gd name="connsiteX4" fmla="*/ 1447090 w 2832852"/>
                <a:gd name="connsiteY4" fmla="*/ 650762 h 1079427"/>
                <a:gd name="connsiteX5" fmla="*/ 526999 w 2832852"/>
                <a:gd name="connsiteY5" fmla="*/ 821518 h 1079427"/>
                <a:gd name="connsiteX6" fmla="*/ 303157 w 2832852"/>
                <a:gd name="connsiteY6" fmla="*/ 770349 h 1079427"/>
                <a:gd name="connsiteX7" fmla="*/ 487137 w 2832852"/>
                <a:gd name="connsiteY7" fmla="*/ 600359 h 1079427"/>
                <a:gd name="connsiteX8" fmla="*/ 487904 w 2832852"/>
                <a:gd name="connsiteY8" fmla="*/ 480197 h 1079427"/>
                <a:gd name="connsiteX9" fmla="*/ 3807 w 2832852"/>
                <a:gd name="connsiteY9" fmla="*/ 933631 h 1079427"/>
                <a:gd name="connsiteX10" fmla="*/ 646969 w 2832852"/>
                <a:gd name="connsiteY10" fmla="*/ 1071616 h 1079427"/>
                <a:gd name="connsiteX11" fmla="*/ 1519149 w 2832852"/>
                <a:gd name="connsiteY11" fmla="*/ 908717 h 1079427"/>
                <a:gd name="connsiteX12" fmla="*/ 2349933 w 2832852"/>
                <a:gd name="connsiteY12" fmla="*/ 596718 h 1079427"/>
                <a:gd name="connsiteX13" fmla="*/ 2829047 w 2832852"/>
                <a:gd name="connsiteY13" fmla="*/ 145776 h 1079427"/>
                <a:gd name="connsiteX14" fmla="*/ 2179752 w 2832852"/>
                <a:gd name="connsiteY14" fmla="*/ 8366 h 107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2852" h="1079427">
                  <a:moveTo>
                    <a:pt x="2179752" y="8366"/>
                  </a:moveTo>
                  <a:cubicBezTo>
                    <a:pt x="2202749" y="40945"/>
                    <a:pt x="2223830" y="75058"/>
                    <a:pt x="2242611" y="110896"/>
                  </a:cubicBezTo>
                  <a:cubicBezTo>
                    <a:pt x="2386154" y="103997"/>
                    <a:pt x="2476611" y="119903"/>
                    <a:pt x="2488110" y="161107"/>
                  </a:cubicBezTo>
                  <a:cubicBezTo>
                    <a:pt x="2499033" y="200203"/>
                    <a:pt x="2437324" y="256547"/>
                    <a:pt x="2322911" y="320748"/>
                  </a:cubicBezTo>
                  <a:cubicBezTo>
                    <a:pt x="2139123" y="423854"/>
                    <a:pt x="1819266" y="547082"/>
                    <a:pt x="1447090" y="650762"/>
                  </a:cubicBezTo>
                  <a:cubicBezTo>
                    <a:pt x="1074914" y="754442"/>
                    <a:pt x="737618" y="814619"/>
                    <a:pt x="526999" y="821518"/>
                  </a:cubicBezTo>
                  <a:cubicBezTo>
                    <a:pt x="396105" y="825735"/>
                    <a:pt x="314081" y="809445"/>
                    <a:pt x="303157" y="770349"/>
                  </a:cubicBezTo>
                  <a:cubicBezTo>
                    <a:pt x="291658" y="729145"/>
                    <a:pt x="360843" y="668585"/>
                    <a:pt x="487137" y="600359"/>
                  </a:cubicBezTo>
                  <a:cubicBezTo>
                    <a:pt x="484837" y="559922"/>
                    <a:pt x="485029" y="519868"/>
                    <a:pt x="487904" y="480197"/>
                  </a:cubicBezTo>
                  <a:cubicBezTo>
                    <a:pt x="162873" y="643288"/>
                    <a:pt x="-29923" y="812703"/>
                    <a:pt x="3807" y="933631"/>
                  </a:cubicBezTo>
                  <a:cubicBezTo>
                    <a:pt x="37345" y="1053793"/>
                    <a:pt x="287442" y="1099213"/>
                    <a:pt x="646969" y="1071616"/>
                  </a:cubicBezTo>
                  <a:cubicBezTo>
                    <a:pt x="896875" y="1052451"/>
                    <a:pt x="1199484" y="998024"/>
                    <a:pt x="1519149" y="908717"/>
                  </a:cubicBezTo>
                  <a:cubicBezTo>
                    <a:pt x="1838814" y="819410"/>
                    <a:pt x="2126091" y="709597"/>
                    <a:pt x="2349933" y="596718"/>
                  </a:cubicBezTo>
                  <a:cubicBezTo>
                    <a:pt x="2672089" y="434394"/>
                    <a:pt x="2862585" y="266129"/>
                    <a:pt x="2829047" y="145776"/>
                  </a:cubicBezTo>
                  <a:cubicBezTo>
                    <a:pt x="2795318" y="24847"/>
                    <a:pt x="2542729" y="-20381"/>
                    <a:pt x="2179752" y="8366"/>
                  </a:cubicBezTo>
                  <a:close/>
                </a:path>
              </a:pathLst>
            </a:custGeom>
            <a:solidFill>
              <a:srgbClr val="BE6748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141" name="Rectangle 3">
            <a:extLst>
              <a:ext uri="{FF2B5EF4-FFF2-40B4-BE49-F238E27FC236}">
                <a16:creationId xmlns:a16="http://schemas.microsoft.com/office/drawing/2014/main" id="{CC4BDB9D-2F60-70DB-8B40-A8021E375722}"/>
              </a:ext>
            </a:extLst>
          </p:cNvPr>
          <p:cNvSpPr/>
          <p:nvPr/>
        </p:nvSpPr>
        <p:spPr>
          <a:xfrm>
            <a:off x="3424305" y="1170237"/>
            <a:ext cx="3557591" cy="1216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教學內容</a:t>
            </a:r>
            <a:endParaRPr lang="th-TH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sp>
        <p:nvSpPr>
          <p:cNvPr id="142" name="Rectangle 47">
            <a:extLst>
              <a:ext uri="{FF2B5EF4-FFF2-40B4-BE49-F238E27FC236}">
                <a16:creationId xmlns:a16="http://schemas.microsoft.com/office/drawing/2014/main" id="{0BAFC720-E7DA-43A9-B27F-E5705A97253B}"/>
              </a:ext>
            </a:extLst>
          </p:cNvPr>
          <p:cNvSpPr/>
          <p:nvPr/>
        </p:nvSpPr>
        <p:spPr>
          <a:xfrm>
            <a:off x="-233356" y="1643654"/>
            <a:ext cx="3714356" cy="1717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161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CHAPTER</a:t>
            </a:r>
            <a:endParaRPr lang="th-TH" sz="6000" b="1" dirty="0">
              <a:solidFill>
                <a:srgbClr val="F161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6177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5F87C059-F13B-BDCE-4BBC-C8D1C2319CF3}"/>
              </a:ext>
            </a:extLst>
          </p:cNvPr>
          <p:cNvGrpSpPr/>
          <p:nvPr/>
        </p:nvGrpSpPr>
        <p:grpSpPr>
          <a:xfrm>
            <a:off x="259904" y="2198932"/>
            <a:ext cx="2694499" cy="4460235"/>
            <a:chOff x="625909" y="2144851"/>
            <a:chExt cx="2262433" cy="4171108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392DC5F2-549B-EDD7-C8C4-C543C2CD481D}"/>
                </a:ext>
              </a:extLst>
            </p:cNvPr>
            <p:cNvGrpSpPr/>
            <p:nvPr/>
          </p:nvGrpSpPr>
          <p:grpSpPr>
            <a:xfrm>
              <a:off x="625909" y="2144851"/>
              <a:ext cx="2262433" cy="4171108"/>
              <a:chOff x="471340" y="2323960"/>
              <a:chExt cx="2262433" cy="4171108"/>
            </a:xfrm>
          </p:grpSpPr>
          <p:sp>
            <p:nvSpPr>
              <p:cNvPr id="7" name="矩形: 圓角 6">
                <a:extLst>
                  <a:ext uri="{FF2B5EF4-FFF2-40B4-BE49-F238E27FC236}">
                    <a16:creationId xmlns:a16="http://schemas.microsoft.com/office/drawing/2014/main" id="{9EDC5E0A-B52D-B866-4B0E-99D28FBA2711}"/>
                  </a:ext>
                </a:extLst>
              </p:cNvPr>
              <p:cNvSpPr/>
              <p:nvPr/>
            </p:nvSpPr>
            <p:spPr>
              <a:xfrm>
                <a:off x="471340" y="2752627"/>
                <a:ext cx="2262433" cy="3742441"/>
              </a:xfrm>
              <a:prstGeom prst="roundRect">
                <a:avLst/>
              </a:prstGeom>
              <a:noFill/>
              <a:ln w="57150">
                <a:solidFill>
                  <a:srgbClr val="F1615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endParaRPr>
              </a:p>
            </p:txBody>
          </p:sp>
          <p:grpSp>
            <p:nvGrpSpPr>
              <p:cNvPr id="8" name="群組 7">
                <a:extLst>
                  <a:ext uri="{FF2B5EF4-FFF2-40B4-BE49-F238E27FC236}">
                    <a16:creationId xmlns:a16="http://schemas.microsoft.com/office/drawing/2014/main" id="{C2559B2C-8D51-AC3A-95E4-AFCE2D880D10}"/>
                  </a:ext>
                </a:extLst>
              </p:cNvPr>
              <p:cNvGrpSpPr/>
              <p:nvPr/>
            </p:nvGrpSpPr>
            <p:grpSpPr>
              <a:xfrm>
                <a:off x="1087257" y="2323960"/>
                <a:ext cx="1002089" cy="807779"/>
                <a:chOff x="1436236" y="2410289"/>
                <a:chExt cx="1002089" cy="807779"/>
              </a:xfrm>
            </p:grpSpPr>
            <p:sp>
              <p:nvSpPr>
                <p:cNvPr id="9" name="Oval 3">
                  <a:extLst>
                    <a:ext uri="{FF2B5EF4-FFF2-40B4-BE49-F238E27FC236}">
                      <a16:creationId xmlns:a16="http://schemas.microsoft.com/office/drawing/2014/main" id="{1C7B399F-5670-A446-5617-3E0D26ED8C68}"/>
                    </a:ext>
                  </a:extLst>
                </p:cNvPr>
                <p:cNvSpPr/>
                <p:nvPr/>
              </p:nvSpPr>
              <p:spPr>
                <a:xfrm>
                  <a:off x="1436236" y="2410289"/>
                  <a:ext cx="1002089" cy="807779"/>
                </a:xfrm>
                <a:prstGeom prst="ellipse">
                  <a:avLst/>
                </a:prstGeom>
                <a:solidFill>
                  <a:srgbClr val="F1615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2100">
                    <a:latin typeface="cjkFonts 全瀨體" panose="02000600000000000000" pitchFamily="2" charset="-120"/>
                    <a:ea typeface="cjkFonts 全瀨體" panose="02000600000000000000" pitchFamily="2" charset="-120"/>
                    <a:cs typeface="cjkFonts 全瀨體" panose="02000600000000000000" pitchFamily="2" charset="-120"/>
                  </a:endParaRPr>
                </a:p>
              </p:txBody>
            </p:sp>
            <p:sp>
              <p:nvSpPr>
                <p:cNvPr id="10" name="Rectangle 3">
                  <a:extLst>
                    <a:ext uri="{FF2B5EF4-FFF2-40B4-BE49-F238E27FC236}">
                      <a16:creationId xmlns:a16="http://schemas.microsoft.com/office/drawing/2014/main" id="{9CBC088D-4BDC-C6B3-3656-4408085139D7}"/>
                    </a:ext>
                  </a:extLst>
                </p:cNvPr>
                <p:cNvSpPr/>
                <p:nvPr/>
              </p:nvSpPr>
              <p:spPr>
                <a:xfrm>
                  <a:off x="1475179" y="2494801"/>
                  <a:ext cx="941971" cy="6203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2800" b="1" dirty="0">
                      <a:latin typeface="cjkFonts 全瀨體" panose="02000600000000000000" pitchFamily="2" charset="-120"/>
                      <a:ea typeface="cjkFonts 全瀨體" panose="02000600000000000000" pitchFamily="2" charset="-120"/>
                      <a:cs typeface="cjkFonts 全瀨體" panose="02000600000000000000" pitchFamily="2" charset="-120"/>
                    </a:rPr>
                    <a:t>認知</a:t>
                  </a:r>
                  <a:endParaRPr lang="th-TH" sz="2800" b="1" dirty="0">
                    <a:latin typeface="cjkFonts 全瀨體" panose="02000600000000000000" pitchFamily="2" charset="-120"/>
                    <a:ea typeface="cjkFonts 全瀨體" panose="02000600000000000000" pitchFamily="2" charset="-120"/>
                    <a:cs typeface="cjkFonts 全瀨體" panose="02000600000000000000" pitchFamily="2" charset="-120"/>
                  </a:endParaRPr>
                </a:p>
              </p:txBody>
            </p:sp>
          </p:grpSp>
        </p:grp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0046CA6B-F018-3781-8AF0-C207087247D5}"/>
                </a:ext>
              </a:extLst>
            </p:cNvPr>
            <p:cNvSpPr txBox="1"/>
            <p:nvPr/>
          </p:nvSpPr>
          <p:spPr>
            <a:xfrm>
              <a:off x="721459" y="2964305"/>
              <a:ext cx="2042824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TW" sz="1400" kern="100" dirty="0">
                  <a:solidFill>
                    <a:srgbClr val="FF0000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K1-1</a:t>
              </a:r>
              <a:r>
                <a:rPr lang="zh-TW" altLang="en-US" sz="1400" kern="100" dirty="0">
                  <a:solidFill>
                    <a:srgbClr val="FF0000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</a:t>
              </a:r>
              <a:r>
                <a:rPr lang="zh-TW" altLang="en-US" sz="1400" kern="100" dirty="0"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全民從出生就強制納保，不分貧弱。</a:t>
              </a:r>
            </a:p>
            <a:p>
              <a:pPr algn="just"/>
              <a:r>
                <a:rPr lang="en-US" altLang="zh-TW" sz="1400" kern="100" dirty="0">
                  <a:solidFill>
                    <a:srgbClr val="FF0000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K1-2</a:t>
              </a:r>
              <a:r>
                <a:rPr lang="zh-TW" altLang="en-US" sz="1400" kern="100" dirty="0">
                  <a:solidFill>
                    <a:srgbClr val="FF0000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</a:t>
              </a:r>
              <a:r>
                <a:rPr lang="zh-TW" altLang="en-US" sz="1400" kern="100" dirty="0"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健保收入主要來自全民繳納的保費，採量能付費的制度。</a:t>
              </a:r>
            </a:p>
            <a:p>
              <a:pPr algn="just"/>
              <a:r>
                <a:rPr lang="en-US" altLang="zh-TW" sz="1400" kern="100" dirty="0">
                  <a:solidFill>
                    <a:srgbClr val="FF0000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K1-3</a:t>
              </a:r>
              <a:r>
                <a:rPr lang="zh-TW" altLang="en-US" sz="1400" kern="100" dirty="0">
                  <a:solidFill>
                    <a:srgbClr val="FF0000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</a:t>
              </a:r>
              <a:r>
                <a:rPr lang="zh-TW" altLang="en-US" sz="1400" kern="100" dirty="0"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集合群體力量分攤所有人醫療費用的風險，自助互助、人人有保。</a:t>
              </a:r>
            </a:p>
            <a:p>
              <a:pPr algn="just"/>
              <a:r>
                <a:rPr lang="en-US" altLang="zh-TW" sz="1400" kern="100" dirty="0">
                  <a:solidFill>
                    <a:srgbClr val="FF0000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K1-4</a:t>
              </a:r>
              <a:r>
                <a:rPr lang="zh-TW" altLang="en-US" sz="1400" kern="100" dirty="0">
                  <a:solidFill>
                    <a:srgbClr val="FF0000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</a:t>
              </a:r>
              <a:r>
                <a:rPr lang="zh-TW" altLang="en-US" sz="1400" kern="100" dirty="0"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透過保費補助、愛心轉介、特殊族群減免部分負擔等措施，落實照護弱勢，保障醫療平權。</a:t>
              </a:r>
            </a:p>
            <a:p>
              <a:pPr algn="just"/>
              <a:r>
                <a:rPr lang="en-US" altLang="zh-TW" sz="1400" kern="100" dirty="0">
                  <a:solidFill>
                    <a:srgbClr val="FF0000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K1-5</a:t>
              </a:r>
              <a:r>
                <a:rPr lang="zh-TW" altLang="en-US" sz="1400" kern="100" dirty="0">
                  <a:solidFill>
                    <a:srgbClr val="FF0000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</a:t>
              </a:r>
              <a:r>
                <a:rPr lang="zh-TW" altLang="en-US" sz="1400" kern="100" dirty="0"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由健保署集結全民繳納的保費，支付給醫療院所，收支平衡健保才能永續經營。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08744592-E7C3-F2C3-B196-60F1AD648BC3}"/>
              </a:ext>
            </a:extLst>
          </p:cNvPr>
          <p:cNvGrpSpPr/>
          <p:nvPr/>
        </p:nvGrpSpPr>
        <p:grpSpPr>
          <a:xfrm>
            <a:off x="3224750" y="2173432"/>
            <a:ext cx="2694498" cy="4433741"/>
            <a:chOff x="3241726" y="2189607"/>
            <a:chExt cx="2694498" cy="4146331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A238DBF3-9FBC-8B59-70CA-C27E26ED770F}"/>
                </a:ext>
              </a:extLst>
            </p:cNvPr>
            <p:cNvGrpSpPr/>
            <p:nvPr/>
          </p:nvGrpSpPr>
          <p:grpSpPr>
            <a:xfrm>
              <a:off x="3241726" y="2189607"/>
              <a:ext cx="2694498" cy="4146331"/>
              <a:chOff x="3241725" y="2455044"/>
              <a:chExt cx="2694498" cy="4146331"/>
            </a:xfrm>
          </p:grpSpPr>
          <p:sp>
            <p:nvSpPr>
              <p:cNvPr id="14" name="矩形: 圓角 13">
                <a:extLst>
                  <a:ext uri="{FF2B5EF4-FFF2-40B4-BE49-F238E27FC236}">
                    <a16:creationId xmlns:a16="http://schemas.microsoft.com/office/drawing/2014/main" id="{0E39CBBA-47B8-48FD-EFC6-03E117B50FDD}"/>
                  </a:ext>
                </a:extLst>
              </p:cNvPr>
              <p:cNvSpPr/>
              <p:nvPr/>
            </p:nvSpPr>
            <p:spPr>
              <a:xfrm>
                <a:off x="3241725" y="2858934"/>
                <a:ext cx="2694498" cy="3742441"/>
              </a:xfrm>
              <a:prstGeom prst="roundRect">
                <a:avLst/>
              </a:prstGeom>
              <a:noFill/>
              <a:ln w="57150">
                <a:solidFill>
                  <a:srgbClr val="FE973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endParaRPr>
              </a:p>
            </p:txBody>
          </p:sp>
          <p:grpSp>
            <p:nvGrpSpPr>
              <p:cNvPr id="15" name="群組 14">
                <a:extLst>
                  <a:ext uri="{FF2B5EF4-FFF2-40B4-BE49-F238E27FC236}">
                    <a16:creationId xmlns:a16="http://schemas.microsoft.com/office/drawing/2014/main" id="{3491F556-532A-0CBA-C7FB-2A7E0FFD9B01}"/>
                  </a:ext>
                </a:extLst>
              </p:cNvPr>
              <p:cNvGrpSpPr/>
              <p:nvPr/>
            </p:nvGrpSpPr>
            <p:grpSpPr>
              <a:xfrm>
                <a:off x="3975265" y="2455044"/>
                <a:ext cx="1193462" cy="807779"/>
                <a:chOff x="3796418" y="2443197"/>
                <a:chExt cx="1193462" cy="807779"/>
              </a:xfrm>
            </p:grpSpPr>
            <p:sp>
              <p:nvSpPr>
                <p:cNvPr id="16" name="Oval 5">
                  <a:extLst>
                    <a:ext uri="{FF2B5EF4-FFF2-40B4-BE49-F238E27FC236}">
                      <a16:creationId xmlns:a16="http://schemas.microsoft.com/office/drawing/2014/main" id="{E641AB93-5DBD-B6C1-F8BE-A9C0C6B31FE6}"/>
                    </a:ext>
                  </a:extLst>
                </p:cNvPr>
                <p:cNvSpPr/>
                <p:nvPr/>
              </p:nvSpPr>
              <p:spPr>
                <a:xfrm>
                  <a:off x="3796418" y="2443197"/>
                  <a:ext cx="1193462" cy="807779"/>
                </a:xfrm>
                <a:prstGeom prst="ellipse">
                  <a:avLst/>
                </a:prstGeom>
                <a:solidFill>
                  <a:srgbClr val="FE97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2100" dirty="0">
                    <a:latin typeface="cjkFonts 全瀨體" panose="02000600000000000000" pitchFamily="2" charset="-120"/>
                    <a:ea typeface="cjkFonts 全瀨體" panose="02000600000000000000" pitchFamily="2" charset="-120"/>
                    <a:cs typeface="cjkFonts 全瀨體" panose="02000600000000000000" pitchFamily="2" charset="-120"/>
                  </a:endParaRPr>
                </a:p>
              </p:txBody>
            </p:sp>
            <p:sp>
              <p:nvSpPr>
                <p:cNvPr id="17" name="Rectangle 3">
                  <a:extLst>
                    <a:ext uri="{FF2B5EF4-FFF2-40B4-BE49-F238E27FC236}">
                      <a16:creationId xmlns:a16="http://schemas.microsoft.com/office/drawing/2014/main" id="{1B517EC4-FA94-B472-DFD4-63CA10FF1016}"/>
                    </a:ext>
                  </a:extLst>
                </p:cNvPr>
                <p:cNvSpPr/>
                <p:nvPr/>
              </p:nvSpPr>
              <p:spPr>
                <a:xfrm>
                  <a:off x="3916794" y="2528806"/>
                  <a:ext cx="952715" cy="6203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2800" b="1" dirty="0">
                      <a:latin typeface="cjkFonts 全瀨體" panose="02000600000000000000" pitchFamily="2" charset="-120"/>
                      <a:ea typeface="cjkFonts 全瀨體" panose="02000600000000000000" pitchFamily="2" charset="-120"/>
                      <a:cs typeface="cjkFonts 全瀨體" panose="02000600000000000000" pitchFamily="2" charset="-120"/>
                    </a:rPr>
                    <a:t>態度</a:t>
                  </a:r>
                  <a:endParaRPr lang="th-TH" sz="2800" b="1" dirty="0">
                    <a:latin typeface="cjkFonts 全瀨體" panose="02000600000000000000" pitchFamily="2" charset="-120"/>
                    <a:ea typeface="cjkFonts 全瀨體" panose="02000600000000000000" pitchFamily="2" charset="-120"/>
                    <a:cs typeface="cjkFonts 全瀨體" panose="02000600000000000000" pitchFamily="2" charset="-120"/>
                  </a:endParaRPr>
                </a:p>
              </p:txBody>
            </p:sp>
          </p:grpSp>
        </p:grp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40BE86C6-8713-3BA6-40B7-E81B59A5ACC0}"/>
                </a:ext>
              </a:extLst>
            </p:cNvPr>
            <p:cNvSpPr txBox="1"/>
            <p:nvPr/>
          </p:nvSpPr>
          <p:spPr>
            <a:xfrm>
              <a:off x="3453495" y="2995473"/>
              <a:ext cx="2270959" cy="1960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lang="en-US" altLang="zh-TW" sz="1400" kern="100" dirty="0">
                  <a:solidFill>
                    <a:srgbClr val="FE973E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A1-1</a:t>
              </a:r>
              <a:r>
                <a:rPr lang="zh-TW" altLang="en-US" sz="1400" kern="100" dirty="0">
                  <a:solidFill>
                    <a:srgbClr val="FE973E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</a:t>
              </a:r>
              <a:r>
                <a:rPr lang="zh-TW" altLang="en-US" sz="1400" kern="100" dirty="0"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透過全民納保分攤風險，減少醫療造成的經濟負擔。</a:t>
              </a:r>
            </a:p>
            <a:p>
              <a:pPr algn="just">
                <a:lnSpc>
                  <a:spcPts val="3000"/>
                </a:lnSpc>
              </a:pPr>
              <a:r>
                <a:rPr lang="en-US" altLang="zh-TW" sz="1400" kern="100" dirty="0">
                  <a:solidFill>
                    <a:srgbClr val="FE973E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A2-1</a:t>
              </a:r>
              <a:r>
                <a:rPr lang="zh-TW" altLang="en-US" sz="1400" kern="100" dirty="0">
                  <a:solidFill>
                    <a:srgbClr val="FE973E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</a:t>
              </a:r>
              <a:r>
                <a:rPr lang="zh-TW" altLang="en-US" sz="1400" kern="100" dirty="0"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體認健保資源有限，願意珍惜使用。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2DFF0DE8-49D9-D1A6-9575-E9E5BF465797}"/>
              </a:ext>
            </a:extLst>
          </p:cNvPr>
          <p:cNvGrpSpPr/>
          <p:nvPr/>
        </p:nvGrpSpPr>
        <p:grpSpPr>
          <a:xfrm>
            <a:off x="6189595" y="2201949"/>
            <a:ext cx="2694498" cy="4435786"/>
            <a:chOff x="6041559" y="2153688"/>
            <a:chExt cx="2694498" cy="4148244"/>
          </a:xfrm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B119B4D2-80E9-FE52-882F-94ACE0178669}"/>
                </a:ext>
              </a:extLst>
            </p:cNvPr>
            <p:cNvGrpSpPr/>
            <p:nvPr/>
          </p:nvGrpSpPr>
          <p:grpSpPr>
            <a:xfrm>
              <a:off x="6041559" y="2153688"/>
              <a:ext cx="2694498" cy="4148244"/>
              <a:chOff x="6193376" y="2475686"/>
              <a:chExt cx="2694498" cy="4148244"/>
            </a:xfrm>
          </p:grpSpPr>
          <p:sp>
            <p:nvSpPr>
              <p:cNvPr id="21" name="矩形: 圓角 20">
                <a:extLst>
                  <a:ext uri="{FF2B5EF4-FFF2-40B4-BE49-F238E27FC236}">
                    <a16:creationId xmlns:a16="http://schemas.microsoft.com/office/drawing/2014/main" id="{9155485F-C75C-03DB-00D8-0261C844BF52}"/>
                  </a:ext>
                </a:extLst>
              </p:cNvPr>
              <p:cNvSpPr/>
              <p:nvPr/>
            </p:nvSpPr>
            <p:spPr>
              <a:xfrm>
                <a:off x="6193376" y="2881489"/>
                <a:ext cx="2694498" cy="3742441"/>
              </a:xfrm>
              <a:prstGeom prst="roundRect">
                <a:avLst/>
              </a:prstGeom>
              <a:noFill/>
              <a:ln w="57150">
                <a:solidFill>
                  <a:srgbClr val="D0CE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endParaRPr>
              </a:p>
            </p:txBody>
          </p:sp>
          <p:grpSp>
            <p:nvGrpSpPr>
              <p:cNvPr id="22" name="群組 21">
                <a:extLst>
                  <a:ext uri="{FF2B5EF4-FFF2-40B4-BE49-F238E27FC236}">
                    <a16:creationId xmlns:a16="http://schemas.microsoft.com/office/drawing/2014/main" id="{A63ED88F-92F8-784D-2189-4F08384E8099}"/>
                  </a:ext>
                </a:extLst>
              </p:cNvPr>
              <p:cNvGrpSpPr/>
              <p:nvPr/>
            </p:nvGrpSpPr>
            <p:grpSpPr>
              <a:xfrm>
                <a:off x="6941959" y="2475686"/>
                <a:ext cx="1193462" cy="807779"/>
                <a:chOff x="7064509" y="2314865"/>
                <a:chExt cx="1193462" cy="807779"/>
              </a:xfrm>
            </p:grpSpPr>
            <p:sp>
              <p:nvSpPr>
                <p:cNvPr id="23" name="Oval 4">
                  <a:extLst>
                    <a:ext uri="{FF2B5EF4-FFF2-40B4-BE49-F238E27FC236}">
                      <a16:creationId xmlns:a16="http://schemas.microsoft.com/office/drawing/2014/main" id="{8E8F39D5-54AE-A5C7-9F25-4FC4772A0718}"/>
                    </a:ext>
                  </a:extLst>
                </p:cNvPr>
                <p:cNvSpPr/>
                <p:nvPr/>
              </p:nvSpPr>
              <p:spPr>
                <a:xfrm>
                  <a:off x="7064509" y="2314865"/>
                  <a:ext cx="1193462" cy="807779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2100">
                    <a:latin typeface="cjkFonts 全瀨體" panose="02000600000000000000" pitchFamily="2" charset="-120"/>
                    <a:ea typeface="cjkFonts 全瀨體" panose="02000600000000000000" pitchFamily="2" charset="-120"/>
                    <a:cs typeface="cjkFonts 全瀨體" panose="02000600000000000000" pitchFamily="2" charset="-120"/>
                  </a:endParaRPr>
                </a:p>
              </p:txBody>
            </p:sp>
            <p:sp>
              <p:nvSpPr>
                <p:cNvPr id="24" name="Rectangle 3">
                  <a:extLst>
                    <a:ext uri="{FF2B5EF4-FFF2-40B4-BE49-F238E27FC236}">
                      <a16:creationId xmlns:a16="http://schemas.microsoft.com/office/drawing/2014/main" id="{CA8B054A-A2F5-51BA-0DC3-6828F2C1F47F}"/>
                    </a:ext>
                  </a:extLst>
                </p:cNvPr>
                <p:cNvSpPr/>
                <p:nvPr/>
              </p:nvSpPr>
              <p:spPr>
                <a:xfrm>
                  <a:off x="7184883" y="2424544"/>
                  <a:ext cx="952715" cy="6203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2800" b="1" dirty="0">
                      <a:solidFill>
                        <a:schemeClr val="tx1"/>
                      </a:solidFill>
                      <a:latin typeface="cjkFonts 全瀨體" panose="02000600000000000000" pitchFamily="2" charset="-120"/>
                      <a:ea typeface="cjkFonts 全瀨體" panose="02000600000000000000" pitchFamily="2" charset="-120"/>
                      <a:cs typeface="cjkFonts 全瀨體" panose="02000600000000000000" pitchFamily="2" charset="-120"/>
                    </a:rPr>
                    <a:t>行為</a:t>
                  </a:r>
                  <a:endParaRPr lang="th-TH" sz="2800" b="1" dirty="0">
                    <a:solidFill>
                      <a:schemeClr val="tx1"/>
                    </a:solidFill>
                    <a:latin typeface="cjkFonts 全瀨體" panose="02000600000000000000" pitchFamily="2" charset="-120"/>
                    <a:ea typeface="cjkFonts 全瀨體" panose="02000600000000000000" pitchFamily="2" charset="-120"/>
                    <a:cs typeface="cjkFonts 全瀨體" panose="02000600000000000000" pitchFamily="2" charset="-120"/>
                  </a:endParaRPr>
                </a:p>
              </p:txBody>
            </p:sp>
          </p:grpSp>
        </p:grp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143B19E7-C0E8-46F7-62AE-DCF81764B0BA}"/>
                </a:ext>
              </a:extLst>
            </p:cNvPr>
            <p:cNvSpPr txBox="1"/>
            <p:nvPr/>
          </p:nvSpPr>
          <p:spPr>
            <a:xfrm>
              <a:off x="6099696" y="3000556"/>
              <a:ext cx="2574354" cy="2633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altLang="zh-TW" sz="1400" kern="100" dirty="0">
                  <a:solidFill>
                    <a:schemeClr val="bg2">
                      <a:lumMod val="50000"/>
                    </a:schemeClr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P1-1</a:t>
              </a:r>
              <a:r>
                <a:rPr lang="zh-TW" altLang="en-US" sz="1400" kern="100" dirty="0">
                  <a:solidFill>
                    <a:schemeClr val="bg2">
                      <a:lumMod val="50000"/>
                    </a:schemeClr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</a:t>
              </a:r>
              <a:r>
                <a:rPr lang="zh-TW" altLang="en-US" sz="1400" kern="100" dirty="0"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正確使用分級醫療及急診，不重複就醫。</a:t>
              </a:r>
            </a:p>
            <a:p>
              <a:pPr>
                <a:lnSpc>
                  <a:spcPts val="2400"/>
                </a:lnSpc>
              </a:pPr>
              <a:r>
                <a:rPr lang="en-US" altLang="zh-TW" sz="1400" kern="100" dirty="0">
                  <a:solidFill>
                    <a:schemeClr val="bg2">
                      <a:lumMod val="50000"/>
                    </a:schemeClr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P1-2</a:t>
              </a:r>
              <a:r>
                <a:rPr lang="zh-TW" altLang="en-US" sz="1400" kern="100" dirty="0">
                  <a:solidFill>
                    <a:schemeClr val="bg2">
                      <a:lumMod val="50000"/>
                    </a:schemeClr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</a:t>
              </a:r>
              <a:r>
                <a:rPr lang="zh-TW" altLang="en-US" sz="1400" kern="100" dirty="0"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用藥前看清標示並遵從醫囑。</a:t>
              </a:r>
            </a:p>
            <a:p>
              <a:pPr>
                <a:lnSpc>
                  <a:spcPts val="2400"/>
                </a:lnSpc>
              </a:pPr>
              <a:r>
                <a:rPr lang="en-US" altLang="zh-TW" sz="1400" kern="100" dirty="0">
                  <a:solidFill>
                    <a:schemeClr val="bg2">
                      <a:lumMod val="50000"/>
                    </a:schemeClr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P2-1</a:t>
              </a:r>
              <a:r>
                <a:rPr lang="zh-TW" altLang="en-US" sz="1400" kern="100" dirty="0">
                  <a:solidFill>
                    <a:schemeClr val="bg2">
                      <a:lumMod val="50000"/>
                    </a:schemeClr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</a:t>
              </a:r>
              <a:r>
                <a:rPr lang="zh-TW" altLang="en-US" sz="1400" kern="100" dirty="0"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就醫時能清楚表述病症。</a:t>
              </a:r>
            </a:p>
            <a:p>
              <a:pPr>
                <a:lnSpc>
                  <a:spcPts val="2400"/>
                </a:lnSpc>
              </a:pPr>
              <a:r>
                <a:rPr lang="en-US" altLang="zh-TW" sz="1400" kern="100" dirty="0">
                  <a:solidFill>
                    <a:schemeClr val="bg2">
                      <a:lumMod val="50000"/>
                    </a:schemeClr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P2-2</a:t>
              </a:r>
              <a:r>
                <a:rPr lang="zh-TW" altLang="en-US" sz="1400" kern="100" dirty="0">
                  <a:solidFill>
                    <a:schemeClr val="bg2">
                      <a:lumMod val="50000"/>
                    </a:schemeClr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</a:t>
              </a:r>
              <a:r>
                <a:rPr lang="zh-TW" altLang="en-US" sz="1400" kern="100" dirty="0"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表達對醫護人員的尊重與感謝。</a:t>
              </a:r>
            </a:p>
            <a:p>
              <a:pPr>
                <a:lnSpc>
                  <a:spcPts val="2400"/>
                </a:lnSpc>
              </a:pPr>
              <a:r>
                <a:rPr lang="en-US" altLang="zh-TW" sz="1400" kern="100" dirty="0">
                  <a:solidFill>
                    <a:srgbClr val="FF0000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P3-1</a:t>
              </a:r>
              <a:r>
                <a:rPr lang="zh-TW" altLang="en-US" sz="1400" kern="100" dirty="0">
                  <a:solidFill>
                    <a:srgbClr val="FF0000"/>
                  </a:solidFill>
                  <a:effectLst/>
                  <a:latin typeface="cjkFonts 全瀨體" panose="02000600000000000000" pitchFamily="2" charset="-120"/>
                  <a:ea typeface="cjkFonts 全瀨體" panose="02000600000000000000" pitchFamily="2" charset="-120"/>
                  <a:cs typeface="cjkFonts 全瀨體" panose="02000600000000000000" pitchFamily="2" charset="-120"/>
                </a:rPr>
                <a:t>：向親友表達珍惜全民健保之立場。</a:t>
              </a:r>
            </a:p>
          </p:txBody>
        </p:sp>
      </p:grpSp>
      <p:sp>
        <p:nvSpPr>
          <p:cNvPr id="25" name="Freeform: Shape 140">
            <a:extLst>
              <a:ext uri="{FF2B5EF4-FFF2-40B4-BE49-F238E27FC236}">
                <a16:creationId xmlns:a16="http://schemas.microsoft.com/office/drawing/2014/main" id="{24CB364B-694B-FAAE-44E7-F02B4B2B3796}"/>
              </a:ext>
            </a:extLst>
          </p:cNvPr>
          <p:cNvSpPr/>
          <p:nvPr/>
        </p:nvSpPr>
        <p:spPr>
          <a:xfrm rot="16200000">
            <a:off x="3230622" y="-4138493"/>
            <a:ext cx="2381091" cy="10111324"/>
          </a:xfrm>
          <a:custGeom>
            <a:avLst/>
            <a:gdLst>
              <a:gd name="connsiteX0" fmla="*/ 630911 w 6593601"/>
              <a:gd name="connsiteY0" fmla="*/ 505722 h 7727096"/>
              <a:gd name="connsiteX1" fmla="*/ 440411 w 6593601"/>
              <a:gd name="connsiteY1" fmla="*/ 1902722 h 7727096"/>
              <a:gd name="connsiteX2" fmla="*/ 745211 w 6593601"/>
              <a:gd name="connsiteY2" fmla="*/ 3566422 h 7727096"/>
              <a:gd name="connsiteX3" fmla="*/ 8611 w 6593601"/>
              <a:gd name="connsiteY3" fmla="*/ 5484122 h 7727096"/>
              <a:gd name="connsiteX4" fmla="*/ 440411 w 6593601"/>
              <a:gd name="connsiteY4" fmla="*/ 7211322 h 7727096"/>
              <a:gd name="connsiteX5" fmla="*/ 1837411 w 6593601"/>
              <a:gd name="connsiteY5" fmla="*/ 7706622 h 7727096"/>
              <a:gd name="connsiteX6" fmla="*/ 6307811 w 6593601"/>
              <a:gd name="connsiteY6" fmla="*/ 6881122 h 7727096"/>
              <a:gd name="connsiteX7" fmla="*/ 5977611 w 6593601"/>
              <a:gd name="connsiteY7" fmla="*/ 747022 h 7727096"/>
              <a:gd name="connsiteX8" fmla="*/ 4631411 w 6593601"/>
              <a:gd name="connsiteY8" fmla="*/ 73922 h 7727096"/>
              <a:gd name="connsiteX9" fmla="*/ 630911 w 6593601"/>
              <a:gd name="connsiteY9" fmla="*/ 505722 h 772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93601" h="7727096">
                <a:moveTo>
                  <a:pt x="630911" y="505722"/>
                </a:moveTo>
                <a:cubicBezTo>
                  <a:pt x="-67589" y="810522"/>
                  <a:pt x="421361" y="1392605"/>
                  <a:pt x="440411" y="1902722"/>
                </a:cubicBezTo>
                <a:cubicBezTo>
                  <a:pt x="459461" y="2412839"/>
                  <a:pt x="817178" y="2969522"/>
                  <a:pt x="745211" y="3566422"/>
                </a:cubicBezTo>
                <a:cubicBezTo>
                  <a:pt x="673244" y="4163322"/>
                  <a:pt x="59411" y="4876639"/>
                  <a:pt x="8611" y="5484122"/>
                </a:cubicBezTo>
                <a:cubicBezTo>
                  <a:pt x="-42189" y="6091605"/>
                  <a:pt x="135611" y="6840905"/>
                  <a:pt x="440411" y="7211322"/>
                </a:cubicBezTo>
                <a:cubicBezTo>
                  <a:pt x="745211" y="7581739"/>
                  <a:pt x="859511" y="7761655"/>
                  <a:pt x="1837411" y="7706622"/>
                </a:cubicBezTo>
                <a:cubicBezTo>
                  <a:pt x="2815311" y="7651589"/>
                  <a:pt x="5617778" y="8041055"/>
                  <a:pt x="6307811" y="6881122"/>
                </a:cubicBezTo>
                <a:cubicBezTo>
                  <a:pt x="6997844" y="5721189"/>
                  <a:pt x="6257011" y="1881555"/>
                  <a:pt x="5977611" y="747022"/>
                </a:cubicBezTo>
                <a:cubicBezTo>
                  <a:pt x="5698211" y="-387511"/>
                  <a:pt x="5518294" y="120489"/>
                  <a:pt x="4631411" y="73922"/>
                </a:cubicBezTo>
                <a:cubicBezTo>
                  <a:pt x="3744528" y="27355"/>
                  <a:pt x="1329411" y="200922"/>
                  <a:pt x="630911" y="505722"/>
                </a:cubicBezTo>
                <a:close/>
              </a:path>
            </a:pathLst>
          </a:custGeom>
          <a:solidFill>
            <a:srgbClr val="182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16A0CE03-26BD-CCDB-BFD6-DBD9C1E99272}"/>
              </a:ext>
            </a:extLst>
          </p:cNvPr>
          <p:cNvSpPr/>
          <p:nvPr/>
        </p:nvSpPr>
        <p:spPr>
          <a:xfrm>
            <a:off x="1352746" y="628636"/>
            <a:ext cx="6438507" cy="971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聰明就醫教學內容</a:t>
            </a:r>
            <a:endParaRPr lang="en-US" altLang="zh-T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國小版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grpSp>
        <p:nvGrpSpPr>
          <p:cNvPr id="28" name="Graphic 21">
            <a:extLst>
              <a:ext uri="{FF2B5EF4-FFF2-40B4-BE49-F238E27FC236}">
                <a16:creationId xmlns:a16="http://schemas.microsoft.com/office/drawing/2014/main" id="{32CFCFF6-4112-899E-2E1E-91A802497C9A}"/>
              </a:ext>
            </a:extLst>
          </p:cNvPr>
          <p:cNvGrpSpPr/>
          <p:nvPr/>
        </p:nvGrpSpPr>
        <p:grpSpPr>
          <a:xfrm>
            <a:off x="5362852" y="5951166"/>
            <a:ext cx="556396" cy="556396"/>
            <a:chOff x="2400300" y="4879272"/>
            <a:chExt cx="741861" cy="741861"/>
          </a:xfrm>
        </p:grpSpPr>
        <p:sp>
          <p:nvSpPr>
            <p:cNvPr id="29" name="Freeform: Shape 18">
              <a:extLst>
                <a:ext uri="{FF2B5EF4-FFF2-40B4-BE49-F238E27FC236}">
                  <a16:creationId xmlns:a16="http://schemas.microsoft.com/office/drawing/2014/main" id="{DBF21D29-02AF-4151-5782-218544580FB5}"/>
                </a:ext>
              </a:extLst>
            </p:cNvPr>
            <p:cNvSpPr/>
            <p:nvPr/>
          </p:nvSpPr>
          <p:spPr>
            <a:xfrm>
              <a:off x="2400300" y="4879272"/>
              <a:ext cx="741861" cy="741861"/>
            </a:xfrm>
            <a:custGeom>
              <a:avLst/>
              <a:gdLst>
                <a:gd name="connsiteX0" fmla="*/ 741861 w 741861"/>
                <a:gd name="connsiteY0" fmla="*/ 370931 h 741861"/>
                <a:gd name="connsiteX1" fmla="*/ 370931 w 741861"/>
                <a:gd name="connsiteY1" fmla="*/ 741861 h 741861"/>
                <a:gd name="connsiteX2" fmla="*/ 0 w 741861"/>
                <a:gd name="connsiteY2" fmla="*/ 370931 h 741861"/>
                <a:gd name="connsiteX3" fmla="*/ 370931 w 741861"/>
                <a:gd name="connsiteY3" fmla="*/ 0 h 741861"/>
                <a:gd name="connsiteX4" fmla="*/ 741861 w 741861"/>
                <a:gd name="connsiteY4" fmla="*/ 370931 h 74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861" h="741861">
                  <a:moveTo>
                    <a:pt x="741861" y="370931"/>
                  </a:moveTo>
                  <a:cubicBezTo>
                    <a:pt x="741861" y="575790"/>
                    <a:pt x="575790" y="741861"/>
                    <a:pt x="370931" y="741861"/>
                  </a:cubicBezTo>
                  <a:cubicBezTo>
                    <a:pt x="166071" y="741861"/>
                    <a:pt x="0" y="575790"/>
                    <a:pt x="0" y="370931"/>
                  </a:cubicBezTo>
                  <a:cubicBezTo>
                    <a:pt x="0" y="166071"/>
                    <a:pt x="166071" y="0"/>
                    <a:pt x="370931" y="0"/>
                  </a:cubicBezTo>
                  <a:cubicBezTo>
                    <a:pt x="575790" y="0"/>
                    <a:pt x="741861" y="166071"/>
                    <a:pt x="741861" y="370931"/>
                  </a:cubicBezTo>
                  <a:close/>
                </a:path>
              </a:pathLst>
            </a:custGeom>
            <a:solidFill>
              <a:srgbClr val="74487A"/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0" name="Freeform: Shape 19">
              <a:extLst>
                <a:ext uri="{FF2B5EF4-FFF2-40B4-BE49-F238E27FC236}">
                  <a16:creationId xmlns:a16="http://schemas.microsoft.com/office/drawing/2014/main" id="{2BBC6497-17E3-AB01-ACAF-68F78C2F1670}"/>
                </a:ext>
              </a:extLst>
            </p:cNvPr>
            <p:cNvSpPr/>
            <p:nvPr/>
          </p:nvSpPr>
          <p:spPr>
            <a:xfrm>
              <a:off x="2400957" y="4964638"/>
              <a:ext cx="675962" cy="656494"/>
            </a:xfrm>
            <a:custGeom>
              <a:avLst/>
              <a:gdLst>
                <a:gd name="connsiteX0" fmla="*/ 68267 w 675962"/>
                <a:gd name="connsiteY0" fmla="*/ 211115 h 656494"/>
                <a:gd name="connsiteX1" fmla="*/ 134166 w 675962"/>
                <a:gd name="connsiteY1" fmla="*/ 0 h 656494"/>
                <a:gd name="connsiteX2" fmla="*/ 0 w 675962"/>
                <a:gd name="connsiteY2" fmla="*/ 285564 h 656494"/>
                <a:gd name="connsiteX3" fmla="*/ 370931 w 675962"/>
                <a:gd name="connsiteY3" fmla="*/ 656495 h 656494"/>
                <a:gd name="connsiteX4" fmla="*/ 675962 w 675962"/>
                <a:gd name="connsiteY4" fmla="*/ 496679 h 656494"/>
                <a:gd name="connsiteX5" fmla="*/ 439198 w 675962"/>
                <a:gd name="connsiteY5" fmla="*/ 582046 h 656494"/>
                <a:gd name="connsiteX6" fmla="*/ 68267 w 675962"/>
                <a:gd name="connsiteY6" fmla="*/ 211115 h 65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962" h="656494">
                  <a:moveTo>
                    <a:pt x="68267" y="211115"/>
                  </a:moveTo>
                  <a:cubicBezTo>
                    <a:pt x="68267" y="132720"/>
                    <a:pt x="92601" y="59980"/>
                    <a:pt x="134166" y="0"/>
                  </a:cubicBezTo>
                  <a:cubicBezTo>
                    <a:pt x="52220" y="68136"/>
                    <a:pt x="0" y="170733"/>
                    <a:pt x="0" y="285564"/>
                  </a:cubicBezTo>
                  <a:cubicBezTo>
                    <a:pt x="0" y="490365"/>
                    <a:pt x="166130" y="656495"/>
                    <a:pt x="370931" y="656495"/>
                  </a:cubicBezTo>
                  <a:cubicBezTo>
                    <a:pt x="497337" y="656495"/>
                    <a:pt x="609010" y="593226"/>
                    <a:pt x="675962" y="496679"/>
                  </a:cubicBezTo>
                  <a:cubicBezTo>
                    <a:pt x="611773" y="549951"/>
                    <a:pt x="529168" y="582046"/>
                    <a:pt x="439198" y="582046"/>
                  </a:cubicBezTo>
                  <a:cubicBezTo>
                    <a:pt x="234397" y="582046"/>
                    <a:pt x="68267" y="415916"/>
                    <a:pt x="68267" y="211115"/>
                  </a:cubicBezTo>
                  <a:close/>
                </a:path>
              </a:pathLst>
            </a:custGeom>
            <a:solidFill>
              <a:srgbClr val="502C46"/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1" name="Freeform: Shape 20">
              <a:extLst>
                <a:ext uri="{FF2B5EF4-FFF2-40B4-BE49-F238E27FC236}">
                  <a16:creationId xmlns:a16="http://schemas.microsoft.com/office/drawing/2014/main" id="{A0DE031D-5027-6A05-FAA2-0EAAAEAC37B3}"/>
                </a:ext>
              </a:extLst>
            </p:cNvPr>
            <p:cNvSpPr/>
            <p:nvPr/>
          </p:nvSpPr>
          <p:spPr>
            <a:xfrm>
              <a:off x="2569454" y="5375030"/>
              <a:ext cx="144952" cy="144952"/>
            </a:xfrm>
            <a:custGeom>
              <a:avLst/>
              <a:gdLst>
                <a:gd name="connsiteX0" fmla="*/ 144952 w 144952"/>
                <a:gd name="connsiteY0" fmla="*/ 72476 h 144952"/>
                <a:gd name="connsiteX1" fmla="*/ 72476 w 144952"/>
                <a:gd name="connsiteY1" fmla="*/ 144952 h 144952"/>
                <a:gd name="connsiteX2" fmla="*/ 0 w 144952"/>
                <a:gd name="connsiteY2" fmla="*/ 72476 h 144952"/>
                <a:gd name="connsiteX3" fmla="*/ 72476 w 144952"/>
                <a:gd name="connsiteY3" fmla="*/ 0 h 144952"/>
                <a:gd name="connsiteX4" fmla="*/ 144952 w 144952"/>
                <a:gd name="connsiteY4" fmla="*/ 72476 h 14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52" h="144952">
                  <a:moveTo>
                    <a:pt x="144952" y="72476"/>
                  </a:moveTo>
                  <a:cubicBezTo>
                    <a:pt x="144952" y="112504"/>
                    <a:pt x="112504" y="144952"/>
                    <a:pt x="72476" y="144952"/>
                  </a:cubicBezTo>
                  <a:cubicBezTo>
                    <a:pt x="32449" y="144952"/>
                    <a:pt x="0" y="112504"/>
                    <a:pt x="0" y="72476"/>
                  </a:cubicBezTo>
                  <a:cubicBezTo>
                    <a:pt x="0" y="32449"/>
                    <a:pt x="32449" y="0"/>
                    <a:pt x="72476" y="0"/>
                  </a:cubicBezTo>
                  <a:cubicBezTo>
                    <a:pt x="112504" y="0"/>
                    <a:pt x="144952" y="32449"/>
                    <a:pt x="144952" y="72476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2" name="Freeform: Shape 21">
              <a:extLst>
                <a:ext uri="{FF2B5EF4-FFF2-40B4-BE49-F238E27FC236}">
                  <a16:creationId xmlns:a16="http://schemas.microsoft.com/office/drawing/2014/main" id="{A2ABFB76-7DA1-051A-BEC9-D518F9DBDB9D}"/>
                </a:ext>
              </a:extLst>
            </p:cNvPr>
            <p:cNvSpPr/>
            <p:nvPr/>
          </p:nvSpPr>
          <p:spPr>
            <a:xfrm>
              <a:off x="2914341" y="5335437"/>
              <a:ext cx="102334" cy="102334"/>
            </a:xfrm>
            <a:custGeom>
              <a:avLst/>
              <a:gdLst>
                <a:gd name="connsiteX0" fmla="*/ 102335 w 102334"/>
                <a:gd name="connsiteY0" fmla="*/ 51167 h 102334"/>
                <a:gd name="connsiteX1" fmla="*/ 51167 w 102334"/>
                <a:gd name="connsiteY1" fmla="*/ 102335 h 102334"/>
                <a:gd name="connsiteX2" fmla="*/ 0 w 102334"/>
                <a:gd name="connsiteY2" fmla="*/ 51167 h 102334"/>
                <a:gd name="connsiteX3" fmla="*/ 51167 w 102334"/>
                <a:gd name="connsiteY3" fmla="*/ 0 h 102334"/>
                <a:gd name="connsiteX4" fmla="*/ 102335 w 102334"/>
                <a:gd name="connsiteY4" fmla="*/ 51167 h 10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334" h="102334">
                  <a:moveTo>
                    <a:pt x="102335" y="51167"/>
                  </a:moveTo>
                  <a:cubicBezTo>
                    <a:pt x="102335" y="79426"/>
                    <a:pt x="79426" y="102335"/>
                    <a:pt x="51167" y="102335"/>
                  </a:cubicBezTo>
                  <a:cubicBezTo>
                    <a:pt x="22908" y="102335"/>
                    <a:pt x="0" y="79426"/>
                    <a:pt x="0" y="51167"/>
                  </a:cubicBezTo>
                  <a:cubicBezTo>
                    <a:pt x="0" y="22908"/>
                    <a:pt x="22908" y="0"/>
                    <a:pt x="51167" y="0"/>
                  </a:cubicBezTo>
                  <a:cubicBezTo>
                    <a:pt x="79426" y="0"/>
                    <a:pt x="102335" y="22908"/>
                    <a:pt x="102335" y="51167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3" name="Freeform: Shape 22">
              <a:extLst>
                <a:ext uri="{FF2B5EF4-FFF2-40B4-BE49-F238E27FC236}">
                  <a16:creationId xmlns:a16="http://schemas.microsoft.com/office/drawing/2014/main" id="{66010994-8F1F-CA66-7281-0EEAA33C28A0}"/>
                </a:ext>
              </a:extLst>
            </p:cNvPr>
            <p:cNvSpPr/>
            <p:nvPr/>
          </p:nvSpPr>
          <p:spPr>
            <a:xfrm>
              <a:off x="2590763" y="5077364"/>
              <a:ext cx="102334" cy="102334"/>
            </a:xfrm>
            <a:custGeom>
              <a:avLst/>
              <a:gdLst>
                <a:gd name="connsiteX0" fmla="*/ 102335 w 102334"/>
                <a:gd name="connsiteY0" fmla="*/ 51167 h 102334"/>
                <a:gd name="connsiteX1" fmla="*/ 51167 w 102334"/>
                <a:gd name="connsiteY1" fmla="*/ 102335 h 102334"/>
                <a:gd name="connsiteX2" fmla="*/ 0 w 102334"/>
                <a:gd name="connsiteY2" fmla="*/ 51167 h 102334"/>
                <a:gd name="connsiteX3" fmla="*/ 51167 w 102334"/>
                <a:gd name="connsiteY3" fmla="*/ 0 h 102334"/>
                <a:gd name="connsiteX4" fmla="*/ 102335 w 102334"/>
                <a:gd name="connsiteY4" fmla="*/ 51167 h 10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334" h="102334">
                  <a:moveTo>
                    <a:pt x="102335" y="51167"/>
                  </a:moveTo>
                  <a:cubicBezTo>
                    <a:pt x="102335" y="79426"/>
                    <a:pt x="79426" y="102335"/>
                    <a:pt x="51167" y="102335"/>
                  </a:cubicBezTo>
                  <a:cubicBezTo>
                    <a:pt x="22908" y="102335"/>
                    <a:pt x="0" y="79426"/>
                    <a:pt x="0" y="51167"/>
                  </a:cubicBezTo>
                  <a:cubicBezTo>
                    <a:pt x="0" y="22908"/>
                    <a:pt x="22908" y="0"/>
                    <a:pt x="51167" y="0"/>
                  </a:cubicBezTo>
                  <a:cubicBezTo>
                    <a:pt x="79426" y="0"/>
                    <a:pt x="102335" y="22908"/>
                    <a:pt x="102335" y="51167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4" name="Freeform: Shape 23">
              <a:extLst>
                <a:ext uri="{FF2B5EF4-FFF2-40B4-BE49-F238E27FC236}">
                  <a16:creationId xmlns:a16="http://schemas.microsoft.com/office/drawing/2014/main" id="{B9FE1865-AE25-5A52-1F3C-1799A14D2331}"/>
                </a:ext>
              </a:extLst>
            </p:cNvPr>
            <p:cNvSpPr/>
            <p:nvPr/>
          </p:nvSpPr>
          <p:spPr>
            <a:xfrm>
              <a:off x="2959326" y="5039087"/>
              <a:ext cx="57349" cy="57349"/>
            </a:xfrm>
            <a:custGeom>
              <a:avLst/>
              <a:gdLst>
                <a:gd name="connsiteX0" fmla="*/ 57350 w 57349"/>
                <a:gd name="connsiteY0" fmla="*/ 28675 h 57349"/>
                <a:gd name="connsiteX1" fmla="*/ 28675 w 57349"/>
                <a:gd name="connsiteY1" fmla="*/ 57350 h 57349"/>
                <a:gd name="connsiteX2" fmla="*/ 0 w 57349"/>
                <a:gd name="connsiteY2" fmla="*/ 28675 h 57349"/>
                <a:gd name="connsiteX3" fmla="*/ 28675 w 57349"/>
                <a:gd name="connsiteY3" fmla="*/ 0 h 57349"/>
                <a:gd name="connsiteX4" fmla="*/ 57350 w 57349"/>
                <a:gd name="connsiteY4" fmla="*/ 28675 h 57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49" h="57349">
                  <a:moveTo>
                    <a:pt x="57350" y="28675"/>
                  </a:moveTo>
                  <a:cubicBezTo>
                    <a:pt x="57350" y="44511"/>
                    <a:pt x="44511" y="57350"/>
                    <a:pt x="28675" y="57350"/>
                  </a:cubicBezTo>
                  <a:cubicBezTo>
                    <a:pt x="12838" y="57350"/>
                    <a:pt x="0" y="44511"/>
                    <a:pt x="0" y="28675"/>
                  </a:cubicBezTo>
                  <a:cubicBezTo>
                    <a:pt x="0" y="12838"/>
                    <a:pt x="12838" y="0"/>
                    <a:pt x="28675" y="0"/>
                  </a:cubicBezTo>
                  <a:cubicBezTo>
                    <a:pt x="44511" y="0"/>
                    <a:pt x="57350" y="12838"/>
                    <a:pt x="57350" y="28675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5" name="Freeform: Shape 24">
              <a:extLst>
                <a:ext uri="{FF2B5EF4-FFF2-40B4-BE49-F238E27FC236}">
                  <a16:creationId xmlns:a16="http://schemas.microsoft.com/office/drawing/2014/main" id="{40F9AB1A-AA35-3F77-E34E-8EBEFCAF48ED}"/>
                </a:ext>
              </a:extLst>
            </p:cNvPr>
            <p:cNvSpPr/>
            <p:nvPr/>
          </p:nvSpPr>
          <p:spPr>
            <a:xfrm>
              <a:off x="2540780" y="5179568"/>
              <a:ext cx="57349" cy="57349"/>
            </a:xfrm>
            <a:custGeom>
              <a:avLst/>
              <a:gdLst>
                <a:gd name="connsiteX0" fmla="*/ 57350 w 57349"/>
                <a:gd name="connsiteY0" fmla="*/ 28675 h 57349"/>
                <a:gd name="connsiteX1" fmla="*/ 28675 w 57349"/>
                <a:gd name="connsiteY1" fmla="*/ 57350 h 57349"/>
                <a:gd name="connsiteX2" fmla="*/ 0 w 57349"/>
                <a:gd name="connsiteY2" fmla="*/ 28675 h 57349"/>
                <a:gd name="connsiteX3" fmla="*/ 28675 w 57349"/>
                <a:gd name="connsiteY3" fmla="*/ 0 h 57349"/>
                <a:gd name="connsiteX4" fmla="*/ 57350 w 57349"/>
                <a:gd name="connsiteY4" fmla="*/ 28675 h 57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49" h="57349">
                  <a:moveTo>
                    <a:pt x="57350" y="28675"/>
                  </a:moveTo>
                  <a:cubicBezTo>
                    <a:pt x="57350" y="44511"/>
                    <a:pt x="44511" y="57350"/>
                    <a:pt x="28675" y="57350"/>
                  </a:cubicBezTo>
                  <a:cubicBezTo>
                    <a:pt x="12838" y="57350"/>
                    <a:pt x="0" y="44511"/>
                    <a:pt x="0" y="28675"/>
                  </a:cubicBezTo>
                  <a:cubicBezTo>
                    <a:pt x="0" y="12838"/>
                    <a:pt x="12838" y="0"/>
                    <a:pt x="28675" y="0"/>
                  </a:cubicBezTo>
                  <a:cubicBezTo>
                    <a:pt x="44511" y="0"/>
                    <a:pt x="57350" y="12838"/>
                    <a:pt x="57350" y="28675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6" name="Freeform: Shape 25">
              <a:extLst>
                <a:ext uri="{FF2B5EF4-FFF2-40B4-BE49-F238E27FC236}">
                  <a16:creationId xmlns:a16="http://schemas.microsoft.com/office/drawing/2014/main" id="{666511B4-4564-2F8D-C356-0EB2EB0858E1}"/>
                </a:ext>
              </a:extLst>
            </p:cNvPr>
            <p:cNvSpPr/>
            <p:nvPr/>
          </p:nvSpPr>
          <p:spPr>
            <a:xfrm>
              <a:off x="2856992" y="5437772"/>
              <a:ext cx="57349" cy="57349"/>
            </a:xfrm>
            <a:custGeom>
              <a:avLst/>
              <a:gdLst>
                <a:gd name="connsiteX0" fmla="*/ 57350 w 57349"/>
                <a:gd name="connsiteY0" fmla="*/ 28675 h 57349"/>
                <a:gd name="connsiteX1" fmla="*/ 28675 w 57349"/>
                <a:gd name="connsiteY1" fmla="*/ 57350 h 57349"/>
                <a:gd name="connsiteX2" fmla="*/ 0 w 57349"/>
                <a:gd name="connsiteY2" fmla="*/ 28675 h 57349"/>
                <a:gd name="connsiteX3" fmla="*/ 28675 w 57349"/>
                <a:gd name="connsiteY3" fmla="*/ 0 h 57349"/>
                <a:gd name="connsiteX4" fmla="*/ 57350 w 57349"/>
                <a:gd name="connsiteY4" fmla="*/ 28675 h 57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49" h="57349">
                  <a:moveTo>
                    <a:pt x="57350" y="28675"/>
                  </a:moveTo>
                  <a:cubicBezTo>
                    <a:pt x="57350" y="44511"/>
                    <a:pt x="44511" y="57350"/>
                    <a:pt x="28675" y="57350"/>
                  </a:cubicBezTo>
                  <a:cubicBezTo>
                    <a:pt x="12838" y="57350"/>
                    <a:pt x="0" y="44511"/>
                    <a:pt x="0" y="28675"/>
                  </a:cubicBezTo>
                  <a:cubicBezTo>
                    <a:pt x="0" y="12838"/>
                    <a:pt x="12838" y="0"/>
                    <a:pt x="28675" y="0"/>
                  </a:cubicBezTo>
                  <a:cubicBezTo>
                    <a:pt x="44511" y="0"/>
                    <a:pt x="57350" y="12838"/>
                    <a:pt x="57350" y="28675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7" name="Freeform: Shape 26">
              <a:extLst>
                <a:ext uri="{FF2B5EF4-FFF2-40B4-BE49-F238E27FC236}">
                  <a16:creationId xmlns:a16="http://schemas.microsoft.com/office/drawing/2014/main" id="{18D3C3CC-6EEF-633F-F08C-CFBACB11037B}"/>
                </a:ext>
              </a:extLst>
            </p:cNvPr>
            <p:cNvSpPr/>
            <p:nvPr/>
          </p:nvSpPr>
          <p:spPr>
            <a:xfrm>
              <a:off x="2959326" y="5124980"/>
              <a:ext cx="57349" cy="57349"/>
            </a:xfrm>
            <a:custGeom>
              <a:avLst/>
              <a:gdLst>
                <a:gd name="connsiteX0" fmla="*/ 57350 w 57349"/>
                <a:gd name="connsiteY0" fmla="*/ 28675 h 57349"/>
                <a:gd name="connsiteX1" fmla="*/ 28675 w 57349"/>
                <a:gd name="connsiteY1" fmla="*/ 57350 h 57349"/>
                <a:gd name="connsiteX2" fmla="*/ 0 w 57349"/>
                <a:gd name="connsiteY2" fmla="*/ 28675 h 57349"/>
                <a:gd name="connsiteX3" fmla="*/ 28675 w 57349"/>
                <a:gd name="connsiteY3" fmla="*/ 0 h 57349"/>
                <a:gd name="connsiteX4" fmla="*/ 57350 w 57349"/>
                <a:gd name="connsiteY4" fmla="*/ 28675 h 57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49" h="57349">
                  <a:moveTo>
                    <a:pt x="57350" y="28675"/>
                  </a:moveTo>
                  <a:cubicBezTo>
                    <a:pt x="57350" y="44511"/>
                    <a:pt x="44511" y="57350"/>
                    <a:pt x="28675" y="57350"/>
                  </a:cubicBezTo>
                  <a:cubicBezTo>
                    <a:pt x="12838" y="57350"/>
                    <a:pt x="0" y="44511"/>
                    <a:pt x="0" y="28675"/>
                  </a:cubicBezTo>
                  <a:cubicBezTo>
                    <a:pt x="0" y="12838"/>
                    <a:pt x="12838" y="0"/>
                    <a:pt x="28675" y="0"/>
                  </a:cubicBezTo>
                  <a:cubicBezTo>
                    <a:pt x="44511" y="0"/>
                    <a:pt x="57350" y="12838"/>
                    <a:pt x="57350" y="28675"/>
                  </a:cubicBezTo>
                  <a:close/>
                </a:path>
              </a:pathLst>
            </a:custGeom>
            <a:solidFill>
              <a:srgbClr val="442141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8" name="Freeform: Shape 27">
              <a:extLst>
                <a:ext uri="{FF2B5EF4-FFF2-40B4-BE49-F238E27FC236}">
                  <a16:creationId xmlns:a16="http://schemas.microsoft.com/office/drawing/2014/main" id="{511E3C73-079F-37EA-1E4A-65D888915DAD}"/>
                </a:ext>
              </a:extLst>
            </p:cNvPr>
            <p:cNvSpPr/>
            <p:nvPr/>
          </p:nvSpPr>
          <p:spPr>
            <a:xfrm>
              <a:off x="2466199" y="4880061"/>
              <a:ext cx="675962" cy="656494"/>
            </a:xfrm>
            <a:custGeom>
              <a:avLst/>
              <a:gdLst>
                <a:gd name="connsiteX0" fmla="*/ 607695 w 675962"/>
                <a:gd name="connsiteY0" fmla="*/ 445380 h 656494"/>
                <a:gd name="connsiteX1" fmla="*/ 541796 w 675962"/>
                <a:gd name="connsiteY1" fmla="*/ 656495 h 656494"/>
                <a:gd name="connsiteX2" fmla="*/ 675962 w 675962"/>
                <a:gd name="connsiteY2" fmla="*/ 370931 h 656494"/>
                <a:gd name="connsiteX3" fmla="*/ 305031 w 675962"/>
                <a:gd name="connsiteY3" fmla="*/ 0 h 656494"/>
                <a:gd name="connsiteX4" fmla="*/ 0 w 675962"/>
                <a:gd name="connsiteY4" fmla="*/ 159816 h 656494"/>
                <a:gd name="connsiteX5" fmla="*/ 236764 w 675962"/>
                <a:gd name="connsiteY5" fmla="*/ 74449 h 656494"/>
                <a:gd name="connsiteX6" fmla="*/ 607695 w 675962"/>
                <a:gd name="connsiteY6" fmla="*/ 445380 h 65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962" h="656494">
                  <a:moveTo>
                    <a:pt x="607695" y="445380"/>
                  </a:moveTo>
                  <a:cubicBezTo>
                    <a:pt x="607695" y="523775"/>
                    <a:pt x="583361" y="596514"/>
                    <a:pt x="541796" y="656495"/>
                  </a:cubicBezTo>
                  <a:cubicBezTo>
                    <a:pt x="623742" y="588491"/>
                    <a:pt x="675962" y="485761"/>
                    <a:pt x="675962" y="370931"/>
                  </a:cubicBezTo>
                  <a:cubicBezTo>
                    <a:pt x="675962" y="166130"/>
                    <a:pt x="509832" y="0"/>
                    <a:pt x="305031" y="0"/>
                  </a:cubicBezTo>
                  <a:cubicBezTo>
                    <a:pt x="178626" y="0"/>
                    <a:pt x="66952" y="63269"/>
                    <a:pt x="0" y="159816"/>
                  </a:cubicBezTo>
                  <a:cubicBezTo>
                    <a:pt x="64189" y="106544"/>
                    <a:pt x="146794" y="74449"/>
                    <a:pt x="236764" y="74449"/>
                  </a:cubicBezTo>
                  <a:cubicBezTo>
                    <a:pt x="441565" y="74449"/>
                    <a:pt x="607695" y="240579"/>
                    <a:pt x="607695" y="445380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30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39" name="Graphic 3">
            <a:extLst>
              <a:ext uri="{FF2B5EF4-FFF2-40B4-BE49-F238E27FC236}">
                <a16:creationId xmlns:a16="http://schemas.microsoft.com/office/drawing/2014/main" id="{A6334121-48C8-40B7-DD9E-D8FE24F9A5A0}"/>
              </a:ext>
            </a:extLst>
          </p:cNvPr>
          <p:cNvGrpSpPr/>
          <p:nvPr/>
        </p:nvGrpSpPr>
        <p:grpSpPr>
          <a:xfrm>
            <a:off x="-544893" y="608404"/>
            <a:ext cx="2419599" cy="1593545"/>
            <a:chOff x="10128276" y="388922"/>
            <a:chExt cx="2832852" cy="1865713"/>
          </a:xfrm>
        </p:grpSpPr>
        <p:sp>
          <p:nvSpPr>
            <p:cNvPr id="40" name="Freeform: Shape 7">
              <a:extLst>
                <a:ext uri="{FF2B5EF4-FFF2-40B4-BE49-F238E27FC236}">
                  <a16:creationId xmlns:a16="http://schemas.microsoft.com/office/drawing/2014/main" id="{01B4A05C-2D76-B9CB-6936-7C83E785E8A9}"/>
                </a:ext>
              </a:extLst>
            </p:cNvPr>
            <p:cNvSpPr/>
            <p:nvPr/>
          </p:nvSpPr>
          <p:spPr>
            <a:xfrm>
              <a:off x="10615796" y="389128"/>
              <a:ext cx="1865095" cy="1865095"/>
            </a:xfrm>
            <a:custGeom>
              <a:avLst/>
              <a:gdLst>
                <a:gd name="connsiteX0" fmla="*/ 1865096 w 1865095"/>
                <a:gd name="connsiteY0" fmla="*/ 932548 h 1865095"/>
                <a:gd name="connsiteX1" fmla="*/ 932548 w 1865095"/>
                <a:gd name="connsiteY1" fmla="*/ 1865096 h 1865095"/>
                <a:gd name="connsiteX2" fmla="*/ 0 w 1865095"/>
                <a:gd name="connsiteY2" fmla="*/ 932548 h 1865095"/>
                <a:gd name="connsiteX3" fmla="*/ 932548 w 1865095"/>
                <a:gd name="connsiteY3" fmla="*/ 0 h 1865095"/>
                <a:gd name="connsiteX4" fmla="*/ 1865096 w 1865095"/>
                <a:gd name="connsiteY4" fmla="*/ 932548 h 186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95" h="1865095">
                  <a:moveTo>
                    <a:pt x="1865096" y="932548"/>
                  </a:moveTo>
                  <a:cubicBezTo>
                    <a:pt x="1865096" y="1447580"/>
                    <a:pt x="1447580" y="1865096"/>
                    <a:pt x="932548" y="1865096"/>
                  </a:cubicBezTo>
                  <a:cubicBezTo>
                    <a:pt x="417516" y="1865096"/>
                    <a:pt x="0" y="1447580"/>
                    <a:pt x="0" y="932548"/>
                  </a:cubicBezTo>
                  <a:cubicBezTo>
                    <a:pt x="0" y="417516"/>
                    <a:pt x="417516" y="0"/>
                    <a:pt x="932548" y="0"/>
                  </a:cubicBezTo>
                  <a:cubicBezTo>
                    <a:pt x="1447580" y="0"/>
                    <a:pt x="1865096" y="417516"/>
                    <a:pt x="1865096" y="932548"/>
                  </a:cubicBezTo>
                  <a:close/>
                </a:path>
              </a:pathLst>
            </a:custGeom>
            <a:solidFill>
              <a:srgbClr val="EFCE79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41" name="Graphic 3">
              <a:extLst>
                <a:ext uri="{FF2B5EF4-FFF2-40B4-BE49-F238E27FC236}">
                  <a16:creationId xmlns:a16="http://schemas.microsoft.com/office/drawing/2014/main" id="{EC4B85BC-5FCD-5D75-1F4E-E9FE3F89EB1C}"/>
                </a:ext>
              </a:extLst>
            </p:cNvPr>
            <p:cNvGrpSpPr/>
            <p:nvPr/>
          </p:nvGrpSpPr>
          <p:grpSpPr>
            <a:xfrm>
              <a:off x="10615906" y="412126"/>
              <a:ext cx="1865136" cy="1820250"/>
              <a:chOff x="10615906" y="412126"/>
              <a:chExt cx="1865136" cy="1820250"/>
            </a:xfrm>
            <a:solidFill>
              <a:srgbClr val="E4AF70"/>
            </a:solidFill>
          </p:grpSpPr>
          <p:sp>
            <p:nvSpPr>
              <p:cNvPr id="45" name="Freeform: Shape 12">
                <a:extLst>
                  <a:ext uri="{FF2B5EF4-FFF2-40B4-BE49-F238E27FC236}">
                    <a16:creationId xmlns:a16="http://schemas.microsoft.com/office/drawing/2014/main" id="{AD723C29-5C4A-811F-33DA-7B27398216EB}"/>
                  </a:ext>
                </a:extLst>
              </p:cNvPr>
              <p:cNvSpPr/>
              <p:nvPr/>
            </p:nvSpPr>
            <p:spPr>
              <a:xfrm>
                <a:off x="10799009" y="412126"/>
                <a:ext cx="1103879" cy="354736"/>
              </a:xfrm>
              <a:custGeom>
                <a:avLst/>
                <a:gdLst>
                  <a:gd name="connsiteX0" fmla="*/ 0 w 1103879"/>
                  <a:gd name="connsiteY0" fmla="*/ 354736 h 354736"/>
                  <a:gd name="connsiteX1" fmla="*/ 1103879 w 1103879"/>
                  <a:gd name="connsiteY1" fmla="*/ 46953 h 354736"/>
                  <a:gd name="connsiteX2" fmla="*/ 955737 w 1103879"/>
                  <a:gd name="connsiteY2" fmla="*/ 0 h 354736"/>
                  <a:gd name="connsiteX3" fmla="*/ 102339 w 1103879"/>
                  <a:gd name="connsiteY3" fmla="*/ 238024 h 354736"/>
                  <a:gd name="connsiteX4" fmla="*/ 0 w 1103879"/>
                  <a:gd name="connsiteY4" fmla="*/ 354736 h 35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879" h="354736">
                    <a:moveTo>
                      <a:pt x="0" y="354736"/>
                    </a:moveTo>
                    <a:lnTo>
                      <a:pt x="1103879" y="46953"/>
                    </a:lnTo>
                    <a:cubicBezTo>
                      <a:pt x="1056159" y="27214"/>
                      <a:pt x="1006523" y="11499"/>
                      <a:pt x="955737" y="0"/>
                    </a:cubicBezTo>
                    <a:lnTo>
                      <a:pt x="102339" y="238024"/>
                    </a:lnTo>
                    <a:cubicBezTo>
                      <a:pt x="64776" y="274053"/>
                      <a:pt x="30663" y="313149"/>
                      <a:pt x="0" y="35473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6" name="Freeform: Shape 13">
                <a:extLst>
                  <a:ext uri="{FF2B5EF4-FFF2-40B4-BE49-F238E27FC236}">
                    <a16:creationId xmlns:a16="http://schemas.microsoft.com/office/drawing/2014/main" id="{0ACCBE6E-87E0-9D5F-0B58-F016D0F39ABA}"/>
                  </a:ext>
                </a:extLst>
              </p:cNvPr>
              <p:cNvSpPr/>
              <p:nvPr/>
            </p:nvSpPr>
            <p:spPr>
              <a:xfrm>
                <a:off x="10615906" y="826847"/>
                <a:ext cx="1766288" cy="568037"/>
              </a:xfrm>
              <a:custGeom>
                <a:avLst/>
                <a:gdLst>
                  <a:gd name="connsiteX0" fmla="*/ 1723168 w 1766288"/>
                  <a:gd name="connsiteY0" fmla="*/ 0 h 568037"/>
                  <a:gd name="connsiteX1" fmla="*/ 82 w 1766288"/>
                  <a:gd name="connsiteY1" fmla="*/ 480456 h 568037"/>
                  <a:gd name="connsiteX2" fmla="*/ 2957 w 1766288"/>
                  <a:gd name="connsiteY2" fmla="*/ 568038 h 568037"/>
                  <a:gd name="connsiteX3" fmla="*/ 1766289 w 1766288"/>
                  <a:gd name="connsiteY3" fmla="*/ 76467 h 568037"/>
                  <a:gd name="connsiteX4" fmla="*/ 1723168 w 1766288"/>
                  <a:gd name="connsiteY4" fmla="*/ 0 h 5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6288" h="568037">
                    <a:moveTo>
                      <a:pt x="1723168" y="0"/>
                    </a:moveTo>
                    <a:lnTo>
                      <a:pt x="82" y="480456"/>
                    </a:lnTo>
                    <a:cubicBezTo>
                      <a:pt x="-301" y="509394"/>
                      <a:pt x="657" y="538716"/>
                      <a:pt x="2957" y="568038"/>
                    </a:cubicBezTo>
                    <a:lnTo>
                      <a:pt x="1766289" y="76467"/>
                    </a:lnTo>
                    <a:cubicBezTo>
                      <a:pt x="1752874" y="50019"/>
                      <a:pt x="1738692" y="24722"/>
                      <a:pt x="172316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7" name="Freeform: Shape 14">
                <a:extLst>
                  <a:ext uri="{FF2B5EF4-FFF2-40B4-BE49-F238E27FC236}">
                    <a16:creationId xmlns:a16="http://schemas.microsoft.com/office/drawing/2014/main" id="{BC3EBE50-985D-7FAE-56FE-3A4EEB87B6F8}"/>
                  </a:ext>
                </a:extLst>
              </p:cNvPr>
              <p:cNvSpPr/>
              <p:nvPr/>
            </p:nvSpPr>
            <p:spPr>
              <a:xfrm>
                <a:off x="10649909" y="513506"/>
                <a:ext cx="1454015" cy="558838"/>
              </a:xfrm>
              <a:custGeom>
                <a:avLst/>
                <a:gdLst>
                  <a:gd name="connsiteX0" fmla="*/ 1454016 w 1454015"/>
                  <a:gd name="connsiteY0" fmla="*/ 59027 h 558838"/>
                  <a:gd name="connsiteX1" fmla="*/ 1363942 w 1454015"/>
                  <a:gd name="connsiteY1" fmla="*/ 0 h 558838"/>
                  <a:gd name="connsiteX2" fmla="*/ 34880 w 1454015"/>
                  <a:gd name="connsiteY2" fmla="*/ 456883 h 558838"/>
                  <a:gd name="connsiteX3" fmla="*/ 0 w 1454015"/>
                  <a:gd name="connsiteY3" fmla="*/ 558839 h 558838"/>
                  <a:gd name="connsiteX4" fmla="*/ 1454016 w 1454015"/>
                  <a:gd name="connsiteY4" fmla="*/ 59027 h 55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015" h="558838">
                    <a:moveTo>
                      <a:pt x="1454016" y="59027"/>
                    </a:moveTo>
                    <a:cubicBezTo>
                      <a:pt x="1425077" y="37563"/>
                      <a:pt x="1394989" y="18015"/>
                      <a:pt x="1363942" y="0"/>
                    </a:cubicBezTo>
                    <a:lnTo>
                      <a:pt x="34880" y="456883"/>
                    </a:lnTo>
                    <a:cubicBezTo>
                      <a:pt x="21273" y="490038"/>
                      <a:pt x="9582" y="524151"/>
                      <a:pt x="0" y="558839"/>
                    </a:cubicBezTo>
                    <a:lnTo>
                      <a:pt x="1454016" y="59027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8" name="Freeform: Shape 15">
                <a:extLst>
                  <a:ext uri="{FF2B5EF4-FFF2-40B4-BE49-F238E27FC236}">
                    <a16:creationId xmlns:a16="http://schemas.microsoft.com/office/drawing/2014/main" id="{F561FEF8-50B1-F844-34BE-C8589C632A1A}"/>
                  </a:ext>
                </a:extLst>
              </p:cNvPr>
              <p:cNvSpPr/>
              <p:nvPr/>
            </p:nvSpPr>
            <p:spPr>
              <a:xfrm>
                <a:off x="10620971" y="639609"/>
                <a:ext cx="1598899" cy="583944"/>
              </a:xfrm>
              <a:custGeom>
                <a:avLst/>
                <a:gdLst>
                  <a:gd name="connsiteX0" fmla="*/ 0 w 1598899"/>
                  <a:gd name="connsiteY0" fmla="*/ 583944 h 583944"/>
                  <a:gd name="connsiteX1" fmla="*/ 1598900 w 1598899"/>
                  <a:gd name="connsiteY1" fmla="*/ 34496 h 583944"/>
                  <a:gd name="connsiteX2" fmla="*/ 1563829 w 1598899"/>
                  <a:gd name="connsiteY2" fmla="*/ 0 h 583944"/>
                  <a:gd name="connsiteX3" fmla="*/ 6516 w 1598899"/>
                  <a:gd name="connsiteY3" fmla="*/ 535075 h 583944"/>
                  <a:gd name="connsiteX4" fmla="*/ 0 w 1598899"/>
                  <a:gd name="connsiteY4" fmla="*/ 583944 h 5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899" h="583944">
                    <a:moveTo>
                      <a:pt x="0" y="583944"/>
                    </a:moveTo>
                    <a:lnTo>
                      <a:pt x="1598900" y="34496"/>
                    </a:lnTo>
                    <a:cubicBezTo>
                      <a:pt x="1587401" y="22614"/>
                      <a:pt x="1575711" y="11307"/>
                      <a:pt x="1563829" y="0"/>
                    </a:cubicBezTo>
                    <a:lnTo>
                      <a:pt x="6516" y="535075"/>
                    </a:lnTo>
                    <a:cubicBezTo>
                      <a:pt x="3833" y="551365"/>
                      <a:pt x="1725" y="567655"/>
                      <a:pt x="0" y="583944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49" name="Freeform: Shape 16">
                <a:extLst>
                  <a:ext uri="{FF2B5EF4-FFF2-40B4-BE49-F238E27FC236}">
                    <a16:creationId xmlns:a16="http://schemas.microsoft.com/office/drawing/2014/main" id="{A81C2318-DEC1-9F94-16F6-8F579059FF01}"/>
                  </a:ext>
                </a:extLst>
              </p:cNvPr>
              <p:cNvSpPr/>
              <p:nvPr/>
            </p:nvSpPr>
            <p:spPr>
              <a:xfrm>
                <a:off x="10774479" y="1269548"/>
                <a:ext cx="1706562" cy="644695"/>
              </a:xfrm>
              <a:custGeom>
                <a:avLst/>
                <a:gdLst>
                  <a:gd name="connsiteX0" fmla="*/ 53661 w 1706562"/>
                  <a:gd name="connsiteY0" fmla="*/ 644696 h 644695"/>
                  <a:gd name="connsiteX1" fmla="*/ 1705838 w 1706562"/>
                  <a:gd name="connsiteY1" fmla="*/ 89498 h 644695"/>
                  <a:gd name="connsiteX2" fmla="*/ 1705072 w 1706562"/>
                  <a:gd name="connsiteY2" fmla="*/ 0 h 644695"/>
                  <a:gd name="connsiteX3" fmla="*/ 0 w 1706562"/>
                  <a:gd name="connsiteY3" fmla="*/ 573021 h 644695"/>
                  <a:gd name="connsiteX4" fmla="*/ 53661 w 1706562"/>
                  <a:gd name="connsiteY4" fmla="*/ 644696 h 64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6562" h="644695">
                    <a:moveTo>
                      <a:pt x="53661" y="644696"/>
                    </a:moveTo>
                    <a:lnTo>
                      <a:pt x="1705838" y="89498"/>
                    </a:lnTo>
                    <a:cubicBezTo>
                      <a:pt x="1706988" y="59793"/>
                      <a:pt x="1706796" y="30088"/>
                      <a:pt x="1705072" y="0"/>
                    </a:cubicBezTo>
                    <a:lnTo>
                      <a:pt x="0" y="573021"/>
                    </a:lnTo>
                    <a:cubicBezTo>
                      <a:pt x="17056" y="597743"/>
                      <a:pt x="34880" y="621699"/>
                      <a:pt x="53661" y="64469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0" name="Freeform: Shape 17">
                <a:extLst>
                  <a:ext uri="{FF2B5EF4-FFF2-40B4-BE49-F238E27FC236}">
                    <a16:creationId xmlns:a16="http://schemas.microsoft.com/office/drawing/2014/main" id="{B1F954F3-9707-B981-A600-772AD0AB5578}"/>
                  </a:ext>
                </a:extLst>
              </p:cNvPr>
              <p:cNvSpPr/>
              <p:nvPr/>
            </p:nvSpPr>
            <p:spPr>
              <a:xfrm>
                <a:off x="10633044" y="972881"/>
                <a:ext cx="1808560" cy="608858"/>
              </a:xfrm>
              <a:custGeom>
                <a:avLst/>
                <a:gdLst>
                  <a:gd name="connsiteX0" fmla="*/ 0 w 1808560"/>
                  <a:gd name="connsiteY0" fmla="*/ 526259 h 608858"/>
                  <a:gd name="connsiteX1" fmla="*/ 17248 w 1808560"/>
                  <a:gd name="connsiteY1" fmla="*/ 599084 h 608858"/>
                  <a:gd name="connsiteX2" fmla="*/ 20123 w 1808560"/>
                  <a:gd name="connsiteY2" fmla="*/ 608858 h 608858"/>
                  <a:gd name="connsiteX3" fmla="*/ 1808560 w 1808560"/>
                  <a:gd name="connsiteY3" fmla="*/ 80300 h 608858"/>
                  <a:gd name="connsiteX4" fmla="*/ 1780388 w 1808560"/>
                  <a:gd name="connsiteY4" fmla="*/ 0 h 608858"/>
                  <a:gd name="connsiteX5" fmla="*/ 0 w 1808560"/>
                  <a:gd name="connsiteY5" fmla="*/ 526259 h 60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8560" h="608858">
                    <a:moveTo>
                      <a:pt x="0" y="526259"/>
                    </a:moveTo>
                    <a:cubicBezTo>
                      <a:pt x="4791" y="550598"/>
                      <a:pt x="10540" y="574937"/>
                      <a:pt x="17248" y="599084"/>
                    </a:cubicBezTo>
                    <a:cubicBezTo>
                      <a:pt x="18206" y="602342"/>
                      <a:pt x="19165" y="605600"/>
                      <a:pt x="20123" y="608858"/>
                    </a:cubicBezTo>
                    <a:lnTo>
                      <a:pt x="1808560" y="80300"/>
                    </a:lnTo>
                    <a:cubicBezTo>
                      <a:pt x="1800320" y="52894"/>
                      <a:pt x="1790929" y="26064"/>
                      <a:pt x="1780388" y="0"/>
                    </a:cubicBezTo>
                    <a:lnTo>
                      <a:pt x="0" y="526259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1" name="Freeform: Shape 18">
                <a:extLst>
                  <a:ext uri="{FF2B5EF4-FFF2-40B4-BE49-F238E27FC236}">
                    <a16:creationId xmlns:a16="http://schemas.microsoft.com/office/drawing/2014/main" id="{B5401604-911A-1154-FBAD-E76337631701}"/>
                  </a:ext>
                </a:extLst>
              </p:cNvPr>
              <p:cNvSpPr/>
              <p:nvPr/>
            </p:nvSpPr>
            <p:spPr>
              <a:xfrm>
                <a:off x="10682297" y="1140571"/>
                <a:ext cx="1788629" cy="567271"/>
              </a:xfrm>
              <a:custGeom>
                <a:avLst/>
                <a:gdLst>
                  <a:gd name="connsiteX0" fmla="*/ 0 w 1788629"/>
                  <a:gd name="connsiteY0" fmla="*/ 526451 h 567271"/>
                  <a:gd name="connsiteX1" fmla="*/ 17248 w 1788629"/>
                  <a:gd name="connsiteY1" fmla="*/ 567271 h 567271"/>
                  <a:gd name="connsiteX2" fmla="*/ 1788629 w 1788629"/>
                  <a:gd name="connsiteY2" fmla="*/ 43695 h 567271"/>
                  <a:gd name="connsiteX3" fmla="*/ 1780963 w 1788629"/>
                  <a:gd name="connsiteY3" fmla="*/ 0 h 567271"/>
                  <a:gd name="connsiteX4" fmla="*/ 0 w 1788629"/>
                  <a:gd name="connsiteY4" fmla="*/ 526451 h 56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629" h="567271">
                    <a:moveTo>
                      <a:pt x="0" y="526451"/>
                    </a:moveTo>
                    <a:cubicBezTo>
                      <a:pt x="5558" y="540249"/>
                      <a:pt x="11307" y="553856"/>
                      <a:pt x="17248" y="567271"/>
                    </a:cubicBezTo>
                    <a:lnTo>
                      <a:pt x="1788629" y="43695"/>
                    </a:lnTo>
                    <a:cubicBezTo>
                      <a:pt x="1786521" y="29130"/>
                      <a:pt x="1784030" y="14565"/>
                      <a:pt x="1780963" y="0"/>
                    </a:cubicBezTo>
                    <a:lnTo>
                      <a:pt x="0" y="526451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2" name="Freeform: Shape 19">
                <a:extLst>
                  <a:ext uri="{FF2B5EF4-FFF2-40B4-BE49-F238E27FC236}">
                    <a16:creationId xmlns:a16="http://schemas.microsoft.com/office/drawing/2014/main" id="{039EBED7-4AD1-8222-5831-250FCDBF34FB}"/>
                  </a:ext>
                </a:extLst>
              </p:cNvPr>
              <p:cNvSpPr/>
              <p:nvPr/>
            </p:nvSpPr>
            <p:spPr>
              <a:xfrm>
                <a:off x="11195908" y="1894313"/>
                <a:ext cx="1088547" cy="338062"/>
              </a:xfrm>
              <a:custGeom>
                <a:avLst/>
                <a:gdLst>
                  <a:gd name="connsiteX0" fmla="*/ 1088548 w 1088547"/>
                  <a:gd name="connsiteY0" fmla="*/ 0 h 338062"/>
                  <a:gd name="connsiteX1" fmla="*/ 0 w 1088547"/>
                  <a:gd name="connsiteY1" fmla="*/ 290535 h 338062"/>
                  <a:gd name="connsiteX2" fmla="*/ 151783 w 1088547"/>
                  <a:gd name="connsiteY2" fmla="*/ 338063 h 338062"/>
                  <a:gd name="connsiteX3" fmla="*/ 980651 w 1088547"/>
                  <a:gd name="connsiteY3" fmla="*/ 116904 h 338062"/>
                  <a:gd name="connsiteX4" fmla="*/ 1088548 w 1088547"/>
                  <a:gd name="connsiteY4" fmla="*/ 0 h 33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547" h="338062">
                    <a:moveTo>
                      <a:pt x="1088548" y="0"/>
                    </a:moveTo>
                    <a:lnTo>
                      <a:pt x="0" y="290535"/>
                    </a:lnTo>
                    <a:cubicBezTo>
                      <a:pt x="49061" y="310658"/>
                      <a:pt x="99847" y="326564"/>
                      <a:pt x="151783" y="338063"/>
                    </a:cubicBezTo>
                    <a:lnTo>
                      <a:pt x="980651" y="116904"/>
                    </a:lnTo>
                    <a:cubicBezTo>
                      <a:pt x="1019938" y="80874"/>
                      <a:pt x="1056159" y="41779"/>
                      <a:pt x="108854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3" name="Freeform: Shape 20">
                <a:extLst>
                  <a:ext uri="{FF2B5EF4-FFF2-40B4-BE49-F238E27FC236}">
                    <a16:creationId xmlns:a16="http://schemas.microsoft.com/office/drawing/2014/main" id="{E1C63FA7-26D8-1EBF-855E-DDAF9333B009}"/>
                  </a:ext>
                </a:extLst>
              </p:cNvPr>
              <p:cNvSpPr/>
              <p:nvPr/>
            </p:nvSpPr>
            <p:spPr>
              <a:xfrm>
                <a:off x="10869152" y="1428614"/>
                <a:ext cx="1605990" cy="598509"/>
              </a:xfrm>
              <a:custGeom>
                <a:avLst/>
                <a:gdLst>
                  <a:gd name="connsiteX0" fmla="*/ 0 w 1605990"/>
                  <a:gd name="connsiteY0" fmla="*/ 532008 h 598509"/>
                  <a:gd name="connsiteX1" fmla="*/ 69567 w 1605990"/>
                  <a:gd name="connsiteY1" fmla="*/ 598510 h 598509"/>
                  <a:gd name="connsiteX2" fmla="*/ 1590084 w 1605990"/>
                  <a:gd name="connsiteY2" fmla="*/ 94865 h 598509"/>
                  <a:gd name="connsiteX3" fmla="*/ 1605991 w 1605990"/>
                  <a:gd name="connsiteY3" fmla="*/ 0 h 598509"/>
                  <a:gd name="connsiteX4" fmla="*/ 0 w 1605990"/>
                  <a:gd name="connsiteY4" fmla="*/ 532008 h 59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990" h="598509">
                    <a:moveTo>
                      <a:pt x="0" y="532008"/>
                    </a:moveTo>
                    <a:cubicBezTo>
                      <a:pt x="22039" y="555389"/>
                      <a:pt x="45228" y="577620"/>
                      <a:pt x="69567" y="598510"/>
                    </a:cubicBezTo>
                    <a:lnTo>
                      <a:pt x="1590084" y="94865"/>
                    </a:lnTo>
                    <a:cubicBezTo>
                      <a:pt x="1596983" y="63626"/>
                      <a:pt x="1602349" y="32005"/>
                      <a:pt x="1605991" y="0"/>
                    </a:cubicBezTo>
                    <a:lnTo>
                      <a:pt x="0" y="532008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4" name="Freeform: Shape 21">
                <a:extLst>
                  <a:ext uri="{FF2B5EF4-FFF2-40B4-BE49-F238E27FC236}">
                    <a16:creationId xmlns:a16="http://schemas.microsoft.com/office/drawing/2014/main" id="{ACCFA333-6435-85E0-5E15-02AE2876F3E3}"/>
                  </a:ext>
                </a:extLst>
              </p:cNvPr>
              <p:cNvSpPr/>
              <p:nvPr/>
            </p:nvSpPr>
            <p:spPr>
              <a:xfrm>
                <a:off x="11024768" y="1627734"/>
                <a:ext cx="1404762" cy="495787"/>
              </a:xfrm>
              <a:custGeom>
                <a:avLst/>
                <a:gdLst>
                  <a:gd name="connsiteX0" fmla="*/ 0 w 1404762"/>
                  <a:gd name="connsiteY0" fmla="*/ 465316 h 495787"/>
                  <a:gd name="connsiteX1" fmla="*/ 47911 w 1404762"/>
                  <a:gd name="connsiteY1" fmla="*/ 495787 h 495787"/>
                  <a:gd name="connsiteX2" fmla="*/ 1384448 w 1404762"/>
                  <a:gd name="connsiteY2" fmla="*/ 53086 h 495787"/>
                  <a:gd name="connsiteX3" fmla="*/ 1404763 w 1404762"/>
                  <a:gd name="connsiteY3" fmla="*/ 0 h 495787"/>
                  <a:gd name="connsiteX4" fmla="*/ 0 w 1404762"/>
                  <a:gd name="connsiteY4" fmla="*/ 465316 h 49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762" h="495787">
                    <a:moveTo>
                      <a:pt x="0" y="465316"/>
                    </a:moveTo>
                    <a:cubicBezTo>
                      <a:pt x="15715" y="475856"/>
                      <a:pt x="31622" y="486205"/>
                      <a:pt x="47911" y="495787"/>
                    </a:cubicBezTo>
                    <a:lnTo>
                      <a:pt x="1384448" y="53086"/>
                    </a:lnTo>
                    <a:cubicBezTo>
                      <a:pt x="1391731" y="35646"/>
                      <a:pt x="1398439" y="18015"/>
                      <a:pt x="1404763" y="0"/>
                    </a:cubicBezTo>
                    <a:lnTo>
                      <a:pt x="0" y="465316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42" name="Freeform: Shape 9">
              <a:extLst>
                <a:ext uri="{FF2B5EF4-FFF2-40B4-BE49-F238E27FC236}">
                  <a16:creationId xmlns:a16="http://schemas.microsoft.com/office/drawing/2014/main" id="{7F013F30-2CBC-A01F-7FB2-610F36B08E39}"/>
                </a:ext>
              </a:extLst>
            </p:cNvPr>
            <p:cNvSpPr/>
            <p:nvPr/>
          </p:nvSpPr>
          <p:spPr>
            <a:xfrm>
              <a:off x="10615561" y="790243"/>
              <a:ext cx="1813970" cy="1464392"/>
            </a:xfrm>
            <a:custGeom>
              <a:avLst/>
              <a:gdLst>
                <a:gd name="connsiteX0" fmla="*/ 149527 w 1813970"/>
                <a:gd name="connsiteY0" fmla="*/ 555581 h 1464392"/>
                <a:gd name="connsiteX1" fmla="*/ 166584 w 1813970"/>
                <a:gd name="connsiteY1" fmla="*/ 0 h 1464392"/>
                <a:gd name="connsiteX2" fmla="*/ 34540 w 1813970"/>
                <a:gd name="connsiteY2" fmla="*/ 782106 h 1464392"/>
                <a:gd name="connsiteX3" fmla="*/ 1183264 w 1813970"/>
                <a:gd name="connsiteY3" fmla="*/ 1429868 h 1464392"/>
                <a:gd name="connsiteX4" fmla="*/ 1813970 w 1813970"/>
                <a:gd name="connsiteY4" fmla="*/ 836725 h 1464392"/>
                <a:gd name="connsiteX5" fmla="*/ 1298252 w 1813970"/>
                <a:gd name="connsiteY5" fmla="*/ 1203343 h 1464392"/>
                <a:gd name="connsiteX6" fmla="*/ 149527 w 1813970"/>
                <a:gd name="connsiteY6" fmla="*/ 555581 h 146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92">
                  <a:moveTo>
                    <a:pt x="149527" y="555581"/>
                  </a:moveTo>
                  <a:cubicBezTo>
                    <a:pt x="96633" y="365660"/>
                    <a:pt x="106407" y="173056"/>
                    <a:pt x="166584" y="0"/>
                  </a:cubicBezTo>
                  <a:cubicBezTo>
                    <a:pt x="14034" y="220009"/>
                    <a:pt x="-43077" y="503836"/>
                    <a:pt x="34540" y="782106"/>
                  </a:cubicBezTo>
                  <a:cubicBezTo>
                    <a:pt x="172908" y="1278277"/>
                    <a:pt x="687093" y="1568237"/>
                    <a:pt x="1183264" y="1429868"/>
                  </a:cubicBezTo>
                  <a:cubicBezTo>
                    <a:pt x="1489514" y="1344586"/>
                    <a:pt x="1716997" y="1115953"/>
                    <a:pt x="1813970" y="836725"/>
                  </a:cubicBezTo>
                  <a:cubicBezTo>
                    <a:pt x="1694383" y="1009206"/>
                    <a:pt x="1516153" y="1142591"/>
                    <a:pt x="1298252" y="1203343"/>
                  </a:cubicBezTo>
                  <a:cubicBezTo>
                    <a:pt x="802273" y="1341711"/>
                    <a:pt x="287896" y="1051560"/>
                    <a:pt x="149527" y="555581"/>
                  </a:cubicBezTo>
                  <a:close/>
                </a:path>
              </a:pathLst>
            </a:custGeom>
            <a:solidFill>
              <a:srgbClr val="D25B30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3" name="Freeform: Shape 10">
              <a:extLst>
                <a:ext uri="{FF2B5EF4-FFF2-40B4-BE49-F238E27FC236}">
                  <a16:creationId xmlns:a16="http://schemas.microsoft.com/office/drawing/2014/main" id="{87407A23-7B89-8F33-CDC3-11A5053DC756}"/>
                </a:ext>
              </a:extLst>
            </p:cNvPr>
            <p:cNvSpPr/>
            <p:nvPr/>
          </p:nvSpPr>
          <p:spPr>
            <a:xfrm>
              <a:off x="10667157" y="388922"/>
              <a:ext cx="1813970" cy="1464379"/>
            </a:xfrm>
            <a:custGeom>
              <a:avLst/>
              <a:gdLst>
                <a:gd name="connsiteX0" fmla="*/ 1664443 w 1813970"/>
                <a:gd name="connsiteY0" fmla="*/ 908798 h 1464379"/>
                <a:gd name="connsiteX1" fmla="*/ 1647386 w 1813970"/>
                <a:gd name="connsiteY1" fmla="*/ 1464379 h 1464379"/>
                <a:gd name="connsiteX2" fmla="*/ 1779430 w 1813970"/>
                <a:gd name="connsiteY2" fmla="*/ 682273 h 1464379"/>
                <a:gd name="connsiteX3" fmla="*/ 630706 w 1813970"/>
                <a:gd name="connsiteY3" fmla="*/ 34511 h 1464379"/>
                <a:gd name="connsiteX4" fmla="*/ 0 w 1813970"/>
                <a:gd name="connsiteY4" fmla="*/ 627654 h 1464379"/>
                <a:gd name="connsiteX5" fmla="*/ 515718 w 1813970"/>
                <a:gd name="connsiteY5" fmla="*/ 261036 h 1464379"/>
                <a:gd name="connsiteX6" fmla="*/ 1664443 w 1813970"/>
                <a:gd name="connsiteY6" fmla="*/ 908798 h 14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79">
                  <a:moveTo>
                    <a:pt x="1664443" y="908798"/>
                  </a:moveTo>
                  <a:cubicBezTo>
                    <a:pt x="1717337" y="1098719"/>
                    <a:pt x="1707563" y="1291323"/>
                    <a:pt x="1647386" y="1464379"/>
                  </a:cubicBezTo>
                  <a:cubicBezTo>
                    <a:pt x="1799936" y="1244370"/>
                    <a:pt x="1857047" y="960543"/>
                    <a:pt x="1779430" y="682273"/>
                  </a:cubicBezTo>
                  <a:cubicBezTo>
                    <a:pt x="1641254" y="186294"/>
                    <a:pt x="1126877" y="-103857"/>
                    <a:pt x="630706" y="34511"/>
                  </a:cubicBezTo>
                  <a:cubicBezTo>
                    <a:pt x="324648" y="119793"/>
                    <a:pt x="96973" y="348426"/>
                    <a:pt x="0" y="627654"/>
                  </a:cubicBezTo>
                  <a:cubicBezTo>
                    <a:pt x="119587" y="455173"/>
                    <a:pt x="297817" y="321788"/>
                    <a:pt x="515718" y="261036"/>
                  </a:cubicBezTo>
                  <a:cubicBezTo>
                    <a:pt x="1011889" y="122668"/>
                    <a:pt x="1526075" y="412628"/>
                    <a:pt x="1664443" y="908798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id="{9EBD1CCB-CBB4-9C95-6C78-B42FC752C29E}"/>
                </a:ext>
              </a:extLst>
            </p:cNvPr>
            <p:cNvSpPr/>
            <p:nvPr/>
          </p:nvSpPr>
          <p:spPr>
            <a:xfrm>
              <a:off x="10128276" y="768653"/>
              <a:ext cx="2832852" cy="1079427"/>
            </a:xfrm>
            <a:custGeom>
              <a:avLst/>
              <a:gdLst>
                <a:gd name="connsiteX0" fmla="*/ 2179752 w 2832852"/>
                <a:gd name="connsiteY0" fmla="*/ 8366 h 1079427"/>
                <a:gd name="connsiteX1" fmla="*/ 2242611 w 2832852"/>
                <a:gd name="connsiteY1" fmla="*/ 110896 h 1079427"/>
                <a:gd name="connsiteX2" fmla="*/ 2488110 w 2832852"/>
                <a:gd name="connsiteY2" fmla="*/ 161107 h 1079427"/>
                <a:gd name="connsiteX3" fmla="*/ 2322911 w 2832852"/>
                <a:gd name="connsiteY3" fmla="*/ 320748 h 1079427"/>
                <a:gd name="connsiteX4" fmla="*/ 1447090 w 2832852"/>
                <a:gd name="connsiteY4" fmla="*/ 650762 h 1079427"/>
                <a:gd name="connsiteX5" fmla="*/ 526999 w 2832852"/>
                <a:gd name="connsiteY5" fmla="*/ 821518 h 1079427"/>
                <a:gd name="connsiteX6" fmla="*/ 303157 w 2832852"/>
                <a:gd name="connsiteY6" fmla="*/ 770349 h 1079427"/>
                <a:gd name="connsiteX7" fmla="*/ 487137 w 2832852"/>
                <a:gd name="connsiteY7" fmla="*/ 600359 h 1079427"/>
                <a:gd name="connsiteX8" fmla="*/ 487904 w 2832852"/>
                <a:gd name="connsiteY8" fmla="*/ 480197 h 1079427"/>
                <a:gd name="connsiteX9" fmla="*/ 3807 w 2832852"/>
                <a:gd name="connsiteY9" fmla="*/ 933631 h 1079427"/>
                <a:gd name="connsiteX10" fmla="*/ 646969 w 2832852"/>
                <a:gd name="connsiteY10" fmla="*/ 1071616 h 1079427"/>
                <a:gd name="connsiteX11" fmla="*/ 1519149 w 2832852"/>
                <a:gd name="connsiteY11" fmla="*/ 908717 h 1079427"/>
                <a:gd name="connsiteX12" fmla="*/ 2349933 w 2832852"/>
                <a:gd name="connsiteY12" fmla="*/ 596718 h 1079427"/>
                <a:gd name="connsiteX13" fmla="*/ 2829047 w 2832852"/>
                <a:gd name="connsiteY13" fmla="*/ 145776 h 1079427"/>
                <a:gd name="connsiteX14" fmla="*/ 2179752 w 2832852"/>
                <a:gd name="connsiteY14" fmla="*/ 8366 h 107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2852" h="1079427">
                  <a:moveTo>
                    <a:pt x="2179752" y="8366"/>
                  </a:moveTo>
                  <a:cubicBezTo>
                    <a:pt x="2202749" y="40945"/>
                    <a:pt x="2223830" y="75058"/>
                    <a:pt x="2242611" y="110896"/>
                  </a:cubicBezTo>
                  <a:cubicBezTo>
                    <a:pt x="2386154" y="103997"/>
                    <a:pt x="2476611" y="119903"/>
                    <a:pt x="2488110" y="161107"/>
                  </a:cubicBezTo>
                  <a:cubicBezTo>
                    <a:pt x="2499033" y="200203"/>
                    <a:pt x="2437324" y="256547"/>
                    <a:pt x="2322911" y="320748"/>
                  </a:cubicBezTo>
                  <a:cubicBezTo>
                    <a:pt x="2139123" y="423854"/>
                    <a:pt x="1819266" y="547082"/>
                    <a:pt x="1447090" y="650762"/>
                  </a:cubicBezTo>
                  <a:cubicBezTo>
                    <a:pt x="1074914" y="754442"/>
                    <a:pt x="737618" y="814619"/>
                    <a:pt x="526999" y="821518"/>
                  </a:cubicBezTo>
                  <a:cubicBezTo>
                    <a:pt x="396105" y="825735"/>
                    <a:pt x="314081" y="809445"/>
                    <a:pt x="303157" y="770349"/>
                  </a:cubicBezTo>
                  <a:cubicBezTo>
                    <a:pt x="291658" y="729145"/>
                    <a:pt x="360843" y="668585"/>
                    <a:pt x="487137" y="600359"/>
                  </a:cubicBezTo>
                  <a:cubicBezTo>
                    <a:pt x="484837" y="559922"/>
                    <a:pt x="485029" y="519868"/>
                    <a:pt x="487904" y="480197"/>
                  </a:cubicBezTo>
                  <a:cubicBezTo>
                    <a:pt x="162873" y="643288"/>
                    <a:pt x="-29923" y="812703"/>
                    <a:pt x="3807" y="933631"/>
                  </a:cubicBezTo>
                  <a:cubicBezTo>
                    <a:pt x="37345" y="1053793"/>
                    <a:pt x="287442" y="1099213"/>
                    <a:pt x="646969" y="1071616"/>
                  </a:cubicBezTo>
                  <a:cubicBezTo>
                    <a:pt x="896875" y="1052451"/>
                    <a:pt x="1199484" y="998024"/>
                    <a:pt x="1519149" y="908717"/>
                  </a:cubicBezTo>
                  <a:cubicBezTo>
                    <a:pt x="1838814" y="819410"/>
                    <a:pt x="2126091" y="709597"/>
                    <a:pt x="2349933" y="596718"/>
                  </a:cubicBezTo>
                  <a:cubicBezTo>
                    <a:pt x="2672089" y="434394"/>
                    <a:pt x="2862585" y="266129"/>
                    <a:pt x="2829047" y="145776"/>
                  </a:cubicBezTo>
                  <a:cubicBezTo>
                    <a:pt x="2795318" y="24847"/>
                    <a:pt x="2542729" y="-20381"/>
                    <a:pt x="2179752" y="8366"/>
                  </a:cubicBezTo>
                  <a:close/>
                </a:path>
              </a:pathLst>
            </a:custGeom>
            <a:solidFill>
              <a:srgbClr val="BE6748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5" name="Graphic 241">
            <a:extLst>
              <a:ext uri="{FF2B5EF4-FFF2-40B4-BE49-F238E27FC236}">
                <a16:creationId xmlns:a16="http://schemas.microsoft.com/office/drawing/2014/main" id="{D64A35C9-5180-ED50-2A4B-01116F9D873A}"/>
              </a:ext>
            </a:extLst>
          </p:cNvPr>
          <p:cNvGrpSpPr/>
          <p:nvPr/>
        </p:nvGrpSpPr>
        <p:grpSpPr>
          <a:xfrm rot="1433983">
            <a:off x="7606425" y="1028261"/>
            <a:ext cx="159704" cy="157829"/>
            <a:chOff x="2434505" y="2932122"/>
            <a:chExt cx="322656" cy="318867"/>
          </a:xfrm>
        </p:grpSpPr>
        <p:sp>
          <p:nvSpPr>
            <p:cNvPr id="56" name="Freeform: Shape 67">
              <a:extLst>
                <a:ext uri="{FF2B5EF4-FFF2-40B4-BE49-F238E27FC236}">
                  <a16:creationId xmlns:a16="http://schemas.microsoft.com/office/drawing/2014/main" id="{04CD49E0-4784-15EB-EF2F-243EDCC796D1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7" name="Freeform: Shape 68">
              <a:extLst>
                <a:ext uri="{FF2B5EF4-FFF2-40B4-BE49-F238E27FC236}">
                  <a16:creationId xmlns:a16="http://schemas.microsoft.com/office/drawing/2014/main" id="{5C43FAE6-26DE-0120-6968-C31DA115C57D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8" name="Graphic 241">
            <a:extLst>
              <a:ext uri="{FF2B5EF4-FFF2-40B4-BE49-F238E27FC236}">
                <a16:creationId xmlns:a16="http://schemas.microsoft.com/office/drawing/2014/main" id="{2730B07C-6AFC-FCFB-EF89-F3938008CE71}"/>
              </a:ext>
            </a:extLst>
          </p:cNvPr>
          <p:cNvGrpSpPr/>
          <p:nvPr/>
        </p:nvGrpSpPr>
        <p:grpSpPr>
          <a:xfrm>
            <a:off x="1607153" y="237434"/>
            <a:ext cx="241992" cy="239150"/>
            <a:chOff x="2434505" y="2932122"/>
            <a:chExt cx="322656" cy="318867"/>
          </a:xfrm>
        </p:grpSpPr>
        <p:sp>
          <p:nvSpPr>
            <p:cNvPr id="59" name="Freeform: Shape 64">
              <a:extLst>
                <a:ext uri="{FF2B5EF4-FFF2-40B4-BE49-F238E27FC236}">
                  <a16:creationId xmlns:a16="http://schemas.microsoft.com/office/drawing/2014/main" id="{12CB9A6B-F84C-0A3D-1064-D50C91157DAA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0" name="Freeform: Shape 65">
              <a:extLst>
                <a:ext uri="{FF2B5EF4-FFF2-40B4-BE49-F238E27FC236}">
                  <a16:creationId xmlns:a16="http://schemas.microsoft.com/office/drawing/2014/main" id="{1040D0E5-52CB-273A-3380-80446E6CEA87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pic>
        <p:nvPicPr>
          <p:cNvPr id="61" name="Graphic 47">
            <a:extLst>
              <a:ext uri="{FF2B5EF4-FFF2-40B4-BE49-F238E27FC236}">
                <a16:creationId xmlns:a16="http://schemas.microsoft.com/office/drawing/2014/main" id="{F68D5BE3-7699-AFE7-1F0D-28AC1BEB2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8182" y="1708729"/>
            <a:ext cx="464081" cy="464081"/>
          </a:xfrm>
          <a:prstGeom prst="rect">
            <a:avLst/>
          </a:prstGeom>
        </p:spPr>
      </p:pic>
      <p:sp>
        <p:nvSpPr>
          <p:cNvPr id="62" name="Graphic 10">
            <a:extLst>
              <a:ext uri="{FF2B5EF4-FFF2-40B4-BE49-F238E27FC236}">
                <a16:creationId xmlns:a16="http://schemas.microsoft.com/office/drawing/2014/main" id="{8C6D7D32-060E-69D6-7508-F961C1E8C07D}"/>
              </a:ext>
            </a:extLst>
          </p:cNvPr>
          <p:cNvSpPr/>
          <p:nvPr/>
        </p:nvSpPr>
        <p:spPr>
          <a:xfrm rot="1370751">
            <a:off x="2714253" y="2309457"/>
            <a:ext cx="209669" cy="199382"/>
          </a:xfrm>
          <a:custGeom>
            <a:avLst/>
            <a:gdLst>
              <a:gd name="connsiteX0" fmla="*/ 139732 w 279558"/>
              <a:gd name="connsiteY0" fmla="*/ 0 h 265842"/>
              <a:gd name="connsiteX1" fmla="*/ 182975 w 279558"/>
              <a:gd name="connsiteY1" fmla="*/ 87535 h 265842"/>
              <a:gd name="connsiteX2" fmla="*/ 279559 w 279558"/>
              <a:gd name="connsiteY2" fmla="*/ 101537 h 265842"/>
              <a:gd name="connsiteX3" fmla="*/ 209645 w 279558"/>
              <a:gd name="connsiteY3" fmla="*/ 169640 h 265842"/>
              <a:gd name="connsiteX4" fmla="*/ 226124 w 279558"/>
              <a:gd name="connsiteY4" fmla="*/ 265843 h 265842"/>
              <a:gd name="connsiteX5" fmla="*/ 139732 w 279558"/>
              <a:gd name="connsiteY5" fmla="*/ 220409 h 265842"/>
              <a:gd name="connsiteX6" fmla="*/ 53340 w 279558"/>
              <a:gd name="connsiteY6" fmla="*/ 265843 h 265842"/>
              <a:gd name="connsiteX7" fmla="*/ 69914 w 279558"/>
              <a:gd name="connsiteY7" fmla="*/ 169640 h 265842"/>
              <a:gd name="connsiteX8" fmla="*/ 0 w 279558"/>
              <a:gd name="connsiteY8" fmla="*/ 101537 h 265842"/>
              <a:gd name="connsiteX9" fmla="*/ 96584 w 279558"/>
              <a:gd name="connsiteY9" fmla="*/ 87535 h 2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558" h="265842">
                <a:moveTo>
                  <a:pt x="139732" y="0"/>
                </a:moveTo>
                <a:lnTo>
                  <a:pt x="182975" y="87535"/>
                </a:lnTo>
                <a:lnTo>
                  <a:pt x="279559" y="101537"/>
                </a:lnTo>
                <a:lnTo>
                  <a:pt x="209645" y="169640"/>
                </a:lnTo>
                <a:lnTo>
                  <a:pt x="226124" y="265843"/>
                </a:lnTo>
                <a:lnTo>
                  <a:pt x="139732" y="220409"/>
                </a:lnTo>
                <a:lnTo>
                  <a:pt x="53340" y="265843"/>
                </a:lnTo>
                <a:lnTo>
                  <a:pt x="69914" y="169640"/>
                </a:lnTo>
                <a:lnTo>
                  <a:pt x="0" y="101537"/>
                </a:lnTo>
                <a:lnTo>
                  <a:pt x="96584" y="87535"/>
                </a:lnTo>
                <a:close/>
              </a:path>
            </a:pathLst>
          </a:custGeom>
          <a:solidFill>
            <a:srgbClr val="E2B1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63" name="Graphic 8">
            <a:extLst>
              <a:ext uri="{FF2B5EF4-FFF2-40B4-BE49-F238E27FC236}">
                <a16:creationId xmlns:a16="http://schemas.microsoft.com/office/drawing/2014/main" id="{7B8879E2-DA57-87C4-BD23-A4FAA10842AA}"/>
              </a:ext>
            </a:extLst>
          </p:cNvPr>
          <p:cNvSpPr/>
          <p:nvPr/>
        </p:nvSpPr>
        <p:spPr>
          <a:xfrm rot="514053">
            <a:off x="234526" y="6375213"/>
            <a:ext cx="278354" cy="264697"/>
          </a:xfrm>
          <a:custGeom>
            <a:avLst/>
            <a:gdLst>
              <a:gd name="connsiteX0" fmla="*/ 185506 w 371138"/>
              <a:gd name="connsiteY0" fmla="*/ 0 h 352929"/>
              <a:gd name="connsiteX1" fmla="*/ 242916 w 371138"/>
              <a:gd name="connsiteY1" fmla="*/ 116210 h 352929"/>
              <a:gd name="connsiteX2" fmla="*/ 371139 w 371138"/>
              <a:gd name="connsiteY2" fmla="*/ 134799 h 352929"/>
              <a:gd name="connsiteX3" fmla="*/ 278323 w 371138"/>
              <a:gd name="connsiteY3" fmla="*/ 225213 h 352929"/>
              <a:gd name="connsiteX4" fmla="*/ 300199 w 371138"/>
              <a:gd name="connsiteY4" fmla="*/ 352930 h 352929"/>
              <a:gd name="connsiteX5" fmla="*/ 185506 w 371138"/>
              <a:gd name="connsiteY5" fmla="*/ 292612 h 352929"/>
              <a:gd name="connsiteX6" fmla="*/ 70814 w 371138"/>
              <a:gd name="connsiteY6" fmla="*/ 352930 h 352929"/>
              <a:gd name="connsiteX7" fmla="*/ 92816 w 371138"/>
              <a:gd name="connsiteY7" fmla="*/ 225213 h 352929"/>
              <a:gd name="connsiteX8" fmla="*/ 0 w 371138"/>
              <a:gd name="connsiteY8" fmla="*/ 134799 h 352929"/>
              <a:gd name="connsiteX9" fmla="*/ 128223 w 371138"/>
              <a:gd name="connsiteY9" fmla="*/ 116210 h 35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1138" h="352929">
                <a:moveTo>
                  <a:pt x="185506" y="0"/>
                </a:moveTo>
                <a:lnTo>
                  <a:pt x="242916" y="116210"/>
                </a:lnTo>
                <a:lnTo>
                  <a:pt x="371139" y="134799"/>
                </a:lnTo>
                <a:lnTo>
                  <a:pt x="278323" y="225213"/>
                </a:lnTo>
                <a:lnTo>
                  <a:pt x="300199" y="352930"/>
                </a:lnTo>
                <a:lnTo>
                  <a:pt x="185506" y="292612"/>
                </a:lnTo>
                <a:lnTo>
                  <a:pt x="70814" y="352930"/>
                </a:lnTo>
                <a:lnTo>
                  <a:pt x="92816" y="225213"/>
                </a:lnTo>
                <a:lnTo>
                  <a:pt x="0" y="134799"/>
                </a:lnTo>
                <a:lnTo>
                  <a:pt x="128223" y="116210"/>
                </a:lnTo>
                <a:close/>
              </a:path>
            </a:pathLst>
          </a:custGeom>
          <a:solidFill>
            <a:srgbClr val="E2B133"/>
          </a:solidFill>
          <a:ln w="12481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64" name="Graphic 8">
            <a:extLst>
              <a:ext uri="{FF2B5EF4-FFF2-40B4-BE49-F238E27FC236}">
                <a16:creationId xmlns:a16="http://schemas.microsoft.com/office/drawing/2014/main" id="{D6ECF6AE-3598-3C9A-0B29-DB2779A32594}"/>
              </a:ext>
            </a:extLst>
          </p:cNvPr>
          <p:cNvSpPr/>
          <p:nvPr/>
        </p:nvSpPr>
        <p:spPr>
          <a:xfrm rot="514053">
            <a:off x="5951214" y="2728849"/>
            <a:ext cx="278354" cy="264697"/>
          </a:xfrm>
          <a:custGeom>
            <a:avLst/>
            <a:gdLst>
              <a:gd name="connsiteX0" fmla="*/ 185506 w 371138"/>
              <a:gd name="connsiteY0" fmla="*/ 0 h 352929"/>
              <a:gd name="connsiteX1" fmla="*/ 242916 w 371138"/>
              <a:gd name="connsiteY1" fmla="*/ 116210 h 352929"/>
              <a:gd name="connsiteX2" fmla="*/ 371139 w 371138"/>
              <a:gd name="connsiteY2" fmla="*/ 134799 h 352929"/>
              <a:gd name="connsiteX3" fmla="*/ 278323 w 371138"/>
              <a:gd name="connsiteY3" fmla="*/ 225213 h 352929"/>
              <a:gd name="connsiteX4" fmla="*/ 300199 w 371138"/>
              <a:gd name="connsiteY4" fmla="*/ 352930 h 352929"/>
              <a:gd name="connsiteX5" fmla="*/ 185506 w 371138"/>
              <a:gd name="connsiteY5" fmla="*/ 292612 h 352929"/>
              <a:gd name="connsiteX6" fmla="*/ 70814 w 371138"/>
              <a:gd name="connsiteY6" fmla="*/ 352930 h 352929"/>
              <a:gd name="connsiteX7" fmla="*/ 92816 w 371138"/>
              <a:gd name="connsiteY7" fmla="*/ 225213 h 352929"/>
              <a:gd name="connsiteX8" fmla="*/ 0 w 371138"/>
              <a:gd name="connsiteY8" fmla="*/ 134799 h 352929"/>
              <a:gd name="connsiteX9" fmla="*/ 128223 w 371138"/>
              <a:gd name="connsiteY9" fmla="*/ 116210 h 35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1138" h="352929">
                <a:moveTo>
                  <a:pt x="185506" y="0"/>
                </a:moveTo>
                <a:lnTo>
                  <a:pt x="242916" y="116210"/>
                </a:lnTo>
                <a:lnTo>
                  <a:pt x="371139" y="134799"/>
                </a:lnTo>
                <a:lnTo>
                  <a:pt x="278323" y="225213"/>
                </a:lnTo>
                <a:lnTo>
                  <a:pt x="300199" y="352930"/>
                </a:lnTo>
                <a:lnTo>
                  <a:pt x="185506" y="292612"/>
                </a:lnTo>
                <a:lnTo>
                  <a:pt x="70814" y="352930"/>
                </a:lnTo>
                <a:lnTo>
                  <a:pt x="92816" y="225213"/>
                </a:lnTo>
                <a:lnTo>
                  <a:pt x="0" y="134799"/>
                </a:lnTo>
                <a:lnTo>
                  <a:pt x="128223" y="116210"/>
                </a:lnTo>
                <a:close/>
              </a:path>
            </a:pathLst>
          </a:custGeom>
          <a:solidFill>
            <a:srgbClr val="E2B133"/>
          </a:solidFill>
          <a:ln w="12481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65" name="Graphic 10">
            <a:extLst>
              <a:ext uri="{FF2B5EF4-FFF2-40B4-BE49-F238E27FC236}">
                <a16:creationId xmlns:a16="http://schemas.microsoft.com/office/drawing/2014/main" id="{61B18EF5-C55E-7160-A394-92A7BF319395}"/>
              </a:ext>
            </a:extLst>
          </p:cNvPr>
          <p:cNvSpPr/>
          <p:nvPr/>
        </p:nvSpPr>
        <p:spPr>
          <a:xfrm rot="1370751">
            <a:off x="7906433" y="5971335"/>
            <a:ext cx="209669" cy="199382"/>
          </a:xfrm>
          <a:custGeom>
            <a:avLst/>
            <a:gdLst>
              <a:gd name="connsiteX0" fmla="*/ 139732 w 279558"/>
              <a:gd name="connsiteY0" fmla="*/ 0 h 265842"/>
              <a:gd name="connsiteX1" fmla="*/ 182975 w 279558"/>
              <a:gd name="connsiteY1" fmla="*/ 87535 h 265842"/>
              <a:gd name="connsiteX2" fmla="*/ 279559 w 279558"/>
              <a:gd name="connsiteY2" fmla="*/ 101537 h 265842"/>
              <a:gd name="connsiteX3" fmla="*/ 209645 w 279558"/>
              <a:gd name="connsiteY3" fmla="*/ 169640 h 265842"/>
              <a:gd name="connsiteX4" fmla="*/ 226124 w 279558"/>
              <a:gd name="connsiteY4" fmla="*/ 265843 h 265842"/>
              <a:gd name="connsiteX5" fmla="*/ 139732 w 279558"/>
              <a:gd name="connsiteY5" fmla="*/ 220409 h 265842"/>
              <a:gd name="connsiteX6" fmla="*/ 53340 w 279558"/>
              <a:gd name="connsiteY6" fmla="*/ 265843 h 265842"/>
              <a:gd name="connsiteX7" fmla="*/ 69914 w 279558"/>
              <a:gd name="connsiteY7" fmla="*/ 169640 h 265842"/>
              <a:gd name="connsiteX8" fmla="*/ 0 w 279558"/>
              <a:gd name="connsiteY8" fmla="*/ 101537 h 265842"/>
              <a:gd name="connsiteX9" fmla="*/ 96584 w 279558"/>
              <a:gd name="connsiteY9" fmla="*/ 87535 h 2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558" h="265842">
                <a:moveTo>
                  <a:pt x="139732" y="0"/>
                </a:moveTo>
                <a:lnTo>
                  <a:pt x="182975" y="87535"/>
                </a:lnTo>
                <a:lnTo>
                  <a:pt x="279559" y="101537"/>
                </a:lnTo>
                <a:lnTo>
                  <a:pt x="209645" y="169640"/>
                </a:lnTo>
                <a:lnTo>
                  <a:pt x="226124" y="265843"/>
                </a:lnTo>
                <a:lnTo>
                  <a:pt x="139732" y="220409"/>
                </a:lnTo>
                <a:lnTo>
                  <a:pt x="53340" y="265843"/>
                </a:lnTo>
                <a:lnTo>
                  <a:pt x="69914" y="169640"/>
                </a:lnTo>
                <a:lnTo>
                  <a:pt x="0" y="101537"/>
                </a:lnTo>
                <a:lnTo>
                  <a:pt x="96584" y="87535"/>
                </a:lnTo>
                <a:close/>
              </a:path>
            </a:pathLst>
          </a:custGeom>
          <a:solidFill>
            <a:srgbClr val="E2B1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</p:spTree>
    <p:extLst>
      <p:ext uri="{BB962C8B-B14F-4D97-AF65-F5344CB8AC3E}">
        <p14:creationId xmlns:p14="http://schemas.microsoft.com/office/powerpoint/2010/main" val="3265205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E89A8A5-EBAE-4F26-90AD-C352558E288C}"/>
              </a:ext>
            </a:extLst>
          </p:cNvPr>
          <p:cNvSpPr/>
          <p:nvPr/>
        </p:nvSpPr>
        <p:spPr>
          <a:xfrm>
            <a:off x="-2577723" y="19488"/>
            <a:ext cx="13327784" cy="7995424"/>
          </a:xfrm>
          <a:custGeom>
            <a:avLst/>
            <a:gdLst>
              <a:gd name="connsiteX0" fmla="*/ 306741 w 13709991"/>
              <a:gd name="connsiteY0" fmla="*/ 494563 h 7457571"/>
              <a:gd name="connsiteX1" fmla="*/ 2757841 w 13709991"/>
              <a:gd name="connsiteY1" fmla="*/ 1535963 h 7457571"/>
              <a:gd name="connsiteX2" fmla="*/ 3634141 w 13709991"/>
              <a:gd name="connsiteY2" fmla="*/ 3479063 h 7457571"/>
              <a:gd name="connsiteX3" fmla="*/ 5399441 w 13709991"/>
              <a:gd name="connsiteY3" fmla="*/ 4139463 h 7457571"/>
              <a:gd name="connsiteX4" fmla="*/ 6466241 w 13709991"/>
              <a:gd name="connsiteY4" fmla="*/ 5511063 h 7457571"/>
              <a:gd name="connsiteX5" fmla="*/ 8295041 w 13709991"/>
              <a:gd name="connsiteY5" fmla="*/ 5574563 h 7457571"/>
              <a:gd name="connsiteX6" fmla="*/ 9679341 w 13709991"/>
              <a:gd name="connsiteY6" fmla="*/ 6831863 h 7457571"/>
              <a:gd name="connsiteX7" fmla="*/ 12867041 w 13709991"/>
              <a:gd name="connsiteY7" fmla="*/ 7441463 h 7457571"/>
              <a:gd name="connsiteX8" fmla="*/ 13476641 w 13709991"/>
              <a:gd name="connsiteY8" fmla="*/ 6222263 h 7457571"/>
              <a:gd name="connsiteX9" fmla="*/ 13463941 w 13709991"/>
              <a:gd name="connsiteY9" fmla="*/ 532663 h 7457571"/>
              <a:gd name="connsiteX10" fmla="*/ 10530241 w 13709991"/>
              <a:gd name="connsiteY10" fmla="*/ 240563 h 7457571"/>
              <a:gd name="connsiteX11" fmla="*/ 306741 w 13709991"/>
              <a:gd name="connsiteY11" fmla="*/ 494563 h 74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09991" h="7457571">
                <a:moveTo>
                  <a:pt x="306741" y="494563"/>
                </a:moveTo>
                <a:cubicBezTo>
                  <a:pt x="-988659" y="710463"/>
                  <a:pt x="2203274" y="1038546"/>
                  <a:pt x="2757841" y="1535963"/>
                </a:cubicBezTo>
                <a:cubicBezTo>
                  <a:pt x="3312408" y="2033380"/>
                  <a:pt x="3193874" y="3045146"/>
                  <a:pt x="3634141" y="3479063"/>
                </a:cubicBezTo>
                <a:cubicBezTo>
                  <a:pt x="4074408" y="3912980"/>
                  <a:pt x="4927424" y="3800796"/>
                  <a:pt x="5399441" y="4139463"/>
                </a:cubicBezTo>
                <a:cubicBezTo>
                  <a:pt x="5871458" y="4478130"/>
                  <a:pt x="5983641" y="5271880"/>
                  <a:pt x="6466241" y="5511063"/>
                </a:cubicBezTo>
                <a:cubicBezTo>
                  <a:pt x="6948841" y="5750246"/>
                  <a:pt x="7759524" y="5354430"/>
                  <a:pt x="8295041" y="5574563"/>
                </a:cubicBezTo>
                <a:cubicBezTo>
                  <a:pt x="8830558" y="5794696"/>
                  <a:pt x="8917341" y="6520713"/>
                  <a:pt x="9679341" y="6831863"/>
                </a:cubicBezTo>
                <a:cubicBezTo>
                  <a:pt x="10441341" y="7143013"/>
                  <a:pt x="12234158" y="7543063"/>
                  <a:pt x="12867041" y="7441463"/>
                </a:cubicBezTo>
                <a:cubicBezTo>
                  <a:pt x="13499924" y="7339863"/>
                  <a:pt x="13377158" y="7373730"/>
                  <a:pt x="13476641" y="6222263"/>
                </a:cubicBezTo>
                <a:cubicBezTo>
                  <a:pt x="13576124" y="5070796"/>
                  <a:pt x="13955008" y="1529613"/>
                  <a:pt x="13463941" y="532663"/>
                </a:cubicBezTo>
                <a:cubicBezTo>
                  <a:pt x="12972874" y="-464287"/>
                  <a:pt x="12716758" y="244796"/>
                  <a:pt x="10530241" y="240563"/>
                </a:cubicBezTo>
                <a:cubicBezTo>
                  <a:pt x="8343724" y="236330"/>
                  <a:pt x="1602141" y="278663"/>
                  <a:pt x="306741" y="494563"/>
                </a:cubicBezTo>
                <a:close/>
              </a:path>
            </a:pathLst>
          </a:custGeom>
          <a:solidFill>
            <a:srgbClr val="182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8BBC63B-E5CC-4C69-B9E9-FB94CBFDB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0434" y="5503122"/>
            <a:ext cx="1548256" cy="81170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95EC744-73F3-482A-9CDB-344E5F460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6033" y="632280"/>
            <a:ext cx="764684" cy="764684"/>
          </a:xfrm>
          <a:prstGeom prst="rect">
            <a:avLst/>
          </a:prstGeom>
        </p:spPr>
      </p:pic>
      <p:grpSp>
        <p:nvGrpSpPr>
          <p:cNvPr id="10" name="Graphic 241">
            <a:extLst>
              <a:ext uri="{FF2B5EF4-FFF2-40B4-BE49-F238E27FC236}">
                <a16:creationId xmlns:a16="http://schemas.microsoft.com/office/drawing/2014/main" id="{C9CF471B-EAD8-466D-81A9-FD3EB48782CF}"/>
              </a:ext>
            </a:extLst>
          </p:cNvPr>
          <p:cNvGrpSpPr/>
          <p:nvPr/>
        </p:nvGrpSpPr>
        <p:grpSpPr>
          <a:xfrm>
            <a:off x="2076728" y="1059674"/>
            <a:ext cx="241992" cy="239150"/>
            <a:chOff x="2434505" y="2932122"/>
            <a:chExt cx="322656" cy="3188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209192-D338-49A7-B2FA-FD2501745D2B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24E8065-1EC7-41A6-B6A8-8255511935BA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3" name="Graphic 241">
            <a:extLst>
              <a:ext uri="{FF2B5EF4-FFF2-40B4-BE49-F238E27FC236}">
                <a16:creationId xmlns:a16="http://schemas.microsoft.com/office/drawing/2014/main" id="{29F8D6BF-9ECB-4108-B99A-8F38527312FD}"/>
              </a:ext>
            </a:extLst>
          </p:cNvPr>
          <p:cNvGrpSpPr/>
          <p:nvPr/>
        </p:nvGrpSpPr>
        <p:grpSpPr>
          <a:xfrm rot="1433983">
            <a:off x="3367088" y="2153375"/>
            <a:ext cx="159704" cy="157829"/>
            <a:chOff x="2434505" y="2932122"/>
            <a:chExt cx="322656" cy="31886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2C424E3-926B-49D1-9516-3CC7FF0E585F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D497DEC-F073-427D-97E6-390496012D7D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BA43F6-8A54-4842-A7EC-B53C848A87BB}"/>
              </a:ext>
            </a:extLst>
          </p:cNvPr>
          <p:cNvGrpSpPr/>
          <p:nvPr/>
        </p:nvGrpSpPr>
        <p:grpSpPr>
          <a:xfrm>
            <a:off x="2426561" y="2746082"/>
            <a:ext cx="185049" cy="159735"/>
            <a:chOff x="5989666" y="815838"/>
            <a:chExt cx="221343" cy="19106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1FDB705-8EA6-4C43-B70F-1B05260B17CF}"/>
                </a:ext>
              </a:extLst>
            </p:cNvPr>
            <p:cNvSpPr/>
            <p:nvPr/>
          </p:nvSpPr>
          <p:spPr>
            <a:xfrm>
              <a:off x="5989666" y="897367"/>
              <a:ext cx="221343" cy="27383"/>
            </a:xfrm>
            <a:custGeom>
              <a:avLst/>
              <a:gdLst>
                <a:gd name="connsiteX0" fmla="*/ 348475 w 348475"/>
                <a:gd name="connsiteY0" fmla="*/ 19702 h 39404"/>
                <a:gd name="connsiteX1" fmla="*/ 174238 w 348475"/>
                <a:gd name="connsiteY1" fmla="*/ 39405 h 39404"/>
                <a:gd name="connsiteX2" fmla="*/ 0 w 348475"/>
                <a:gd name="connsiteY2" fmla="*/ 19702 h 39404"/>
                <a:gd name="connsiteX3" fmla="*/ 174238 w 348475"/>
                <a:gd name="connsiteY3" fmla="*/ 0 h 39404"/>
                <a:gd name="connsiteX4" fmla="*/ 348475 w 348475"/>
                <a:gd name="connsiteY4" fmla="*/ 19702 h 39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475" h="39404">
                  <a:moveTo>
                    <a:pt x="348475" y="19702"/>
                  </a:moveTo>
                  <a:cubicBezTo>
                    <a:pt x="348475" y="30673"/>
                    <a:pt x="270437" y="39405"/>
                    <a:pt x="174238" y="39405"/>
                  </a:cubicBezTo>
                  <a:cubicBezTo>
                    <a:pt x="78038" y="39405"/>
                    <a:pt x="0" y="30449"/>
                    <a:pt x="0" y="19702"/>
                  </a:cubicBezTo>
                  <a:cubicBezTo>
                    <a:pt x="0" y="8732"/>
                    <a:pt x="78038" y="0"/>
                    <a:pt x="174238" y="0"/>
                  </a:cubicBezTo>
                  <a:cubicBezTo>
                    <a:pt x="270437" y="0"/>
                    <a:pt x="348475" y="8732"/>
                    <a:pt x="348475" y="19702"/>
                  </a:cubicBezTo>
                  <a:close/>
                </a:path>
              </a:pathLst>
            </a:custGeom>
            <a:solidFill>
              <a:srgbClr val="E6E6E6"/>
            </a:solidFill>
            <a:ln w="28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A8DEEE7-9E8C-4BBE-B83D-1119F2ED8B8D}"/>
                </a:ext>
              </a:extLst>
            </p:cNvPr>
            <p:cNvSpPr/>
            <p:nvPr/>
          </p:nvSpPr>
          <p:spPr>
            <a:xfrm>
              <a:off x="6085557" y="815838"/>
              <a:ext cx="31723" cy="191064"/>
            </a:xfrm>
            <a:custGeom>
              <a:avLst/>
              <a:gdLst>
                <a:gd name="connsiteX0" fmla="*/ 49944 w 49944"/>
                <a:gd name="connsiteY0" fmla="*/ 137469 h 274938"/>
                <a:gd name="connsiteX1" fmla="*/ 24972 w 49944"/>
                <a:gd name="connsiteY1" fmla="*/ 274939 h 274938"/>
                <a:gd name="connsiteX2" fmla="*/ 0 w 49944"/>
                <a:gd name="connsiteY2" fmla="*/ 137469 h 274938"/>
                <a:gd name="connsiteX3" fmla="*/ 24972 w 49944"/>
                <a:gd name="connsiteY3" fmla="*/ 0 h 274938"/>
                <a:gd name="connsiteX4" fmla="*/ 49944 w 49944"/>
                <a:gd name="connsiteY4" fmla="*/ 137469 h 27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44" h="274938">
                  <a:moveTo>
                    <a:pt x="49944" y="137469"/>
                  </a:moveTo>
                  <a:cubicBezTo>
                    <a:pt x="49944" y="213392"/>
                    <a:pt x="38764" y="274939"/>
                    <a:pt x="24972" y="274939"/>
                  </a:cubicBezTo>
                  <a:cubicBezTo>
                    <a:pt x="11180" y="274939"/>
                    <a:pt x="0" y="213392"/>
                    <a:pt x="0" y="137469"/>
                  </a:cubicBezTo>
                  <a:cubicBezTo>
                    <a:pt x="0" y="61547"/>
                    <a:pt x="11180" y="0"/>
                    <a:pt x="24972" y="0"/>
                  </a:cubicBezTo>
                  <a:cubicBezTo>
                    <a:pt x="38764" y="0"/>
                    <a:pt x="49944" y="61547"/>
                    <a:pt x="49944" y="137469"/>
                  </a:cubicBezTo>
                  <a:close/>
                </a:path>
              </a:pathLst>
            </a:custGeom>
            <a:solidFill>
              <a:srgbClr val="E6E6E6"/>
            </a:solidFill>
            <a:ln w="28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8BE4B79-EF2E-415B-802A-3CFCD3776F34}"/>
              </a:ext>
            </a:extLst>
          </p:cNvPr>
          <p:cNvSpPr/>
          <p:nvPr/>
        </p:nvSpPr>
        <p:spPr>
          <a:xfrm>
            <a:off x="3446509" y="3359588"/>
            <a:ext cx="127344" cy="97322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327790-5903-4647-AC7E-CA1DB064C4D7}"/>
              </a:ext>
            </a:extLst>
          </p:cNvPr>
          <p:cNvSpPr/>
          <p:nvPr/>
        </p:nvSpPr>
        <p:spPr>
          <a:xfrm>
            <a:off x="3830956" y="2716921"/>
            <a:ext cx="63672" cy="89792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F29758B-39D1-4E6D-AD12-324CAC6C9EDC}"/>
              </a:ext>
            </a:extLst>
          </p:cNvPr>
          <p:cNvSpPr/>
          <p:nvPr/>
        </p:nvSpPr>
        <p:spPr>
          <a:xfrm>
            <a:off x="2015052" y="1929356"/>
            <a:ext cx="63672" cy="89792"/>
          </a:xfrm>
          <a:custGeom>
            <a:avLst/>
            <a:gdLst>
              <a:gd name="connsiteX0" fmla="*/ 267316 w 267315"/>
              <a:gd name="connsiteY0" fmla="*/ 93363 h 186725"/>
              <a:gd name="connsiteX1" fmla="*/ 133658 w 267315"/>
              <a:gd name="connsiteY1" fmla="*/ 186725 h 186725"/>
              <a:gd name="connsiteX2" fmla="*/ 0 w 267315"/>
              <a:gd name="connsiteY2" fmla="*/ 93363 h 186725"/>
              <a:gd name="connsiteX3" fmla="*/ 133658 w 267315"/>
              <a:gd name="connsiteY3" fmla="*/ 0 h 186725"/>
              <a:gd name="connsiteX4" fmla="*/ 267316 w 267315"/>
              <a:gd name="connsiteY4" fmla="*/ 93363 h 18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315" h="186725">
                <a:moveTo>
                  <a:pt x="267316" y="93363"/>
                </a:moveTo>
                <a:cubicBezTo>
                  <a:pt x="267316" y="144858"/>
                  <a:pt x="207439" y="186725"/>
                  <a:pt x="133658" y="186725"/>
                </a:cubicBezTo>
                <a:cubicBezTo>
                  <a:pt x="59876" y="186725"/>
                  <a:pt x="0" y="144858"/>
                  <a:pt x="0" y="93363"/>
                </a:cubicBezTo>
                <a:cubicBezTo>
                  <a:pt x="0" y="41868"/>
                  <a:pt x="59876" y="0"/>
                  <a:pt x="133658" y="0"/>
                </a:cubicBezTo>
                <a:cubicBezTo>
                  <a:pt x="207439" y="0"/>
                  <a:pt x="267316" y="41868"/>
                  <a:pt x="267316" y="93363"/>
                </a:cubicBezTo>
                <a:close/>
              </a:path>
            </a:pathLst>
          </a:custGeom>
          <a:solidFill>
            <a:srgbClr val="F7C448"/>
          </a:solidFill>
          <a:ln w="28350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grpSp>
        <p:nvGrpSpPr>
          <p:cNvPr id="50" name="Graphic 241">
            <a:extLst>
              <a:ext uri="{FF2B5EF4-FFF2-40B4-BE49-F238E27FC236}">
                <a16:creationId xmlns:a16="http://schemas.microsoft.com/office/drawing/2014/main" id="{33E3F062-4792-47A7-985E-88A50AE72941}"/>
              </a:ext>
            </a:extLst>
          </p:cNvPr>
          <p:cNvGrpSpPr/>
          <p:nvPr/>
        </p:nvGrpSpPr>
        <p:grpSpPr>
          <a:xfrm rot="1433983">
            <a:off x="648331" y="2087842"/>
            <a:ext cx="159704" cy="157829"/>
            <a:chOff x="2434505" y="2932122"/>
            <a:chExt cx="322656" cy="31886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01430FA-0826-4A93-9C3C-66815D31E392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0E98C19-5E95-4F62-93CD-BDEF603AD2AF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3" name="Graphic 2">
            <a:extLst>
              <a:ext uri="{FF2B5EF4-FFF2-40B4-BE49-F238E27FC236}">
                <a16:creationId xmlns:a16="http://schemas.microsoft.com/office/drawing/2014/main" id="{7D737267-7904-4D01-AEFA-DAE8EF9D7F0C}"/>
              </a:ext>
            </a:extLst>
          </p:cNvPr>
          <p:cNvGrpSpPr/>
          <p:nvPr/>
        </p:nvGrpSpPr>
        <p:grpSpPr>
          <a:xfrm rot="5400000">
            <a:off x="2166373" y="2797394"/>
            <a:ext cx="1239319" cy="5639636"/>
            <a:chOff x="9055963" y="784430"/>
            <a:chExt cx="1652425" cy="7519514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A96BC76-6084-4EDA-B092-27FFDD84FDA9}"/>
                </a:ext>
              </a:extLst>
            </p:cNvPr>
            <p:cNvSpPr/>
            <p:nvPr/>
          </p:nvSpPr>
          <p:spPr>
            <a:xfrm>
              <a:off x="9433251" y="3541086"/>
              <a:ext cx="904723" cy="4762858"/>
            </a:xfrm>
            <a:custGeom>
              <a:avLst/>
              <a:gdLst>
                <a:gd name="connsiteX0" fmla="*/ 327515 w 904723"/>
                <a:gd name="connsiteY0" fmla="*/ 0 h 4762858"/>
                <a:gd name="connsiteX1" fmla="*/ 452362 w 904723"/>
                <a:gd name="connsiteY1" fmla="*/ 0 h 4762858"/>
                <a:gd name="connsiteX2" fmla="*/ 577208 w 904723"/>
                <a:gd name="connsiteY2" fmla="*/ 0 h 4762858"/>
                <a:gd name="connsiteX3" fmla="*/ 904723 w 904723"/>
                <a:gd name="connsiteY3" fmla="*/ 4762859 h 4762858"/>
                <a:gd name="connsiteX4" fmla="*/ 452087 w 904723"/>
                <a:gd name="connsiteY4" fmla="*/ 4762859 h 4762858"/>
                <a:gd name="connsiteX5" fmla="*/ 0 w 904723"/>
                <a:gd name="connsiteY5" fmla="*/ 4762859 h 4762858"/>
                <a:gd name="connsiteX6" fmla="*/ 327515 w 904723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4723" h="4762858">
                  <a:moveTo>
                    <a:pt x="327515" y="0"/>
                  </a:moveTo>
                  <a:lnTo>
                    <a:pt x="452362" y="0"/>
                  </a:lnTo>
                  <a:lnTo>
                    <a:pt x="577208" y="0"/>
                  </a:lnTo>
                  <a:cubicBezTo>
                    <a:pt x="577208" y="0"/>
                    <a:pt x="468311" y="4387220"/>
                    <a:pt x="904723" y="4762859"/>
                  </a:cubicBezTo>
                  <a:lnTo>
                    <a:pt x="452087" y="4762859"/>
                  </a:lnTo>
                  <a:lnTo>
                    <a:pt x="0" y="4762859"/>
                  </a:lnTo>
                  <a:cubicBezTo>
                    <a:pt x="436412" y="4387220"/>
                    <a:pt x="327515" y="0"/>
                    <a:pt x="327515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D76395E-6C0A-4F09-88D6-F239087CD739}"/>
                </a:ext>
              </a:extLst>
            </p:cNvPr>
            <p:cNvSpPr/>
            <p:nvPr/>
          </p:nvSpPr>
          <p:spPr>
            <a:xfrm>
              <a:off x="9541048" y="3541086"/>
              <a:ext cx="689129" cy="4762858"/>
            </a:xfrm>
            <a:custGeom>
              <a:avLst/>
              <a:gdLst>
                <a:gd name="connsiteX0" fmla="*/ 249418 w 689129"/>
                <a:gd name="connsiteY0" fmla="*/ 0 h 4762858"/>
                <a:gd name="connsiteX1" fmla="*/ 344565 w 689129"/>
                <a:gd name="connsiteY1" fmla="*/ 0 h 4762858"/>
                <a:gd name="connsiteX2" fmla="*/ 439712 w 689129"/>
                <a:gd name="connsiteY2" fmla="*/ 0 h 4762858"/>
                <a:gd name="connsiteX3" fmla="*/ 689130 w 689129"/>
                <a:gd name="connsiteY3" fmla="*/ 4762859 h 4762858"/>
                <a:gd name="connsiteX4" fmla="*/ 344290 w 689129"/>
                <a:gd name="connsiteY4" fmla="*/ 4762859 h 4762858"/>
                <a:gd name="connsiteX5" fmla="*/ 0 w 689129"/>
                <a:gd name="connsiteY5" fmla="*/ 4762859 h 4762858"/>
                <a:gd name="connsiteX6" fmla="*/ 249418 w 689129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9129" h="4762858">
                  <a:moveTo>
                    <a:pt x="249418" y="0"/>
                  </a:moveTo>
                  <a:lnTo>
                    <a:pt x="344565" y="0"/>
                  </a:lnTo>
                  <a:lnTo>
                    <a:pt x="439712" y="0"/>
                  </a:lnTo>
                  <a:cubicBezTo>
                    <a:pt x="439712" y="0"/>
                    <a:pt x="356664" y="4387220"/>
                    <a:pt x="689130" y="4762859"/>
                  </a:cubicBezTo>
                  <a:lnTo>
                    <a:pt x="344290" y="4762859"/>
                  </a:lnTo>
                  <a:lnTo>
                    <a:pt x="0" y="4762859"/>
                  </a:lnTo>
                  <a:cubicBezTo>
                    <a:pt x="332465" y="4387220"/>
                    <a:pt x="249418" y="0"/>
                    <a:pt x="249418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04F2D82-AA33-47F9-97B7-6BB9AB34A83D}"/>
                </a:ext>
              </a:extLst>
            </p:cNvPr>
            <p:cNvSpPr/>
            <p:nvPr/>
          </p:nvSpPr>
          <p:spPr>
            <a:xfrm>
              <a:off x="9640045" y="3541086"/>
              <a:ext cx="490585" cy="4762858"/>
            </a:xfrm>
            <a:custGeom>
              <a:avLst/>
              <a:gdLst>
                <a:gd name="connsiteX0" fmla="*/ 177645 w 490585"/>
                <a:gd name="connsiteY0" fmla="*/ 0 h 4762858"/>
                <a:gd name="connsiteX1" fmla="*/ 245293 w 490585"/>
                <a:gd name="connsiteY1" fmla="*/ 0 h 4762858"/>
                <a:gd name="connsiteX2" fmla="*/ 312941 w 490585"/>
                <a:gd name="connsiteY2" fmla="*/ 0 h 4762858"/>
                <a:gd name="connsiteX3" fmla="*/ 490586 w 490585"/>
                <a:gd name="connsiteY3" fmla="*/ 4762859 h 4762858"/>
                <a:gd name="connsiteX4" fmla="*/ 245293 w 490585"/>
                <a:gd name="connsiteY4" fmla="*/ 4762859 h 4762858"/>
                <a:gd name="connsiteX5" fmla="*/ 0 w 490585"/>
                <a:gd name="connsiteY5" fmla="*/ 4762859 h 4762858"/>
                <a:gd name="connsiteX6" fmla="*/ 177645 w 490585"/>
                <a:gd name="connsiteY6" fmla="*/ 0 h 476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585" h="4762858">
                  <a:moveTo>
                    <a:pt x="177645" y="0"/>
                  </a:moveTo>
                  <a:lnTo>
                    <a:pt x="245293" y="0"/>
                  </a:lnTo>
                  <a:lnTo>
                    <a:pt x="312941" y="0"/>
                  </a:lnTo>
                  <a:cubicBezTo>
                    <a:pt x="312941" y="0"/>
                    <a:pt x="253817" y="4387220"/>
                    <a:pt x="490586" y="4762859"/>
                  </a:cubicBezTo>
                  <a:lnTo>
                    <a:pt x="245293" y="4762859"/>
                  </a:lnTo>
                  <a:lnTo>
                    <a:pt x="0" y="4762859"/>
                  </a:lnTo>
                  <a:cubicBezTo>
                    <a:pt x="236768" y="4387220"/>
                    <a:pt x="177645" y="0"/>
                    <a:pt x="177645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640050C-AA75-408F-8BEF-A3E561E4251C}"/>
                </a:ext>
              </a:extLst>
            </p:cNvPr>
            <p:cNvSpPr/>
            <p:nvPr/>
          </p:nvSpPr>
          <p:spPr>
            <a:xfrm>
              <a:off x="9620521" y="3161322"/>
              <a:ext cx="529634" cy="513134"/>
            </a:xfrm>
            <a:custGeom>
              <a:avLst/>
              <a:gdLst>
                <a:gd name="connsiteX0" fmla="*/ 529634 w 529634"/>
                <a:gd name="connsiteY0" fmla="*/ 256567 h 513134"/>
                <a:gd name="connsiteX1" fmla="*/ 264817 w 529634"/>
                <a:gd name="connsiteY1" fmla="*/ 513135 h 513134"/>
                <a:gd name="connsiteX2" fmla="*/ 0 w 529634"/>
                <a:gd name="connsiteY2" fmla="*/ 256567 h 513134"/>
                <a:gd name="connsiteX3" fmla="*/ 264817 w 529634"/>
                <a:gd name="connsiteY3" fmla="*/ 0 h 513134"/>
                <a:gd name="connsiteX4" fmla="*/ 529634 w 529634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634" h="513134">
                  <a:moveTo>
                    <a:pt x="529634" y="256567"/>
                  </a:moveTo>
                  <a:cubicBezTo>
                    <a:pt x="529634" y="398266"/>
                    <a:pt x="411072" y="513135"/>
                    <a:pt x="264817" y="513135"/>
                  </a:cubicBezTo>
                  <a:cubicBezTo>
                    <a:pt x="118563" y="513135"/>
                    <a:pt x="0" y="398266"/>
                    <a:pt x="0" y="256567"/>
                  </a:cubicBezTo>
                  <a:cubicBezTo>
                    <a:pt x="0" y="114869"/>
                    <a:pt x="118563" y="0"/>
                    <a:pt x="264817" y="0"/>
                  </a:cubicBezTo>
                  <a:cubicBezTo>
                    <a:pt x="411072" y="0"/>
                    <a:pt x="529634" y="114869"/>
                    <a:pt x="529634" y="256567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30F92F0-F901-4C53-AEA4-EEB6FC168D68}"/>
                </a:ext>
              </a:extLst>
            </p:cNvPr>
            <p:cNvSpPr/>
            <p:nvPr/>
          </p:nvSpPr>
          <p:spPr>
            <a:xfrm rot="-2700000">
              <a:off x="9628870" y="3161367"/>
              <a:ext cx="513129" cy="513129"/>
            </a:xfrm>
            <a:custGeom>
              <a:avLst/>
              <a:gdLst>
                <a:gd name="connsiteX0" fmla="*/ 513130 w 513129"/>
                <a:gd name="connsiteY0" fmla="*/ 256565 h 513129"/>
                <a:gd name="connsiteX1" fmla="*/ 256565 w 513129"/>
                <a:gd name="connsiteY1" fmla="*/ 513130 h 513129"/>
                <a:gd name="connsiteX2" fmla="*/ 0 w 513129"/>
                <a:gd name="connsiteY2" fmla="*/ 256565 h 513129"/>
                <a:gd name="connsiteX3" fmla="*/ 256565 w 513129"/>
                <a:gd name="connsiteY3" fmla="*/ 0 h 513129"/>
                <a:gd name="connsiteX4" fmla="*/ 513130 w 513129"/>
                <a:gd name="connsiteY4" fmla="*/ 256565 h 51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129" h="513129">
                  <a:moveTo>
                    <a:pt x="513130" y="256565"/>
                  </a:moveTo>
                  <a:cubicBezTo>
                    <a:pt x="513130" y="398262"/>
                    <a:pt x="398262" y="513130"/>
                    <a:pt x="256565" y="513130"/>
                  </a:cubicBezTo>
                  <a:cubicBezTo>
                    <a:pt x="114868" y="513130"/>
                    <a:pt x="0" y="398262"/>
                    <a:pt x="0" y="256565"/>
                  </a:cubicBezTo>
                  <a:cubicBezTo>
                    <a:pt x="0" y="114868"/>
                    <a:pt x="114868" y="0"/>
                    <a:pt x="256565" y="0"/>
                  </a:cubicBezTo>
                  <a:cubicBezTo>
                    <a:pt x="398262" y="0"/>
                    <a:pt x="513130" y="114868"/>
                    <a:pt x="513130" y="256565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3160DCE-5E14-4471-B9E5-D4A2CC73E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88191" y="2810672"/>
              <a:ext cx="907473" cy="1209964"/>
            </a:xfrm>
            <a:custGeom>
              <a:avLst/>
              <a:gdLst>
                <a:gd name="connsiteX0" fmla="*/ 12 w 907473"/>
                <a:gd name="connsiteY0" fmla="*/ 74 h 1209964"/>
                <a:gd name="connsiteX1" fmla="*/ 907485 w 907473"/>
                <a:gd name="connsiteY1" fmla="*/ 74 h 1209964"/>
                <a:gd name="connsiteX2" fmla="*/ 907485 w 907473"/>
                <a:gd name="connsiteY2" fmla="*/ 1210038 h 1209964"/>
                <a:gd name="connsiteX3" fmla="*/ 12 w 907473"/>
                <a:gd name="connsiteY3" fmla="*/ 1210038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473" h="1209964">
                  <a:moveTo>
                    <a:pt x="12" y="74"/>
                  </a:moveTo>
                  <a:lnTo>
                    <a:pt x="907485" y="74"/>
                  </a:lnTo>
                  <a:lnTo>
                    <a:pt x="907485" y="1210038"/>
                  </a:lnTo>
                  <a:lnTo>
                    <a:pt x="12" y="1210038"/>
                  </a:lnTo>
                  <a:close/>
                </a:path>
              </a:pathLst>
            </a:custGeom>
          </p:spPr>
        </p:pic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87A70BB-0DFA-48E9-895A-FAE76353DB54}"/>
                </a:ext>
              </a:extLst>
            </p:cNvPr>
            <p:cNvSpPr/>
            <p:nvPr/>
          </p:nvSpPr>
          <p:spPr>
            <a:xfrm>
              <a:off x="9695869" y="3161321"/>
              <a:ext cx="378938" cy="513135"/>
            </a:xfrm>
            <a:custGeom>
              <a:avLst/>
              <a:gdLst>
                <a:gd name="connsiteX0" fmla="*/ 0 w 378938"/>
                <a:gd name="connsiteY0" fmla="*/ 256568 h 513135"/>
                <a:gd name="connsiteX1" fmla="*/ 189469 w 378938"/>
                <a:gd name="connsiteY1" fmla="*/ 513135 h 513135"/>
                <a:gd name="connsiteX2" fmla="*/ 378939 w 378938"/>
                <a:gd name="connsiteY2" fmla="*/ 256568 h 513135"/>
                <a:gd name="connsiteX3" fmla="*/ 189469 w 378938"/>
                <a:gd name="connsiteY3" fmla="*/ 0 h 513135"/>
                <a:gd name="connsiteX4" fmla="*/ 0 w 378938"/>
                <a:gd name="connsiteY4" fmla="*/ 256568 h 5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38" h="513135">
                  <a:moveTo>
                    <a:pt x="0" y="256568"/>
                  </a:moveTo>
                  <a:cubicBezTo>
                    <a:pt x="0" y="398189"/>
                    <a:pt x="84972" y="513135"/>
                    <a:pt x="189469" y="513135"/>
                  </a:cubicBezTo>
                  <a:cubicBezTo>
                    <a:pt x="294241" y="513135"/>
                    <a:pt x="378939" y="398189"/>
                    <a:pt x="378939" y="256568"/>
                  </a:cubicBezTo>
                  <a:cubicBezTo>
                    <a:pt x="378939" y="114947"/>
                    <a:pt x="293966" y="0"/>
                    <a:pt x="189469" y="0"/>
                  </a:cubicBezTo>
                  <a:cubicBezTo>
                    <a:pt x="84972" y="-275"/>
                    <a:pt x="0" y="114672"/>
                    <a:pt x="0" y="256568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AD46D92-7F97-4048-9A2D-71971CB69B2F}"/>
                </a:ext>
              </a:extLst>
            </p:cNvPr>
            <p:cNvSpPr/>
            <p:nvPr/>
          </p:nvSpPr>
          <p:spPr>
            <a:xfrm>
              <a:off x="9705493" y="3161321"/>
              <a:ext cx="359689" cy="513135"/>
            </a:xfrm>
            <a:custGeom>
              <a:avLst/>
              <a:gdLst>
                <a:gd name="connsiteX0" fmla="*/ 0 w 359689"/>
                <a:gd name="connsiteY0" fmla="*/ 256568 h 513135"/>
                <a:gd name="connsiteX1" fmla="*/ 179845 w 359689"/>
                <a:gd name="connsiteY1" fmla="*/ 513135 h 513135"/>
                <a:gd name="connsiteX2" fmla="*/ 359689 w 359689"/>
                <a:gd name="connsiteY2" fmla="*/ 256568 h 513135"/>
                <a:gd name="connsiteX3" fmla="*/ 179845 w 359689"/>
                <a:gd name="connsiteY3" fmla="*/ 0 h 513135"/>
                <a:gd name="connsiteX4" fmla="*/ 0 w 359689"/>
                <a:gd name="connsiteY4" fmla="*/ 256568 h 51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689" h="513135">
                  <a:moveTo>
                    <a:pt x="0" y="256568"/>
                  </a:moveTo>
                  <a:cubicBezTo>
                    <a:pt x="0" y="398189"/>
                    <a:pt x="80573" y="513135"/>
                    <a:pt x="179845" y="513135"/>
                  </a:cubicBezTo>
                  <a:cubicBezTo>
                    <a:pt x="279117" y="513135"/>
                    <a:pt x="359689" y="398189"/>
                    <a:pt x="359689" y="256568"/>
                  </a:cubicBezTo>
                  <a:cubicBezTo>
                    <a:pt x="359689" y="114947"/>
                    <a:pt x="279117" y="0"/>
                    <a:pt x="179845" y="0"/>
                  </a:cubicBezTo>
                  <a:cubicBezTo>
                    <a:pt x="80573" y="-275"/>
                    <a:pt x="0" y="114672"/>
                    <a:pt x="0" y="256568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C51D21A-63EE-4FE6-AC04-745E8481E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88191" y="2810672"/>
              <a:ext cx="907473" cy="1209964"/>
            </a:xfrm>
            <a:custGeom>
              <a:avLst/>
              <a:gdLst>
                <a:gd name="connsiteX0" fmla="*/ 12 w 907473"/>
                <a:gd name="connsiteY0" fmla="*/ 74 h 1209964"/>
                <a:gd name="connsiteX1" fmla="*/ 907485 w 907473"/>
                <a:gd name="connsiteY1" fmla="*/ 74 h 1209964"/>
                <a:gd name="connsiteX2" fmla="*/ 907485 w 907473"/>
                <a:gd name="connsiteY2" fmla="*/ 1210038 h 1209964"/>
                <a:gd name="connsiteX3" fmla="*/ 12 w 907473"/>
                <a:gd name="connsiteY3" fmla="*/ 1210038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473" h="1209964">
                  <a:moveTo>
                    <a:pt x="12" y="74"/>
                  </a:moveTo>
                  <a:lnTo>
                    <a:pt x="907485" y="74"/>
                  </a:lnTo>
                  <a:lnTo>
                    <a:pt x="907485" y="1210038"/>
                  </a:lnTo>
                  <a:lnTo>
                    <a:pt x="12" y="1210038"/>
                  </a:lnTo>
                  <a:close/>
                </a:path>
              </a:pathLst>
            </a:custGeom>
          </p:spPr>
        </p:pic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1E87A67-8C83-4F47-BD29-8245A1264DC0}"/>
                </a:ext>
              </a:extLst>
            </p:cNvPr>
            <p:cNvSpPr/>
            <p:nvPr/>
          </p:nvSpPr>
          <p:spPr>
            <a:xfrm>
              <a:off x="9766266" y="3161322"/>
              <a:ext cx="238142" cy="513134"/>
            </a:xfrm>
            <a:custGeom>
              <a:avLst/>
              <a:gdLst>
                <a:gd name="connsiteX0" fmla="*/ 238143 w 238142"/>
                <a:gd name="connsiteY0" fmla="*/ 256567 h 513134"/>
                <a:gd name="connsiteX1" fmla="*/ 119072 w 238142"/>
                <a:gd name="connsiteY1" fmla="*/ 513135 h 513134"/>
                <a:gd name="connsiteX2" fmla="*/ 0 w 238142"/>
                <a:gd name="connsiteY2" fmla="*/ 256567 h 513134"/>
                <a:gd name="connsiteX3" fmla="*/ 119072 w 238142"/>
                <a:gd name="connsiteY3" fmla="*/ 0 h 513134"/>
                <a:gd name="connsiteX4" fmla="*/ 238143 w 238142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42" h="513134">
                  <a:moveTo>
                    <a:pt x="238143" y="256567"/>
                  </a:moveTo>
                  <a:cubicBezTo>
                    <a:pt x="238143" y="398266"/>
                    <a:pt x="184833" y="513135"/>
                    <a:pt x="119072" y="513135"/>
                  </a:cubicBezTo>
                  <a:cubicBezTo>
                    <a:pt x="53310" y="513135"/>
                    <a:pt x="0" y="398266"/>
                    <a:pt x="0" y="256567"/>
                  </a:cubicBezTo>
                  <a:cubicBezTo>
                    <a:pt x="0" y="114869"/>
                    <a:pt x="53310" y="0"/>
                    <a:pt x="119072" y="0"/>
                  </a:cubicBezTo>
                  <a:cubicBezTo>
                    <a:pt x="184833" y="0"/>
                    <a:pt x="238143" y="114869"/>
                    <a:pt x="238143" y="256567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45CC3A9-C8EA-4A16-988B-9CAEC9E1661A}"/>
                </a:ext>
              </a:extLst>
            </p:cNvPr>
            <p:cNvSpPr/>
            <p:nvPr/>
          </p:nvSpPr>
          <p:spPr>
            <a:xfrm>
              <a:off x="9776991" y="3161322"/>
              <a:ext cx="217243" cy="513134"/>
            </a:xfrm>
            <a:custGeom>
              <a:avLst/>
              <a:gdLst>
                <a:gd name="connsiteX0" fmla="*/ 0 w 217243"/>
                <a:gd name="connsiteY0" fmla="*/ 256567 h 513134"/>
                <a:gd name="connsiteX1" fmla="*/ 108622 w 217243"/>
                <a:gd name="connsiteY1" fmla="*/ 513135 h 513134"/>
                <a:gd name="connsiteX2" fmla="*/ 217244 w 217243"/>
                <a:gd name="connsiteY2" fmla="*/ 256567 h 513134"/>
                <a:gd name="connsiteX3" fmla="*/ 108622 w 217243"/>
                <a:gd name="connsiteY3" fmla="*/ 0 h 513134"/>
                <a:gd name="connsiteX4" fmla="*/ 0 w 217243"/>
                <a:gd name="connsiteY4" fmla="*/ 256567 h 5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43" h="513134">
                  <a:moveTo>
                    <a:pt x="0" y="256567"/>
                  </a:moveTo>
                  <a:cubicBezTo>
                    <a:pt x="0" y="398188"/>
                    <a:pt x="48674" y="513135"/>
                    <a:pt x="108622" y="513135"/>
                  </a:cubicBezTo>
                  <a:cubicBezTo>
                    <a:pt x="168570" y="513135"/>
                    <a:pt x="217244" y="398188"/>
                    <a:pt x="217244" y="256567"/>
                  </a:cubicBezTo>
                  <a:cubicBezTo>
                    <a:pt x="217244" y="114947"/>
                    <a:pt x="168570" y="0"/>
                    <a:pt x="108622" y="0"/>
                  </a:cubicBezTo>
                  <a:cubicBezTo>
                    <a:pt x="48674" y="0"/>
                    <a:pt x="0" y="114672"/>
                    <a:pt x="0" y="256567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BD8AD6A-AC31-4574-8722-5AB703CB708A}"/>
                </a:ext>
              </a:extLst>
            </p:cNvPr>
            <p:cNvSpPr/>
            <p:nvPr/>
          </p:nvSpPr>
          <p:spPr>
            <a:xfrm>
              <a:off x="9136810" y="3302668"/>
              <a:ext cx="270591" cy="5001276"/>
            </a:xfrm>
            <a:custGeom>
              <a:avLst/>
              <a:gdLst>
                <a:gd name="connsiteX0" fmla="*/ 97897 w 270591"/>
                <a:gd name="connsiteY0" fmla="*/ 0 h 5001276"/>
                <a:gd name="connsiteX1" fmla="*/ 135296 w 270591"/>
                <a:gd name="connsiteY1" fmla="*/ 0 h 5001276"/>
                <a:gd name="connsiteX2" fmla="*/ 172695 w 270591"/>
                <a:gd name="connsiteY2" fmla="*/ 0 h 5001276"/>
                <a:gd name="connsiteX3" fmla="*/ 270592 w 270591"/>
                <a:gd name="connsiteY3" fmla="*/ 5001277 h 5001276"/>
                <a:gd name="connsiteX4" fmla="*/ 135021 w 270591"/>
                <a:gd name="connsiteY4" fmla="*/ 5001277 h 5001276"/>
                <a:gd name="connsiteX5" fmla="*/ 0 w 270591"/>
                <a:gd name="connsiteY5" fmla="*/ 5001277 h 5001276"/>
                <a:gd name="connsiteX6" fmla="*/ 97897 w 270591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91" h="5001276">
                  <a:moveTo>
                    <a:pt x="97897" y="0"/>
                  </a:moveTo>
                  <a:lnTo>
                    <a:pt x="135296" y="0"/>
                  </a:lnTo>
                  <a:lnTo>
                    <a:pt x="172695" y="0"/>
                  </a:lnTo>
                  <a:cubicBezTo>
                    <a:pt x="172695" y="0"/>
                    <a:pt x="140246" y="4571464"/>
                    <a:pt x="270592" y="5001277"/>
                  </a:cubicBezTo>
                  <a:lnTo>
                    <a:pt x="135021" y="5001277"/>
                  </a:lnTo>
                  <a:lnTo>
                    <a:pt x="0" y="5001277"/>
                  </a:lnTo>
                  <a:cubicBezTo>
                    <a:pt x="130346" y="4571464"/>
                    <a:pt x="97897" y="0"/>
                    <a:pt x="97897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208D47C-661B-4036-8100-5D2348D4B2AD}"/>
                </a:ext>
              </a:extLst>
            </p:cNvPr>
            <p:cNvSpPr/>
            <p:nvPr/>
          </p:nvSpPr>
          <p:spPr>
            <a:xfrm>
              <a:off x="9168984" y="3302668"/>
              <a:ext cx="205693" cy="5001276"/>
            </a:xfrm>
            <a:custGeom>
              <a:avLst/>
              <a:gdLst>
                <a:gd name="connsiteX0" fmla="*/ 74523 w 205693"/>
                <a:gd name="connsiteY0" fmla="*/ 0 h 5001276"/>
                <a:gd name="connsiteX1" fmla="*/ 102847 w 205693"/>
                <a:gd name="connsiteY1" fmla="*/ 0 h 5001276"/>
                <a:gd name="connsiteX2" fmla="*/ 131171 w 205693"/>
                <a:gd name="connsiteY2" fmla="*/ 0 h 5001276"/>
                <a:gd name="connsiteX3" fmla="*/ 205694 w 205693"/>
                <a:gd name="connsiteY3" fmla="*/ 5001277 h 5001276"/>
                <a:gd name="connsiteX4" fmla="*/ 102847 w 205693"/>
                <a:gd name="connsiteY4" fmla="*/ 5001277 h 5001276"/>
                <a:gd name="connsiteX5" fmla="*/ 0 w 205693"/>
                <a:gd name="connsiteY5" fmla="*/ 5001277 h 5001276"/>
                <a:gd name="connsiteX6" fmla="*/ 74523 w 205693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693" h="5001276">
                  <a:moveTo>
                    <a:pt x="74523" y="0"/>
                  </a:moveTo>
                  <a:lnTo>
                    <a:pt x="102847" y="0"/>
                  </a:lnTo>
                  <a:lnTo>
                    <a:pt x="131171" y="0"/>
                  </a:lnTo>
                  <a:cubicBezTo>
                    <a:pt x="131171" y="0"/>
                    <a:pt x="106422" y="4571464"/>
                    <a:pt x="205694" y="5001277"/>
                  </a:cubicBezTo>
                  <a:lnTo>
                    <a:pt x="102847" y="5001277"/>
                  </a:lnTo>
                  <a:lnTo>
                    <a:pt x="0" y="5001277"/>
                  </a:lnTo>
                  <a:cubicBezTo>
                    <a:pt x="99272" y="4571464"/>
                    <a:pt x="74523" y="0"/>
                    <a:pt x="74523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42438E2-882B-4A80-8566-64797D5538E0}"/>
                </a:ext>
              </a:extLst>
            </p:cNvPr>
            <p:cNvSpPr/>
            <p:nvPr/>
          </p:nvSpPr>
          <p:spPr>
            <a:xfrm>
              <a:off x="9198683" y="3302668"/>
              <a:ext cx="146845" cy="5001276"/>
            </a:xfrm>
            <a:custGeom>
              <a:avLst/>
              <a:gdLst>
                <a:gd name="connsiteX0" fmla="*/ 53073 w 146845"/>
                <a:gd name="connsiteY0" fmla="*/ 0 h 5001276"/>
                <a:gd name="connsiteX1" fmla="*/ 73423 w 146845"/>
                <a:gd name="connsiteY1" fmla="*/ 0 h 5001276"/>
                <a:gd name="connsiteX2" fmla="*/ 93772 w 146845"/>
                <a:gd name="connsiteY2" fmla="*/ 0 h 5001276"/>
                <a:gd name="connsiteX3" fmla="*/ 146846 w 146845"/>
                <a:gd name="connsiteY3" fmla="*/ 5001277 h 5001276"/>
                <a:gd name="connsiteX4" fmla="*/ 73148 w 146845"/>
                <a:gd name="connsiteY4" fmla="*/ 5001277 h 5001276"/>
                <a:gd name="connsiteX5" fmla="*/ 0 w 146845"/>
                <a:gd name="connsiteY5" fmla="*/ 5001277 h 5001276"/>
                <a:gd name="connsiteX6" fmla="*/ 53073 w 146845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45" h="5001276">
                  <a:moveTo>
                    <a:pt x="53073" y="0"/>
                  </a:moveTo>
                  <a:lnTo>
                    <a:pt x="73423" y="0"/>
                  </a:lnTo>
                  <a:lnTo>
                    <a:pt x="93772" y="0"/>
                  </a:lnTo>
                  <a:cubicBezTo>
                    <a:pt x="93772" y="0"/>
                    <a:pt x="76173" y="4571464"/>
                    <a:pt x="146846" y="5001277"/>
                  </a:cubicBezTo>
                  <a:lnTo>
                    <a:pt x="73148" y="5001277"/>
                  </a:lnTo>
                  <a:lnTo>
                    <a:pt x="0" y="5001277"/>
                  </a:lnTo>
                  <a:cubicBezTo>
                    <a:pt x="70673" y="4571464"/>
                    <a:pt x="53073" y="0"/>
                    <a:pt x="53073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C43E8B8-7866-4F3B-8897-08FF5EDAB4ED}"/>
                </a:ext>
              </a:extLst>
            </p:cNvPr>
            <p:cNvSpPr/>
            <p:nvPr/>
          </p:nvSpPr>
          <p:spPr>
            <a:xfrm>
              <a:off x="9192633" y="3189096"/>
              <a:ext cx="158395" cy="153445"/>
            </a:xfrm>
            <a:custGeom>
              <a:avLst/>
              <a:gdLst>
                <a:gd name="connsiteX0" fmla="*/ 0 w 158395"/>
                <a:gd name="connsiteY0" fmla="*/ 76723 h 153445"/>
                <a:gd name="connsiteX1" fmla="*/ 79198 w 158395"/>
                <a:gd name="connsiteY1" fmla="*/ 153445 h 153445"/>
                <a:gd name="connsiteX2" fmla="*/ 158395 w 158395"/>
                <a:gd name="connsiteY2" fmla="*/ 76723 h 153445"/>
                <a:gd name="connsiteX3" fmla="*/ 79198 w 158395"/>
                <a:gd name="connsiteY3" fmla="*/ 0 h 153445"/>
                <a:gd name="connsiteX4" fmla="*/ 0 w 15839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95" h="153445">
                  <a:moveTo>
                    <a:pt x="0" y="76723"/>
                  </a:moveTo>
                  <a:cubicBezTo>
                    <a:pt x="0" y="119071"/>
                    <a:pt x="35474" y="153445"/>
                    <a:pt x="79198" y="153445"/>
                  </a:cubicBezTo>
                  <a:cubicBezTo>
                    <a:pt x="122921" y="153445"/>
                    <a:pt x="158395" y="119071"/>
                    <a:pt x="158395" y="76723"/>
                  </a:cubicBezTo>
                  <a:cubicBezTo>
                    <a:pt x="158395" y="34374"/>
                    <a:pt x="122921" y="0"/>
                    <a:pt x="79198" y="0"/>
                  </a:cubicBezTo>
                  <a:cubicBezTo>
                    <a:pt x="354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5A2C84E-E829-4AE8-A829-2CDC268BD4AF}"/>
                </a:ext>
              </a:extLst>
            </p:cNvPr>
            <p:cNvSpPr/>
            <p:nvPr/>
          </p:nvSpPr>
          <p:spPr>
            <a:xfrm>
              <a:off x="9195108" y="3189096"/>
              <a:ext cx="153445" cy="153445"/>
            </a:xfrm>
            <a:custGeom>
              <a:avLst/>
              <a:gdLst>
                <a:gd name="connsiteX0" fmla="*/ 0 w 153445"/>
                <a:gd name="connsiteY0" fmla="*/ 76723 h 153445"/>
                <a:gd name="connsiteX1" fmla="*/ 76723 w 153445"/>
                <a:gd name="connsiteY1" fmla="*/ 153445 h 153445"/>
                <a:gd name="connsiteX2" fmla="*/ 153445 w 153445"/>
                <a:gd name="connsiteY2" fmla="*/ 76723 h 153445"/>
                <a:gd name="connsiteX3" fmla="*/ 76723 w 153445"/>
                <a:gd name="connsiteY3" fmla="*/ 0 h 153445"/>
                <a:gd name="connsiteX4" fmla="*/ 0 w 15344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45" h="153445">
                  <a:moveTo>
                    <a:pt x="0" y="76723"/>
                  </a:moveTo>
                  <a:cubicBezTo>
                    <a:pt x="0" y="119071"/>
                    <a:pt x="34374" y="153445"/>
                    <a:pt x="76723" y="153445"/>
                  </a:cubicBezTo>
                  <a:cubicBezTo>
                    <a:pt x="119071" y="153445"/>
                    <a:pt x="153445" y="119071"/>
                    <a:pt x="153445" y="76723"/>
                  </a:cubicBezTo>
                  <a:cubicBezTo>
                    <a:pt x="153445" y="34374"/>
                    <a:pt x="119071" y="0"/>
                    <a:pt x="76723" y="0"/>
                  </a:cubicBezTo>
                  <a:cubicBezTo>
                    <a:pt x="343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A77F9CCF-784D-4034-9FF0-9CFB1B04A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13199" y="3113163"/>
              <a:ext cx="274991" cy="302491"/>
            </a:xfrm>
            <a:custGeom>
              <a:avLst/>
              <a:gdLst>
                <a:gd name="connsiteX0" fmla="*/ 2 w 274991"/>
                <a:gd name="connsiteY0" fmla="*/ 85 h 302491"/>
                <a:gd name="connsiteX1" fmla="*/ 274994 w 274991"/>
                <a:gd name="connsiteY1" fmla="*/ 85 h 302491"/>
                <a:gd name="connsiteX2" fmla="*/ 274994 w 274991"/>
                <a:gd name="connsiteY2" fmla="*/ 302576 h 302491"/>
                <a:gd name="connsiteX3" fmla="*/ 2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2" y="85"/>
                  </a:moveTo>
                  <a:lnTo>
                    <a:pt x="274994" y="85"/>
                  </a:lnTo>
                  <a:lnTo>
                    <a:pt x="274994" y="302576"/>
                  </a:lnTo>
                  <a:lnTo>
                    <a:pt x="2" y="302576"/>
                  </a:lnTo>
                  <a:close/>
                </a:path>
              </a:pathLst>
            </a:custGeom>
          </p:spPr>
        </p:pic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67F55F7-2FE0-4EB4-8A61-E8A07D71C703}"/>
                </a:ext>
              </a:extLst>
            </p:cNvPr>
            <p:cNvSpPr/>
            <p:nvPr/>
          </p:nvSpPr>
          <p:spPr>
            <a:xfrm>
              <a:off x="9215183" y="3189096"/>
              <a:ext cx="113296" cy="153445"/>
            </a:xfrm>
            <a:custGeom>
              <a:avLst/>
              <a:gdLst>
                <a:gd name="connsiteX0" fmla="*/ 0 w 113296"/>
                <a:gd name="connsiteY0" fmla="*/ 76723 h 153445"/>
                <a:gd name="connsiteX1" fmla="*/ 56648 w 113296"/>
                <a:gd name="connsiteY1" fmla="*/ 153445 h 153445"/>
                <a:gd name="connsiteX2" fmla="*/ 113297 w 113296"/>
                <a:gd name="connsiteY2" fmla="*/ 76723 h 153445"/>
                <a:gd name="connsiteX3" fmla="*/ 56648 w 113296"/>
                <a:gd name="connsiteY3" fmla="*/ 0 h 153445"/>
                <a:gd name="connsiteX4" fmla="*/ 0 w 1132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6" h="153445">
                  <a:moveTo>
                    <a:pt x="0" y="76723"/>
                  </a:moveTo>
                  <a:cubicBezTo>
                    <a:pt x="0" y="119071"/>
                    <a:pt x="25299" y="153445"/>
                    <a:pt x="56648" y="153445"/>
                  </a:cubicBezTo>
                  <a:cubicBezTo>
                    <a:pt x="87997" y="153445"/>
                    <a:pt x="113297" y="119071"/>
                    <a:pt x="113297" y="76723"/>
                  </a:cubicBezTo>
                  <a:cubicBezTo>
                    <a:pt x="113297" y="34374"/>
                    <a:pt x="87997" y="0"/>
                    <a:pt x="56648" y="0"/>
                  </a:cubicBezTo>
                  <a:cubicBezTo>
                    <a:pt x="255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3D87A72-E999-409F-B4E6-4D6166B74C4E}"/>
                </a:ext>
              </a:extLst>
            </p:cNvPr>
            <p:cNvSpPr/>
            <p:nvPr/>
          </p:nvSpPr>
          <p:spPr>
            <a:xfrm>
              <a:off x="9218208" y="3189096"/>
              <a:ext cx="107796" cy="153445"/>
            </a:xfrm>
            <a:custGeom>
              <a:avLst/>
              <a:gdLst>
                <a:gd name="connsiteX0" fmla="*/ 0 w 107796"/>
                <a:gd name="connsiteY0" fmla="*/ 76723 h 153445"/>
                <a:gd name="connsiteX1" fmla="*/ 53898 w 107796"/>
                <a:gd name="connsiteY1" fmla="*/ 153445 h 153445"/>
                <a:gd name="connsiteX2" fmla="*/ 107797 w 107796"/>
                <a:gd name="connsiteY2" fmla="*/ 76723 h 153445"/>
                <a:gd name="connsiteX3" fmla="*/ 53898 w 107796"/>
                <a:gd name="connsiteY3" fmla="*/ 0 h 153445"/>
                <a:gd name="connsiteX4" fmla="*/ 0 w 1077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96" h="153445">
                  <a:moveTo>
                    <a:pt x="0" y="76723"/>
                  </a:moveTo>
                  <a:cubicBezTo>
                    <a:pt x="0" y="119071"/>
                    <a:pt x="24199" y="153445"/>
                    <a:pt x="53898" y="153445"/>
                  </a:cubicBezTo>
                  <a:cubicBezTo>
                    <a:pt x="83598" y="153445"/>
                    <a:pt x="107797" y="119071"/>
                    <a:pt x="107797" y="76723"/>
                  </a:cubicBezTo>
                  <a:cubicBezTo>
                    <a:pt x="107797" y="34374"/>
                    <a:pt x="83598" y="0"/>
                    <a:pt x="53898" y="0"/>
                  </a:cubicBezTo>
                  <a:cubicBezTo>
                    <a:pt x="2392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E383232-13FA-4468-95B7-CEC066BC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0698" y="3113163"/>
              <a:ext cx="274991" cy="302491"/>
            </a:xfrm>
            <a:custGeom>
              <a:avLst/>
              <a:gdLst>
                <a:gd name="connsiteX0" fmla="*/ 3 w 274991"/>
                <a:gd name="connsiteY0" fmla="*/ 85 h 302491"/>
                <a:gd name="connsiteX1" fmla="*/ 274995 w 274991"/>
                <a:gd name="connsiteY1" fmla="*/ 85 h 302491"/>
                <a:gd name="connsiteX2" fmla="*/ 274995 w 274991"/>
                <a:gd name="connsiteY2" fmla="*/ 302576 h 302491"/>
                <a:gd name="connsiteX3" fmla="*/ 3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3" y="85"/>
                  </a:moveTo>
                  <a:lnTo>
                    <a:pt x="274995" y="85"/>
                  </a:lnTo>
                  <a:lnTo>
                    <a:pt x="274995" y="302576"/>
                  </a:lnTo>
                  <a:lnTo>
                    <a:pt x="3" y="302576"/>
                  </a:lnTo>
                  <a:close/>
                </a:path>
              </a:pathLst>
            </a:custGeom>
          </p:spPr>
        </p:pic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64DC966-B023-4BE2-BB65-A3512D02CE4E}"/>
                </a:ext>
              </a:extLst>
            </p:cNvPr>
            <p:cNvSpPr/>
            <p:nvPr/>
          </p:nvSpPr>
          <p:spPr>
            <a:xfrm>
              <a:off x="9236357" y="3189096"/>
              <a:ext cx="70947" cy="153445"/>
            </a:xfrm>
            <a:custGeom>
              <a:avLst/>
              <a:gdLst>
                <a:gd name="connsiteX0" fmla="*/ 0 w 70947"/>
                <a:gd name="connsiteY0" fmla="*/ 76723 h 153445"/>
                <a:gd name="connsiteX1" fmla="*/ 35474 w 70947"/>
                <a:gd name="connsiteY1" fmla="*/ 153445 h 153445"/>
                <a:gd name="connsiteX2" fmla="*/ 70948 w 70947"/>
                <a:gd name="connsiteY2" fmla="*/ 76723 h 153445"/>
                <a:gd name="connsiteX3" fmla="*/ 35474 w 70947"/>
                <a:gd name="connsiteY3" fmla="*/ 0 h 153445"/>
                <a:gd name="connsiteX4" fmla="*/ 0 w 7094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7" h="153445">
                  <a:moveTo>
                    <a:pt x="0" y="76723"/>
                  </a:moveTo>
                  <a:cubicBezTo>
                    <a:pt x="0" y="119071"/>
                    <a:pt x="15950" y="153445"/>
                    <a:pt x="35474" y="153445"/>
                  </a:cubicBezTo>
                  <a:cubicBezTo>
                    <a:pt x="55273" y="153445"/>
                    <a:pt x="70948" y="119071"/>
                    <a:pt x="70948" y="76723"/>
                  </a:cubicBezTo>
                  <a:cubicBezTo>
                    <a:pt x="70948" y="34374"/>
                    <a:pt x="54998" y="0"/>
                    <a:pt x="35474" y="0"/>
                  </a:cubicBezTo>
                  <a:cubicBezTo>
                    <a:pt x="15950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E9AD224-8A66-4CC6-9E28-D143D726F640}"/>
                </a:ext>
              </a:extLst>
            </p:cNvPr>
            <p:cNvSpPr/>
            <p:nvPr/>
          </p:nvSpPr>
          <p:spPr>
            <a:xfrm>
              <a:off x="9239382" y="3189096"/>
              <a:ext cx="64898" cy="153445"/>
            </a:xfrm>
            <a:custGeom>
              <a:avLst/>
              <a:gdLst>
                <a:gd name="connsiteX0" fmla="*/ 0 w 64898"/>
                <a:gd name="connsiteY0" fmla="*/ 76723 h 153445"/>
                <a:gd name="connsiteX1" fmla="*/ 32449 w 64898"/>
                <a:gd name="connsiteY1" fmla="*/ 153445 h 153445"/>
                <a:gd name="connsiteX2" fmla="*/ 64898 w 64898"/>
                <a:gd name="connsiteY2" fmla="*/ 76723 h 153445"/>
                <a:gd name="connsiteX3" fmla="*/ 32449 w 64898"/>
                <a:gd name="connsiteY3" fmla="*/ 0 h 153445"/>
                <a:gd name="connsiteX4" fmla="*/ 0 w 64898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8" h="153445">
                  <a:moveTo>
                    <a:pt x="0" y="76723"/>
                  </a:moveTo>
                  <a:cubicBezTo>
                    <a:pt x="0" y="119071"/>
                    <a:pt x="14575" y="153445"/>
                    <a:pt x="32449" y="153445"/>
                  </a:cubicBezTo>
                  <a:cubicBezTo>
                    <a:pt x="50324" y="153445"/>
                    <a:pt x="64898" y="119071"/>
                    <a:pt x="64898" y="76723"/>
                  </a:cubicBezTo>
                  <a:cubicBezTo>
                    <a:pt x="64898" y="34374"/>
                    <a:pt x="50324" y="0"/>
                    <a:pt x="32449" y="0"/>
                  </a:cubicBezTo>
                  <a:cubicBezTo>
                    <a:pt x="14575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8122BFC-65ED-4B34-9728-4CB51C5E075A}"/>
                </a:ext>
              </a:extLst>
            </p:cNvPr>
            <p:cNvSpPr/>
            <p:nvPr/>
          </p:nvSpPr>
          <p:spPr>
            <a:xfrm>
              <a:off x="10348424" y="3302668"/>
              <a:ext cx="270591" cy="5001276"/>
            </a:xfrm>
            <a:custGeom>
              <a:avLst/>
              <a:gdLst>
                <a:gd name="connsiteX0" fmla="*/ 97897 w 270591"/>
                <a:gd name="connsiteY0" fmla="*/ 0 h 5001276"/>
                <a:gd name="connsiteX1" fmla="*/ 135296 w 270591"/>
                <a:gd name="connsiteY1" fmla="*/ 0 h 5001276"/>
                <a:gd name="connsiteX2" fmla="*/ 172695 w 270591"/>
                <a:gd name="connsiteY2" fmla="*/ 0 h 5001276"/>
                <a:gd name="connsiteX3" fmla="*/ 270592 w 270591"/>
                <a:gd name="connsiteY3" fmla="*/ 5001277 h 5001276"/>
                <a:gd name="connsiteX4" fmla="*/ 135296 w 270591"/>
                <a:gd name="connsiteY4" fmla="*/ 5001277 h 5001276"/>
                <a:gd name="connsiteX5" fmla="*/ 0 w 270591"/>
                <a:gd name="connsiteY5" fmla="*/ 5001277 h 5001276"/>
                <a:gd name="connsiteX6" fmla="*/ 97897 w 270591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91" h="5001276">
                  <a:moveTo>
                    <a:pt x="97897" y="0"/>
                  </a:moveTo>
                  <a:lnTo>
                    <a:pt x="135296" y="0"/>
                  </a:lnTo>
                  <a:lnTo>
                    <a:pt x="172695" y="0"/>
                  </a:lnTo>
                  <a:cubicBezTo>
                    <a:pt x="172695" y="0"/>
                    <a:pt x="140246" y="4571464"/>
                    <a:pt x="270592" y="5001277"/>
                  </a:cubicBezTo>
                  <a:lnTo>
                    <a:pt x="135296" y="5001277"/>
                  </a:lnTo>
                  <a:lnTo>
                    <a:pt x="0" y="5001277"/>
                  </a:lnTo>
                  <a:cubicBezTo>
                    <a:pt x="130621" y="4571464"/>
                    <a:pt x="97897" y="0"/>
                    <a:pt x="97897" y="0"/>
                  </a:cubicBezTo>
                  <a:close/>
                </a:path>
              </a:pathLst>
            </a:custGeom>
            <a:solidFill>
              <a:srgbClr val="F19F8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716C373-15AB-49F8-A554-86A8BCB2DBFB}"/>
                </a:ext>
              </a:extLst>
            </p:cNvPr>
            <p:cNvSpPr/>
            <p:nvPr/>
          </p:nvSpPr>
          <p:spPr>
            <a:xfrm>
              <a:off x="10380048" y="3302668"/>
              <a:ext cx="206243" cy="5001276"/>
            </a:xfrm>
            <a:custGeom>
              <a:avLst/>
              <a:gdLst>
                <a:gd name="connsiteX0" fmla="*/ 75073 w 206243"/>
                <a:gd name="connsiteY0" fmla="*/ 0 h 5001276"/>
                <a:gd name="connsiteX1" fmla="*/ 103397 w 206243"/>
                <a:gd name="connsiteY1" fmla="*/ 0 h 5001276"/>
                <a:gd name="connsiteX2" fmla="*/ 131721 w 206243"/>
                <a:gd name="connsiteY2" fmla="*/ 0 h 5001276"/>
                <a:gd name="connsiteX3" fmla="*/ 206244 w 206243"/>
                <a:gd name="connsiteY3" fmla="*/ 5001277 h 5001276"/>
                <a:gd name="connsiteX4" fmla="*/ 103122 w 206243"/>
                <a:gd name="connsiteY4" fmla="*/ 5001277 h 5001276"/>
                <a:gd name="connsiteX5" fmla="*/ 0 w 206243"/>
                <a:gd name="connsiteY5" fmla="*/ 5001277 h 5001276"/>
                <a:gd name="connsiteX6" fmla="*/ 75073 w 206243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243" h="5001276">
                  <a:moveTo>
                    <a:pt x="75073" y="0"/>
                  </a:moveTo>
                  <a:lnTo>
                    <a:pt x="103397" y="0"/>
                  </a:lnTo>
                  <a:lnTo>
                    <a:pt x="131721" y="0"/>
                  </a:lnTo>
                  <a:cubicBezTo>
                    <a:pt x="131721" y="0"/>
                    <a:pt x="106972" y="4571464"/>
                    <a:pt x="206244" y="5001277"/>
                  </a:cubicBezTo>
                  <a:lnTo>
                    <a:pt x="103122" y="5001277"/>
                  </a:lnTo>
                  <a:lnTo>
                    <a:pt x="0" y="5001277"/>
                  </a:lnTo>
                  <a:cubicBezTo>
                    <a:pt x="100097" y="4571464"/>
                    <a:pt x="75073" y="0"/>
                    <a:pt x="75073" y="0"/>
                  </a:cubicBezTo>
                  <a:close/>
                </a:path>
              </a:pathLst>
            </a:custGeom>
            <a:solidFill>
              <a:srgbClr val="F7BF7E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3388045-6A28-4C78-BD78-319267836C8B}"/>
                </a:ext>
              </a:extLst>
            </p:cNvPr>
            <p:cNvSpPr/>
            <p:nvPr/>
          </p:nvSpPr>
          <p:spPr>
            <a:xfrm>
              <a:off x="10410297" y="3302668"/>
              <a:ext cx="146845" cy="5001276"/>
            </a:xfrm>
            <a:custGeom>
              <a:avLst/>
              <a:gdLst>
                <a:gd name="connsiteX0" fmla="*/ 53073 w 146845"/>
                <a:gd name="connsiteY0" fmla="*/ 0 h 5001276"/>
                <a:gd name="connsiteX1" fmla="*/ 73423 w 146845"/>
                <a:gd name="connsiteY1" fmla="*/ 0 h 5001276"/>
                <a:gd name="connsiteX2" fmla="*/ 93772 w 146845"/>
                <a:gd name="connsiteY2" fmla="*/ 0 h 5001276"/>
                <a:gd name="connsiteX3" fmla="*/ 146846 w 146845"/>
                <a:gd name="connsiteY3" fmla="*/ 5001277 h 5001276"/>
                <a:gd name="connsiteX4" fmla="*/ 73423 w 146845"/>
                <a:gd name="connsiteY4" fmla="*/ 5001277 h 5001276"/>
                <a:gd name="connsiteX5" fmla="*/ 0 w 146845"/>
                <a:gd name="connsiteY5" fmla="*/ 5001277 h 5001276"/>
                <a:gd name="connsiteX6" fmla="*/ 53073 w 146845"/>
                <a:gd name="connsiteY6" fmla="*/ 0 h 500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845" h="5001276">
                  <a:moveTo>
                    <a:pt x="53073" y="0"/>
                  </a:moveTo>
                  <a:lnTo>
                    <a:pt x="73423" y="0"/>
                  </a:lnTo>
                  <a:lnTo>
                    <a:pt x="93772" y="0"/>
                  </a:lnTo>
                  <a:cubicBezTo>
                    <a:pt x="93772" y="0"/>
                    <a:pt x="76173" y="4571464"/>
                    <a:pt x="146846" y="5001277"/>
                  </a:cubicBezTo>
                  <a:lnTo>
                    <a:pt x="73423" y="5001277"/>
                  </a:lnTo>
                  <a:lnTo>
                    <a:pt x="0" y="5001277"/>
                  </a:lnTo>
                  <a:cubicBezTo>
                    <a:pt x="70673" y="4571464"/>
                    <a:pt x="53073" y="0"/>
                    <a:pt x="53073" y="0"/>
                  </a:cubicBezTo>
                  <a:close/>
                </a:path>
              </a:pathLst>
            </a:custGeom>
            <a:solidFill>
              <a:srgbClr val="FFFF6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A3C790A-E62C-4603-8326-8EBA414035BE}"/>
                </a:ext>
              </a:extLst>
            </p:cNvPr>
            <p:cNvSpPr/>
            <p:nvPr/>
          </p:nvSpPr>
          <p:spPr>
            <a:xfrm>
              <a:off x="10404522" y="3189096"/>
              <a:ext cx="158395" cy="153445"/>
            </a:xfrm>
            <a:custGeom>
              <a:avLst/>
              <a:gdLst>
                <a:gd name="connsiteX0" fmla="*/ 0 w 158395"/>
                <a:gd name="connsiteY0" fmla="*/ 76723 h 153445"/>
                <a:gd name="connsiteX1" fmla="*/ 79198 w 158395"/>
                <a:gd name="connsiteY1" fmla="*/ 153445 h 153445"/>
                <a:gd name="connsiteX2" fmla="*/ 158395 w 158395"/>
                <a:gd name="connsiteY2" fmla="*/ 76723 h 153445"/>
                <a:gd name="connsiteX3" fmla="*/ 79198 w 158395"/>
                <a:gd name="connsiteY3" fmla="*/ 0 h 153445"/>
                <a:gd name="connsiteX4" fmla="*/ 0 w 15839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95" h="153445">
                  <a:moveTo>
                    <a:pt x="0" y="76723"/>
                  </a:moveTo>
                  <a:cubicBezTo>
                    <a:pt x="0" y="119071"/>
                    <a:pt x="35474" y="153445"/>
                    <a:pt x="79198" y="153445"/>
                  </a:cubicBezTo>
                  <a:cubicBezTo>
                    <a:pt x="122921" y="153445"/>
                    <a:pt x="158395" y="119071"/>
                    <a:pt x="158395" y="76723"/>
                  </a:cubicBezTo>
                  <a:cubicBezTo>
                    <a:pt x="158395" y="34374"/>
                    <a:pt x="122921" y="0"/>
                    <a:pt x="79198" y="0"/>
                  </a:cubicBezTo>
                  <a:cubicBezTo>
                    <a:pt x="354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2F2F2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84B48F0-FE5B-443C-8EA0-D3C432C41E39}"/>
                </a:ext>
              </a:extLst>
            </p:cNvPr>
            <p:cNvSpPr/>
            <p:nvPr/>
          </p:nvSpPr>
          <p:spPr>
            <a:xfrm>
              <a:off x="10406997" y="3189096"/>
              <a:ext cx="153445" cy="153445"/>
            </a:xfrm>
            <a:custGeom>
              <a:avLst/>
              <a:gdLst>
                <a:gd name="connsiteX0" fmla="*/ 0 w 153445"/>
                <a:gd name="connsiteY0" fmla="*/ 76723 h 153445"/>
                <a:gd name="connsiteX1" fmla="*/ 76723 w 153445"/>
                <a:gd name="connsiteY1" fmla="*/ 153445 h 153445"/>
                <a:gd name="connsiteX2" fmla="*/ 153445 w 153445"/>
                <a:gd name="connsiteY2" fmla="*/ 76723 h 153445"/>
                <a:gd name="connsiteX3" fmla="*/ 76723 w 153445"/>
                <a:gd name="connsiteY3" fmla="*/ 0 h 153445"/>
                <a:gd name="connsiteX4" fmla="*/ 0 w 153445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445" h="153445">
                  <a:moveTo>
                    <a:pt x="0" y="76723"/>
                  </a:moveTo>
                  <a:cubicBezTo>
                    <a:pt x="0" y="119071"/>
                    <a:pt x="34374" y="153445"/>
                    <a:pt x="76723" y="153445"/>
                  </a:cubicBezTo>
                  <a:cubicBezTo>
                    <a:pt x="119071" y="153445"/>
                    <a:pt x="153445" y="119071"/>
                    <a:pt x="153445" y="76723"/>
                  </a:cubicBezTo>
                  <a:cubicBezTo>
                    <a:pt x="153445" y="34374"/>
                    <a:pt x="119071" y="0"/>
                    <a:pt x="76723" y="0"/>
                  </a:cubicBezTo>
                  <a:cubicBezTo>
                    <a:pt x="34374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15A24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D769BE1F-AC39-40F4-AB15-6C81C39FF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323163" y="3113163"/>
              <a:ext cx="274991" cy="302491"/>
            </a:xfrm>
            <a:custGeom>
              <a:avLst/>
              <a:gdLst>
                <a:gd name="connsiteX0" fmla="*/ 46 w 274991"/>
                <a:gd name="connsiteY0" fmla="*/ 85 h 302491"/>
                <a:gd name="connsiteX1" fmla="*/ 275038 w 274991"/>
                <a:gd name="connsiteY1" fmla="*/ 85 h 302491"/>
                <a:gd name="connsiteX2" fmla="*/ 275038 w 274991"/>
                <a:gd name="connsiteY2" fmla="*/ 302576 h 302491"/>
                <a:gd name="connsiteX3" fmla="*/ 46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46" y="85"/>
                  </a:moveTo>
                  <a:lnTo>
                    <a:pt x="275038" y="85"/>
                  </a:lnTo>
                  <a:lnTo>
                    <a:pt x="275038" y="302576"/>
                  </a:lnTo>
                  <a:lnTo>
                    <a:pt x="46" y="302576"/>
                  </a:lnTo>
                  <a:close/>
                </a:path>
              </a:pathLst>
            </a:custGeom>
          </p:spPr>
        </p:pic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E1A174-5750-4D85-9DA6-E12A14B4E1A0}"/>
                </a:ext>
              </a:extLst>
            </p:cNvPr>
            <p:cNvSpPr/>
            <p:nvPr/>
          </p:nvSpPr>
          <p:spPr>
            <a:xfrm>
              <a:off x="10427072" y="3189096"/>
              <a:ext cx="113296" cy="153445"/>
            </a:xfrm>
            <a:custGeom>
              <a:avLst/>
              <a:gdLst>
                <a:gd name="connsiteX0" fmla="*/ 0 w 113296"/>
                <a:gd name="connsiteY0" fmla="*/ 76723 h 153445"/>
                <a:gd name="connsiteX1" fmla="*/ 56648 w 113296"/>
                <a:gd name="connsiteY1" fmla="*/ 153445 h 153445"/>
                <a:gd name="connsiteX2" fmla="*/ 113297 w 113296"/>
                <a:gd name="connsiteY2" fmla="*/ 76723 h 153445"/>
                <a:gd name="connsiteX3" fmla="*/ 56648 w 113296"/>
                <a:gd name="connsiteY3" fmla="*/ 0 h 153445"/>
                <a:gd name="connsiteX4" fmla="*/ 0 w 1132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96" h="153445">
                  <a:moveTo>
                    <a:pt x="0" y="76723"/>
                  </a:moveTo>
                  <a:cubicBezTo>
                    <a:pt x="0" y="119071"/>
                    <a:pt x="25299" y="153445"/>
                    <a:pt x="56648" y="153445"/>
                  </a:cubicBezTo>
                  <a:cubicBezTo>
                    <a:pt x="87997" y="153445"/>
                    <a:pt x="113297" y="119071"/>
                    <a:pt x="113297" y="76723"/>
                  </a:cubicBezTo>
                  <a:cubicBezTo>
                    <a:pt x="113297" y="34374"/>
                    <a:pt x="87997" y="0"/>
                    <a:pt x="56648" y="0"/>
                  </a:cubicBezTo>
                  <a:cubicBezTo>
                    <a:pt x="25299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A2306E7-750C-4727-95D1-9013CFECB436}"/>
                </a:ext>
              </a:extLst>
            </p:cNvPr>
            <p:cNvSpPr/>
            <p:nvPr/>
          </p:nvSpPr>
          <p:spPr>
            <a:xfrm>
              <a:off x="10429822" y="3189096"/>
              <a:ext cx="107796" cy="153445"/>
            </a:xfrm>
            <a:custGeom>
              <a:avLst/>
              <a:gdLst>
                <a:gd name="connsiteX0" fmla="*/ 0 w 107796"/>
                <a:gd name="connsiteY0" fmla="*/ 76723 h 153445"/>
                <a:gd name="connsiteX1" fmla="*/ 53898 w 107796"/>
                <a:gd name="connsiteY1" fmla="*/ 153445 h 153445"/>
                <a:gd name="connsiteX2" fmla="*/ 107797 w 107796"/>
                <a:gd name="connsiteY2" fmla="*/ 76723 h 153445"/>
                <a:gd name="connsiteX3" fmla="*/ 53898 w 107796"/>
                <a:gd name="connsiteY3" fmla="*/ 0 h 153445"/>
                <a:gd name="connsiteX4" fmla="*/ 0 w 107796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796" h="153445">
                  <a:moveTo>
                    <a:pt x="0" y="76723"/>
                  </a:moveTo>
                  <a:cubicBezTo>
                    <a:pt x="0" y="119071"/>
                    <a:pt x="24199" y="153445"/>
                    <a:pt x="53898" y="153445"/>
                  </a:cubicBezTo>
                  <a:cubicBezTo>
                    <a:pt x="83598" y="153445"/>
                    <a:pt x="107797" y="119071"/>
                    <a:pt x="107797" y="76723"/>
                  </a:cubicBezTo>
                  <a:cubicBezTo>
                    <a:pt x="107797" y="34374"/>
                    <a:pt x="83598" y="0"/>
                    <a:pt x="53898" y="0"/>
                  </a:cubicBezTo>
                  <a:cubicBezTo>
                    <a:pt x="24199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BB03B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75244A3F-EFF9-4998-B7A7-AE4953ECA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350663" y="3113163"/>
              <a:ext cx="274991" cy="302491"/>
            </a:xfrm>
            <a:custGeom>
              <a:avLst/>
              <a:gdLst>
                <a:gd name="connsiteX0" fmla="*/ 47 w 274991"/>
                <a:gd name="connsiteY0" fmla="*/ 85 h 302491"/>
                <a:gd name="connsiteX1" fmla="*/ 275039 w 274991"/>
                <a:gd name="connsiteY1" fmla="*/ 85 h 302491"/>
                <a:gd name="connsiteX2" fmla="*/ 275039 w 274991"/>
                <a:gd name="connsiteY2" fmla="*/ 302576 h 302491"/>
                <a:gd name="connsiteX3" fmla="*/ 47 w 274991"/>
                <a:gd name="connsiteY3" fmla="*/ 302576 h 302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991" h="302491">
                  <a:moveTo>
                    <a:pt x="47" y="85"/>
                  </a:moveTo>
                  <a:lnTo>
                    <a:pt x="275039" y="85"/>
                  </a:lnTo>
                  <a:lnTo>
                    <a:pt x="275039" y="302576"/>
                  </a:lnTo>
                  <a:lnTo>
                    <a:pt x="47" y="302576"/>
                  </a:lnTo>
                  <a:close/>
                </a:path>
              </a:pathLst>
            </a:custGeom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5DB470A-8CDD-441E-B9DD-9D21382EF94D}"/>
                </a:ext>
              </a:extLst>
            </p:cNvPr>
            <p:cNvSpPr/>
            <p:nvPr/>
          </p:nvSpPr>
          <p:spPr>
            <a:xfrm>
              <a:off x="10447971" y="3189096"/>
              <a:ext cx="70947" cy="153445"/>
            </a:xfrm>
            <a:custGeom>
              <a:avLst/>
              <a:gdLst>
                <a:gd name="connsiteX0" fmla="*/ 0 w 70947"/>
                <a:gd name="connsiteY0" fmla="*/ 76723 h 153445"/>
                <a:gd name="connsiteX1" fmla="*/ 35474 w 70947"/>
                <a:gd name="connsiteY1" fmla="*/ 153445 h 153445"/>
                <a:gd name="connsiteX2" fmla="*/ 70948 w 70947"/>
                <a:gd name="connsiteY2" fmla="*/ 76723 h 153445"/>
                <a:gd name="connsiteX3" fmla="*/ 35474 w 70947"/>
                <a:gd name="connsiteY3" fmla="*/ 0 h 153445"/>
                <a:gd name="connsiteX4" fmla="*/ 0 w 7094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47" h="153445">
                  <a:moveTo>
                    <a:pt x="0" y="76723"/>
                  </a:moveTo>
                  <a:cubicBezTo>
                    <a:pt x="0" y="119071"/>
                    <a:pt x="15950" y="153445"/>
                    <a:pt x="35474" y="153445"/>
                  </a:cubicBezTo>
                  <a:cubicBezTo>
                    <a:pt x="55273" y="153445"/>
                    <a:pt x="70948" y="119071"/>
                    <a:pt x="70948" y="76723"/>
                  </a:cubicBezTo>
                  <a:cubicBezTo>
                    <a:pt x="70948" y="34374"/>
                    <a:pt x="54998" y="0"/>
                    <a:pt x="35474" y="0"/>
                  </a:cubicBezTo>
                  <a:cubicBezTo>
                    <a:pt x="15950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E413228-360B-4122-9E99-841950B702EC}"/>
                </a:ext>
              </a:extLst>
            </p:cNvPr>
            <p:cNvSpPr/>
            <p:nvPr/>
          </p:nvSpPr>
          <p:spPr>
            <a:xfrm>
              <a:off x="10451271" y="3189096"/>
              <a:ext cx="64897" cy="153445"/>
            </a:xfrm>
            <a:custGeom>
              <a:avLst/>
              <a:gdLst>
                <a:gd name="connsiteX0" fmla="*/ 0 w 64897"/>
                <a:gd name="connsiteY0" fmla="*/ 76723 h 153445"/>
                <a:gd name="connsiteX1" fmla="*/ 32449 w 64897"/>
                <a:gd name="connsiteY1" fmla="*/ 153445 h 153445"/>
                <a:gd name="connsiteX2" fmla="*/ 64898 w 64897"/>
                <a:gd name="connsiteY2" fmla="*/ 76723 h 153445"/>
                <a:gd name="connsiteX3" fmla="*/ 32449 w 64897"/>
                <a:gd name="connsiteY3" fmla="*/ 0 h 153445"/>
                <a:gd name="connsiteX4" fmla="*/ 0 w 64897"/>
                <a:gd name="connsiteY4" fmla="*/ 76723 h 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7" h="153445">
                  <a:moveTo>
                    <a:pt x="0" y="76723"/>
                  </a:moveTo>
                  <a:cubicBezTo>
                    <a:pt x="0" y="119071"/>
                    <a:pt x="14575" y="153445"/>
                    <a:pt x="32449" y="153445"/>
                  </a:cubicBezTo>
                  <a:cubicBezTo>
                    <a:pt x="50323" y="153445"/>
                    <a:pt x="64898" y="119071"/>
                    <a:pt x="64898" y="76723"/>
                  </a:cubicBezTo>
                  <a:cubicBezTo>
                    <a:pt x="64898" y="34374"/>
                    <a:pt x="50323" y="0"/>
                    <a:pt x="32449" y="0"/>
                  </a:cubicBezTo>
                  <a:cubicBezTo>
                    <a:pt x="14575" y="0"/>
                    <a:pt x="0" y="34374"/>
                    <a:pt x="0" y="76723"/>
                  </a:cubicBezTo>
                  <a:close/>
                </a:path>
              </a:pathLst>
            </a:custGeom>
            <a:solidFill>
              <a:srgbClr val="FCEE21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E430A7B-7AD9-47FC-9DF9-BA0D07913C97}"/>
                </a:ext>
              </a:extLst>
            </p:cNvPr>
            <p:cNvSpPr/>
            <p:nvPr/>
          </p:nvSpPr>
          <p:spPr>
            <a:xfrm>
              <a:off x="9062012" y="978437"/>
              <a:ext cx="1646376" cy="2223308"/>
            </a:xfrm>
            <a:custGeom>
              <a:avLst/>
              <a:gdLst>
                <a:gd name="connsiteX0" fmla="*/ 550 w 1646376"/>
                <a:gd name="connsiteY0" fmla="*/ 1765448 h 2223308"/>
                <a:gd name="connsiteX1" fmla="*/ 18149 w 1646376"/>
                <a:gd name="connsiteY1" fmla="*/ 1781672 h 2223308"/>
                <a:gd name="connsiteX2" fmla="*/ 82498 w 1646376"/>
                <a:gd name="connsiteY2" fmla="*/ 1781672 h 2223308"/>
                <a:gd name="connsiteX3" fmla="*/ 80573 w 1646376"/>
                <a:gd name="connsiteY3" fmla="*/ 1980491 h 2223308"/>
                <a:gd name="connsiteX4" fmla="*/ 70398 w 1646376"/>
                <a:gd name="connsiteY4" fmla="*/ 1980491 h 2223308"/>
                <a:gd name="connsiteX5" fmla="*/ 43999 w 1646376"/>
                <a:gd name="connsiteY5" fmla="*/ 2006890 h 2223308"/>
                <a:gd name="connsiteX6" fmla="*/ 70398 w 1646376"/>
                <a:gd name="connsiteY6" fmla="*/ 2033290 h 2223308"/>
                <a:gd name="connsiteX7" fmla="*/ 87722 w 1646376"/>
                <a:gd name="connsiteY7" fmla="*/ 2033290 h 2223308"/>
                <a:gd name="connsiteX8" fmla="*/ 169120 w 1646376"/>
                <a:gd name="connsiteY8" fmla="*/ 2223309 h 2223308"/>
                <a:gd name="connsiteX9" fmla="*/ 216144 w 1646376"/>
                <a:gd name="connsiteY9" fmla="*/ 2223309 h 2223308"/>
                <a:gd name="connsiteX10" fmla="*/ 263167 w 1646376"/>
                <a:gd name="connsiteY10" fmla="*/ 2223309 h 2223308"/>
                <a:gd name="connsiteX11" fmla="*/ 344290 w 1646376"/>
                <a:gd name="connsiteY11" fmla="*/ 2033290 h 2223308"/>
                <a:gd name="connsiteX12" fmla="*/ 361614 w 1646376"/>
                <a:gd name="connsiteY12" fmla="*/ 2033290 h 2223308"/>
                <a:gd name="connsiteX13" fmla="*/ 388013 w 1646376"/>
                <a:gd name="connsiteY13" fmla="*/ 2006890 h 2223308"/>
                <a:gd name="connsiteX14" fmla="*/ 361614 w 1646376"/>
                <a:gd name="connsiteY14" fmla="*/ 1980491 h 2223308"/>
                <a:gd name="connsiteX15" fmla="*/ 351165 w 1646376"/>
                <a:gd name="connsiteY15" fmla="*/ 1980491 h 2223308"/>
                <a:gd name="connsiteX16" fmla="*/ 340440 w 1646376"/>
                <a:gd name="connsiteY16" fmla="*/ 1708249 h 2223308"/>
                <a:gd name="connsiteX17" fmla="*/ 346215 w 1646376"/>
                <a:gd name="connsiteY17" fmla="*/ 1696425 h 2223308"/>
                <a:gd name="connsiteX18" fmla="*/ 400938 w 1646376"/>
                <a:gd name="connsiteY18" fmla="*/ 1631802 h 2223308"/>
                <a:gd name="connsiteX19" fmla="*/ 417988 w 1646376"/>
                <a:gd name="connsiteY19" fmla="*/ 1690375 h 2223308"/>
                <a:gd name="connsiteX20" fmla="*/ 435037 w 1646376"/>
                <a:gd name="connsiteY20" fmla="*/ 1690375 h 2223308"/>
                <a:gd name="connsiteX21" fmla="*/ 431462 w 1646376"/>
                <a:gd name="connsiteY21" fmla="*/ 1703574 h 2223308"/>
                <a:gd name="connsiteX22" fmla="*/ 434762 w 1646376"/>
                <a:gd name="connsiteY22" fmla="*/ 1716224 h 2223308"/>
                <a:gd name="connsiteX23" fmla="*/ 427337 w 1646376"/>
                <a:gd name="connsiteY23" fmla="*/ 1716224 h 2223308"/>
                <a:gd name="connsiteX24" fmla="*/ 612682 w 1646376"/>
                <a:gd name="connsiteY24" fmla="*/ 2134212 h 2223308"/>
                <a:gd name="connsiteX25" fmla="*/ 649806 w 1646376"/>
                <a:gd name="connsiteY25" fmla="*/ 2134212 h 2223308"/>
                <a:gd name="connsiteX26" fmla="*/ 727628 w 1646376"/>
                <a:gd name="connsiteY26" fmla="*/ 2204335 h 2223308"/>
                <a:gd name="connsiteX27" fmla="*/ 915448 w 1646376"/>
                <a:gd name="connsiteY27" fmla="*/ 2204335 h 2223308"/>
                <a:gd name="connsiteX28" fmla="*/ 993271 w 1646376"/>
                <a:gd name="connsiteY28" fmla="*/ 2134212 h 2223308"/>
                <a:gd name="connsiteX29" fmla="*/ 1030394 w 1646376"/>
                <a:gd name="connsiteY29" fmla="*/ 2134212 h 2223308"/>
                <a:gd name="connsiteX30" fmla="*/ 1215739 w 1646376"/>
                <a:gd name="connsiteY30" fmla="*/ 1716224 h 2223308"/>
                <a:gd name="connsiteX31" fmla="*/ 1208314 w 1646376"/>
                <a:gd name="connsiteY31" fmla="*/ 1716224 h 2223308"/>
                <a:gd name="connsiteX32" fmla="*/ 1211614 w 1646376"/>
                <a:gd name="connsiteY32" fmla="*/ 1703574 h 2223308"/>
                <a:gd name="connsiteX33" fmla="*/ 1208039 w 1646376"/>
                <a:gd name="connsiteY33" fmla="*/ 1690375 h 2223308"/>
                <a:gd name="connsiteX34" fmla="*/ 1225089 w 1646376"/>
                <a:gd name="connsiteY34" fmla="*/ 1690375 h 2223308"/>
                <a:gd name="connsiteX35" fmla="*/ 1243238 w 1646376"/>
                <a:gd name="connsiteY35" fmla="*/ 1627127 h 2223308"/>
                <a:gd name="connsiteX36" fmla="*/ 1304011 w 1646376"/>
                <a:gd name="connsiteY36" fmla="*/ 1696425 h 2223308"/>
                <a:gd name="connsiteX37" fmla="*/ 1291637 w 1646376"/>
                <a:gd name="connsiteY37" fmla="*/ 1980491 h 2223308"/>
                <a:gd name="connsiteX38" fmla="*/ 1281187 w 1646376"/>
                <a:gd name="connsiteY38" fmla="*/ 1980491 h 2223308"/>
                <a:gd name="connsiteX39" fmla="*/ 1254788 w 1646376"/>
                <a:gd name="connsiteY39" fmla="*/ 2006890 h 2223308"/>
                <a:gd name="connsiteX40" fmla="*/ 1281187 w 1646376"/>
                <a:gd name="connsiteY40" fmla="*/ 2033290 h 2223308"/>
                <a:gd name="connsiteX41" fmla="*/ 1298511 w 1646376"/>
                <a:gd name="connsiteY41" fmla="*/ 2033290 h 2223308"/>
                <a:gd name="connsiteX42" fmla="*/ 1379909 w 1646376"/>
                <a:gd name="connsiteY42" fmla="*/ 2223309 h 2223308"/>
                <a:gd name="connsiteX43" fmla="*/ 1426933 w 1646376"/>
                <a:gd name="connsiteY43" fmla="*/ 2223309 h 2223308"/>
                <a:gd name="connsiteX44" fmla="*/ 1473956 w 1646376"/>
                <a:gd name="connsiteY44" fmla="*/ 2223309 h 2223308"/>
                <a:gd name="connsiteX45" fmla="*/ 1555354 w 1646376"/>
                <a:gd name="connsiteY45" fmla="*/ 2033290 h 2223308"/>
                <a:gd name="connsiteX46" fmla="*/ 1572678 w 1646376"/>
                <a:gd name="connsiteY46" fmla="*/ 2033290 h 2223308"/>
                <a:gd name="connsiteX47" fmla="*/ 1599078 w 1646376"/>
                <a:gd name="connsiteY47" fmla="*/ 2006890 h 2223308"/>
                <a:gd name="connsiteX48" fmla="*/ 1572678 w 1646376"/>
                <a:gd name="connsiteY48" fmla="*/ 1980491 h 2223308"/>
                <a:gd name="connsiteX49" fmla="*/ 1562504 w 1646376"/>
                <a:gd name="connsiteY49" fmla="*/ 1980491 h 2223308"/>
                <a:gd name="connsiteX50" fmla="*/ 1560304 w 1646376"/>
                <a:gd name="connsiteY50" fmla="*/ 1777272 h 2223308"/>
                <a:gd name="connsiteX51" fmla="*/ 1628777 w 1646376"/>
                <a:gd name="connsiteY51" fmla="*/ 1777272 h 2223308"/>
                <a:gd name="connsiteX52" fmla="*/ 1646376 w 1646376"/>
                <a:gd name="connsiteY52" fmla="*/ 1759673 h 2223308"/>
                <a:gd name="connsiteX53" fmla="*/ 1646101 w 1646376"/>
                <a:gd name="connsiteY53" fmla="*/ 1758298 h 2223308"/>
                <a:gd name="connsiteX54" fmla="*/ 1646376 w 1646376"/>
                <a:gd name="connsiteY54" fmla="*/ 1756923 h 2223308"/>
                <a:gd name="connsiteX55" fmla="*/ 1628777 w 1646376"/>
                <a:gd name="connsiteY55" fmla="*/ 1739323 h 2223308"/>
                <a:gd name="connsiteX56" fmla="*/ 1556454 w 1646376"/>
                <a:gd name="connsiteY56" fmla="*/ 1739323 h 2223308"/>
                <a:gd name="connsiteX57" fmla="*/ 1556179 w 1646376"/>
                <a:gd name="connsiteY57" fmla="*/ 1739323 h 2223308"/>
                <a:gd name="connsiteX58" fmla="*/ 1549304 w 1646376"/>
                <a:gd name="connsiteY58" fmla="*/ 1690375 h 2223308"/>
                <a:gd name="connsiteX59" fmla="*/ 1610902 w 1646376"/>
                <a:gd name="connsiteY59" fmla="*/ 1690375 h 2223308"/>
                <a:gd name="connsiteX60" fmla="*/ 1628502 w 1646376"/>
                <a:gd name="connsiteY60" fmla="*/ 1672775 h 2223308"/>
                <a:gd name="connsiteX61" fmla="*/ 1628502 w 1646376"/>
                <a:gd name="connsiteY61" fmla="*/ 1671675 h 2223308"/>
                <a:gd name="connsiteX62" fmla="*/ 1628502 w 1646376"/>
                <a:gd name="connsiteY62" fmla="*/ 1670576 h 2223308"/>
                <a:gd name="connsiteX63" fmla="*/ 1610902 w 1646376"/>
                <a:gd name="connsiteY63" fmla="*/ 1652976 h 2223308"/>
                <a:gd name="connsiteX64" fmla="*/ 1543529 w 1646376"/>
                <a:gd name="connsiteY64" fmla="*/ 1652976 h 2223308"/>
                <a:gd name="connsiteX65" fmla="*/ 1542979 w 1646376"/>
                <a:gd name="connsiteY65" fmla="*/ 1652976 h 2223308"/>
                <a:gd name="connsiteX66" fmla="*/ 1531980 w 1646376"/>
                <a:gd name="connsiteY66" fmla="*/ 1594953 h 2223308"/>
                <a:gd name="connsiteX67" fmla="*/ 1592203 w 1646376"/>
                <a:gd name="connsiteY67" fmla="*/ 1594953 h 2223308"/>
                <a:gd name="connsiteX68" fmla="*/ 1609802 w 1646376"/>
                <a:gd name="connsiteY68" fmla="*/ 1577353 h 2223308"/>
                <a:gd name="connsiteX69" fmla="*/ 1609802 w 1646376"/>
                <a:gd name="connsiteY69" fmla="*/ 1576253 h 2223308"/>
                <a:gd name="connsiteX70" fmla="*/ 1609802 w 1646376"/>
                <a:gd name="connsiteY70" fmla="*/ 1575153 h 2223308"/>
                <a:gd name="connsiteX71" fmla="*/ 1592203 w 1646376"/>
                <a:gd name="connsiteY71" fmla="*/ 1557554 h 2223308"/>
                <a:gd name="connsiteX72" fmla="*/ 1524555 w 1646376"/>
                <a:gd name="connsiteY72" fmla="*/ 1557554 h 2223308"/>
                <a:gd name="connsiteX73" fmla="*/ 1524005 w 1646376"/>
                <a:gd name="connsiteY73" fmla="*/ 1557554 h 2223308"/>
                <a:gd name="connsiteX74" fmla="*/ 1421433 w 1646376"/>
                <a:gd name="connsiteY74" fmla="*/ 1232788 h 2223308"/>
                <a:gd name="connsiteX75" fmla="*/ 1363685 w 1646376"/>
                <a:gd name="connsiteY75" fmla="*/ 1428583 h 2223308"/>
                <a:gd name="connsiteX76" fmla="*/ 1305111 w 1646376"/>
                <a:gd name="connsiteY76" fmla="*/ 1362585 h 2223308"/>
                <a:gd name="connsiteX77" fmla="*/ 1298237 w 1646376"/>
                <a:gd name="connsiteY77" fmla="*/ 1354885 h 2223308"/>
                <a:gd name="connsiteX78" fmla="*/ 1029569 w 1646376"/>
                <a:gd name="connsiteY78" fmla="*/ 172695 h 2223308"/>
                <a:gd name="connsiteX79" fmla="*/ 821676 w 1646376"/>
                <a:gd name="connsiteY79" fmla="*/ 0 h 2223308"/>
                <a:gd name="connsiteX80" fmla="*/ 613782 w 1646376"/>
                <a:gd name="connsiteY80" fmla="*/ 172695 h 2223308"/>
                <a:gd name="connsiteX81" fmla="*/ 346215 w 1646376"/>
                <a:gd name="connsiteY81" fmla="*/ 1362035 h 2223308"/>
                <a:gd name="connsiteX82" fmla="*/ 345665 w 1646376"/>
                <a:gd name="connsiteY82" fmla="*/ 1362585 h 2223308"/>
                <a:gd name="connsiteX83" fmla="*/ 281592 w 1646376"/>
                <a:gd name="connsiteY83" fmla="*/ 1434907 h 2223308"/>
                <a:gd name="connsiteX84" fmla="*/ 281592 w 1646376"/>
                <a:gd name="connsiteY84" fmla="*/ 1434907 h 2223308"/>
                <a:gd name="connsiteX85" fmla="*/ 209819 w 1646376"/>
                <a:gd name="connsiteY85" fmla="*/ 1232513 h 2223308"/>
                <a:gd name="connsiteX86" fmla="*/ 118521 w 1646376"/>
                <a:gd name="connsiteY86" fmla="*/ 1561404 h 2223308"/>
                <a:gd name="connsiteX87" fmla="*/ 117697 w 1646376"/>
                <a:gd name="connsiteY87" fmla="*/ 1561404 h 2223308"/>
                <a:gd name="connsiteX88" fmla="*/ 54448 w 1646376"/>
                <a:gd name="connsiteY88" fmla="*/ 1561404 h 2223308"/>
                <a:gd name="connsiteX89" fmla="*/ 36849 w 1646376"/>
                <a:gd name="connsiteY89" fmla="*/ 1579003 h 2223308"/>
                <a:gd name="connsiteX90" fmla="*/ 37399 w 1646376"/>
                <a:gd name="connsiteY90" fmla="*/ 1583128 h 2223308"/>
                <a:gd name="connsiteX91" fmla="*/ 54998 w 1646376"/>
                <a:gd name="connsiteY91" fmla="*/ 1599353 h 2223308"/>
                <a:gd name="connsiteX92" fmla="*/ 110547 w 1646376"/>
                <a:gd name="connsiteY92" fmla="*/ 1599353 h 2223308"/>
                <a:gd name="connsiteX93" fmla="*/ 99547 w 1646376"/>
                <a:gd name="connsiteY93" fmla="*/ 1657101 h 2223308"/>
                <a:gd name="connsiteX94" fmla="*/ 98722 w 1646376"/>
                <a:gd name="connsiteY94" fmla="*/ 1657101 h 2223308"/>
                <a:gd name="connsiteX95" fmla="*/ 35749 w 1646376"/>
                <a:gd name="connsiteY95" fmla="*/ 1657101 h 2223308"/>
                <a:gd name="connsiteX96" fmla="*/ 18149 w 1646376"/>
                <a:gd name="connsiteY96" fmla="*/ 1674700 h 2223308"/>
                <a:gd name="connsiteX97" fmla="*/ 18699 w 1646376"/>
                <a:gd name="connsiteY97" fmla="*/ 1678825 h 2223308"/>
                <a:gd name="connsiteX98" fmla="*/ 36299 w 1646376"/>
                <a:gd name="connsiteY98" fmla="*/ 1695050 h 2223308"/>
                <a:gd name="connsiteX99" fmla="*/ 93497 w 1646376"/>
                <a:gd name="connsiteY99" fmla="*/ 1695050 h 2223308"/>
                <a:gd name="connsiteX100" fmla="*/ 86897 w 1646376"/>
                <a:gd name="connsiteY100" fmla="*/ 1743998 h 2223308"/>
                <a:gd name="connsiteX101" fmla="*/ 86072 w 1646376"/>
                <a:gd name="connsiteY101" fmla="*/ 1743998 h 2223308"/>
                <a:gd name="connsiteX102" fmla="*/ 17599 w 1646376"/>
                <a:gd name="connsiteY102" fmla="*/ 1743998 h 2223308"/>
                <a:gd name="connsiteX103" fmla="*/ 0 w 1646376"/>
                <a:gd name="connsiteY103" fmla="*/ 1761598 h 2223308"/>
                <a:gd name="connsiteX104" fmla="*/ 550 w 1646376"/>
                <a:gd name="connsiteY104" fmla="*/ 1765448 h 2223308"/>
                <a:gd name="connsiteX105" fmla="*/ 312941 w 1646376"/>
                <a:gd name="connsiteY105" fmla="*/ 1792122 h 2223308"/>
                <a:gd name="connsiteX106" fmla="*/ 312391 w 1646376"/>
                <a:gd name="connsiteY106" fmla="*/ 1787722 h 2223308"/>
                <a:gd name="connsiteX107" fmla="*/ 313216 w 1646376"/>
                <a:gd name="connsiteY107" fmla="*/ 1787997 h 2223308"/>
                <a:gd name="connsiteX108" fmla="*/ 312941 w 1646376"/>
                <a:gd name="connsiteY108" fmla="*/ 1792122 h 222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1646376" h="2223308">
                  <a:moveTo>
                    <a:pt x="550" y="1765448"/>
                  </a:moveTo>
                  <a:cubicBezTo>
                    <a:pt x="1375" y="1774522"/>
                    <a:pt x="8800" y="1781672"/>
                    <a:pt x="18149" y="1781672"/>
                  </a:cubicBezTo>
                  <a:lnTo>
                    <a:pt x="82498" y="1781672"/>
                  </a:lnTo>
                  <a:cubicBezTo>
                    <a:pt x="75898" y="1849320"/>
                    <a:pt x="74523" y="1916968"/>
                    <a:pt x="80573" y="1980491"/>
                  </a:cubicBezTo>
                  <a:lnTo>
                    <a:pt x="70398" y="1980491"/>
                  </a:lnTo>
                  <a:cubicBezTo>
                    <a:pt x="55823" y="1980491"/>
                    <a:pt x="43999" y="1992316"/>
                    <a:pt x="43999" y="2006890"/>
                  </a:cubicBezTo>
                  <a:cubicBezTo>
                    <a:pt x="43999" y="2021465"/>
                    <a:pt x="55823" y="2033290"/>
                    <a:pt x="70398" y="2033290"/>
                  </a:cubicBezTo>
                  <a:lnTo>
                    <a:pt x="87722" y="2033290"/>
                  </a:lnTo>
                  <a:cubicBezTo>
                    <a:pt x="100647" y="2106713"/>
                    <a:pt x="126221" y="2172436"/>
                    <a:pt x="169120" y="2223309"/>
                  </a:cubicBezTo>
                  <a:lnTo>
                    <a:pt x="216144" y="2223309"/>
                  </a:lnTo>
                  <a:lnTo>
                    <a:pt x="263167" y="2223309"/>
                  </a:lnTo>
                  <a:cubicBezTo>
                    <a:pt x="306066" y="2172711"/>
                    <a:pt x="331365" y="2106713"/>
                    <a:pt x="344290" y="2033290"/>
                  </a:cubicBezTo>
                  <a:lnTo>
                    <a:pt x="361614" y="2033290"/>
                  </a:lnTo>
                  <a:cubicBezTo>
                    <a:pt x="376189" y="2033290"/>
                    <a:pt x="388013" y="2021465"/>
                    <a:pt x="388013" y="2006890"/>
                  </a:cubicBezTo>
                  <a:cubicBezTo>
                    <a:pt x="388013" y="1992316"/>
                    <a:pt x="376189" y="1980491"/>
                    <a:pt x="361614" y="1980491"/>
                  </a:cubicBezTo>
                  <a:lnTo>
                    <a:pt x="351165" y="1980491"/>
                  </a:lnTo>
                  <a:cubicBezTo>
                    <a:pt x="359414" y="1893869"/>
                    <a:pt x="353640" y="1799822"/>
                    <a:pt x="340440" y="1708249"/>
                  </a:cubicBezTo>
                  <a:cubicBezTo>
                    <a:pt x="342090" y="1704399"/>
                    <a:pt x="344015" y="1700550"/>
                    <a:pt x="346215" y="1696425"/>
                  </a:cubicBezTo>
                  <a:cubicBezTo>
                    <a:pt x="358039" y="1674150"/>
                    <a:pt x="375639" y="1651326"/>
                    <a:pt x="400938" y="1631802"/>
                  </a:cubicBezTo>
                  <a:cubicBezTo>
                    <a:pt x="411113" y="1669476"/>
                    <a:pt x="417988" y="1690375"/>
                    <a:pt x="417988" y="1690375"/>
                  </a:cubicBezTo>
                  <a:lnTo>
                    <a:pt x="435037" y="1690375"/>
                  </a:lnTo>
                  <a:cubicBezTo>
                    <a:pt x="432837" y="1694225"/>
                    <a:pt x="431462" y="1698625"/>
                    <a:pt x="431462" y="1703574"/>
                  </a:cubicBezTo>
                  <a:cubicBezTo>
                    <a:pt x="431462" y="1708249"/>
                    <a:pt x="432837" y="1712374"/>
                    <a:pt x="434762" y="1716224"/>
                  </a:cubicBezTo>
                  <a:lnTo>
                    <a:pt x="427337" y="1716224"/>
                  </a:lnTo>
                  <a:lnTo>
                    <a:pt x="612682" y="2134212"/>
                  </a:lnTo>
                  <a:lnTo>
                    <a:pt x="649806" y="2134212"/>
                  </a:lnTo>
                  <a:cubicBezTo>
                    <a:pt x="653931" y="2173535"/>
                    <a:pt x="687205" y="2204335"/>
                    <a:pt x="727628" y="2204335"/>
                  </a:cubicBezTo>
                  <a:lnTo>
                    <a:pt x="915448" y="2204335"/>
                  </a:lnTo>
                  <a:cubicBezTo>
                    <a:pt x="955872" y="2204335"/>
                    <a:pt x="989146" y="2173535"/>
                    <a:pt x="993271" y="2134212"/>
                  </a:cubicBezTo>
                  <a:lnTo>
                    <a:pt x="1030394" y="2134212"/>
                  </a:lnTo>
                  <a:lnTo>
                    <a:pt x="1215739" y="1716224"/>
                  </a:lnTo>
                  <a:lnTo>
                    <a:pt x="1208314" y="1716224"/>
                  </a:lnTo>
                  <a:cubicBezTo>
                    <a:pt x="1210514" y="1712374"/>
                    <a:pt x="1211614" y="1708249"/>
                    <a:pt x="1211614" y="1703574"/>
                  </a:cubicBezTo>
                  <a:cubicBezTo>
                    <a:pt x="1211614" y="1698625"/>
                    <a:pt x="1210239" y="1694225"/>
                    <a:pt x="1208039" y="1690375"/>
                  </a:cubicBezTo>
                  <a:lnTo>
                    <a:pt x="1225089" y="1690375"/>
                  </a:lnTo>
                  <a:cubicBezTo>
                    <a:pt x="1225089" y="1690375"/>
                    <a:pt x="1232513" y="1667551"/>
                    <a:pt x="1243238" y="1627127"/>
                  </a:cubicBezTo>
                  <a:cubicBezTo>
                    <a:pt x="1272112" y="1647751"/>
                    <a:pt x="1291362" y="1672500"/>
                    <a:pt x="1304011" y="1696425"/>
                  </a:cubicBezTo>
                  <a:cubicBezTo>
                    <a:pt x="1289712" y="1791572"/>
                    <a:pt x="1282837" y="1890019"/>
                    <a:pt x="1291637" y="1980491"/>
                  </a:cubicBezTo>
                  <a:lnTo>
                    <a:pt x="1281187" y="1980491"/>
                  </a:lnTo>
                  <a:cubicBezTo>
                    <a:pt x="1266612" y="1980491"/>
                    <a:pt x="1254788" y="1992316"/>
                    <a:pt x="1254788" y="2006890"/>
                  </a:cubicBezTo>
                  <a:cubicBezTo>
                    <a:pt x="1254788" y="2021465"/>
                    <a:pt x="1266612" y="2033290"/>
                    <a:pt x="1281187" y="2033290"/>
                  </a:cubicBezTo>
                  <a:lnTo>
                    <a:pt x="1298511" y="2033290"/>
                  </a:lnTo>
                  <a:cubicBezTo>
                    <a:pt x="1311436" y="2106713"/>
                    <a:pt x="1337010" y="2172436"/>
                    <a:pt x="1379909" y="2223309"/>
                  </a:cubicBezTo>
                  <a:lnTo>
                    <a:pt x="1426933" y="2223309"/>
                  </a:lnTo>
                  <a:lnTo>
                    <a:pt x="1473956" y="2223309"/>
                  </a:lnTo>
                  <a:cubicBezTo>
                    <a:pt x="1516855" y="2172711"/>
                    <a:pt x="1542154" y="2106713"/>
                    <a:pt x="1555354" y="2033290"/>
                  </a:cubicBezTo>
                  <a:lnTo>
                    <a:pt x="1572678" y="2033290"/>
                  </a:lnTo>
                  <a:cubicBezTo>
                    <a:pt x="1587253" y="2033290"/>
                    <a:pt x="1599078" y="2021465"/>
                    <a:pt x="1599078" y="2006890"/>
                  </a:cubicBezTo>
                  <a:cubicBezTo>
                    <a:pt x="1599078" y="1992316"/>
                    <a:pt x="1587253" y="1980491"/>
                    <a:pt x="1572678" y="1980491"/>
                  </a:cubicBezTo>
                  <a:lnTo>
                    <a:pt x="1562504" y="1980491"/>
                  </a:lnTo>
                  <a:cubicBezTo>
                    <a:pt x="1568828" y="1915593"/>
                    <a:pt x="1567178" y="1846570"/>
                    <a:pt x="1560304" y="1777272"/>
                  </a:cubicBezTo>
                  <a:lnTo>
                    <a:pt x="1628777" y="1777272"/>
                  </a:lnTo>
                  <a:cubicBezTo>
                    <a:pt x="1638401" y="1777272"/>
                    <a:pt x="1646376" y="1769297"/>
                    <a:pt x="1646376" y="1759673"/>
                  </a:cubicBezTo>
                  <a:cubicBezTo>
                    <a:pt x="1646376" y="1759123"/>
                    <a:pt x="1646376" y="1758848"/>
                    <a:pt x="1646101" y="1758298"/>
                  </a:cubicBezTo>
                  <a:cubicBezTo>
                    <a:pt x="1646101" y="1757748"/>
                    <a:pt x="1646376" y="1757473"/>
                    <a:pt x="1646376" y="1756923"/>
                  </a:cubicBezTo>
                  <a:cubicBezTo>
                    <a:pt x="1646376" y="1747298"/>
                    <a:pt x="1638401" y="1739323"/>
                    <a:pt x="1628777" y="1739323"/>
                  </a:cubicBezTo>
                  <a:lnTo>
                    <a:pt x="1556454" y="1739323"/>
                  </a:lnTo>
                  <a:lnTo>
                    <a:pt x="1556179" y="1739323"/>
                  </a:lnTo>
                  <a:cubicBezTo>
                    <a:pt x="1554254" y="1723099"/>
                    <a:pt x="1551779" y="1706599"/>
                    <a:pt x="1549304" y="1690375"/>
                  </a:cubicBezTo>
                  <a:lnTo>
                    <a:pt x="1610902" y="1690375"/>
                  </a:lnTo>
                  <a:cubicBezTo>
                    <a:pt x="1620527" y="1690375"/>
                    <a:pt x="1628502" y="1682400"/>
                    <a:pt x="1628502" y="1672775"/>
                  </a:cubicBezTo>
                  <a:cubicBezTo>
                    <a:pt x="1628502" y="1672500"/>
                    <a:pt x="1628502" y="1671950"/>
                    <a:pt x="1628502" y="1671675"/>
                  </a:cubicBezTo>
                  <a:cubicBezTo>
                    <a:pt x="1628502" y="1671400"/>
                    <a:pt x="1628502" y="1670850"/>
                    <a:pt x="1628502" y="1670576"/>
                  </a:cubicBezTo>
                  <a:cubicBezTo>
                    <a:pt x="1628502" y="1660951"/>
                    <a:pt x="1620527" y="1652976"/>
                    <a:pt x="1610902" y="1652976"/>
                  </a:cubicBezTo>
                  <a:lnTo>
                    <a:pt x="1543529" y="1652976"/>
                  </a:lnTo>
                  <a:lnTo>
                    <a:pt x="1542979" y="1652976"/>
                  </a:lnTo>
                  <a:cubicBezTo>
                    <a:pt x="1539404" y="1633451"/>
                    <a:pt x="1535829" y="1613927"/>
                    <a:pt x="1531980" y="1594953"/>
                  </a:cubicBezTo>
                  <a:lnTo>
                    <a:pt x="1592203" y="1594953"/>
                  </a:lnTo>
                  <a:cubicBezTo>
                    <a:pt x="1601828" y="1594953"/>
                    <a:pt x="1609802" y="1586978"/>
                    <a:pt x="1609802" y="1577353"/>
                  </a:cubicBezTo>
                  <a:cubicBezTo>
                    <a:pt x="1609802" y="1577078"/>
                    <a:pt x="1609802" y="1576528"/>
                    <a:pt x="1609802" y="1576253"/>
                  </a:cubicBezTo>
                  <a:cubicBezTo>
                    <a:pt x="1609802" y="1575978"/>
                    <a:pt x="1609802" y="1575428"/>
                    <a:pt x="1609802" y="1575153"/>
                  </a:cubicBezTo>
                  <a:cubicBezTo>
                    <a:pt x="1609802" y="1565529"/>
                    <a:pt x="1601828" y="1557554"/>
                    <a:pt x="1592203" y="1557554"/>
                  </a:cubicBezTo>
                  <a:lnTo>
                    <a:pt x="1524555" y="1557554"/>
                  </a:lnTo>
                  <a:lnTo>
                    <a:pt x="1524005" y="1557554"/>
                  </a:lnTo>
                  <a:cubicBezTo>
                    <a:pt x="1483031" y="1375234"/>
                    <a:pt x="1421433" y="1232788"/>
                    <a:pt x="1421433" y="1232788"/>
                  </a:cubicBezTo>
                  <a:cubicBezTo>
                    <a:pt x="1421433" y="1232788"/>
                    <a:pt x="1396409" y="1312261"/>
                    <a:pt x="1363685" y="1428583"/>
                  </a:cubicBezTo>
                  <a:lnTo>
                    <a:pt x="1305111" y="1362585"/>
                  </a:lnTo>
                  <a:lnTo>
                    <a:pt x="1298237" y="1354885"/>
                  </a:lnTo>
                  <a:cubicBezTo>
                    <a:pt x="1345260" y="1024345"/>
                    <a:pt x="1347735" y="520010"/>
                    <a:pt x="1029569" y="172695"/>
                  </a:cubicBezTo>
                  <a:cubicBezTo>
                    <a:pt x="971546" y="109172"/>
                    <a:pt x="902798" y="50873"/>
                    <a:pt x="821676" y="0"/>
                  </a:cubicBezTo>
                  <a:cubicBezTo>
                    <a:pt x="740553" y="50873"/>
                    <a:pt x="671805" y="109172"/>
                    <a:pt x="613782" y="172695"/>
                  </a:cubicBezTo>
                  <a:cubicBezTo>
                    <a:pt x="293416" y="522484"/>
                    <a:pt x="298366" y="1031769"/>
                    <a:pt x="346215" y="1362035"/>
                  </a:cubicBezTo>
                  <a:lnTo>
                    <a:pt x="345665" y="1362585"/>
                  </a:lnTo>
                  <a:lnTo>
                    <a:pt x="281592" y="1434907"/>
                  </a:lnTo>
                  <a:lnTo>
                    <a:pt x="281592" y="1434907"/>
                  </a:lnTo>
                  <a:cubicBezTo>
                    <a:pt x="248043" y="1315011"/>
                    <a:pt x="209819" y="1232513"/>
                    <a:pt x="209819" y="1232513"/>
                  </a:cubicBezTo>
                  <a:cubicBezTo>
                    <a:pt x="209819" y="1232513"/>
                    <a:pt x="159495" y="1377159"/>
                    <a:pt x="118521" y="1561404"/>
                  </a:cubicBezTo>
                  <a:lnTo>
                    <a:pt x="117697" y="1561404"/>
                  </a:lnTo>
                  <a:lnTo>
                    <a:pt x="54448" y="1561404"/>
                  </a:lnTo>
                  <a:cubicBezTo>
                    <a:pt x="44824" y="1561404"/>
                    <a:pt x="36849" y="1569379"/>
                    <a:pt x="36849" y="1579003"/>
                  </a:cubicBezTo>
                  <a:cubicBezTo>
                    <a:pt x="36849" y="1580378"/>
                    <a:pt x="37124" y="1581753"/>
                    <a:pt x="37399" y="1583128"/>
                  </a:cubicBezTo>
                  <a:cubicBezTo>
                    <a:pt x="38224" y="1592203"/>
                    <a:pt x="45649" y="1599353"/>
                    <a:pt x="54998" y="1599353"/>
                  </a:cubicBezTo>
                  <a:lnTo>
                    <a:pt x="110547" y="1599353"/>
                  </a:lnTo>
                  <a:cubicBezTo>
                    <a:pt x="106697" y="1618327"/>
                    <a:pt x="103122" y="1637576"/>
                    <a:pt x="99547" y="1657101"/>
                  </a:cubicBezTo>
                  <a:lnTo>
                    <a:pt x="98722" y="1657101"/>
                  </a:lnTo>
                  <a:lnTo>
                    <a:pt x="35749" y="1657101"/>
                  </a:lnTo>
                  <a:cubicBezTo>
                    <a:pt x="26124" y="1657101"/>
                    <a:pt x="18149" y="1665076"/>
                    <a:pt x="18149" y="1674700"/>
                  </a:cubicBezTo>
                  <a:cubicBezTo>
                    <a:pt x="18149" y="1676075"/>
                    <a:pt x="18424" y="1677450"/>
                    <a:pt x="18699" y="1678825"/>
                  </a:cubicBezTo>
                  <a:cubicBezTo>
                    <a:pt x="19524" y="1687900"/>
                    <a:pt x="26949" y="1695050"/>
                    <a:pt x="36299" y="1695050"/>
                  </a:cubicBezTo>
                  <a:lnTo>
                    <a:pt x="93497" y="1695050"/>
                  </a:lnTo>
                  <a:cubicBezTo>
                    <a:pt x="91022" y="1711274"/>
                    <a:pt x="88822" y="1727774"/>
                    <a:pt x="86897" y="1743998"/>
                  </a:cubicBezTo>
                  <a:lnTo>
                    <a:pt x="86072" y="1743998"/>
                  </a:lnTo>
                  <a:lnTo>
                    <a:pt x="17599" y="1743998"/>
                  </a:lnTo>
                  <a:cubicBezTo>
                    <a:pt x="7975" y="1743998"/>
                    <a:pt x="0" y="1751973"/>
                    <a:pt x="0" y="1761598"/>
                  </a:cubicBezTo>
                  <a:cubicBezTo>
                    <a:pt x="0" y="1762698"/>
                    <a:pt x="275" y="1764073"/>
                    <a:pt x="550" y="1765448"/>
                  </a:cubicBezTo>
                  <a:close/>
                  <a:moveTo>
                    <a:pt x="312941" y="1792122"/>
                  </a:moveTo>
                  <a:lnTo>
                    <a:pt x="312391" y="1787722"/>
                  </a:lnTo>
                  <a:lnTo>
                    <a:pt x="313216" y="1787997"/>
                  </a:lnTo>
                  <a:cubicBezTo>
                    <a:pt x="312941" y="1790747"/>
                    <a:pt x="312941" y="1792122"/>
                    <a:pt x="312941" y="1792122"/>
                  </a:cubicBezTo>
                  <a:close/>
                </a:path>
              </a:pathLst>
            </a:custGeom>
            <a:solidFill>
              <a:srgbClr val="E6E6E6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2744F43-D0EB-4DA1-8067-398F257B4C1A}"/>
                </a:ext>
              </a:extLst>
            </p:cNvPr>
            <p:cNvSpPr/>
            <p:nvPr/>
          </p:nvSpPr>
          <p:spPr>
            <a:xfrm>
              <a:off x="9859465" y="784430"/>
              <a:ext cx="41547" cy="209956"/>
            </a:xfrm>
            <a:custGeom>
              <a:avLst/>
              <a:gdLst>
                <a:gd name="connsiteX0" fmla="*/ 4423 w 41547"/>
                <a:gd name="connsiteY0" fmla="*/ 200607 h 209956"/>
                <a:gd name="connsiteX1" fmla="*/ 16798 w 41547"/>
                <a:gd name="connsiteY1" fmla="*/ 3712 h 209956"/>
                <a:gd name="connsiteX2" fmla="*/ 24498 w 41547"/>
                <a:gd name="connsiteY2" fmla="*/ 3712 h 209956"/>
                <a:gd name="connsiteX3" fmla="*/ 36872 w 41547"/>
                <a:gd name="connsiteY3" fmla="*/ 200607 h 209956"/>
                <a:gd name="connsiteX4" fmla="*/ 41547 w 41547"/>
                <a:gd name="connsiteY4" fmla="*/ 205281 h 209956"/>
                <a:gd name="connsiteX5" fmla="*/ 36872 w 41547"/>
                <a:gd name="connsiteY5" fmla="*/ 209956 h 209956"/>
                <a:gd name="connsiteX6" fmla="*/ 4698 w 41547"/>
                <a:gd name="connsiteY6" fmla="*/ 209956 h 209956"/>
                <a:gd name="connsiteX7" fmla="*/ 23 w 41547"/>
                <a:gd name="connsiteY7" fmla="*/ 205281 h 209956"/>
                <a:gd name="connsiteX8" fmla="*/ 4423 w 41547"/>
                <a:gd name="connsiteY8" fmla="*/ 200607 h 20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47" h="209956">
                  <a:moveTo>
                    <a:pt x="4423" y="200607"/>
                  </a:moveTo>
                  <a:lnTo>
                    <a:pt x="16798" y="3712"/>
                  </a:lnTo>
                  <a:cubicBezTo>
                    <a:pt x="17073" y="-1237"/>
                    <a:pt x="24223" y="-1237"/>
                    <a:pt x="24498" y="3712"/>
                  </a:cubicBezTo>
                  <a:lnTo>
                    <a:pt x="36872" y="200607"/>
                  </a:lnTo>
                  <a:cubicBezTo>
                    <a:pt x="39347" y="200607"/>
                    <a:pt x="41547" y="202806"/>
                    <a:pt x="41547" y="205281"/>
                  </a:cubicBezTo>
                  <a:cubicBezTo>
                    <a:pt x="41547" y="207756"/>
                    <a:pt x="39347" y="209956"/>
                    <a:pt x="36872" y="209956"/>
                  </a:cubicBezTo>
                  <a:lnTo>
                    <a:pt x="4698" y="209956"/>
                  </a:lnTo>
                  <a:cubicBezTo>
                    <a:pt x="2223" y="209956"/>
                    <a:pt x="23" y="207756"/>
                    <a:pt x="23" y="205281"/>
                  </a:cubicBezTo>
                  <a:cubicBezTo>
                    <a:pt x="-252" y="202806"/>
                    <a:pt x="1948" y="200607"/>
                    <a:pt x="4423" y="200607"/>
                  </a:cubicBezTo>
                  <a:close/>
                </a:path>
              </a:pathLst>
            </a:custGeom>
            <a:solidFill>
              <a:srgbClr val="E6E6E6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89" name="Graphic 2">
              <a:extLst>
                <a:ext uri="{FF2B5EF4-FFF2-40B4-BE49-F238E27FC236}">
                  <a16:creationId xmlns:a16="http://schemas.microsoft.com/office/drawing/2014/main" id="{DC37F82E-BD92-495B-82C6-4C612BD7141A}"/>
                </a:ext>
              </a:extLst>
            </p:cNvPr>
            <p:cNvGrpSpPr/>
            <p:nvPr/>
          </p:nvGrpSpPr>
          <p:grpSpPr>
            <a:xfrm>
              <a:off x="9055963" y="784636"/>
              <a:ext cx="1646376" cy="2417109"/>
              <a:chOff x="9055963" y="784636"/>
              <a:chExt cx="1646376" cy="2417109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DAC68494-3700-47AC-B23D-8C96512BB582}"/>
                  </a:ext>
                </a:extLst>
              </p:cNvPr>
              <p:cNvSpPr/>
              <p:nvPr/>
            </p:nvSpPr>
            <p:spPr>
              <a:xfrm>
                <a:off x="9487420" y="2655887"/>
                <a:ext cx="780706" cy="52798"/>
              </a:xfrm>
              <a:custGeom>
                <a:avLst/>
                <a:gdLst>
                  <a:gd name="connsiteX0" fmla="*/ 26404 w 780706"/>
                  <a:gd name="connsiteY0" fmla="*/ 52798 h 52798"/>
                  <a:gd name="connsiteX1" fmla="*/ 754307 w 780706"/>
                  <a:gd name="connsiteY1" fmla="*/ 52798 h 52798"/>
                  <a:gd name="connsiteX2" fmla="*/ 780707 w 780706"/>
                  <a:gd name="connsiteY2" fmla="*/ 26399 h 52798"/>
                  <a:gd name="connsiteX3" fmla="*/ 780707 w 780706"/>
                  <a:gd name="connsiteY3" fmla="*/ 26399 h 52798"/>
                  <a:gd name="connsiteX4" fmla="*/ 754307 w 780706"/>
                  <a:gd name="connsiteY4" fmla="*/ 0 h 52798"/>
                  <a:gd name="connsiteX5" fmla="*/ 26404 w 780706"/>
                  <a:gd name="connsiteY5" fmla="*/ 0 h 52798"/>
                  <a:gd name="connsiteX6" fmla="*/ 5 w 780706"/>
                  <a:gd name="connsiteY6" fmla="*/ 26399 h 52798"/>
                  <a:gd name="connsiteX7" fmla="*/ 5 w 780706"/>
                  <a:gd name="connsiteY7" fmla="*/ 26399 h 52798"/>
                  <a:gd name="connsiteX8" fmla="*/ 26404 w 780706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0706" h="52798">
                    <a:moveTo>
                      <a:pt x="26404" y="52798"/>
                    </a:moveTo>
                    <a:lnTo>
                      <a:pt x="754307" y="52798"/>
                    </a:lnTo>
                    <a:cubicBezTo>
                      <a:pt x="768882" y="52798"/>
                      <a:pt x="780707" y="40974"/>
                      <a:pt x="780707" y="26399"/>
                    </a:cubicBezTo>
                    <a:lnTo>
                      <a:pt x="780707" y="26399"/>
                    </a:lnTo>
                    <a:cubicBezTo>
                      <a:pt x="780707" y="11825"/>
                      <a:pt x="768882" y="0"/>
                      <a:pt x="754307" y="0"/>
                    </a:cubicBezTo>
                    <a:lnTo>
                      <a:pt x="26404" y="0"/>
                    </a:lnTo>
                    <a:cubicBezTo>
                      <a:pt x="11829" y="0"/>
                      <a:pt x="5" y="11825"/>
                      <a:pt x="5" y="26399"/>
                    </a:cubicBezTo>
                    <a:lnTo>
                      <a:pt x="5" y="26399"/>
                    </a:lnTo>
                    <a:cubicBezTo>
                      <a:pt x="-270" y="40699"/>
                      <a:pt x="11829" y="52798"/>
                      <a:pt x="26404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4CF8675-3859-49B4-9273-4AF9421718AA}"/>
                  </a:ext>
                </a:extLst>
              </p:cNvPr>
              <p:cNvSpPr/>
              <p:nvPr/>
            </p:nvSpPr>
            <p:spPr>
              <a:xfrm>
                <a:off x="9705493" y="3026026"/>
                <a:ext cx="344564" cy="156745"/>
              </a:xfrm>
              <a:custGeom>
                <a:avLst/>
                <a:gdLst>
                  <a:gd name="connsiteX0" fmla="*/ 78373 w 344564"/>
                  <a:gd name="connsiteY0" fmla="*/ 156745 h 156745"/>
                  <a:gd name="connsiteX1" fmla="*/ 266192 w 344564"/>
                  <a:gd name="connsiteY1" fmla="*/ 156745 h 156745"/>
                  <a:gd name="connsiteX2" fmla="*/ 344565 w 344564"/>
                  <a:gd name="connsiteY2" fmla="*/ 78373 h 156745"/>
                  <a:gd name="connsiteX3" fmla="*/ 344565 w 344564"/>
                  <a:gd name="connsiteY3" fmla="*/ 78373 h 156745"/>
                  <a:gd name="connsiteX4" fmla="*/ 266192 w 344564"/>
                  <a:gd name="connsiteY4" fmla="*/ 0 h 156745"/>
                  <a:gd name="connsiteX5" fmla="*/ 78373 w 344564"/>
                  <a:gd name="connsiteY5" fmla="*/ 0 h 156745"/>
                  <a:gd name="connsiteX6" fmla="*/ 0 w 344564"/>
                  <a:gd name="connsiteY6" fmla="*/ 78373 h 156745"/>
                  <a:gd name="connsiteX7" fmla="*/ 0 w 344564"/>
                  <a:gd name="connsiteY7" fmla="*/ 78373 h 156745"/>
                  <a:gd name="connsiteX8" fmla="*/ 78373 w 344564"/>
                  <a:gd name="connsiteY8" fmla="*/ 156745 h 15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564" h="156745">
                    <a:moveTo>
                      <a:pt x="78373" y="156745"/>
                    </a:moveTo>
                    <a:lnTo>
                      <a:pt x="266192" y="156745"/>
                    </a:lnTo>
                    <a:cubicBezTo>
                      <a:pt x="309366" y="156745"/>
                      <a:pt x="344565" y="121546"/>
                      <a:pt x="344565" y="78373"/>
                    </a:cubicBezTo>
                    <a:lnTo>
                      <a:pt x="344565" y="78373"/>
                    </a:lnTo>
                    <a:cubicBezTo>
                      <a:pt x="344565" y="35199"/>
                      <a:pt x="309366" y="0"/>
                      <a:pt x="266192" y="0"/>
                    </a:cubicBezTo>
                    <a:lnTo>
                      <a:pt x="78373" y="0"/>
                    </a:lnTo>
                    <a:cubicBezTo>
                      <a:pt x="35199" y="0"/>
                      <a:pt x="0" y="35199"/>
                      <a:pt x="0" y="78373"/>
                    </a:cubicBezTo>
                    <a:lnTo>
                      <a:pt x="0" y="78373"/>
                    </a:lnTo>
                    <a:cubicBezTo>
                      <a:pt x="0" y="121546"/>
                      <a:pt x="35199" y="156745"/>
                      <a:pt x="78373" y="1567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E156391-1E25-4371-A2C1-A6C8787CC1D5}"/>
                  </a:ext>
                </a:extLst>
              </p:cNvPr>
              <p:cNvSpPr/>
              <p:nvPr/>
            </p:nvSpPr>
            <p:spPr>
              <a:xfrm>
                <a:off x="9378168" y="1151132"/>
                <a:ext cx="997974" cy="1517679"/>
              </a:xfrm>
              <a:custGeom>
                <a:avLst/>
                <a:gdLst>
                  <a:gd name="connsiteX0" fmla="*/ 24559 w 997974"/>
                  <a:gd name="connsiteY0" fmla="*/ 1194565 h 1517679"/>
                  <a:gd name="connsiteX1" fmla="*/ 39134 w 997974"/>
                  <a:gd name="connsiteY1" fmla="*/ 1178065 h 1517679"/>
                  <a:gd name="connsiteX2" fmla="*/ 57833 w 997974"/>
                  <a:gd name="connsiteY2" fmla="*/ 1154691 h 1517679"/>
                  <a:gd name="connsiteX3" fmla="*/ 117231 w 997974"/>
                  <a:gd name="connsiteY3" fmla="*/ 1431608 h 1517679"/>
                  <a:gd name="connsiteX4" fmla="*/ 77083 w 997974"/>
                  <a:gd name="connsiteY4" fmla="*/ 1454432 h 1517679"/>
                  <a:gd name="connsiteX5" fmla="*/ 95232 w 997974"/>
                  <a:gd name="connsiteY5" fmla="*/ 1517680 h 1517679"/>
                  <a:gd name="connsiteX6" fmla="*/ 250602 w 997974"/>
                  <a:gd name="connsiteY6" fmla="*/ 1517680 h 1517679"/>
                  <a:gd name="connsiteX7" fmla="*/ 498920 w 997974"/>
                  <a:gd name="connsiteY7" fmla="*/ 1517680 h 1517679"/>
                  <a:gd name="connsiteX8" fmla="*/ 747238 w 997974"/>
                  <a:gd name="connsiteY8" fmla="*/ 1517680 h 1517679"/>
                  <a:gd name="connsiteX9" fmla="*/ 902608 w 997974"/>
                  <a:gd name="connsiteY9" fmla="*/ 1517680 h 1517679"/>
                  <a:gd name="connsiteX10" fmla="*/ 920757 w 997974"/>
                  <a:gd name="connsiteY10" fmla="*/ 1454432 h 1517679"/>
                  <a:gd name="connsiteX11" fmla="*/ 880609 w 997974"/>
                  <a:gd name="connsiteY11" fmla="*/ 1431608 h 1517679"/>
                  <a:gd name="connsiteX12" fmla="*/ 940007 w 997974"/>
                  <a:gd name="connsiteY12" fmla="*/ 1154691 h 1517679"/>
                  <a:gd name="connsiteX13" fmla="*/ 958706 w 997974"/>
                  <a:gd name="connsiteY13" fmla="*/ 1178065 h 1517679"/>
                  <a:gd name="connsiteX14" fmla="*/ 973281 w 997974"/>
                  <a:gd name="connsiteY14" fmla="*/ 1194565 h 1517679"/>
                  <a:gd name="connsiteX15" fmla="*/ 706539 w 997974"/>
                  <a:gd name="connsiteY15" fmla="*/ 0 h 1517679"/>
                  <a:gd name="connsiteX16" fmla="*/ 638616 w 997974"/>
                  <a:gd name="connsiteY16" fmla="*/ 22274 h 1517679"/>
                  <a:gd name="connsiteX17" fmla="*/ 638616 w 997974"/>
                  <a:gd name="connsiteY17" fmla="*/ 22274 h 1517679"/>
                  <a:gd name="connsiteX18" fmla="*/ 359499 w 997974"/>
                  <a:gd name="connsiteY18" fmla="*/ 22274 h 1517679"/>
                  <a:gd name="connsiteX19" fmla="*/ 359499 w 997974"/>
                  <a:gd name="connsiteY19" fmla="*/ 22274 h 1517679"/>
                  <a:gd name="connsiteX20" fmla="*/ 291851 w 997974"/>
                  <a:gd name="connsiteY20" fmla="*/ 0 h 1517679"/>
                  <a:gd name="connsiteX21" fmla="*/ 24559 w 997974"/>
                  <a:gd name="connsiteY21" fmla="*/ 1194565 h 1517679"/>
                  <a:gd name="connsiteX22" fmla="*/ 241253 w 997974"/>
                  <a:gd name="connsiteY22" fmla="*/ 672630 h 1517679"/>
                  <a:gd name="connsiteX23" fmla="*/ 499470 w 997974"/>
                  <a:gd name="connsiteY23" fmla="*/ 414413 h 1517679"/>
                  <a:gd name="connsiteX24" fmla="*/ 757687 w 997974"/>
                  <a:gd name="connsiteY24" fmla="*/ 672630 h 1517679"/>
                  <a:gd name="connsiteX25" fmla="*/ 499470 w 997974"/>
                  <a:gd name="connsiteY25" fmla="*/ 930847 h 1517679"/>
                  <a:gd name="connsiteX26" fmla="*/ 241253 w 997974"/>
                  <a:gd name="connsiteY26" fmla="*/ 672630 h 151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97974" h="1517679">
                    <a:moveTo>
                      <a:pt x="24559" y="1194565"/>
                    </a:moveTo>
                    <a:lnTo>
                      <a:pt x="39134" y="1178065"/>
                    </a:lnTo>
                    <a:lnTo>
                      <a:pt x="57833" y="1154691"/>
                    </a:lnTo>
                    <a:lnTo>
                      <a:pt x="117231" y="1431608"/>
                    </a:lnTo>
                    <a:cubicBezTo>
                      <a:pt x="102107" y="1438207"/>
                      <a:pt x="88907" y="1445907"/>
                      <a:pt x="77083" y="1454432"/>
                    </a:cubicBezTo>
                    <a:cubicBezTo>
                      <a:pt x="87807" y="1494856"/>
                      <a:pt x="95232" y="1517680"/>
                      <a:pt x="95232" y="1517680"/>
                    </a:cubicBezTo>
                    <a:lnTo>
                      <a:pt x="250602" y="1517680"/>
                    </a:lnTo>
                    <a:lnTo>
                      <a:pt x="498920" y="1517680"/>
                    </a:lnTo>
                    <a:lnTo>
                      <a:pt x="747238" y="1517680"/>
                    </a:lnTo>
                    <a:lnTo>
                      <a:pt x="902608" y="1517680"/>
                    </a:lnTo>
                    <a:cubicBezTo>
                      <a:pt x="902608" y="1517680"/>
                      <a:pt x="910033" y="1494856"/>
                      <a:pt x="920757" y="1454432"/>
                    </a:cubicBezTo>
                    <a:cubicBezTo>
                      <a:pt x="908933" y="1446182"/>
                      <a:pt x="895733" y="1438482"/>
                      <a:pt x="880609" y="1431608"/>
                    </a:cubicBezTo>
                    <a:lnTo>
                      <a:pt x="940007" y="1154691"/>
                    </a:lnTo>
                    <a:lnTo>
                      <a:pt x="958706" y="1178065"/>
                    </a:lnTo>
                    <a:lnTo>
                      <a:pt x="973281" y="1194565"/>
                    </a:lnTo>
                    <a:cubicBezTo>
                      <a:pt x="1021954" y="864299"/>
                      <a:pt x="1028279" y="351715"/>
                      <a:pt x="706539" y="0"/>
                    </a:cubicBezTo>
                    <a:lnTo>
                      <a:pt x="638616" y="22274"/>
                    </a:lnTo>
                    <a:lnTo>
                      <a:pt x="638616" y="22274"/>
                    </a:lnTo>
                    <a:lnTo>
                      <a:pt x="359499" y="22274"/>
                    </a:lnTo>
                    <a:lnTo>
                      <a:pt x="359499" y="22274"/>
                    </a:lnTo>
                    <a:lnTo>
                      <a:pt x="291851" y="0"/>
                    </a:lnTo>
                    <a:cubicBezTo>
                      <a:pt x="-30439" y="351715"/>
                      <a:pt x="-23840" y="864299"/>
                      <a:pt x="24559" y="1194565"/>
                    </a:cubicBezTo>
                    <a:close/>
                    <a:moveTo>
                      <a:pt x="241253" y="672630"/>
                    </a:moveTo>
                    <a:cubicBezTo>
                      <a:pt x="241253" y="529909"/>
                      <a:pt x="356749" y="414413"/>
                      <a:pt x="499470" y="414413"/>
                    </a:cubicBezTo>
                    <a:cubicBezTo>
                      <a:pt x="642191" y="414413"/>
                      <a:pt x="757687" y="529909"/>
                      <a:pt x="757687" y="672630"/>
                    </a:cubicBezTo>
                    <a:cubicBezTo>
                      <a:pt x="757687" y="815351"/>
                      <a:pt x="642191" y="930847"/>
                      <a:pt x="499470" y="930847"/>
                    </a:cubicBezTo>
                    <a:cubicBezTo>
                      <a:pt x="356749" y="930847"/>
                      <a:pt x="241253" y="815076"/>
                      <a:pt x="241253" y="672630"/>
                    </a:cubicBezTo>
                    <a:close/>
                  </a:path>
                </a:pathLst>
              </a:custGeom>
              <a:solidFill>
                <a:srgbClr val="DCD7D8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14B2FE76-256C-4459-B780-917D8121DE0B}"/>
                  </a:ext>
                </a:extLst>
              </p:cNvPr>
              <p:cNvSpPr/>
              <p:nvPr/>
            </p:nvSpPr>
            <p:spPr>
              <a:xfrm>
                <a:off x="10014034" y="2682561"/>
                <a:ext cx="265917" cy="417987"/>
              </a:xfrm>
              <a:custGeom>
                <a:avLst/>
                <a:gdLst>
                  <a:gd name="connsiteX0" fmla="*/ 265917 w 265917"/>
                  <a:gd name="connsiteY0" fmla="*/ 0 h 417987"/>
                  <a:gd name="connsiteX1" fmla="*/ 80298 w 265917"/>
                  <a:gd name="connsiteY1" fmla="*/ 417988 h 417987"/>
                  <a:gd name="connsiteX2" fmla="*/ 0 w 265917"/>
                  <a:gd name="connsiteY2" fmla="*/ 417988 h 417987"/>
                  <a:gd name="connsiteX3" fmla="*/ 114397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265917" y="0"/>
                    </a:moveTo>
                    <a:lnTo>
                      <a:pt x="80298" y="417988"/>
                    </a:lnTo>
                    <a:lnTo>
                      <a:pt x="0" y="417988"/>
                    </a:lnTo>
                    <a:lnTo>
                      <a:pt x="114397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7850138-BD75-4B72-8272-A226BA81423F}"/>
                  </a:ext>
                </a:extLst>
              </p:cNvPr>
              <p:cNvSpPr/>
              <p:nvPr/>
            </p:nvSpPr>
            <p:spPr>
              <a:xfrm>
                <a:off x="9491000" y="2682561"/>
                <a:ext cx="265917" cy="417987"/>
              </a:xfrm>
              <a:custGeom>
                <a:avLst/>
                <a:gdLst>
                  <a:gd name="connsiteX0" fmla="*/ 151521 w 265917"/>
                  <a:gd name="connsiteY0" fmla="*/ 0 h 417987"/>
                  <a:gd name="connsiteX1" fmla="*/ 265917 w 265917"/>
                  <a:gd name="connsiteY1" fmla="*/ 417988 h 417987"/>
                  <a:gd name="connsiteX2" fmla="*/ 185619 w 265917"/>
                  <a:gd name="connsiteY2" fmla="*/ 417988 h 417987"/>
                  <a:gd name="connsiteX3" fmla="*/ 0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151521" y="0"/>
                    </a:moveTo>
                    <a:lnTo>
                      <a:pt x="265917" y="417988"/>
                    </a:lnTo>
                    <a:lnTo>
                      <a:pt x="185619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6612F00-B98B-4758-8CA2-BBCB786D6CA9}"/>
                  </a:ext>
                </a:extLst>
              </p:cNvPr>
              <p:cNvSpPr/>
              <p:nvPr/>
            </p:nvSpPr>
            <p:spPr>
              <a:xfrm>
                <a:off x="9642520" y="2682561"/>
                <a:ext cx="485910" cy="417987"/>
              </a:xfrm>
              <a:custGeom>
                <a:avLst/>
                <a:gdLst>
                  <a:gd name="connsiteX0" fmla="*/ 242818 w 485910"/>
                  <a:gd name="connsiteY0" fmla="*/ 0 h 417987"/>
                  <a:gd name="connsiteX1" fmla="*/ 485911 w 485910"/>
                  <a:gd name="connsiteY1" fmla="*/ 0 h 417987"/>
                  <a:gd name="connsiteX2" fmla="*/ 371514 w 485910"/>
                  <a:gd name="connsiteY2" fmla="*/ 417988 h 417987"/>
                  <a:gd name="connsiteX3" fmla="*/ 242818 w 485910"/>
                  <a:gd name="connsiteY3" fmla="*/ 417988 h 417987"/>
                  <a:gd name="connsiteX4" fmla="*/ 114397 w 485910"/>
                  <a:gd name="connsiteY4" fmla="*/ 417988 h 417987"/>
                  <a:gd name="connsiteX5" fmla="*/ 0 w 485910"/>
                  <a:gd name="connsiteY5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910" h="417987">
                    <a:moveTo>
                      <a:pt x="242818" y="0"/>
                    </a:moveTo>
                    <a:lnTo>
                      <a:pt x="485911" y="0"/>
                    </a:lnTo>
                    <a:lnTo>
                      <a:pt x="371514" y="417988"/>
                    </a:lnTo>
                    <a:lnTo>
                      <a:pt x="242818" y="417988"/>
                    </a:lnTo>
                    <a:lnTo>
                      <a:pt x="114397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39671229-4084-49C6-AE33-18136366FE01}"/>
                  </a:ext>
                </a:extLst>
              </p:cNvPr>
              <p:cNvSpPr/>
              <p:nvPr/>
            </p:nvSpPr>
            <p:spPr>
              <a:xfrm>
                <a:off x="10014034" y="2686686"/>
                <a:ext cx="265917" cy="417987"/>
              </a:xfrm>
              <a:custGeom>
                <a:avLst/>
                <a:gdLst>
                  <a:gd name="connsiteX0" fmla="*/ 265917 w 265917"/>
                  <a:gd name="connsiteY0" fmla="*/ 0 h 417987"/>
                  <a:gd name="connsiteX1" fmla="*/ 80298 w 265917"/>
                  <a:gd name="connsiteY1" fmla="*/ 417988 h 417987"/>
                  <a:gd name="connsiteX2" fmla="*/ 0 w 265917"/>
                  <a:gd name="connsiteY2" fmla="*/ 417988 h 417987"/>
                  <a:gd name="connsiteX3" fmla="*/ 114397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265917" y="0"/>
                    </a:moveTo>
                    <a:lnTo>
                      <a:pt x="80298" y="417988"/>
                    </a:lnTo>
                    <a:lnTo>
                      <a:pt x="0" y="417988"/>
                    </a:lnTo>
                    <a:lnTo>
                      <a:pt x="1143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EF4E75D-5476-4844-8527-4818530AD922}"/>
                  </a:ext>
                </a:extLst>
              </p:cNvPr>
              <p:cNvSpPr/>
              <p:nvPr/>
            </p:nvSpPr>
            <p:spPr>
              <a:xfrm>
                <a:off x="9491000" y="2686686"/>
                <a:ext cx="265917" cy="417987"/>
              </a:xfrm>
              <a:custGeom>
                <a:avLst/>
                <a:gdLst>
                  <a:gd name="connsiteX0" fmla="*/ 151521 w 265917"/>
                  <a:gd name="connsiteY0" fmla="*/ 0 h 417987"/>
                  <a:gd name="connsiteX1" fmla="*/ 265917 w 265917"/>
                  <a:gd name="connsiteY1" fmla="*/ 417988 h 417987"/>
                  <a:gd name="connsiteX2" fmla="*/ 185619 w 265917"/>
                  <a:gd name="connsiteY2" fmla="*/ 417988 h 417987"/>
                  <a:gd name="connsiteX3" fmla="*/ 0 w 265917"/>
                  <a:gd name="connsiteY3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5917" h="417987">
                    <a:moveTo>
                      <a:pt x="151521" y="0"/>
                    </a:moveTo>
                    <a:lnTo>
                      <a:pt x="265917" y="417988"/>
                    </a:lnTo>
                    <a:lnTo>
                      <a:pt x="185619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434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729B3820-5866-470F-A58C-AD56B56AB32C}"/>
                  </a:ext>
                </a:extLst>
              </p:cNvPr>
              <p:cNvSpPr/>
              <p:nvPr/>
            </p:nvSpPr>
            <p:spPr>
              <a:xfrm>
                <a:off x="9642520" y="2686686"/>
                <a:ext cx="485910" cy="417987"/>
              </a:xfrm>
              <a:custGeom>
                <a:avLst/>
                <a:gdLst>
                  <a:gd name="connsiteX0" fmla="*/ 242818 w 485910"/>
                  <a:gd name="connsiteY0" fmla="*/ 0 h 417987"/>
                  <a:gd name="connsiteX1" fmla="*/ 485911 w 485910"/>
                  <a:gd name="connsiteY1" fmla="*/ 0 h 417987"/>
                  <a:gd name="connsiteX2" fmla="*/ 371514 w 485910"/>
                  <a:gd name="connsiteY2" fmla="*/ 417988 h 417987"/>
                  <a:gd name="connsiteX3" fmla="*/ 242818 w 485910"/>
                  <a:gd name="connsiteY3" fmla="*/ 417988 h 417987"/>
                  <a:gd name="connsiteX4" fmla="*/ 114397 w 485910"/>
                  <a:gd name="connsiteY4" fmla="*/ 417988 h 417987"/>
                  <a:gd name="connsiteX5" fmla="*/ 0 w 485910"/>
                  <a:gd name="connsiteY5" fmla="*/ 0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910" h="417987">
                    <a:moveTo>
                      <a:pt x="242818" y="0"/>
                    </a:moveTo>
                    <a:lnTo>
                      <a:pt x="485911" y="0"/>
                    </a:lnTo>
                    <a:lnTo>
                      <a:pt x="371514" y="417988"/>
                    </a:lnTo>
                    <a:lnTo>
                      <a:pt x="242818" y="417988"/>
                    </a:lnTo>
                    <a:lnTo>
                      <a:pt x="114397" y="417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E09B5BD4-67B1-4F88-BCF2-AA22EF924B0C}"/>
                  </a:ext>
                </a:extLst>
              </p:cNvPr>
              <p:cNvSpPr/>
              <p:nvPr/>
            </p:nvSpPr>
            <p:spPr>
              <a:xfrm>
                <a:off x="10344060" y="2210675"/>
                <a:ext cx="278464" cy="755677"/>
              </a:xfrm>
              <a:custGeom>
                <a:avLst/>
                <a:gdLst>
                  <a:gd name="connsiteX0" fmla="*/ 42313 w 278464"/>
                  <a:gd name="connsiteY0" fmla="*/ 559883 h 755677"/>
                  <a:gd name="connsiteX1" fmla="*/ 90712 w 278464"/>
                  <a:gd name="connsiteY1" fmla="*/ 227968 h 755677"/>
                  <a:gd name="connsiteX2" fmla="*/ 72287 w 278464"/>
                  <a:gd name="connsiteY2" fmla="*/ 207069 h 755677"/>
                  <a:gd name="connsiteX3" fmla="*/ 139110 w 278464"/>
                  <a:gd name="connsiteY3" fmla="*/ 0 h 755677"/>
                  <a:gd name="connsiteX4" fmla="*/ 236182 w 278464"/>
                  <a:gd name="connsiteY4" fmla="*/ 327240 h 755677"/>
                  <a:gd name="connsiteX5" fmla="*/ 179534 w 278464"/>
                  <a:gd name="connsiteY5" fmla="*/ 327240 h 755677"/>
                  <a:gd name="connsiteX6" fmla="*/ 161934 w 278464"/>
                  <a:gd name="connsiteY6" fmla="*/ 344840 h 755677"/>
                  <a:gd name="connsiteX7" fmla="*/ 179534 w 278464"/>
                  <a:gd name="connsiteY7" fmla="*/ 362439 h 755677"/>
                  <a:gd name="connsiteX8" fmla="*/ 243882 w 278464"/>
                  <a:gd name="connsiteY8" fmla="*/ 362439 h 755677"/>
                  <a:gd name="connsiteX9" fmla="*/ 255432 w 278464"/>
                  <a:gd name="connsiteY9" fmla="*/ 422663 h 755677"/>
                  <a:gd name="connsiteX10" fmla="*/ 198233 w 278464"/>
                  <a:gd name="connsiteY10" fmla="*/ 422663 h 755677"/>
                  <a:gd name="connsiteX11" fmla="*/ 180634 w 278464"/>
                  <a:gd name="connsiteY11" fmla="*/ 440262 h 755677"/>
                  <a:gd name="connsiteX12" fmla="*/ 198233 w 278464"/>
                  <a:gd name="connsiteY12" fmla="*/ 457861 h 755677"/>
                  <a:gd name="connsiteX13" fmla="*/ 261207 w 278464"/>
                  <a:gd name="connsiteY13" fmla="*/ 457861 h 755677"/>
                  <a:gd name="connsiteX14" fmla="*/ 268356 w 278464"/>
                  <a:gd name="connsiteY14" fmla="*/ 509560 h 755677"/>
                  <a:gd name="connsiteX15" fmla="*/ 216383 w 278464"/>
                  <a:gd name="connsiteY15" fmla="*/ 509560 h 755677"/>
                  <a:gd name="connsiteX16" fmla="*/ 198783 w 278464"/>
                  <a:gd name="connsiteY16" fmla="*/ 527159 h 755677"/>
                  <a:gd name="connsiteX17" fmla="*/ 216383 w 278464"/>
                  <a:gd name="connsiteY17" fmla="*/ 544759 h 755677"/>
                  <a:gd name="connsiteX18" fmla="*/ 272206 w 278464"/>
                  <a:gd name="connsiteY18" fmla="*/ 544759 h 755677"/>
                  <a:gd name="connsiteX19" fmla="*/ 273856 w 278464"/>
                  <a:gd name="connsiteY19" fmla="*/ 755677 h 755677"/>
                  <a:gd name="connsiteX20" fmla="*/ 4639 w 278464"/>
                  <a:gd name="connsiteY20" fmla="*/ 755677 h 755677"/>
                  <a:gd name="connsiteX21" fmla="*/ 16464 w 278464"/>
                  <a:gd name="connsiteY21" fmla="*/ 463911 h 755677"/>
                  <a:gd name="connsiteX22" fmla="*/ 42313 w 278464"/>
                  <a:gd name="connsiteY22" fmla="*/ 559883 h 75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8464" h="755677">
                    <a:moveTo>
                      <a:pt x="42313" y="559883"/>
                    </a:moveTo>
                    <a:lnTo>
                      <a:pt x="90712" y="227968"/>
                    </a:lnTo>
                    <a:lnTo>
                      <a:pt x="72287" y="207069"/>
                    </a:lnTo>
                    <a:cubicBezTo>
                      <a:pt x="106111" y="84697"/>
                      <a:pt x="139110" y="0"/>
                      <a:pt x="139110" y="0"/>
                    </a:cubicBezTo>
                    <a:cubicBezTo>
                      <a:pt x="139110" y="0"/>
                      <a:pt x="195208" y="143821"/>
                      <a:pt x="236182" y="327240"/>
                    </a:cubicBezTo>
                    <a:lnTo>
                      <a:pt x="179534" y="327240"/>
                    </a:lnTo>
                    <a:cubicBezTo>
                      <a:pt x="169909" y="327240"/>
                      <a:pt x="161934" y="335215"/>
                      <a:pt x="161934" y="344840"/>
                    </a:cubicBezTo>
                    <a:cubicBezTo>
                      <a:pt x="161934" y="354464"/>
                      <a:pt x="169909" y="362439"/>
                      <a:pt x="179534" y="362439"/>
                    </a:cubicBezTo>
                    <a:lnTo>
                      <a:pt x="243882" y="362439"/>
                    </a:lnTo>
                    <a:cubicBezTo>
                      <a:pt x="248007" y="382239"/>
                      <a:pt x="251857" y="402313"/>
                      <a:pt x="255432" y="422663"/>
                    </a:cubicBezTo>
                    <a:lnTo>
                      <a:pt x="198233" y="422663"/>
                    </a:lnTo>
                    <a:cubicBezTo>
                      <a:pt x="188609" y="422663"/>
                      <a:pt x="180634" y="430637"/>
                      <a:pt x="180634" y="440262"/>
                    </a:cubicBezTo>
                    <a:cubicBezTo>
                      <a:pt x="180634" y="449887"/>
                      <a:pt x="188609" y="457861"/>
                      <a:pt x="198233" y="457861"/>
                    </a:cubicBezTo>
                    <a:lnTo>
                      <a:pt x="261207" y="457861"/>
                    </a:lnTo>
                    <a:cubicBezTo>
                      <a:pt x="263956" y="474911"/>
                      <a:pt x="266156" y="492235"/>
                      <a:pt x="268356" y="509560"/>
                    </a:cubicBezTo>
                    <a:lnTo>
                      <a:pt x="216383" y="509560"/>
                    </a:lnTo>
                    <a:cubicBezTo>
                      <a:pt x="206758" y="509560"/>
                      <a:pt x="198783" y="517535"/>
                      <a:pt x="198783" y="527159"/>
                    </a:cubicBezTo>
                    <a:cubicBezTo>
                      <a:pt x="198783" y="536784"/>
                      <a:pt x="206758" y="544759"/>
                      <a:pt x="216383" y="544759"/>
                    </a:cubicBezTo>
                    <a:lnTo>
                      <a:pt x="272206" y="544759"/>
                    </a:lnTo>
                    <a:cubicBezTo>
                      <a:pt x="279356" y="616532"/>
                      <a:pt x="281006" y="688580"/>
                      <a:pt x="273856" y="755677"/>
                    </a:cubicBezTo>
                    <a:lnTo>
                      <a:pt x="4639" y="755677"/>
                    </a:lnTo>
                    <a:cubicBezTo>
                      <a:pt x="-5261" y="663280"/>
                      <a:pt x="1614" y="561808"/>
                      <a:pt x="16464" y="463911"/>
                    </a:cubicBezTo>
                    <a:cubicBezTo>
                      <a:pt x="42863" y="513685"/>
                      <a:pt x="42313" y="559883"/>
                      <a:pt x="42313" y="559883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01" name="Graphic 2">
                <a:extLst>
                  <a:ext uri="{FF2B5EF4-FFF2-40B4-BE49-F238E27FC236}">
                    <a16:creationId xmlns:a16="http://schemas.microsoft.com/office/drawing/2014/main" id="{A883CB31-E8EA-48CD-A26C-DC90D29B338A}"/>
                  </a:ext>
                </a:extLst>
              </p:cNvPr>
              <p:cNvGrpSpPr/>
              <p:nvPr/>
            </p:nvGrpSpPr>
            <p:grpSpPr>
              <a:xfrm>
                <a:off x="10259602" y="2301147"/>
                <a:ext cx="183969" cy="469686"/>
                <a:chOff x="10259602" y="2301147"/>
                <a:chExt cx="183969" cy="469686"/>
              </a:xfrm>
            </p:grpSpPr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86B1AB99-1850-45D4-948D-3DF32DBC5FBD}"/>
                    </a:ext>
                  </a:extLst>
                </p:cNvPr>
                <p:cNvSpPr/>
                <p:nvPr/>
              </p:nvSpPr>
              <p:spPr>
                <a:xfrm>
                  <a:off x="10268401" y="2301147"/>
                  <a:ext cx="175169" cy="465011"/>
                </a:xfrm>
                <a:custGeom>
                  <a:avLst/>
                  <a:gdLst>
                    <a:gd name="connsiteX0" fmla="*/ 59398 w 175169"/>
                    <a:gd name="connsiteY0" fmla="*/ 0 h 465011"/>
                    <a:gd name="connsiteX1" fmla="*/ 78098 w 175169"/>
                    <a:gd name="connsiteY1" fmla="*/ 23374 h 465011"/>
                    <a:gd name="connsiteX2" fmla="*/ 92672 w 175169"/>
                    <a:gd name="connsiteY2" fmla="*/ 39874 h 465011"/>
                    <a:gd name="connsiteX3" fmla="*/ 156745 w 175169"/>
                    <a:gd name="connsiteY3" fmla="*/ 112197 h 465011"/>
                    <a:gd name="connsiteX4" fmla="*/ 175170 w 175169"/>
                    <a:gd name="connsiteY4" fmla="*/ 133096 h 465011"/>
                    <a:gd name="connsiteX5" fmla="*/ 126771 w 175169"/>
                    <a:gd name="connsiteY5" fmla="*/ 465011 h 465011"/>
                    <a:gd name="connsiteX6" fmla="*/ 100922 w 175169"/>
                    <a:gd name="connsiteY6" fmla="*/ 369314 h 465011"/>
                    <a:gd name="connsiteX7" fmla="*/ 40149 w 175169"/>
                    <a:gd name="connsiteY7" fmla="*/ 300016 h 465011"/>
                    <a:gd name="connsiteX8" fmla="*/ 0 w 175169"/>
                    <a:gd name="connsiteY8" fmla="*/ 277192 h 465011"/>
                    <a:gd name="connsiteX9" fmla="*/ 59398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59398" y="0"/>
                      </a:moveTo>
                      <a:lnTo>
                        <a:pt x="78098" y="23374"/>
                      </a:lnTo>
                      <a:lnTo>
                        <a:pt x="92672" y="39874"/>
                      </a:lnTo>
                      <a:lnTo>
                        <a:pt x="156745" y="112197"/>
                      </a:lnTo>
                      <a:lnTo>
                        <a:pt x="175170" y="133096"/>
                      </a:lnTo>
                      <a:lnTo>
                        <a:pt x="126771" y="465011"/>
                      </a:lnTo>
                      <a:cubicBezTo>
                        <a:pt x="126771" y="465011"/>
                        <a:pt x="127321" y="418812"/>
                        <a:pt x="100922" y="369314"/>
                      </a:cubicBezTo>
                      <a:cubicBezTo>
                        <a:pt x="87997" y="345390"/>
                        <a:pt x="68748" y="320366"/>
                        <a:pt x="40149" y="300016"/>
                      </a:cubicBezTo>
                      <a:cubicBezTo>
                        <a:pt x="28324" y="291766"/>
                        <a:pt x="15125" y="284067"/>
                        <a:pt x="0" y="277192"/>
                      </a:cubicBezTo>
                      <a:lnTo>
                        <a:pt x="59398" y="0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DF9E8CB3-0370-4ED7-9B94-8A1C576124D8}"/>
                    </a:ext>
                  </a:extLst>
                </p:cNvPr>
                <p:cNvSpPr/>
                <p:nvPr/>
              </p:nvSpPr>
              <p:spPr>
                <a:xfrm>
                  <a:off x="10386373" y="2724910"/>
                  <a:ext cx="9225" cy="45648"/>
                </a:xfrm>
                <a:custGeom>
                  <a:avLst/>
                  <a:gdLst>
                    <a:gd name="connsiteX0" fmla="*/ 8525 w 9225"/>
                    <a:gd name="connsiteY0" fmla="*/ 40974 h 45648"/>
                    <a:gd name="connsiteX1" fmla="*/ 0 w 9225"/>
                    <a:gd name="connsiteY1" fmla="*/ 45649 h 45648"/>
                    <a:gd name="connsiteX2" fmla="*/ 825 w 9225"/>
                    <a:gd name="connsiteY2" fmla="*/ 0 h 45648"/>
                    <a:gd name="connsiteX3" fmla="*/ 8525 w 9225"/>
                    <a:gd name="connsiteY3" fmla="*/ 40974 h 4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25" h="45648">
                      <a:moveTo>
                        <a:pt x="8525" y="40974"/>
                      </a:moveTo>
                      <a:lnTo>
                        <a:pt x="0" y="45649"/>
                      </a:lnTo>
                      <a:lnTo>
                        <a:pt x="825" y="0"/>
                      </a:lnTo>
                      <a:cubicBezTo>
                        <a:pt x="825" y="275"/>
                        <a:pt x="12100" y="9350"/>
                        <a:pt x="8525" y="40974"/>
                      </a:cubicBez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80782D3-C646-4286-A711-D93C5A9CDE78}"/>
                    </a:ext>
                  </a:extLst>
                </p:cNvPr>
                <p:cNvSpPr/>
                <p:nvPr/>
              </p:nvSpPr>
              <p:spPr>
                <a:xfrm>
                  <a:off x="10319000" y="2301147"/>
                  <a:ext cx="8799" cy="25574"/>
                </a:xfrm>
                <a:custGeom>
                  <a:avLst/>
                  <a:gdLst>
                    <a:gd name="connsiteX0" fmla="*/ 8800 w 8799"/>
                    <a:gd name="connsiteY0" fmla="*/ 0 h 25574"/>
                    <a:gd name="connsiteX1" fmla="*/ 0 w 8799"/>
                    <a:gd name="connsiteY1" fmla="*/ 4675 h 25574"/>
                    <a:gd name="connsiteX2" fmla="*/ 5500 w 8799"/>
                    <a:gd name="connsiteY2" fmla="*/ 25574 h 25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99" h="25574">
                      <a:moveTo>
                        <a:pt x="8800" y="0"/>
                      </a:moveTo>
                      <a:lnTo>
                        <a:pt x="0" y="4675"/>
                      </a:lnTo>
                      <a:lnTo>
                        <a:pt x="5500" y="25574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E230BC24-E340-4DF4-8CC7-B0851DF783FB}"/>
                    </a:ext>
                  </a:extLst>
                </p:cNvPr>
                <p:cNvSpPr/>
                <p:nvPr/>
              </p:nvSpPr>
              <p:spPr>
                <a:xfrm>
                  <a:off x="10259602" y="2305822"/>
                  <a:ext cx="175169" cy="465011"/>
                </a:xfrm>
                <a:custGeom>
                  <a:avLst/>
                  <a:gdLst>
                    <a:gd name="connsiteX0" fmla="*/ 59398 w 175169"/>
                    <a:gd name="connsiteY0" fmla="*/ 0 h 465011"/>
                    <a:gd name="connsiteX1" fmla="*/ 78098 w 175169"/>
                    <a:gd name="connsiteY1" fmla="*/ 23374 h 465011"/>
                    <a:gd name="connsiteX2" fmla="*/ 92672 w 175169"/>
                    <a:gd name="connsiteY2" fmla="*/ 39874 h 465011"/>
                    <a:gd name="connsiteX3" fmla="*/ 156745 w 175169"/>
                    <a:gd name="connsiteY3" fmla="*/ 112197 h 465011"/>
                    <a:gd name="connsiteX4" fmla="*/ 175170 w 175169"/>
                    <a:gd name="connsiteY4" fmla="*/ 133096 h 465011"/>
                    <a:gd name="connsiteX5" fmla="*/ 126771 w 175169"/>
                    <a:gd name="connsiteY5" fmla="*/ 465011 h 465011"/>
                    <a:gd name="connsiteX6" fmla="*/ 100922 w 175169"/>
                    <a:gd name="connsiteY6" fmla="*/ 369314 h 465011"/>
                    <a:gd name="connsiteX7" fmla="*/ 40149 w 175169"/>
                    <a:gd name="connsiteY7" fmla="*/ 300016 h 465011"/>
                    <a:gd name="connsiteX8" fmla="*/ 0 w 175169"/>
                    <a:gd name="connsiteY8" fmla="*/ 277192 h 465011"/>
                    <a:gd name="connsiteX9" fmla="*/ 59398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59398" y="0"/>
                      </a:moveTo>
                      <a:lnTo>
                        <a:pt x="78098" y="23374"/>
                      </a:lnTo>
                      <a:lnTo>
                        <a:pt x="92672" y="39874"/>
                      </a:lnTo>
                      <a:lnTo>
                        <a:pt x="156745" y="112197"/>
                      </a:lnTo>
                      <a:lnTo>
                        <a:pt x="175170" y="133096"/>
                      </a:lnTo>
                      <a:lnTo>
                        <a:pt x="126771" y="465011"/>
                      </a:lnTo>
                      <a:cubicBezTo>
                        <a:pt x="126771" y="465011"/>
                        <a:pt x="127321" y="418813"/>
                        <a:pt x="100922" y="369314"/>
                      </a:cubicBezTo>
                      <a:cubicBezTo>
                        <a:pt x="87997" y="345390"/>
                        <a:pt x="68748" y="320366"/>
                        <a:pt x="40149" y="300016"/>
                      </a:cubicBezTo>
                      <a:cubicBezTo>
                        <a:pt x="28324" y="291766"/>
                        <a:pt x="15125" y="284067"/>
                        <a:pt x="0" y="277192"/>
                      </a:cubicBezTo>
                      <a:lnTo>
                        <a:pt x="5939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DD55E44-26F3-4BE2-B959-47E56E45002B}"/>
                  </a:ext>
                </a:extLst>
              </p:cNvPr>
              <p:cNvSpPr/>
              <p:nvPr/>
            </p:nvSpPr>
            <p:spPr>
              <a:xfrm>
                <a:off x="10505719" y="2535715"/>
                <a:ext cx="159770" cy="35198"/>
              </a:xfrm>
              <a:custGeom>
                <a:avLst/>
                <a:gdLst>
                  <a:gd name="connsiteX0" fmla="*/ 17874 w 159770"/>
                  <a:gd name="connsiteY0" fmla="*/ 0 h 35198"/>
                  <a:gd name="connsiteX1" fmla="*/ 74523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1948 w 159770"/>
                  <a:gd name="connsiteY5" fmla="*/ 35199 h 35198"/>
                  <a:gd name="connsiteX6" fmla="*/ 17599 w 159770"/>
                  <a:gd name="connsiteY6" fmla="*/ 35199 h 35198"/>
                  <a:gd name="connsiteX7" fmla="*/ 0 w 159770"/>
                  <a:gd name="connsiteY7" fmla="*/ 17599 h 35198"/>
                  <a:gd name="connsiteX8" fmla="*/ 17874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874" y="0"/>
                    </a:moveTo>
                    <a:lnTo>
                      <a:pt x="74523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1948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275" y="7975"/>
                      <a:pt x="8250" y="0"/>
                      <a:pt x="17874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8576103-8D00-409C-AD8F-4E4D95C0D7A3}"/>
                  </a:ext>
                </a:extLst>
              </p:cNvPr>
              <p:cNvSpPr/>
              <p:nvPr/>
            </p:nvSpPr>
            <p:spPr>
              <a:xfrm>
                <a:off x="10505719" y="2538190"/>
                <a:ext cx="159770" cy="35199"/>
              </a:xfrm>
              <a:custGeom>
                <a:avLst/>
                <a:gdLst>
                  <a:gd name="connsiteX0" fmla="*/ 17874 w 159770"/>
                  <a:gd name="connsiteY0" fmla="*/ 0 h 35199"/>
                  <a:gd name="connsiteX1" fmla="*/ 74523 w 159770"/>
                  <a:gd name="connsiteY1" fmla="*/ 0 h 35199"/>
                  <a:gd name="connsiteX2" fmla="*/ 142171 w 159770"/>
                  <a:gd name="connsiteY2" fmla="*/ 0 h 35199"/>
                  <a:gd name="connsiteX3" fmla="*/ 159770 w 159770"/>
                  <a:gd name="connsiteY3" fmla="*/ 17600 h 35199"/>
                  <a:gd name="connsiteX4" fmla="*/ 142171 w 159770"/>
                  <a:gd name="connsiteY4" fmla="*/ 35199 h 35199"/>
                  <a:gd name="connsiteX5" fmla="*/ 81948 w 159770"/>
                  <a:gd name="connsiteY5" fmla="*/ 35199 h 35199"/>
                  <a:gd name="connsiteX6" fmla="*/ 17599 w 159770"/>
                  <a:gd name="connsiteY6" fmla="*/ 35199 h 35199"/>
                  <a:gd name="connsiteX7" fmla="*/ 0 w 159770"/>
                  <a:gd name="connsiteY7" fmla="*/ 17600 h 35199"/>
                  <a:gd name="connsiteX8" fmla="*/ 17874 w 159770"/>
                  <a:gd name="connsiteY8" fmla="*/ 0 h 3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9">
                    <a:moveTo>
                      <a:pt x="17874" y="0"/>
                    </a:moveTo>
                    <a:lnTo>
                      <a:pt x="74523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600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1948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600"/>
                    </a:cubicBezTo>
                    <a:cubicBezTo>
                      <a:pt x="275" y="7975"/>
                      <a:pt x="8250" y="0"/>
                      <a:pt x="178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EA3DA3C-E7EA-42D2-8A25-C552B63F0E1E}"/>
                  </a:ext>
                </a:extLst>
              </p:cNvPr>
              <p:cNvSpPr/>
              <p:nvPr/>
            </p:nvSpPr>
            <p:spPr>
              <a:xfrm>
                <a:off x="10524969" y="2631413"/>
                <a:ext cx="159770" cy="35198"/>
              </a:xfrm>
              <a:custGeom>
                <a:avLst/>
                <a:gdLst>
                  <a:gd name="connsiteX0" fmla="*/ 17600 w 159770"/>
                  <a:gd name="connsiteY0" fmla="*/ 0 h 35198"/>
                  <a:gd name="connsiteX1" fmla="*/ 74798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0573 w 159770"/>
                  <a:gd name="connsiteY5" fmla="*/ 35199 h 35198"/>
                  <a:gd name="connsiteX6" fmla="*/ 17600 w 159770"/>
                  <a:gd name="connsiteY6" fmla="*/ 35199 h 35198"/>
                  <a:gd name="connsiteX7" fmla="*/ 0 w 159770"/>
                  <a:gd name="connsiteY7" fmla="*/ 17599 h 35198"/>
                  <a:gd name="connsiteX8" fmla="*/ 17600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600" y="0"/>
                    </a:moveTo>
                    <a:lnTo>
                      <a:pt x="74798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0573" y="35199"/>
                    </a:lnTo>
                    <a:lnTo>
                      <a:pt x="17600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600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A9CF2722-88C4-453A-A2BD-D5066C6AF728}"/>
                  </a:ext>
                </a:extLst>
              </p:cNvPr>
              <p:cNvSpPr/>
              <p:nvPr/>
            </p:nvSpPr>
            <p:spPr>
              <a:xfrm>
                <a:off x="10524969" y="2633613"/>
                <a:ext cx="159770" cy="35198"/>
              </a:xfrm>
              <a:custGeom>
                <a:avLst/>
                <a:gdLst>
                  <a:gd name="connsiteX0" fmla="*/ 17600 w 159770"/>
                  <a:gd name="connsiteY0" fmla="*/ 0 h 35198"/>
                  <a:gd name="connsiteX1" fmla="*/ 74798 w 159770"/>
                  <a:gd name="connsiteY1" fmla="*/ 0 h 35198"/>
                  <a:gd name="connsiteX2" fmla="*/ 142171 w 159770"/>
                  <a:gd name="connsiteY2" fmla="*/ 0 h 35198"/>
                  <a:gd name="connsiteX3" fmla="*/ 159770 w 159770"/>
                  <a:gd name="connsiteY3" fmla="*/ 17599 h 35198"/>
                  <a:gd name="connsiteX4" fmla="*/ 142171 w 159770"/>
                  <a:gd name="connsiteY4" fmla="*/ 35199 h 35198"/>
                  <a:gd name="connsiteX5" fmla="*/ 80573 w 159770"/>
                  <a:gd name="connsiteY5" fmla="*/ 35199 h 35198"/>
                  <a:gd name="connsiteX6" fmla="*/ 17600 w 159770"/>
                  <a:gd name="connsiteY6" fmla="*/ 35199 h 35198"/>
                  <a:gd name="connsiteX7" fmla="*/ 0 w 159770"/>
                  <a:gd name="connsiteY7" fmla="*/ 17599 h 35198"/>
                  <a:gd name="connsiteX8" fmla="*/ 17600 w 159770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70" h="35198">
                    <a:moveTo>
                      <a:pt x="17600" y="0"/>
                    </a:moveTo>
                    <a:lnTo>
                      <a:pt x="74798" y="0"/>
                    </a:lnTo>
                    <a:lnTo>
                      <a:pt x="142171" y="0"/>
                    </a:lnTo>
                    <a:cubicBezTo>
                      <a:pt x="151796" y="0"/>
                      <a:pt x="159770" y="7975"/>
                      <a:pt x="159770" y="17599"/>
                    </a:cubicBezTo>
                    <a:cubicBezTo>
                      <a:pt x="159770" y="27224"/>
                      <a:pt x="151796" y="35199"/>
                      <a:pt x="142171" y="35199"/>
                    </a:cubicBezTo>
                    <a:lnTo>
                      <a:pt x="80573" y="35199"/>
                    </a:lnTo>
                    <a:lnTo>
                      <a:pt x="17600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6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D94339FC-5057-484F-BF01-E9B7E0E21760}"/>
                  </a:ext>
                </a:extLst>
              </p:cNvPr>
              <p:cNvSpPr/>
              <p:nvPr/>
            </p:nvSpPr>
            <p:spPr>
              <a:xfrm>
                <a:off x="10542843" y="2717760"/>
                <a:ext cx="159495" cy="35198"/>
              </a:xfrm>
              <a:custGeom>
                <a:avLst/>
                <a:gdLst>
                  <a:gd name="connsiteX0" fmla="*/ 17599 w 159495"/>
                  <a:gd name="connsiteY0" fmla="*/ 0 h 35198"/>
                  <a:gd name="connsiteX1" fmla="*/ 69573 w 159495"/>
                  <a:gd name="connsiteY1" fmla="*/ 0 h 35198"/>
                  <a:gd name="connsiteX2" fmla="*/ 141896 w 159495"/>
                  <a:gd name="connsiteY2" fmla="*/ 0 h 35198"/>
                  <a:gd name="connsiteX3" fmla="*/ 159495 w 159495"/>
                  <a:gd name="connsiteY3" fmla="*/ 17599 h 35198"/>
                  <a:gd name="connsiteX4" fmla="*/ 141896 w 159495"/>
                  <a:gd name="connsiteY4" fmla="*/ 35199 h 35198"/>
                  <a:gd name="connsiteX5" fmla="*/ 73423 w 159495"/>
                  <a:gd name="connsiteY5" fmla="*/ 35199 h 35198"/>
                  <a:gd name="connsiteX6" fmla="*/ 17599 w 159495"/>
                  <a:gd name="connsiteY6" fmla="*/ 35199 h 35198"/>
                  <a:gd name="connsiteX7" fmla="*/ 0 w 159495"/>
                  <a:gd name="connsiteY7" fmla="*/ 17599 h 35198"/>
                  <a:gd name="connsiteX8" fmla="*/ 17599 w 159495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495" h="35198">
                    <a:moveTo>
                      <a:pt x="17599" y="0"/>
                    </a:moveTo>
                    <a:lnTo>
                      <a:pt x="69573" y="0"/>
                    </a:lnTo>
                    <a:lnTo>
                      <a:pt x="141896" y="0"/>
                    </a:lnTo>
                    <a:cubicBezTo>
                      <a:pt x="151521" y="0"/>
                      <a:pt x="159495" y="7975"/>
                      <a:pt x="159495" y="17599"/>
                    </a:cubicBezTo>
                    <a:cubicBezTo>
                      <a:pt x="159495" y="27224"/>
                      <a:pt x="151521" y="35199"/>
                      <a:pt x="141896" y="35199"/>
                    </a:cubicBezTo>
                    <a:lnTo>
                      <a:pt x="73423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599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6A2AE6BE-A157-4306-B4A3-A66DE282EEE9}"/>
                  </a:ext>
                </a:extLst>
              </p:cNvPr>
              <p:cNvSpPr/>
              <p:nvPr/>
            </p:nvSpPr>
            <p:spPr>
              <a:xfrm>
                <a:off x="10542843" y="2720510"/>
                <a:ext cx="159495" cy="35198"/>
              </a:xfrm>
              <a:custGeom>
                <a:avLst/>
                <a:gdLst>
                  <a:gd name="connsiteX0" fmla="*/ 17599 w 159495"/>
                  <a:gd name="connsiteY0" fmla="*/ 0 h 35198"/>
                  <a:gd name="connsiteX1" fmla="*/ 69573 w 159495"/>
                  <a:gd name="connsiteY1" fmla="*/ 0 h 35198"/>
                  <a:gd name="connsiteX2" fmla="*/ 141896 w 159495"/>
                  <a:gd name="connsiteY2" fmla="*/ 0 h 35198"/>
                  <a:gd name="connsiteX3" fmla="*/ 159495 w 159495"/>
                  <a:gd name="connsiteY3" fmla="*/ 17599 h 35198"/>
                  <a:gd name="connsiteX4" fmla="*/ 141896 w 159495"/>
                  <a:gd name="connsiteY4" fmla="*/ 35199 h 35198"/>
                  <a:gd name="connsiteX5" fmla="*/ 73423 w 159495"/>
                  <a:gd name="connsiteY5" fmla="*/ 35199 h 35198"/>
                  <a:gd name="connsiteX6" fmla="*/ 17599 w 159495"/>
                  <a:gd name="connsiteY6" fmla="*/ 35199 h 35198"/>
                  <a:gd name="connsiteX7" fmla="*/ 0 w 159495"/>
                  <a:gd name="connsiteY7" fmla="*/ 17599 h 35198"/>
                  <a:gd name="connsiteX8" fmla="*/ 17599 w 159495"/>
                  <a:gd name="connsiteY8" fmla="*/ 0 h 3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495" h="35198">
                    <a:moveTo>
                      <a:pt x="17599" y="0"/>
                    </a:moveTo>
                    <a:lnTo>
                      <a:pt x="69573" y="0"/>
                    </a:lnTo>
                    <a:lnTo>
                      <a:pt x="141896" y="0"/>
                    </a:lnTo>
                    <a:cubicBezTo>
                      <a:pt x="151521" y="0"/>
                      <a:pt x="159495" y="7975"/>
                      <a:pt x="159495" y="17599"/>
                    </a:cubicBezTo>
                    <a:cubicBezTo>
                      <a:pt x="159495" y="27224"/>
                      <a:pt x="151521" y="35199"/>
                      <a:pt x="141896" y="35199"/>
                    </a:cubicBezTo>
                    <a:lnTo>
                      <a:pt x="73423" y="35199"/>
                    </a:lnTo>
                    <a:lnTo>
                      <a:pt x="17599" y="35199"/>
                    </a:lnTo>
                    <a:cubicBezTo>
                      <a:pt x="7975" y="35199"/>
                      <a:pt x="0" y="27224"/>
                      <a:pt x="0" y="17599"/>
                    </a:cubicBezTo>
                    <a:cubicBezTo>
                      <a:pt x="0" y="7975"/>
                      <a:pt x="7975" y="0"/>
                      <a:pt x="175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BE3D188-8093-42F5-88AA-28B78E9890E6}"/>
                  </a:ext>
                </a:extLst>
              </p:cNvPr>
              <p:cNvSpPr/>
              <p:nvPr/>
            </p:nvSpPr>
            <p:spPr>
              <a:xfrm>
                <a:off x="10354199" y="3007327"/>
                <a:ext cx="258217" cy="194419"/>
              </a:xfrm>
              <a:custGeom>
                <a:avLst/>
                <a:gdLst>
                  <a:gd name="connsiteX0" fmla="*/ 176270 w 258217"/>
                  <a:gd name="connsiteY0" fmla="*/ 194419 h 194419"/>
                  <a:gd name="connsiteX1" fmla="*/ 129246 w 258217"/>
                  <a:gd name="connsiteY1" fmla="*/ 194419 h 194419"/>
                  <a:gd name="connsiteX2" fmla="*/ 82223 w 258217"/>
                  <a:gd name="connsiteY2" fmla="*/ 194419 h 194419"/>
                  <a:gd name="connsiteX3" fmla="*/ 0 w 258217"/>
                  <a:gd name="connsiteY3" fmla="*/ 0 h 194419"/>
                  <a:gd name="connsiteX4" fmla="*/ 258217 w 258217"/>
                  <a:gd name="connsiteY4" fmla="*/ 0 h 194419"/>
                  <a:gd name="connsiteX5" fmla="*/ 176270 w 258217"/>
                  <a:gd name="connsiteY5" fmla="*/ 194419 h 19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217" h="194419">
                    <a:moveTo>
                      <a:pt x="176270" y="194419"/>
                    </a:moveTo>
                    <a:lnTo>
                      <a:pt x="129246" y="194419"/>
                    </a:lnTo>
                    <a:lnTo>
                      <a:pt x="82223" y="194419"/>
                    </a:lnTo>
                    <a:cubicBezTo>
                      <a:pt x="38499" y="142721"/>
                      <a:pt x="12925" y="75348"/>
                      <a:pt x="0" y="0"/>
                    </a:cubicBezTo>
                    <a:lnTo>
                      <a:pt x="258217" y="0"/>
                    </a:lnTo>
                    <a:cubicBezTo>
                      <a:pt x="245568" y="75348"/>
                      <a:pt x="219993" y="142721"/>
                      <a:pt x="176270" y="194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BE50236-0ED8-4CF7-ACA7-CEECC6737D50}"/>
                  </a:ext>
                </a:extLst>
              </p:cNvPr>
              <p:cNvSpPr/>
              <p:nvPr/>
            </p:nvSpPr>
            <p:spPr>
              <a:xfrm>
                <a:off x="9132610" y="2211225"/>
                <a:ext cx="278331" cy="755952"/>
              </a:xfrm>
              <a:custGeom>
                <a:avLst/>
                <a:gdLst>
                  <a:gd name="connsiteX0" fmla="*/ 83398 w 278331"/>
                  <a:gd name="connsiteY0" fmla="*/ 531284 h 755952"/>
                  <a:gd name="connsiteX1" fmla="*/ 65798 w 278331"/>
                  <a:gd name="connsiteY1" fmla="*/ 513685 h 755952"/>
                  <a:gd name="connsiteX2" fmla="*/ 9700 w 278331"/>
                  <a:gd name="connsiteY2" fmla="*/ 513685 h 755952"/>
                  <a:gd name="connsiteX3" fmla="*/ 16850 w 278331"/>
                  <a:gd name="connsiteY3" fmla="*/ 461986 h 755952"/>
                  <a:gd name="connsiteX4" fmla="*/ 83948 w 278331"/>
                  <a:gd name="connsiteY4" fmla="*/ 461986 h 755952"/>
                  <a:gd name="connsiteX5" fmla="*/ 101547 w 278331"/>
                  <a:gd name="connsiteY5" fmla="*/ 444387 h 755952"/>
                  <a:gd name="connsiteX6" fmla="*/ 83948 w 278331"/>
                  <a:gd name="connsiteY6" fmla="*/ 426787 h 755952"/>
                  <a:gd name="connsiteX7" fmla="*/ 22349 w 278331"/>
                  <a:gd name="connsiteY7" fmla="*/ 426787 h 755952"/>
                  <a:gd name="connsiteX8" fmla="*/ 33624 w 278331"/>
                  <a:gd name="connsiteY8" fmla="*/ 366564 h 755952"/>
                  <a:gd name="connsiteX9" fmla="*/ 102372 w 278331"/>
                  <a:gd name="connsiteY9" fmla="*/ 366564 h 755952"/>
                  <a:gd name="connsiteX10" fmla="*/ 119972 w 278331"/>
                  <a:gd name="connsiteY10" fmla="*/ 348965 h 755952"/>
                  <a:gd name="connsiteX11" fmla="*/ 102372 w 278331"/>
                  <a:gd name="connsiteY11" fmla="*/ 331365 h 755952"/>
                  <a:gd name="connsiteX12" fmla="*/ 41324 w 278331"/>
                  <a:gd name="connsiteY12" fmla="*/ 331365 h 755952"/>
                  <a:gd name="connsiteX13" fmla="*/ 139221 w 278331"/>
                  <a:gd name="connsiteY13" fmla="*/ 0 h 755952"/>
                  <a:gd name="connsiteX14" fmla="*/ 206044 w 278331"/>
                  <a:gd name="connsiteY14" fmla="*/ 207069 h 755952"/>
                  <a:gd name="connsiteX15" fmla="*/ 187619 w 278331"/>
                  <a:gd name="connsiteY15" fmla="*/ 227968 h 755952"/>
                  <a:gd name="connsiteX16" fmla="*/ 236018 w 278331"/>
                  <a:gd name="connsiteY16" fmla="*/ 559883 h 755952"/>
                  <a:gd name="connsiteX17" fmla="*/ 261867 w 278331"/>
                  <a:gd name="connsiteY17" fmla="*/ 464186 h 755952"/>
                  <a:gd name="connsiteX18" fmla="*/ 273692 w 278331"/>
                  <a:gd name="connsiteY18" fmla="*/ 755953 h 755952"/>
                  <a:gd name="connsiteX19" fmla="*/ 4750 w 278331"/>
                  <a:gd name="connsiteY19" fmla="*/ 755953 h 755952"/>
                  <a:gd name="connsiteX20" fmla="*/ 5850 w 278331"/>
                  <a:gd name="connsiteY20" fmla="*/ 548884 h 755952"/>
                  <a:gd name="connsiteX21" fmla="*/ 65798 w 278331"/>
                  <a:gd name="connsiteY21" fmla="*/ 548884 h 755952"/>
                  <a:gd name="connsiteX22" fmla="*/ 83398 w 278331"/>
                  <a:gd name="connsiteY22" fmla="*/ 531284 h 75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8331" h="755952">
                    <a:moveTo>
                      <a:pt x="83398" y="531284"/>
                    </a:moveTo>
                    <a:cubicBezTo>
                      <a:pt x="83398" y="521659"/>
                      <a:pt x="75423" y="513685"/>
                      <a:pt x="65798" y="513685"/>
                    </a:cubicBezTo>
                    <a:lnTo>
                      <a:pt x="9700" y="513685"/>
                    </a:lnTo>
                    <a:cubicBezTo>
                      <a:pt x="11900" y="496360"/>
                      <a:pt x="14100" y="479036"/>
                      <a:pt x="16850" y="461986"/>
                    </a:cubicBezTo>
                    <a:lnTo>
                      <a:pt x="83948" y="461986"/>
                    </a:lnTo>
                    <a:cubicBezTo>
                      <a:pt x="93572" y="461986"/>
                      <a:pt x="101547" y="454011"/>
                      <a:pt x="101547" y="444387"/>
                    </a:cubicBezTo>
                    <a:cubicBezTo>
                      <a:pt x="101547" y="434762"/>
                      <a:pt x="93572" y="426787"/>
                      <a:pt x="83948" y="426787"/>
                    </a:cubicBezTo>
                    <a:lnTo>
                      <a:pt x="22349" y="426787"/>
                    </a:lnTo>
                    <a:cubicBezTo>
                      <a:pt x="25924" y="406438"/>
                      <a:pt x="29774" y="386364"/>
                      <a:pt x="33624" y="366564"/>
                    </a:cubicBezTo>
                    <a:lnTo>
                      <a:pt x="102372" y="366564"/>
                    </a:lnTo>
                    <a:cubicBezTo>
                      <a:pt x="111997" y="366564"/>
                      <a:pt x="119972" y="358589"/>
                      <a:pt x="119972" y="348965"/>
                    </a:cubicBezTo>
                    <a:cubicBezTo>
                      <a:pt x="119972" y="339340"/>
                      <a:pt x="111997" y="331365"/>
                      <a:pt x="102372" y="331365"/>
                    </a:cubicBezTo>
                    <a:lnTo>
                      <a:pt x="41324" y="331365"/>
                    </a:lnTo>
                    <a:cubicBezTo>
                      <a:pt x="82298" y="146021"/>
                      <a:pt x="139221" y="0"/>
                      <a:pt x="139221" y="0"/>
                    </a:cubicBezTo>
                    <a:cubicBezTo>
                      <a:pt x="139221" y="0"/>
                      <a:pt x="172220" y="84697"/>
                      <a:pt x="206044" y="207069"/>
                    </a:cubicBezTo>
                    <a:lnTo>
                      <a:pt x="187619" y="227968"/>
                    </a:lnTo>
                    <a:lnTo>
                      <a:pt x="236018" y="559883"/>
                    </a:lnTo>
                    <a:cubicBezTo>
                      <a:pt x="236018" y="559883"/>
                      <a:pt x="235468" y="513685"/>
                      <a:pt x="261867" y="464186"/>
                    </a:cubicBezTo>
                    <a:cubicBezTo>
                      <a:pt x="276717" y="562083"/>
                      <a:pt x="283592" y="663555"/>
                      <a:pt x="273692" y="755953"/>
                    </a:cubicBezTo>
                    <a:lnTo>
                      <a:pt x="4750" y="755953"/>
                    </a:lnTo>
                    <a:cubicBezTo>
                      <a:pt x="-2400" y="689679"/>
                      <a:pt x="-1025" y="619282"/>
                      <a:pt x="5850" y="548884"/>
                    </a:cubicBezTo>
                    <a:lnTo>
                      <a:pt x="65798" y="548884"/>
                    </a:lnTo>
                    <a:cubicBezTo>
                      <a:pt x="75423" y="548884"/>
                      <a:pt x="83398" y="540909"/>
                      <a:pt x="83398" y="531284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10" name="Graphic 2">
                <a:extLst>
                  <a:ext uri="{FF2B5EF4-FFF2-40B4-BE49-F238E27FC236}">
                    <a16:creationId xmlns:a16="http://schemas.microsoft.com/office/drawing/2014/main" id="{1B7F9720-A0B4-4235-BAFC-A5EA555C6E8C}"/>
                  </a:ext>
                </a:extLst>
              </p:cNvPr>
              <p:cNvGrpSpPr/>
              <p:nvPr/>
            </p:nvGrpSpPr>
            <p:grpSpPr>
              <a:xfrm>
                <a:off x="9055963" y="2539840"/>
                <a:ext cx="196344" cy="217518"/>
                <a:chOff x="9055963" y="2539840"/>
                <a:chExt cx="196344" cy="217518"/>
              </a:xfrm>
              <a:solidFill>
                <a:srgbClr val="CCCCCC"/>
              </a:solidFill>
            </p:grpSpPr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38B71DE5-CE0F-4D9F-AB10-A639DAB6C0C6}"/>
                    </a:ext>
                  </a:extLst>
                </p:cNvPr>
                <p:cNvSpPr/>
                <p:nvPr/>
              </p:nvSpPr>
              <p:spPr>
                <a:xfrm>
                  <a:off x="9092811" y="253984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848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314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848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314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11106307-666C-4034-9F25-4F9179ADDCA6}"/>
                    </a:ext>
                  </a:extLst>
                </p:cNvPr>
                <p:cNvSpPr/>
                <p:nvPr/>
              </p:nvSpPr>
              <p:spPr>
                <a:xfrm>
                  <a:off x="9074112" y="2635263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573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479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573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479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CDC0919B-DAAC-4AC0-BC22-C8AC9646041E}"/>
                    </a:ext>
                  </a:extLst>
                </p:cNvPr>
                <p:cNvSpPr/>
                <p:nvPr/>
              </p:nvSpPr>
              <p:spPr>
                <a:xfrm>
                  <a:off x="9055963" y="272216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0 h 35198"/>
                    <a:gd name="connsiteX1" fmla="*/ 85797 w 159495"/>
                    <a:gd name="connsiteY1" fmla="*/ 0 h 35198"/>
                    <a:gd name="connsiteX2" fmla="*/ 141896 w 159495"/>
                    <a:gd name="connsiteY2" fmla="*/ 0 h 35198"/>
                    <a:gd name="connsiteX3" fmla="*/ 159495 w 159495"/>
                    <a:gd name="connsiteY3" fmla="*/ 17599 h 35198"/>
                    <a:gd name="connsiteX4" fmla="*/ 141896 w 159495"/>
                    <a:gd name="connsiteY4" fmla="*/ 35199 h 35198"/>
                    <a:gd name="connsiteX5" fmla="*/ 82223 w 159495"/>
                    <a:gd name="connsiteY5" fmla="*/ 35199 h 35198"/>
                    <a:gd name="connsiteX6" fmla="*/ 17599 w 159495"/>
                    <a:gd name="connsiteY6" fmla="*/ 35199 h 35198"/>
                    <a:gd name="connsiteX7" fmla="*/ 0 w 159495"/>
                    <a:gd name="connsiteY7" fmla="*/ 17599 h 35198"/>
                    <a:gd name="connsiteX8" fmla="*/ 17599 w 159495"/>
                    <a:gd name="connsiteY8" fmla="*/ 0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0"/>
                      </a:moveTo>
                      <a:lnTo>
                        <a:pt x="85797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82223" y="35199"/>
                      </a:lnTo>
                      <a:lnTo>
                        <a:pt x="17599" y="35199"/>
                      </a:ln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grpSp>
            <p:nvGrpSpPr>
              <p:cNvPr id="111" name="Graphic 2">
                <a:extLst>
                  <a:ext uri="{FF2B5EF4-FFF2-40B4-BE49-F238E27FC236}">
                    <a16:creationId xmlns:a16="http://schemas.microsoft.com/office/drawing/2014/main" id="{7E4EE66B-267C-4917-B0E4-02DBFCCC2098}"/>
                  </a:ext>
                </a:extLst>
              </p:cNvPr>
              <p:cNvGrpSpPr/>
              <p:nvPr/>
            </p:nvGrpSpPr>
            <p:grpSpPr>
              <a:xfrm>
                <a:off x="9056237" y="2542590"/>
                <a:ext cx="196619" cy="217518"/>
                <a:chOff x="9056237" y="2542590"/>
                <a:chExt cx="196619" cy="217518"/>
              </a:xfrm>
              <a:solidFill>
                <a:srgbClr val="000000"/>
              </a:solidFill>
            </p:grpSpPr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A5262485-E9A4-47BE-AFFA-AF60D9E88547}"/>
                    </a:ext>
                  </a:extLst>
                </p:cNvPr>
                <p:cNvSpPr/>
                <p:nvPr/>
              </p:nvSpPr>
              <p:spPr>
                <a:xfrm>
                  <a:off x="9093086" y="2542590"/>
                  <a:ext cx="159770" cy="35198"/>
                </a:xfrm>
                <a:custGeom>
                  <a:avLst/>
                  <a:gdLst>
                    <a:gd name="connsiteX0" fmla="*/ 17599 w 159770"/>
                    <a:gd name="connsiteY0" fmla="*/ 35199 h 35198"/>
                    <a:gd name="connsiteX1" fmla="*/ 0 w 159770"/>
                    <a:gd name="connsiteY1" fmla="*/ 17599 h 35198"/>
                    <a:gd name="connsiteX2" fmla="*/ 17599 w 159770"/>
                    <a:gd name="connsiteY2" fmla="*/ 0 h 35198"/>
                    <a:gd name="connsiteX3" fmla="*/ 80848 w 159770"/>
                    <a:gd name="connsiteY3" fmla="*/ 0 h 35198"/>
                    <a:gd name="connsiteX4" fmla="*/ 142171 w 159770"/>
                    <a:gd name="connsiteY4" fmla="*/ 0 h 35198"/>
                    <a:gd name="connsiteX5" fmla="*/ 159770 w 159770"/>
                    <a:gd name="connsiteY5" fmla="*/ 17599 h 35198"/>
                    <a:gd name="connsiteX6" fmla="*/ 142171 w 159770"/>
                    <a:gd name="connsiteY6" fmla="*/ 35199 h 35198"/>
                    <a:gd name="connsiteX7" fmla="*/ 73423 w 159770"/>
                    <a:gd name="connsiteY7" fmla="*/ 35199 h 35198"/>
                    <a:gd name="connsiteX8" fmla="*/ 17599 w 159770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770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848" y="0"/>
                      </a:lnTo>
                      <a:lnTo>
                        <a:pt x="142171" y="0"/>
                      </a:lnTo>
                      <a:cubicBezTo>
                        <a:pt x="151795" y="0"/>
                        <a:pt x="159770" y="7975"/>
                        <a:pt x="159770" y="17599"/>
                      </a:cubicBezTo>
                      <a:cubicBezTo>
                        <a:pt x="159770" y="27224"/>
                        <a:pt x="151795" y="35199"/>
                        <a:pt x="142171" y="35199"/>
                      </a:cubicBezTo>
                      <a:lnTo>
                        <a:pt x="73423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56CE0745-F895-4BB1-A19C-C8F77FFD3B11}"/>
                    </a:ext>
                  </a:extLst>
                </p:cNvPr>
                <p:cNvSpPr/>
                <p:nvPr/>
              </p:nvSpPr>
              <p:spPr>
                <a:xfrm>
                  <a:off x="9074387" y="2638012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35199 h 35198"/>
                    <a:gd name="connsiteX1" fmla="*/ 0 w 159495"/>
                    <a:gd name="connsiteY1" fmla="*/ 17599 h 35198"/>
                    <a:gd name="connsiteX2" fmla="*/ 17599 w 159495"/>
                    <a:gd name="connsiteY2" fmla="*/ 0 h 35198"/>
                    <a:gd name="connsiteX3" fmla="*/ 80573 w 159495"/>
                    <a:gd name="connsiteY3" fmla="*/ 0 h 35198"/>
                    <a:gd name="connsiteX4" fmla="*/ 141896 w 159495"/>
                    <a:gd name="connsiteY4" fmla="*/ 0 h 35198"/>
                    <a:gd name="connsiteX5" fmla="*/ 159495 w 159495"/>
                    <a:gd name="connsiteY5" fmla="*/ 17599 h 35198"/>
                    <a:gd name="connsiteX6" fmla="*/ 141896 w 159495"/>
                    <a:gd name="connsiteY6" fmla="*/ 35199 h 35198"/>
                    <a:gd name="connsiteX7" fmla="*/ 74798 w 159495"/>
                    <a:gd name="connsiteY7" fmla="*/ 35199 h 35198"/>
                    <a:gd name="connsiteX8" fmla="*/ 17599 w 159495"/>
                    <a:gd name="connsiteY8" fmla="*/ 35199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35199"/>
                      </a:move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lnTo>
                        <a:pt x="80573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74798" y="35199"/>
                      </a:lnTo>
                      <a:lnTo>
                        <a:pt x="17599" y="35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2C351E7E-6750-4204-9752-72CA3F3BD4F3}"/>
                    </a:ext>
                  </a:extLst>
                </p:cNvPr>
                <p:cNvSpPr/>
                <p:nvPr/>
              </p:nvSpPr>
              <p:spPr>
                <a:xfrm>
                  <a:off x="9056237" y="2724910"/>
                  <a:ext cx="159495" cy="35198"/>
                </a:xfrm>
                <a:custGeom>
                  <a:avLst/>
                  <a:gdLst>
                    <a:gd name="connsiteX0" fmla="*/ 17599 w 159495"/>
                    <a:gd name="connsiteY0" fmla="*/ 0 h 35198"/>
                    <a:gd name="connsiteX1" fmla="*/ 85797 w 159495"/>
                    <a:gd name="connsiteY1" fmla="*/ 0 h 35198"/>
                    <a:gd name="connsiteX2" fmla="*/ 141896 w 159495"/>
                    <a:gd name="connsiteY2" fmla="*/ 0 h 35198"/>
                    <a:gd name="connsiteX3" fmla="*/ 159495 w 159495"/>
                    <a:gd name="connsiteY3" fmla="*/ 17599 h 35198"/>
                    <a:gd name="connsiteX4" fmla="*/ 141896 w 159495"/>
                    <a:gd name="connsiteY4" fmla="*/ 35199 h 35198"/>
                    <a:gd name="connsiteX5" fmla="*/ 82223 w 159495"/>
                    <a:gd name="connsiteY5" fmla="*/ 35199 h 35198"/>
                    <a:gd name="connsiteX6" fmla="*/ 17599 w 159495"/>
                    <a:gd name="connsiteY6" fmla="*/ 35199 h 35198"/>
                    <a:gd name="connsiteX7" fmla="*/ 0 w 159495"/>
                    <a:gd name="connsiteY7" fmla="*/ 17599 h 35198"/>
                    <a:gd name="connsiteX8" fmla="*/ 17599 w 159495"/>
                    <a:gd name="connsiteY8" fmla="*/ 0 h 35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495" h="35198">
                      <a:moveTo>
                        <a:pt x="17599" y="0"/>
                      </a:moveTo>
                      <a:lnTo>
                        <a:pt x="85797" y="0"/>
                      </a:lnTo>
                      <a:lnTo>
                        <a:pt x="141896" y="0"/>
                      </a:lnTo>
                      <a:cubicBezTo>
                        <a:pt x="151521" y="0"/>
                        <a:pt x="159495" y="7975"/>
                        <a:pt x="159495" y="17599"/>
                      </a:cubicBezTo>
                      <a:cubicBezTo>
                        <a:pt x="159495" y="27224"/>
                        <a:pt x="151521" y="35199"/>
                        <a:pt x="141896" y="35199"/>
                      </a:cubicBezTo>
                      <a:lnTo>
                        <a:pt x="82223" y="35199"/>
                      </a:lnTo>
                      <a:lnTo>
                        <a:pt x="17599" y="35199"/>
                      </a:lnTo>
                      <a:cubicBezTo>
                        <a:pt x="7975" y="35199"/>
                        <a:pt x="0" y="27224"/>
                        <a:pt x="0" y="17599"/>
                      </a:cubicBezTo>
                      <a:cubicBezTo>
                        <a:pt x="0" y="7975"/>
                        <a:pt x="7975" y="0"/>
                        <a:pt x="175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8CFAA833-C6BA-4775-851F-21B6E2D62562}"/>
                  </a:ext>
                </a:extLst>
              </p:cNvPr>
              <p:cNvSpPr/>
              <p:nvPr/>
            </p:nvSpPr>
            <p:spPr>
              <a:xfrm>
                <a:off x="9142860" y="3007327"/>
                <a:ext cx="258217" cy="194419"/>
              </a:xfrm>
              <a:custGeom>
                <a:avLst/>
                <a:gdLst>
                  <a:gd name="connsiteX0" fmla="*/ 175995 w 258217"/>
                  <a:gd name="connsiteY0" fmla="*/ 194419 h 194419"/>
                  <a:gd name="connsiteX1" fmla="*/ 128971 w 258217"/>
                  <a:gd name="connsiteY1" fmla="*/ 194419 h 194419"/>
                  <a:gd name="connsiteX2" fmla="*/ 82223 w 258217"/>
                  <a:gd name="connsiteY2" fmla="*/ 194419 h 194419"/>
                  <a:gd name="connsiteX3" fmla="*/ 0 w 258217"/>
                  <a:gd name="connsiteY3" fmla="*/ 0 h 194419"/>
                  <a:gd name="connsiteX4" fmla="*/ 258217 w 258217"/>
                  <a:gd name="connsiteY4" fmla="*/ 0 h 194419"/>
                  <a:gd name="connsiteX5" fmla="*/ 175995 w 258217"/>
                  <a:gd name="connsiteY5" fmla="*/ 194419 h 19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217" h="194419">
                    <a:moveTo>
                      <a:pt x="175995" y="194419"/>
                    </a:moveTo>
                    <a:lnTo>
                      <a:pt x="128971" y="194419"/>
                    </a:lnTo>
                    <a:lnTo>
                      <a:pt x="82223" y="194419"/>
                    </a:lnTo>
                    <a:cubicBezTo>
                      <a:pt x="38499" y="142721"/>
                      <a:pt x="12925" y="75348"/>
                      <a:pt x="0" y="0"/>
                    </a:cubicBezTo>
                    <a:lnTo>
                      <a:pt x="258217" y="0"/>
                    </a:lnTo>
                    <a:cubicBezTo>
                      <a:pt x="245293" y="75348"/>
                      <a:pt x="219718" y="142721"/>
                      <a:pt x="175995" y="194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F88D6DAD-64AF-465E-8A6A-DD7193B37CE4}"/>
                  </a:ext>
                </a:extLst>
              </p:cNvPr>
              <p:cNvSpPr/>
              <p:nvPr/>
            </p:nvSpPr>
            <p:spPr>
              <a:xfrm>
                <a:off x="9670019" y="978437"/>
                <a:ext cx="415512" cy="194969"/>
              </a:xfrm>
              <a:custGeom>
                <a:avLst/>
                <a:gdLst>
                  <a:gd name="connsiteX0" fmla="*/ 207619 w 415512"/>
                  <a:gd name="connsiteY0" fmla="*/ 0 h 194969"/>
                  <a:gd name="connsiteX1" fmla="*/ 415513 w 415512"/>
                  <a:gd name="connsiteY1" fmla="*/ 172695 h 194969"/>
                  <a:gd name="connsiteX2" fmla="*/ 347590 w 415512"/>
                  <a:gd name="connsiteY2" fmla="*/ 194969 h 194969"/>
                  <a:gd name="connsiteX3" fmla="*/ 347590 w 415512"/>
                  <a:gd name="connsiteY3" fmla="*/ 194969 h 194969"/>
                  <a:gd name="connsiteX4" fmla="*/ 67648 w 415512"/>
                  <a:gd name="connsiteY4" fmla="*/ 194969 h 194969"/>
                  <a:gd name="connsiteX5" fmla="*/ 67648 w 415512"/>
                  <a:gd name="connsiteY5" fmla="*/ 194969 h 194969"/>
                  <a:gd name="connsiteX6" fmla="*/ 0 w 415512"/>
                  <a:gd name="connsiteY6" fmla="*/ 172695 h 194969"/>
                  <a:gd name="connsiteX7" fmla="*/ 207619 w 415512"/>
                  <a:gd name="connsiteY7" fmla="*/ 0 h 194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512" h="194969">
                    <a:moveTo>
                      <a:pt x="207619" y="0"/>
                    </a:moveTo>
                    <a:cubicBezTo>
                      <a:pt x="288741" y="50873"/>
                      <a:pt x="357489" y="109172"/>
                      <a:pt x="415513" y="172695"/>
                    </a:cubicBezTo>
                    <a:lnTo>
                      <a:pt x="347590" y="194969"/>
                    </a:lnTo>
                    <a:lnTo>
                      <a:pt x="347590" y="194969"/>
                    </a:lnTo>
                    <a:lnTo>
                      <a:pt x="67648" y="194969"/>
                    </a:lnTo>
                    <a:lnTo>
                      <a:pt x="67648" y="194969"/>
                    </a:lnTo>
                    <a:lnTo>
                      <a:pt x="0" y="172695"/>
                    </a:lnTo>
                    <a:cubicBezTo>
                      <a:pt x="57748" y="109172"/>
                      <a:pt x="126496" y="50873"/>
                      <a:pt x="207619" y="0"/>
                    </a:cubicBezTo>
                    <a:close/>
                  </a:path>
                </a:pathLst>
              </a:custGeom>
              <a:solidFill>
                <a:srgbClr val="E35F13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AAE776A5-63E6-48F4-847E-63BE077E1664}"/>
                  </a:ext>
                </a:extLst>
              </p:cNvPr>
              <p:cNvSpPr/>
              <p:nvPr/>
            </p:nvSpPr>
            <p:spPr>
              <a:xfrm>
                <a:off x="9609246" y="1542445"/>
                <a:ext cx="552183" cy="552183"/>
              </a:xfrm>
              <a:custGeom>
                <a:avLst/>
                <a:gdLst>
                  <a:gd name="connsiteX0" fmla="*/ 0 w 552183"/>
                  <a:gd name="connsiteY0" fmla="*/ 276092 h 552183"/>
                  <a:gd name="connsiteX1" fmla="*/ 276092 w 552183"/>
                  <a:gd name="connsiteY1" fmla="*/ 0 h 552183"/>
                  <a:gd name="connsiteX2" fmla="*/ 552184 w 552183"/>
                  <a:gd name="connsiteY2" fmla="*/ 276092 h 552183"/>
                  <a:gd name="connsiteX3" fmla="*/ 276092 w 552183"/>
                  <a:gd name="connsiteY3" fmla="*/ 552184 h 552183"/>
                  <a:gd name="connsiteX4" fmla="*/ 0 w 552183"/>
                  <a:gd name="connsiteY4" fmla="*/ 276092 h 552183"/>
                  <a:gd name="connsiteX5" fmla="*/ 36299 w 552183"/>
                  <a:gd name="connsiteY5" fmla="*/ 276092 h 552183"/>
                  <a:gd name="connsiteX6" fmla="*/ 276092 w 552183"/>
                  <a:gd name="connsiteY6" fmla="*/ 515885 h 552183"/>
                  <a:gd name="connsiteX7" fmla="*/ 515885 w 552183"/>
                  <a:gd name="connsiteY7" fmla="*/ 276092 h 552183"/>
                  <a:gd name="connsiteX8" fmla="*/ 276092 w 552183"/>
                  <a:gd name="connsiteY8" fmla="*/ 36299 h 552183"/>
                  <a:gd name="connsiteX9" fmla="*/ 36299 w 552183"/>
                  <a:gd name="connsiteY9" fmla="*/ 276092 h 55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183" h="552183">
                    <a:moveTo>
                      <a:pt x="0" y="276092"/>
                    </a:moveTo>
                    <a:cubicBezTo>
                      <a:pt x="0" y="124021"/>
                      <a:pt x="123746" y="0"/>
                      <a:pt x="276092" y="0"/>
                    </a:cubicBezTo>
                    <a:cubicBezTo>
                      <a:pt x="428162" y="0"/>
                      <a:pt x="552184" y="123746"/>
                      <a:pt x="552184" y="276092"/>
                    </a:cubicBezTo>
                    <a:cubicBezTo>
                      <a:pt x="552184" y="428162"/>
                      <a:pt x="428437" y="552184"/>
                      <a:pt x="276092" y="552184"/>
                    </a:cubicBezTo>
                    <a:cubicBezTo>
                      <a:pt x="124021" y="552184"/>
                      <a:pt x="0" y="428437"/>
                      <a:pt x="0" y="276092"/>
                    </a:cubicBezTo>
                    <a:close/>
                    <a:moveTo>
                      <a:pt x="36299" y="276092"/>
                    </a:moveTo>
                    <a:cubicBezTo>
                      <a:pt x="36299" y="408363"/>
                      <a:pt x="143821" y="515885"/>
                      <a:pt x="276092" y="515885"/>
                    </a:cubicBezTo>
                    <a:cubicBezTo>
                      <a:pt x="408363" y="515885"/>
                      <a:pt x="515885" y="408363"/>
                      <a:pt x="515885" y="276092"/>
                    </a:cubicBezTo>
                    <a:cubicBezTo>
                      <a:pt x="515885" y="143821"/>
                      <a:pt x="408363" y="36299"/>
                      <a:pt x="276092" y="36299"/>
                    </a:cubicBezTo>
                    <a:cubicBezTo>
                      <a:pt x="143821" y="36299"/>
                      <a:pt x="36299" y="143821"/>
                      <a:pt x="36299" y="2760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A8A793D-C1EC-4730-9677-8C0B7845233E}"/>
                  </a:ext>
                </a:extLst>
              </p:cNvPr>
              <p:cNvSpPr/>
              <p:nvPr/>
            </p:nvSpPr>
            <p:spPr>
              <a:xfrm>
                <a:off x="9625746" y="1570494"/>
                <a:ext cx="503785" cy="503785"/>
              </a:xfrm>
              <a:custGeom>
                <a:avLst/>
                <a:gdLst>
                  <a:gd name="connsiteX0" fmla="*/ 503785 w 503785"/>
                  <a:gd name="connsiteY0" fmla="*/ 251893 h 503785"/>
                  <a:gd name="connsiteX1" fmla="*/ 251893 w 503785"/>
                  <a:gd name="connsiteY1" fmla="*/ 503785 h 503785"/>
                  <a:gd name="connsiteX2" fmla="*/ 0 w 503785"/>
                  <a:gd name="connsiteY2" fmla="*/ 251893 h 503785"/>
                  <a:gd name="connsiteX3" fmla="*/ 251893 w 503785"/>
                  <a:gd name="connsiteY3" fmla="*/ 0 h 503785"/>
                  <a:gd name="connsiteX4" fmla="*/ 503785 w 503785"/>
                  <a:gd name="connsiteY4" fmla="*/ 251893 h 50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03785">
                    <a:moveTo>
                      <a:pt x="503785" y="251893"/>
                    </a:moveTo>
                    <a:cubicBezTo>
                      <a:pt x="503785" y="391009"/>
                      <a:pt x="391009" y="503785"/>
                      <a:pt x="251893" y="503785"/>
                    </a:cubicBezTo>
                    <a:cubicBezTo>
                      <a:pt x="112776" y="503785"/>
                      <a:pt x="0" y="391009"/>
                      <a:pt x="0" y="251893"/>
                    </a:cubicBezTo>
                    <a:cubicBezTo>
                      <a:pt x="0" y="112776"/>
                      <a:pt x="112776" y="0"/>
                      <a:pt x="251893" y="0"/>
                    </a:cubicBezTo>
                    <a:cubicBezTo>
                      <a:pt x="391009" y="0"/>
                      <a:pt x="503785" y="112776"/>
                      <a:pt x="503785" y="251893"/>
                    </a:cubicBezTo>
                    <a:close/>
                  </a:path>
                </a:pathLst>
              </a:custGeom>
              <a:solidFill>
                <a:srgbClr val="86B2CD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944C6D6-FE13-472D-BD4B-6B522D3D1A51}"/>
                  </a:ext>
                </a:extLst>
              </p:cNvPr>
              <p:cNvSpPr/>
              <p:nvPr/>
            </p:nvSpPr>
            <p:spPr>
              <a:xfrm>
                <a:off x="9601546" y="1546295"/>
                <a:ext cx="552183" cy="552183"/>
              </a:xfrm>
              <a:custGeom>
                <a:avLst/>
                <a:gdLst>
                  <a:gd name="connsiteX0" fmla="*/ 0 w 552183"/>
                  <a:gd name="connsiteY0" fmla="*/ 276092 h 552183"/>
                  <a:gd name="connsiteX1" fmla="*/ 276092 w 552183"/>
                  <a:gd name="connsiteY1" fmla="*/ 0 h 552183"/>
                  <a:gd name="connsiteX2" fmla="*/ 552184 w 552183"/>
                  <a:gd name="connsiteY2" fmla="*/ 276092 h 552183"/>
                  <a:gd name="connsiteX3" fmla="*/ 276092 w 552183"/>
                  <a:gd name="connsiteY3" fmla="*/ 552184 h 552183"/>
                  <a:gd name="connsiteX4" fmla="*/ 0 w 552183"/>
                  <a:gd name="connsiteY4" fmla="*/ 276092 h 552183"/>
                  <a:gd name="connsiteX5" fmla="*/ 36299 w 552183"/>
                  <a:gd name="connsiteY5" fmla="*/ 276092 h 552183"/>
                  <a:gd name="connsiteX6" fmla="*/ 276092 w 552183"/>
                  <a:gd name="connsiteY6" fmla="*/ 515885 h 552183"/>
                  <a:gd name="connsiteX7" fmla="*/ 515885 w 552183"/>
                  <a:gd name="connsiteY7" fmla="*/ 276092 h 552183"/>
                  <a:gd name="connsiteX8" fmla="*/ 276092 w 552183"/>
                  <a:gd name="connsiteY8" fmla="*/ 36299 h 552183"/>
                  <a:gd name="connsiteX9" fmla="*/ 36299 w 552183"/>
                  <a:gd name="connsiteY9" fmla="*/ 276092 h 552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183" h="552183">
                    <a:moveTo>
                      <a:pt x="0" y="276092"/>
                    </a:moveTo>
                    <a:cubicBezTo>
                      <a:pt x="0" y="124021"/>
                      <a:pt x="123746" y="0"/>
                      <a:pt x="276092" y="0"/>
                    </a:cubicBezTo>
                    <a:cubicBezTo>
                      <a:pt x="428162" y="0"/>
                      <a:pt x="552184" y="123746"/>
                      <a:pt x="552184" y="276092"/>
                    </a:cubicBezTo>
                    <a:cubicBezTo>
                      <a:pt x="552184" y="428162"/>
                      <a:pt x="428437" y="552184"/>
                      <a:pt x="276092" y="552184"/>
                    </a:cubicBezTo>
                    <a:cubicBezTo>
                      <a:pt x="124021" y="552184"/>
                      <a:pt x="0" y="428437"/>
                      <a:pt x="0" y="276092"/>
                    </a:cubicBezTo>
                    <a:close/>
                    <a:moveTo>
                      <a:pt x="36299" y="276092"/>
                    </a:moveTo>
                    <a:cubicBezTo>
                      <a:pt x="36299" y="408363"/>
                      <a:pt x="143821" y="515885"/>
                      <a:pt x="276092" y="515885"/>
                    </a:cubicBezTo>
                    <a:cubicBezTo>
                      <a:pt x="408363" y="515885"/>
                      <a:pt x="515885" y="408363"/>
                      <a:pt x="515885" y="276092"/>
                    </a:cubicBezTo>
                    <a:cubicBezTo>
                      <a:pt x="515885" y="143821"/>
                      <a:pt x="408363" y="36299"/>
                      <a:pt x="276092" y="36299"/>
                    </a:cubicBezTo>
                    <a:cubicBezTo>
                      <a:pt x="143821" y="36299"/>
                      <a:pt x="36299" y="143821"/>
                      <a:pt x="36299" y="276092"/>
                    </a:cubicBezTo>
                    <a:close/>
                  </a:path>
                </a:pathLst>
              </a:custGeom>
              <a:solidFill>
                <a:srgbClr val="312C2C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C143F9F-3DEB-4BAA-8AD3-462F8F6C78D7}"/>
                  </a:ext>
                </a:extLst>
              </p:cNvPr>
              <p:cNvSpPr/>
              <p:nvPr/>
            </p:nvSpPr>
            <p:spPr>
              <a:xfrm>
                <a:off x="9953536" y="1667841"/>
                <a:ext cx="56098" cy="56098"/>
              </a:xfrm>
              <a:custGeom>
                <a:avLst/>
                <a:gdLst>
                  <a:gd name="connsiteX0" fmla="*/ 28049 w 56098"/>
                  <a:gd name="connsiteY0" fmla="*/ 56098 h 56098"/>
                  <a:gd name="connsiteX1" fmla="*/ 28049 w 56098"/>
                  <a:gd name="connsiteY1" fmla="*/ 56098 h 56098"/>
                  <a:gd name="connsiteX2" fmla="*/ 56098 w 56098"/>
                  <a:gd name="connsiteY2" fmla="*/ 28049 h 56098"/>
                  <a:gd name="connsiteX3" fmla="*/ 56098 w 56098"/>
                  <a:gd name="connsiteY3" fmla="*/ 28049 h 56098"/>
                  <a:gd name="connsiteX4" fmla="*/ 28049 w 56098"/>
                  <a:gd name="connsiteY4" fmla="*/ 0 h 56098"/>
                  <a:gd name="connsiteX5" fmla="*/ 28049 w 56098"/>
                  <a:gd name="connsiteY5" fmla="*/ 0 h 56098"/>
                  <a:gd name="connsiteX6" fmla="*/ 0 w 56098"/>
                  <a:gd name="connsiteY6" fmla="*/ 28049 h 56098"/>
                  <a:gd name="connsiteX7" fmla="*/ 0 w 56098"/>
                  <a:gd name="connsiteY7" fmla="*/ 28049 h 56098"/>
                  <a:gd name="connsiteX8" fmla="*/ 28049 w 56098"/>
                  <a:gd name="connsiteY8" fmla="*/ 56098 h 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098" h="56098">
                    <a:moveTo>
                      <a:pt x="28049" y="56098"/>
                    </a:moveTo>
                    <a:lnTo>
                      <a:pt x="28049" y="56098"/>
                    </a:lnTo>
                    <a:cubicBezTo>
                      <a:pt x="43449" y="56098"/>
                      <a:pt x="56098" y="43449"/>
                      <a:pt x="56098" y="28049"/>
                    </a:cubicBezTo>
                    <a:lnTo>
                      <a:pt x="56098" y="28049"/>
                    </a:lnTo>
                    <a:cubicBezTo>
                      <a:pt x="56098" y="12650"/>
                      <a:pt x="43449" y="0"/>
                      <a:pt x="28049" y="0"/>
                    </a:cubicBezTo>
                    <a:lnTo>
                      <a:pt x="28049" y="0"/>
                    </a:lnTo>
                    <a:cubicBezTo>
                      <a:pt x="12650" y="0"/>
                      <a:pt x="0" y="12650"/>
                      <a:pt x="0" y="28049"/>
                    </a:cubicBezTo>
                    <a:lnTo>
                      <a:pt x="0" y="28049"/>
                    </a:lnTo>
                    <a:cubicBezTo>
                      <a:pt x="0" y="43449"/>
                      <a:pt x="12650" y="56098"/>
                      <a:pt x="28049" y="560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118" name="Graphic 2">
                <a:extLst>
                  <a:ext uri="{FF2B5EF4-FFF2-40B4-BE49-F238E27FC236}">
                    <a16:creationId xmlns:a16="http://schemas.microsoft.com/office/drawing/2014/main" id="{3D1680C2-987F-40C7-BD76-0BE6FEE0AAA8}"/>
                  </a:ext>
                </a:extLst>
              </p:cNvPr>
              <p:cNvGrpSpPr/>
              <p:nvPr/>
            </p:nvGrpSpPr>
            <p:grpSpPr>
              <a:xfrm>
                <a:off x="9319130" y="2301147"/>
                <a:ext cx="183969" cy="469686"/>
                <a:chOff x="9319130" y="2301147"/>
                <a:chExt cx="183969" cy="469686"/>
              </a:xfrm>
            </p:grpSpPr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61521899-4FE2-4D92-92F0-61B404CA2BD3}"/>
                    </a:ext>
                  </a:extLst>
                </p:cNvPr>
                <p:cNvSpPr/>
                <p:nvPr/>
              </p:nvSpPr>
              <p:spPr>
                <a:xfrm>
                  <a:off x="9319130" y="2301147"/>
                  <a:ext cx="175169" cy="465011"/>
                </a:xfrm>
                <a:custGeom>
                  <a:avLst/>
                  <a:gdLst>
                    <a:gd name="connsiteX0" fmla="*/ 116047 w 175169"/>
                    <a:gd name="connsiteY0" fmla="*/ 0 h 465011"/>
                    <a:gd name="connsiteX1" fmla="*/ 97072 w 175169"/>
                    <a:gd name="connsiteY1" fmla="*/ 23374 h 465011"/>
                    <a:gd name="connsiteX2" fmla="*/ 82498 w 175169"/>
                    <a:gd name="connsiteY2" fmla="*/ 39874 h 465011"/>
                    <a:gd name="connsiteX3" fmla="*/ 18424 w 175169"/>
                    <a:gd name="connsiteY3" fmla="*/ 112197 h 465011"/>
                    <a:gd name="connsiteX4" fmla="*/ 0 w 175169"/>
                    <a:gd name="connsiteY4" fmla="*/ 133096 h 465011"/>
                    <a:gd name="connsiteX5" fmla="*/ 48399 w 175169"/>
                    <a:gd name="connsiteY5" fmla="*/ 465011 h 465011"/>
                    <a:gd name="connsiteX6" fmla="*/ 74248 w 175169"/>
                    <a:gd name="connsiteY6" fmla="*/ 369314 h 465011"/>
                    <a:gd name="connsiteX7" fmla="*/ 135021 w 175169"/>
                    <a:gd name="connsiteY7" fmla="*/ 300016 h 465011"/>
                    <a:gd name="connsiteX8" fmla="*/ 175170 w 175169"/>
                    <a:gd name="connsiteY8" fmla="*/ 277192 h 465011"/>
                    <a:gd name="connsiteX9" fmla="*/ 116047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116047" y="0"/>
                      </a:moveTo>
                      <a:lnTo>
                        <a:pt x="97072" y="23374"/>
                      </a:lnTo>
                      <a:lnTo>
                        <a:pt x="82498" y="39874"/>
                      </a:lnTo>
                      <a:lnTo>
                        <a:pt x="18424" y="112197"/>
                      </a:lnTo>
                      <a:lnTo>
                        <a:pt x="0" y="133096"/>
                      </a:lnTo>
                      <a:lnTo>
                        <a:pt x="48399" y="465011"/>
                      </a:lnTo>
                      <a:cubicBezTo>
                        <a:pt x="48399" y="465011"/>
                        <a:pt x="47849" y="418812"/>
                        <a:pt x="74248" y="369314"/>
                      </a:cubicBezTo>
                      <a:cubicBezTo>
                        <a:pt x="87172" y="345390"/>
                        <a:pt x="106422" y="320366"/>
                        <a:pt x="135021" y="300016"/>
                      </a:cubicBezTo>
                      <a:cubicBezTo>
                        <a:pt x="146846" y="291766"/>
                        <a:pt x="160045" y="284067"/>
                        <a:pt x="175170" y="277192"/>
                      </a:cubicBezTo>
                      <a:lnTo>
                        <a:pt x="116047" y="0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E01995B6-E3B5-4181-A259-B558E6A85205}"/>
                    </a:ext>
                  </a:extLst>
                </p:cNvPr>
                <p:cNvSpPr/>
                <p:nvPr/>
              </p:nvSpPr>
              <p:spPr>
                <a:xfrm>
                  <a:off x="9367116" y="2724910"/>
                  <a:ext cx="9211" cy="45648"/>
                </a:xfrm>
                <a:custGeom>
                  <a:avLst/>
                  <a:gdLst>
                    <a:gd name="connsiteX0" fmla="*/ 687 w 9211"/>
                    <a:gd name="connsiteY0" fmla="*/ 40974 h 45648"/>
                    <a:gd name="connsiteX1" fmla="*/ 9212 w 9211"/>
                    <a:gd name="connsiteY1" fmla="*/ 45649 h 45648"/>
                    <a:gd name="connsiteX2" fmla="*/ 8387 w 9211"/>
                    <a:gd name="connsiteY2" fmla="*/ 0 h 45648"/>
                    <a:gd name="connsiteX3" fmla="*/ 687 w 9211"/>
                    <a:gd name="connsiteY3" fmla="*/ 40974 h 45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11" h="45648">
                      <a:moveTo>
                        <a:pt x="687" y="40974"/>
                      </a:moveTo>
                      <a:lnTo>
                        <a:pt x="9212" y="45649"/>
                      </a:lnTo>
                      <a:lnTo>
                        <a:pt x="8387" y="0"/>
                      </a:lnTo>
                      <a:cubicBezTo>
                        <a:pt x="8662" y="275"/>
                        <a:pt x="-2888" y="9350"/>
                        <a:pt x="687" y="40974"/>
                      </a:cubicBez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39366908-8896-4AF6-A06F-E7D630353C36}"/>
                    </a:ext>
                  </a:extLst>
                </p:cNvPr>
                <p:cNvSpPr/>
                <p:nvPr/>
              </p:nvSpPr>
              <p:spPr>
                <a:xfrm>
                  <a:off x="9435176" y="2301147"/>
                  <a:ext cx="8524" cy="25574"/>
                </a:xfrm>
                <a:custGeom>
                  <a:avLst/>
                  <a:gdLst>
                    <a:gd name="connsiteX0" fmla="*/ 0 w 8524"/>
                    <a:gd name="connsiteY0" fmla="*/ 0 h 25574"/>
                    <a:gd name="connsiteX1" fmla="*/ 8525 w 8524"/>
                    <a:gd name="connsiteY1" fmla="*/ 4675 h 25574"/>
                    <a:gd name="connsiteX2" fmla="*/ 3025 w 8524"/>
                    <a:gd name="connsiteY2" fmla="*/ 25574 h 25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24" h="25574">
                      <a:moveTo>
                        <a:pt x="0" y="0"/>
                      </a:moveTo>
                      <a:lnTo>
                        <a:pt x="8525" y="4675"/>
                      </a:lnTo>
                      <a:lnTo>
                        <a:pt x="3025" y="25574"/>
                      </a:lnTo>
                      <a:close/>
                    </a:path>
                  </a:pathLst>
                </a:custGeom>
                <a:solidFill>
                  <a:srgbClr val="645A5A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6CA0F237-EC88-4213-89E7-C2EF69FE75A9}"/>
                    </a:ext>
                  </a:extLst>
                </p:cNvPr>
                <p:cNvSpPr/>
                <p:nvPr/>
              </p:nvSpPr>
              <p:spPr>
                <a:xfrm>
                  <a:off x="9327929" y="2305822"/>
                  <a:ext cx="175169" cy="465011"/>
                </a:xfrm>
                <a:custGeom>
                  <a:avLst/>
                  <a:gdLst>
                    <a:gd name="connsiteX0" fmla="*/ 115772 w 175169"/>
                    <a:gd name="connsiteY0" fmla="*/ 0 h 465011"/>
                    <a:gd name="connsiteX1" fmla="*/ 97072 w 175169"/>
                    <a:gd name="connsiteY1" fmla="*/ 23374 h 465011"/>
                    <a:gd name="connsiteX2" fmla="*/ 82498 w 175169"/>
                    <a:gd name="connsiteY2" fmla="*/ 39874 h 465011"/>
                    <a:gd name="connsiteX3" fmla="*/ 18424 w 175169"/>
                    <a:gd name="connsiteY3" fmla="*/ 112197 h 465011"/>
                    <a:gd name="connsiteX4" fmla="*/ 0 w 175169"/>
                    <a:gd name="connsiteY4" fmla="*/ 133096 h 465011"/>
                    <a:gd name="connsiteX5" fmla="*/ 48399 w 175169"/>
                    <a:gd name="connsiteY5" fmla="*/ 465011 h 465011"/>
                    <a:gd name="connsiteX6" fmla="*/ 74248 w 175169"/>
                    <a:gd name="connsiteY6" fmla="*/ 369314 h 465011"/>
                    <a:gd name="connsiteX7" fmla="*/ 135021 w 175169"/>
                    <a:gd name="connsiteY7" fmla="*/ 300016 h 465011"/>
                    <a:gd name="connsiteX8" fmla="*/ 175170 w 175169"/>
                    <a:gd name="connsiteY8" fmla="*/ 277192 h 465011"/>
                    <a:gd name="connsiteX9" fmla="*/ 115772 w 175169"/>
                    <a:gd name="connsiteY9" fmla="*/ 0 h 46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169" h="465011">
                      <a:moveTo>
                        <a:pt x="115772" y="0"/>
                      </a:moveTo>
                      <a:lnTo>
                        <a:pt x="97072" y="23374"/>
                      </a:lnTo>
                      <a:lnTo>
                        <a:pt x="82498" y="39874"/>
                      </a:lnTo>
                      <a:lnTo>
                        <a:pt x="18424" y="112197"/>
                      </a:lnTo>
                      <a:lnTo>
                        <a:pt x="0" y="133096"/>
                      </a:lnTo>
                      <a:lnTo>
                        <a:pt x="48399" y="465011"/>
                      </a:lnTo>
                      <a:cubicBezTo>
                        <a:pt x="48399" y="465011"/>
                        <a:pt x="47849" y="418813"/>
                        <a:pt x="74248" y="369314"/>
                      </a:cubicBezTo>
                      <a:cubicBezTo>
                        <a:pt x="87172" y="345390"/>
                        <a:pt x="106422" y="320366"/>
                        <a:pt x="135021" y="300016"/>
                      </a:cubicBezTo>
                      <a:cubicBezTo>
                        <a:pt x="146846" y="291766"/>
                        <a:pt x="160045" y="284067"/>
                        <a:pt x="175170" y="277192"/>
                      </a:cubicBezTo>
                      <a:lnTo>
                        <a:pt x="11577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74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9C7CC463-F4B5-40F7-A0D9-D1FC5C02392F}"/>
                  </a:ext>
                </a:extLst>
              </p:cNvPr>
              <p:cNvSpPr/>
              <p:nvPr/>
            </p:nvSpPr>
            <p:spPr>
              <a:xfrm>
                <a:off x="9099957" y="2959203"/>
                <a:ext cx="344019" cy="52798"/>
              </a:xfrm>
              <a:custGeom>
                <a:avLst/>
                <a:gdLst>
                  <a:gd name="connsiteX0" fmla="*/ 26404 w 344019"/>
                  <a:gd name="connsiteY0" fmla="*/ 52798 h 52798"/>
                  <a:gd name="connsiteX1" fmla="*/ 317620 w 344019"/>
                  <a:gd name="connsiteY1" fmla="*/ 52798 h 52798"/>
                  <a:gd name="connsiteX2" fmla="*/ 344019 w 344019"/>
                  <a:gd name="connsiteY2" fmla="*/ 26399 h 52798"/>
                  <a:gd name="connsiteX3" fmla="*/ 344019 w 344019"/>
                  <a:gd name="connsiteY3" fmla="*/ 26399 h 52798"/>
                  <a:gd name="connsiteX4" fmla="*/ 317620 w 344019"/>
                  <a:gd name="connsiteY4" fmla="*/ 0 h 52798"/>
                  <a:gd name="connsiteX5" fmla="*/ 26404 w 344019"/>
                  <a:gd name="connsiteY5" fmla="*/ 0 h 52798"/>
                  <a:gd name="connsiteX6" fmla="*/ 5 w 344019"/>
                  <a:gd name="connsiteY6" fmla="*/ 26399 h 52798"/>
                  <a:gd name="connsiteX7" fmla="*/ 5 w 344019"/>
                  <a:gd name="connsiteY7" fmla="*/ 26399 h 52798"/>
                  <a:gd name="connsiteX8" fmla="*/ 26404 w 344019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019" h="52798">
                    <a:moveTo>
                      <a:pt x="26404" y="52798"/>
                    </a:moveTo>
                    <a:lnTo>
                      <a:pt x="317620" y="52798"/>
                    </a:lnTo>
                    <a:cubicBezTo>
                      <a:pt x="332195" y="52798"/>
                      <a:pt x="344019" y="40974"/>
                      <a:pt x="344019" y="26399"/>
                    </a:cubicBezTo>
                    <a:lnTo>
                      <a:pt x="344019" y="26399"/>
                    </a:lnTo>
                    <a:cubicBezTo>
                      <a:pt x="344019" y="11825"/>
                      <a:pt x="332195" y="0"/>
                      <a:pt x="317620" y="0"/>
                    </a:cubicBezTo>
                    <a:lnTo>
                      <a:pt x="26404" y="0"/>
                    </a:lnTo>
                    <a:cubicBezTo>
                      <a:pt x="11829" y="0"/>
                      <a:pt x="5" y="11825"/>
                      <a:pt x="5" y="26399"/>
                    </a:cubicBezTo>
                    <a:lnTo>
                      <a:pt x="5" y="26399"/>
                    </a:lnTo>
                    <a:cubicBezTo>
                      <a:pt x="-270" y="40699"/>
                      <a:pt x="11829" y="52798"/>
                      <a:pt x="26404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AF8CE54-3F7C-4EEE-A17A-4C8C109C0E51}"/>
                  </a:ext>
                </a:extLst>
              </p:cNvPr>
              <p:cNvSpPr/>
              <p:nvPr/>
            </p:nvSpPr>
            <p:spPr>
              <a:xfrm>
                <a:off x="10311300" y="2959203"/>
                <a:ext cx="344014" cy="52798"/>
              </a:xfrm>
              <a:custGeom>
                <a:avLst/>
                <a:gdLst>
                  <a:gd name="connsiteX0" fmla="*/ 26399 w 344014"/>
                  <a:gd name="connsiteY0" fmla="*/ 52798 h 52798"/>
                  <a:gd name="connsiteX1" fmla="*/ 317616 w 344014"/>
                  <a:gd name="connsiteY1" fmla="*/ 52798 h 52798"/>
                  <a:gd name="connsiteX2" fmla="*/ 344015 w 344014"/>
                  <a:gd name="connsiteY2" fmla="*/ 26399 h 52798"/>
                  <a:gd name="connsiteX3" fmla="*/ 344015 w 344014"/>
                  <a:gd name="connsiteY3" fmla="*/ 26399 h 52798"/>
                  <a:gd name="connsiteX4" fmla="*/ 317616 w 344014"/>
                  <a:gd name="connsiteY4" fmla="*/ 0 h 52798"/>
                  <a:gd name="connsiteX5" fmla="*/ 26399 w 344014"/>
                  <a:gd name="connsiteY5" fmla="*/ 0 h 52798"/>
                  <a:gd name="connsiteX6" fmla="*/ 0 w 344014"/>
                  <a:gd name="connsiteY6" fmla="*/ 26399 h 52798"/>
                  <a:gd name="connsiteX7" fmla="*/ 0 w 344014"/>
                  <a:gd name="connsiteY7" fmla="*/ 26399 h 52798"/>
                  <a:gd name="connsiteX8" fmla="*/ 26399 w 344014"/>
                  <a:gd name="connsiteY8" fmla="*/ 52798 h 5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4014" h="52798">
                    <a:moveTo>
                      <a:pt x="26399" y="52798"/>
                    </a:moveTo>
                    <a:lnTo>
                      <a:pt x="317616" y="52798"/>
                    </a:lnTo>
                    <a:cubicBezTo>
                      <a:pt x="332190" y="52798"/>
                      <a:pt x="344015" y="40974"/>
                      <a:pt x="344015" y="26399"/>
                    </a:cubicBezTo>
                    <a:lnTo>
                      <a:pt x="344015" y="26399"/>
                    </a:lnTo>
                    <a:cubicBezTo>
                      <a:pt x="344015" y="11825"/>
                      <a:pt x="332190" y="0"/>
                      <a:pt x="317616" y="0"/>
                    </a:cubicBezTo>
                    <a:lnTo>
                      <a:pt x="26399" y="0"/>
                    </a:lnTo>
                    <a:cubicBezTo>
                      <a:pt x="11825" y="0"/>
                      <a:pt x="0" y="11825"/>
                      <a:pt x="0" y="26399"/>
                    </a:cubicBezTo>
                    <a:lnTo>
                      <a:pt x="0" y="26399"/>
                    </a:lnTo>
                    <a:cubicBezTo>
                      <a:pt x="0" y="40699"/>
                      <a:pt x="11825" y="52798"/>
                      <a:pt x="26399" y="52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DB312BD-5919-4512-9227-EBFACD18AF0F}"/>
                  </a:ext>
                </a:extLst>
              </p:cNvPr>
              <p:cNvSpPr/>
              <p:nvPr/>
            </p:nvSpPr>
            <p:spPr>
              <a:xfrm>
                <a:off x="9861139" y="784636"/>
                <a:ext cx="32998" cy="205625"/>
              </a:xfrm>
              <a:custGeom>
                <a:avLst/>
                <a:gdLst>
                  <a:gd name="connsiteX0" fmla="*/ 20349 w 32998"/>
                  <a:gd name="connsiteY0" fmla="*/ 3506 h 205625"/>
                  <a:gd name="connsiteX1" fmla="*/ 32999 w 32998"/>
                  <a:gd name="connsiteY1" fmla="*/ 205625 h 205625"/>
                  <a:gd name="connsiteX2" fmla="*/ 16499 w 32998"/>
                  <a:gd name="connsiteY2" fmla="*/ 205625 h 205625"/>
                  <a:gd name="connsiteX3" fmla="*/ 0 w 32998"/>
                  <a:gd name="connsiteY3" fmla="*/ 205625 h 205625"/>
                  <a:gd name="connsiteX4" fmla="*/ 12650 w 32998"/>
                  <a:gd name="connsiteY4" fmla="*/ 3506 h 205625"/>
                  <a:gd name="connsiteX5" fmla="*/ 20349 w 32998"/>
                  <a:gd name="connsiteY5" fmla="*/ 3506 h 20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998" h="205625">
                    <a:moveTo>
                      <a:pt x="20349" y="3506"/>
                    </a:moveTo>
                    <a:lnTo>
                      <a:pt x="32999" y="205625"/>
                    </a:lnTo>
                    <a:lnTo>
                      <a:pt x="16499" y="205625"/>
                    </a:lnTo>
                    <a:lnTo>
                      <a:pt x="0" y="205625"/>
                    </a:lnTo>
                    <a:lnTo>
                      <a:pt x="12650" y="3506"/>
                    </a:lnTo>
                    <a:cubicBezTo>
                      <a:pt x="12925" y="-1169"/>
                      <a:pt x="20074" y="-1169"/>
                      <a:pt x="20349" y="35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74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81785AB-88B7-4983-843D-5EBEF79D617E}"/>
                </a:ext>
              </a:extLst>
            </p:cNvPr>
            <p:cNvSpPr/>
            <p:nvPr/>
          </p:nvSpPr>
          <p:spPr>
            <a:xfrm>
              <a:off x="9857014" y="985037"/>
              <a:ext cx="41523" cy="9349"/>
            </a:xfrm>
            <a:custGeom>
              <a:avLst/>
              <a:gdLst>
                <a:gd name="connsiteX0" fmla="*/ 4675 w 41523"/>
                <a:gd name="connsiteY0" fmla="*/ 9350 h 9349"/>
                <a:gd name="connsiteX1" fmla="*/ 36849 w 41523"/>
                <a:gd name="connsiteY1" fmla="*/ 9350 h 9349"/>
                <a:gd name="connsiteX2" fmla="*/ 41524 w 41523"/>
                <a:gd name="connsiteY2" fmla="*/ 4675 h 9349"/>
                <a:gd name="connsiteX3" fmla="*/ 41524 w 41523"/>
                <a:gd name="connsiteY3" fmla="*/ 4675 h 9349"/>
                <a:gd name="connsiteX4" fmla="*/ 36849 w 41523"/>
                <a:gd name="connsiteY4" fmla="*/ 0 h 9349"/>
                <a:gd name="connsiteX5" fmla="*/ 4675 w 41523"/>
                <a:gd name="connsiteY5" fmla="*/ 0 h 9349"/>
                <a:gd name="connsiteX6" fmla="*/ 0 w 41523"/>
                <a:gd name="connsiteY6" fmla="*/ 4675 h 9349"/>
                <a:gd name="connsiteX7" fmla="*/ 0 w 41523"/>
                <a:gd name="connsiteY7" fmla="*/ 4675 h 9349"/>
                <a:gd name="connsiteX8" fmla="*/ 4675 w 41523"/>
                <a:gd name="connsiteY8" fmla="*/ 9350 h 9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23" h="9349">
                  <a:moveTo>
                    <a:pt x="4675" y="9350"/>
                  </a:moveTo>
                  <a:lnTo>
                    <a:pt x="36849" y="9350"/>
                  </a:lnTo>
                  <a:cubicBezTo>
                    <a:pt x="39324" y="9350"/>
                    <a:pt x="41524" y="7150"/>
                    <a:pt x="41524" y="4675"/>
                  </a:cubicBezTo>
                  <a:lnTo>
                    <a:pt x="41524" y="4675"/>
                  </a:lnTo>
                  <a:cubicBezTo>
                    <a:pt x="41524" y="2200"/>
                    <a:pt x="39324" y="0"/>
                    <a:pt x="36849" y="0"/>
                  </a:cubicBezTo>
                  <a:lnTo>
                    <a:pt x="4675" y="0"/>
                  </a:lnTo>
                  <a:cubicBezTo>
                    <a:pt x="2200" y="0"/>
                    <a:pt x="0" y="2200"/>
                    <a:pt x="0" y="4675"/>
                  </a:cubicBezTo>
                  <a:lnTo>
                    <a:pt x="0" y="4675"/>
                  </a:lnTo>
                  <a:cubicBezTo>
                    <a:pt x="0" y="7150"/>
                    <a:pt x="1925" y="9350"/>
                    <a:pt x="4675" y="9350"/>
                  </a:cubicBezTo>
                  <a:close/>
                </a:path>
              </a:pathLst>
            </a:custGeom>
            <a:solidFill>
              <a:srgbClr val="FFFFFF"/>
            </a:solidFill>
            <a:ln w="27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136" name="Graphic 5">
            <a:extLst>
              <a:ext uri="{FF2B5EF4-FFF2-40B4-BE49-F238E27FC236}">
                <a16:creationId xmlns:a16="http://schemas.microsoft.com/office/drawing/2014/main" id="{CEF1C707-EA9D-442C-A688-C41BEDCCE061}"/>
              </a:ext>
            </a:extLst>
          </p:cNvPr>
          <p:cNvSpPr/>
          <p:nvPr/>
        </p:nvSpPr>
        <p:spPr>
          <a:xfrm rot="4229736">
            <a:off x="7306196" y="2424360"/>
            <a:ext cx="5434638" cy="602075"/>
          </a:xfrm>
          <a:custGeom>
            <a:avLst/>
            <a:gdLst>
              <a:gd name="connsiteX0" fmla="*/ 2149018 w 6935373"/>
              <a:gd name="connsiteY0" fmla="*/ 802767 h 802766"/>
              <a:gd name="connsiteX1" fmla="*/ 2130618 w 6935373"/>
              <a:gd name="connsiteY1" fmla="*/ 793337 h 802766"/>
              <a:gd name="connsiteX2" fmla="*/ 2148834 w 6935373"/>
              <a:gd name="connsiteY2" fmla="*/ 783717 h 802766"/>
              <a:gd name="connsiteX3" fmla="*/ 2240101 w 6935373"/>
              <a:gd name="connsiteY3" fmla="*/ 782193 h 802766"/>
              <a:gd name="connsiteX4" fmla="*/ 2259422 w 6935373"/>
              <a:gd name="connsiteY4" fmla="*/ 791242 h 802766"/>
              <a:gd name="connsiteX5" fmla="*/ 2241941 w 6935373"/>
              <a:gd name="connsiteY5" fmla="*/ 801243 h 802766"/>
              <a:gd name="connsiteX6" fmla="*/ 2149386 w 6935373"/>
              <a:gd name="connsiteY6" fmla="*/ 802767 h 802766"/>
              <a:gd name="connsiteX7" fmla="*/ 2149018 w 6935373"/>
              <a:gd name="connsiteY7" fmla="*/ 802767 h 802766"/>
              <a:gd name="connsiteX8" fmla="*/ 2057016 w 6935373"/>
              <a:gd name="connsiteY8" fmla="*/ 802481 h 802766"/>
              <a:gd name="connsiteX9" fmla="*/ 2056648 w 6935373"/>
              <a:gd name="connsiteY9" fmla="*/ 802481 h 802766"/>
              <a:gd name="connsiteX10" fmla="*/ 1964093 w 6935373"/>
              <a:gd name="connsiteY10" fmla="*/ 800386 h 802766"/>
              <a:gd name="connsiteX11" fmla="*/ 1946980 w 6935373"/>
              <a:gd name="connsiteY11" fmla="*/ 790289 h 802766"/>
              <a:gd name="connsiteX12" fmla="*/ 1966485 w 6935373"/>
              <a:gd name="connsiteY12" fmla="*/ 781431 h 802766"/>
              <a:gd name="connsiteX13" fmla="*/ 2057568 w 6935373"/>
              <a:gd name="connsiteY13" fmla="*/ 783527 h 802766"/>
              <a:gd name="connsiteX14" fmla="*/ 2075600 w 6935373"/>
              <a:gd name="connsiteY14" fmla="*/ 793242 h 802766"/>
              <a:gd name="connsiteX15" fmla="*/ 2057016 w 6935373"/>
              <a:gd name="connsiteY15" fmla="*/ 802481 h 802766"/>
              <a:gd name="connsiteX16" fmla="*/ 2332840 w 6935373"/>
              <a:gd name="connsiteY16" fmla="*/ 798005 h 802766"/>
              <a:gd name="connsiteX17" fmla="*/ 2314439 w 6935373"/>
              <a:gd name="connsiteY17" fmla="*/ 789242 h 802766"/>
              <a:gd name="connsiteX18" fmla="*/ 2331184 w 6935373"/>
              <a:gd name="connsiteY18" fmla="*/ 778955 h 802766"/>
              <a:gd name="connsiteX19" fmla="*/ 2422083 w 6935373"/>
              <a:gd name="connsiteY19" fmla="*/ 774383 h 802766"/>
              <a:gd name="connsiteX20" fmla="*/ 2442323 w 6935373"/>
              <a:gd name="connsiteY20" fmla="*/ 782765 h 802766"/>
              <a:gd name="connsiteX21" fmla="*/ 2426131 w 6935373"/>
              <a:gd name="connsiteY21" fmla="*/ 793242 h 802766"/>
              <a:gd name="connsiteX22" fmla="*/ 2334128 w 6935373"/>
              <a:gd name="connsiteY22" fmla="*/ 797814 h 802766"/>
              <a:gd name="connsiteX23" fmla="*/ 2332840 w 6935373"/>
              <a:gd name="connsiteY23" fmla="*/ 798005 h 802766"/>
              <a:gd name="connsiteX24" fmla="*/ 1873562 w 6935373"/>
              <a:gd name="connsiteY24" fmla="*/ 796385 h 802766"/>
              <a:gd name="connsiteX25" fmla="*/ 1871538 w 6935373"/>
              <a:gd name="connsiteY25" fmla="*/ 796290 h 802766"/>
              <a:gd name="connsiteX26" fmla="*/ 1779535 w 6935373"/>
              <a:gd name="connsiteY26" fmla="*/ 790289 h 802766"/>
              <a:gd name="connsiteX27" fmla="*/ 1764079 w 6935373"/>
              <a:gd name="connsiteY27" fmla="*/ 779526 h 802766"/>
              <a:gd name="connsiteX28" fmla="*/ 1784871 w 6935373"/>
              <a:gd name="connsiteY28" fmla="*/ 771525 h 802766"/>
              <a:gd name="connsiteX29" fmla="*/ 1875218 w 6935373"/>
              <a:gd name="connsiteY29" fmla="*/ 777431 h 802766"/>
              <a:gd name="connsiteX30" fmla="*/ 1891595 w 6935373"/>
              <a:gd name="connsiteY30" fmla="*/ 787908 h 802766"/>
              <a:gd name="connsiteX31" fmla="*/ 1873562 w 6935373"/>
              <a:gd name="connsiteY31" fmla="*/ 796385 h 802766"/>
              <a:gd name="connsiteX32" fmla="*/ 2515373 w 6935373"/>
              <a:gd name="connsiteY32" fmla="*/ 787527 h 802766"/>
              <a:gd name="connsiteX33" fmla="*/ 2497157 w 6935373"/>
              <a:gd name="connsiteY33" fmla="*/ 779336 h 802766"/>
              <a:gd name="connsiteX34" fmla="*/ 2512797 w 6935373"/>
              <a:gd name="connsiteY34" fmla="*/ 768572 h 802766"/>
              <a:gd name="connsiteX35" fmla="*/ 2603144 w 6935373"/>
              <a:gd name="connsiteY35" fmla="*/ 761333 h 802766"/>
              <a:gd name="connsiteX36" fmla="*/ 2624305 w 6935373"/>
              <a:gd name="connsiteY36" fmla="*/ 769144 h 802766"/>
              <a:gd name="connsiteX37" fmla="*/ 2609216 w 6935373"/>
              <a:gd name="connsiteY37" fmla="*/ 780098 h 802766"/>
              <a:gd name="connsiteX38" fmla="*/ 2517766 w 6935373"/>
              <a:gd name="connsiteY38" fmla="*/ 787337 h 802766"/>
              <a:gd name="connsiteX39" fmla="*/ 2515373 w 6935373"/>
              <a:gd name="connsiteY39" fmla="*/ 787527 h 802766"/>
              <a:gd name="connsiteX40" fmla="*/ 1691765 w 6935373"/>
              <a:gd name="connsiteY40" fmla="*/ 782479 h 802766"/>
              <a:gd name="connsiteX41" fmla="*/ 1688269 w 6935373"/>
              <a:gd name="connsiteY41" fmla="*/ 782288 h 802766"/>
              <a:gd name="connsiteX42" fmla="*/ 1597554 w 6935373"/>
              <a:gd name="connsiteY42" fmla="*/ 772287 h 802766"/>
              <a:gd name="connsiteX43" fmla="*/ 1583937 w 6935373"/>
              <a:gd name="connsiteY43" fmla="*/ 760857 h 802766"/>
              <a:gd name="connsiteX44" fmla="*/ 1606018 w 6935373"/>
              <a:gd name="connsiteY44" fmla="*/ 753809 h 802766"/>
              <a:gd name="connsiteX45" fmla="*/ 1695077 w 6935373"/>
              <a:gd name="connsiteY45" fmla="*/ 763619 h 802766"/>
              <a:gd name="connsiteX46" fmla="*/ 1709613 w 6935373"/>
              <a:gd name="connsiteY46" fmla="*/ 774763 h 802766"/>
              <a:gd name="connsiteX47" fmla="*/ 1691765 w 6935373"/>
              <a:gd name="connsiteY47" fmla="*/ 782479 h 802766"/>
              <a:gd name="connsiteX48" fmla="*/ 2696803 w 6935373"/>
              <a:gd name="connsiteY48" fmla="*/ 771715 h 802766"/>
              <a:gd name="connsiteX49" fmla="*/ 2678770 w 6935373"/>
              <a:gd name="connsiteY49" fmla="*/ 764000 h 802766"/>
              <a:gd name="connsiteX50" fmla="*/ 2693307 w 6935373"/>
              <a:gd name="connsiteY50" fmla="*/ 752856 h 802766"/>
              <a:gd name="connsiteX51" fmla="*/ 2782733 w 6935373"/>
              <a:gd name="connsiteY51" fmla="*/ 743140 h 802766"/>
              <a:gd name="connsiteX52" fmla="*/ 2804630 w 6935373"/>
              <a:gd name="connsiteY52" fmla="*/ 750380 h 802766"/>
              <a:gd name="connsiteX53" fmla="*/ 2790646 w 6935373"/>
              <a:gd name="connsiteY53" fmla="*/ 761714 h 802766"/>
              <a:gd name="connsiteX54" fmla="*/ 2700115 w 6935373"/>
              <a:gd name="connsiteY54" fmla="*/ 771525 h 802766"/>
              <a:gd name="connsiteX55" fmla="*/ 2696803 w 6935373"/>
              <a:gd name="connsiteY55" fmla="*/ 771715 h 802766"/>
              <a:gd name="connsiteX56" fmla="*/ 1512911 w 6935373"/>
              <a:gd name="connsiteY56" fmla="*/ 760571 h 802766"/>
              <a:gd name="connsiteX57" fmla="*/ 1507943 w 6935373"/>
              <a:gd name="connsiteY57" fmla="*/ 760190 h 802766"/>
              <a:gd name="connsiteX58" fmla="*/ 1419252 w 6935373"/>
              <a:gd name="connsiteY58" fmla="*/ 746093 h 802766"/>
              <a:gd name="connsiteX59" fmla="*/ 1407660 w 6935373"/>
              <a:gd name="connsiteY59" fmla="*/ 734092 h 802766"/>
              <a:gd name="connsiteX60" fmla="*/ 1430845 w 6935373"/>
              <a:gd name="connsiteY60" fmla="*/ 728091 h 802766"/>
              <a:gd name="connsiteX61" fmla="*/ 1517879 w 6935373"/>
              <a:gd name="connsiteY61" fmla="*/ 741998 h 802766"/>
              <a:gd name="connsiteX62" fmla="*/ 1530576 w 6935373"/>
              <a:gd name="connsiteY62" fmla="*/ 753713 h 802766"/>
              <a:gd name="connsiteX63" fmla="*/ 1512911 w 6935373"/>
              <a:gd name="connsiteY63" fmla="*/ 760571 h 802766"/>
              <a:gd name="connsiteX64" fmla="*/ 2876208 w 6935373"/>
              <a:gd name="connsiteY64" fmla="*/ 751046 h 802766"/>
              <a:gd name="connsiteX65" fmla="*/ 2858360 w 6935373"/>
              <a:gd name="connsiteY65" fmla="*/ 743807 h 802766"/>
              <a:gd name="connsiteX66" fmla="*/ 2871792 w 6935373"/>
              <a:gd name="connsiteY66" fmla="*/ 732282 h 802766"/>
              <a:gd name="connsiteX67" fmla="*/ 2960299 w 6935373"/>
              <a:gd name="connsiteY67" fmla="*/ 720185 h 802766"/>
              <a:gd name="connsiteX68" fmla="*/ 2982932 w 6935373"/>
              <a:gd name="connsiteY68" fmla="*/ 726853 h 802766"/>
              <a:gd name="connsiteX69" fmla="*/ 2970051 w 6935373"/>
              <a:gd name="connsiteY69" fmla="*/ 738569 h 802766"/>
              <a:gd name="connsiteX70" fmla="*/ 2880808 w 6935373"/>
              <a:gd name="connsiteY70" fmla="*/ 750761 h 802766"/>
              <a:gd name="connsiteX71" fmla="*/ 2876208 w 6935373"/>
              <a:gd name="connsiteY71" fmla="*/ 751046 h 802766"/>
              <a:gd name="connsiteX72" fmla="*/ 1338658 w 6935373"/>
              <a:gd name="connsiteY72" fmla="*/ 730568 h 802766"/>
              <a:gd name="connsiteX73" fmla="*/ 1332034 w 6935373"/>
              <a:gd name="connsiteY73" fmla="*/ 729901 h 802766"/>
              <a:gd name="connsiteX74" fmla="*/ 1246103 w 6935373"/>
              <a:gd name="connsiteY74" fmla="*/ 711708 h 802766"/>
              <a:gd name="connsiteX75" fmla="*/ 1236535 w 6935373"/>
              <a:gd name="connsiteY75" fmla="*/ 699135 h 802766"/>
              <a:gd name="connsiteX76" fmla="*/ 1260824 w 6935373"/>
              <a:gd name="connsiteY76" fmla="*/ 694182 h 802766"/>
              <a:gd name="connsiteX77" fmla="*/ 1345098 w 6935373"/>
              <a:gd name="connsiteY77" fmla="*/ 712089 h 802766"/>
              <a:gd name="connsiteX78" fmla="*/ 1355771 w 6935373"/>
              <a:gd name="connsiteY78" fmla="*/ 724376 h 802766"/>
              <a:gd name="connsiteX79" fmla="*/ 1338658 w 6935373"/>
              <a:gd name="connsiteY79" fmla="*/ 730568 h 802766"/>
              <a:gd name="connsiteX80" fmla="*/ 3053774 w 6935373"/>
              <a:gd name="connsiteY80" fmla="*/ 725615 h 802766"/>
              <a:gd name="connsiteX81" fmla="*/ 3036109 w 6935373"/>
              <a:gd name="connsiteY81" fmla="*/ 718852 h 802766"/>
              <a:gd name="connsiteX82" fmla="*/ 3048438 w 6935373"/>
              <a:gd name="connsiteY82" fmla="*/ 706946 h 802766"/>
              <a:gd name="connsiteX83" fmla="*/ 3136024 w 6935373"/>
              <a:gd name="connsiteY83" fmla="*/ 692658 h 802766"/>
              <a:gd name="connsiteX84" fmla="*/ 3159209 w 6935373"/>
              <a:gd name="connsiteY84" fmla="*/ 698754 h 802766"/>
              <a:gd name="connsiteX85" fmla="*/ 3147433 w 6935373"/>
              <a:gd name="connsiteY85" fmla="*/ 710756 h 802766"/>
              <a:gd name="connsiteX86" fmla="*/ 3059110 w 6935373"/>
              <a:gd name="connsiteY86" fmla="*/ 725138 h 802766"/>
              <a:gd name="connsiteX87" fmla="*/ 3053774 w 6935373"/>
              <a:gd name="connsiteY87" fmla="*/ 725615 h 802766"/>
              <a:gd name="connsiteX88" fmla="*/ 3228947 w 6935373"/>
              <a:gd name="connsiteY88" fmla="*/ 695992 h 802766"/>
              <a:gd name="connsiteX89" fmla="*/ 3211650 w 6935373"/>
              <a:gd name="connsiteY89" fmla="*/ 689610 h 802766"/>
              <a:gd name="connsiteX90" fmla="*/ 3222875 w 6935373"/>
              <a:gd name="connsiteY90" fmla="*/ 677513 h 802766"/>
              <a:gd name="connsiteX91" fmla="*/ 3309173 w 6935373"/>
              <a:gd name="connsiteY91" fmla="*/ 661416 h 802766"/>
              <a:gd name="connsiteX92" fmla="*/ 3332910 w 6935373"/>
              <a:gd name="connsiteY92" fmla="*/ 667036 h 802766"/>
              <a:gd name="connsiteX93" fmla="*/ 3322054 w 6935373"/>
              <a:gd name="connsiteY93" fmla="*/ 679323 h 802766"/>
              <a:gd name="connsiteX94" fmla="*/ 3235203 w 6935373"/>
              <a:gd name="connsiteY94" fmla="*/ 695611 h 802766"/>
              <a:gd name="connsiteX95" fmla="*/ 3228947 w 6935373"/>
              <a:gd name="connsiteY95" fmla="*/ 695992 h 802766"/>
              <a:gd name="connsiteX96" fmla="*/ 1170109 w 6935373"/>
              <a:gd name="connsiteY96" fmla="*/ 692468 h 802766"/>
              <a:gd name="connsiteX97" fmla="*/ 1162013 w 6935373"/>
              <a:gd name="connsiteY97" fmla="*/ 691515 h 802766"/>
              <a:gd name="connsiteX98" fmla="*/ 1079578 w 6935373"/>
              <a:gd name="connsiteY98" fmla="*/ 669417 h 802766"/>
              <a:gd name="connsiteX99" fmla="*/ 1072218 w 6935373"/>
              <a:gd name="connsiteY99" fmla="*/ 656463 h 802766"/>
              <a:gd name="connsiteX100" fmla="*/ 1097243 w 6935373"/>
              <a:gd name="connsiteY100" fmla="*/ 652653 h 802766"/>
              <a:gd name="connsiteX101" fmla="*/ 1178205 w 6935373"/>
              <a:gd name="connsiteY101" fmla="*/ 674370 h 802766"/>
              <a:gd name="connsiteX102" fmla="*/ 1186669 w 6935373"/>
              <a:gd name="connsiteY102" fmla="*/ 687134 h 802766"/>
              <a:gd name="connsiteX103" fmla="*/ 1170109 w 6935373"/>
              <a:gd name="connsiteY103" fmla="*/ 692468 h 802766"/>
              <a:gd name="connsiteX104" fmla="*/ 3401544 w 6935373"/>
              <a:gd name="connsiteY104" fmla="*/ 662750 h 802766"/>
              <a:gd name="connsiteX105" fmla="*/ 3384432 w 6935373"/>
              <a:gd name="connsiteY105" fmla="*/ 656749 h 802766"/>
              <a:gd name="connsiteX106" fmla="*/ 3394736 w 6935373"/>
              <a:gd name="connsiteY106" fmla="*/ 644366 h 802766"/>
              <a:gd name="connsiteX107" fmla="*/ 3479747 w 6935373"/>
              <a:gd name="connsiteY107" fmla="*/ 626650 h 802766"/>
              <a:gd name="connsiteX108" fmla="*/ 3503851 w 6935373"/>
              <a:gd name="connsiteY108" fmla="*/ 631793 h 802766"/>
              <a:gd name="connsiteX109" fmla="*/ 3493915 w 6935373"/>
              <a:gd name="connsiteY109" fmla="*/ 644271 h 802766"/>
              <a:gd name="connsiteX110" fmla="*/ 3408352 w 6935373"/>
              <a:gd name="connsiteY110" fmla="*/ 662178 h 802766"/>
              <a:gd name="connsiteX111" fmla="*/ 3401544 w 6935373"/>
              <a:gd name="connsiteY111" fmla="*/ 662750 h 802766"/>
              <a:gd name="connsiteX112" fmla="*/ 1008736 w 6935373"/>
              <a:gd name="connsiteY112" fmla="*/ 646843 h 802766"/>
              <a:gd name="connsiteX113" fmla="*/ 999168 w 6935373"/>
              <a:gd name="connsiteY113" fmla="*/ 645509 h 802766"/>
              <a:gd name="connsiteX114" fmla="*/ 920781 w 6935373"/>
              <a:gd name="connsiteY114" fmla="*/ 619792 h 802766"/>
              <a:gd name="connsiteX115" fmla="*/ 915629 w 6935373"/>
              <a:gd name="connsiteY115" fmla="*/ 606552 h 802766"/>
              <a:gd name="connsiteX116" fmla="*/ 941206 w 6935373"/>
              <a:gd name="connsiteY116" fmla="*/ 603885 h 802766"/>
              <a:gd name="connsiteX117" fmla="*/ 1018120 w 6935373"/>
              <a:gd name="connsiteY117" fmla="*/ 629222 h 802766"/>
              <a:gd name="connsiteX118" fmla="*/ 1024376 w 6935373"/>
              <a:gd name="connsiteY118" fmla="*/ 642271 h 802766"/>
              <a:gd name="connsiteX119" fmla="*/ 1008736 w 6935373"/>
              <a:gd name="connsiteY119" fmla="*/ 646843 h 802766"/>
              <a:gd name="connsiteX120" fmla="*/ 3571565 w 6935373"/>
              <a:gd name="connsiteY120" fmla="*/ 626459 h 802766"/>
              <a:gd name="connsiteX121" fmla="*/ 3554637 w 6935373"/>
              <a:gd name="connsiteY121" fmla="*/ 620744 h 802766"/>
              <a:gd name="connsiteX122" fmla="*/ 3564205 w 6935373"/>
              <a:gd name="connsiteY122" fmla="*/ 608267 h 802766"/>
              <a:gd name="connsiteX123" fmla="*/ 3648112 w 6935373"/>
              <a:gd name="connsiteY123" fmla="*/ 589217 h 802766"/>
              <a:gd name="connsiteX124" fmla="*/ 3672400 w 6935373"/>
              <a:gd name="connsiteY124" fmla="*/ 593979 h 802766"/>
              <a:gd name="connsiteX125" fmla="*/ 3663200 w 6935373"/>
              <a:gd name="connsiteY125" fmla="*/ 606552 h 802766"/>
              <a:gd name="connsiteX126" fmla="*/ 3578742 w 6935373"/>
              <a:gd name="connsiteY126" fmla="*/ 625793 h 802766"/>
              <a:gd name="connsiteX127" fmla="*/ 3571565 w 6935373"/>
              <a:gd name="connsiteY127" fmla="*/ 626459 h 802766"/>
              <a:gd name="connsiteX128" fmla="*/ 855643 w 6935373"/>
              <a:gd name="connsiteY128" fmla="*/ 594074 h 802766"/>
              <a:gd name="connsiteX129" fmla="*/ 844787 w 6935373"/>
              <a:gd name="connsiteY129" fmla="*/ 592265 h 802766"/>
              <a:gd name="connsiteX130" fmla="*/ 771001 w 6935373"/>
              <a:gd name="connsiteY130" fmla="*/ 563213 h 802766"/>
              <a:gd name="connsiteX131" fmla="*/ 768057 w 6935373"/>
              <a:gd name="connsiteY131" fmla="*/ 549783 h 802766"/>
              <a:gd name="connsiteX132" fmla="*/ 794002 w 6935373"/>
              <a:gd name="connsiteY132" fmla="*/ 548259 h 802766"/>
              <a:gd name="connsiteX133" fmla="*/ 866500 w 6935373"/>
              <a:gd name="connsiteY133" fmla="*/ 576834 h 802766"/>
              <a:gd name="connsiteX134" fmla="*/ 870548 w 6935373"/>
              <a:gd name="connsiteY134" fmla="*/ 590169 h 802766"/>
              <a:gd name="connsiteX135" fmla="*/ 855643 w 6935373"/>
              <a:gd name="connsiteY135" fmla="*/ 594074 h 802766"/>
              <a:gd name="connsiteX136" fmla="*/ 3739378 w 6935373"/>
              <a:gd name="connsiteY136" fmla="*/ 587597 h 802766"/>
              <a:gd name="connsiteX137" fmla="*/ 3722634 w 6935373"/>
              <a:gd name="connsiteY137" fmla="*/ 582073 h 802766"/>
              <a:gd name="connsiteX138" fmla="*/ 3731650 w 6935373"/>
              <a:gd name="connsiteY138" fmla="*/ 569405 h 802766"/>
              <a:gd name="connsiteX139" fmla="*/ 3814637 w 6935373"/>
              <a:gd name="connsiteY139" fmla="*/ 549212 h 802766"/>
              <a:gd name="connsiteX140" fmla="*/ 3839109 w 6935373"/>
              <a:gd name="connsiteY140" fmla="*/ 553688 h 802766"/>
              <a:gd name="connsiteX141" fmla="*/ 3830461 w 6935373"/>
              <a:gd name="connsiteY141" fmla="*/ 566357 h 802766"/>
              <a:gd name="connsiteX142" fmla="*/ 3747107 w 6935373"/>
              <a:gd name="connsiteY142" fmla="*/ 586550 h 802766"/>
              <a:gd name="connsiteX143" fmla="*/ 3739378 w 6935373"/>
              <a:gd name="connsiteY143" fmla="*/ 587597 h 802766"/>
              <a:gd name="connsiteX144" fmla="*/ 3905351 w 6935373"/>
              <a:gd name="connsiteY144" fmla="*/ 546830 h 802766"/>
              <a:gd name="connsiteX145" fmla="*/ 3888791 w 6935373"/>
              <a:gd name="connsiteY145" fmla="*/ 541496 h 802766"/>
              <a:gd name="connsiteX146" fmla="*/ 3897255 w 6935373"/>
              <a:gd name="connsiteY146" fmla="*/ 528733 h 802766"/>
              <a:gd name="connsiteX147" fmla="*/ 3979506 w 6935373"/>
              <a:gd name="connsiteY147" fmla="*/ 507778 h 802766"/>
              <a:gd name="connsiteX148" fmla="*/ 4004162 w 6935373"/>
              <a:gd name="connsiteY148" fmla="*/ 512064 h 802766"/>
              <a:gd name="connsiteX149" fmla="*/ 3995882 w 6935373"/>
              <a:gd name="connsiteY149" fmla="*/ 524828 h 802766"/>
              <a:gd name="connsiteX150" fmla="*/ 3913264 w 6935373"/>
              <a:gd name="connsiteY150" fmla="*/ 545878 h 802766"/>
              <a:gd name="connsiteX151" fmla="*/ 3905351 w 6935373"/>
              <a:gd name="connsiteY151" fmla="*/ 546830 h 802766"/>
              <a:gd name="connsiteX152" fmla="*/ 711567 w 6935373"/>
              <a:gd name="connsiteY152" fmla="*/ 534829 h 802766"/>
              <a:gd name="connsiteX153" fmla="*/ 699607 w 6935373"/>
              <a:gd name="connsiteY153" fmla="*/ 532543 h 802766"/>
              <a:gd name="connsiteX154" fmla="*/ 630605 w 6935373"/>
              <a:gd name="connsiteY154" fmla="*/ 500444 h 802766"/>
              <a:gd name="connsiteX155" fmla="*/ 629685 w 6935373"/>
              <a:gd name="connsiteY155" fmla="*/ 487013 h 802766"/>
              <a:gd name="connsiteX156" fmla="*/ 655629 w 6935373"/>
              <a:gd name="connsiteY156" fmla="*/ 486537 h 802766"/>
              <a:gd name="connsiteX157" fmla="*/ 723527 w 6935373"/>
              <a:gd name="connsiteY157" fmla="*/ 518065 h 802766"/>
              <a:gd name="connsiteX158" fmla="*/ 725367 w 6935373"/>
              <a:gd name="connsiteY158" fmla="*/ 531495 h 802766"/>
              <a:gd name="connsiteX159" fmla="*/ 711567 w 6935373"/>
              <a:gd name="connsiteY159" fmla="*/ 534829 h 802766"/>
              <a:gd name="connsiteX160" fmla="*/ 4070036 w 6935373"/>
              <a:gd name="connsiteY160" fmla="*/ 504539 h 802766"/>
              <a:gd name="connsiteX161" fmla="*/ 4053660 w 6935373"/>
              <a:gd name="connsiteY161" fmla="*/ 499300 h 802766"/>
              <a:gd name="connsiteX162" fmla="*/ 4061756 w 6935373"/>
              <a:gd name="connsiteY162" fmla="*/ 486537 h 802766"/>
              <a:gd name="connsiteX163" fmla="*/ 4143639 w 6935373"/>
              <a:gd name="connsiteY163" fmla="*/ 465011 h 802766"/>
              <a:gd name="connsiteX164" fmla="*/ 4168479 w 6935373"/>
              <a:gd name="connsiteY164" fmla="*/ 469201 h 802766"/>
              <a:gd name="connsiteX165" fmla="*/ 4160383 w 6935373"/>
              <a:gd name="connsiteY165" fmla="*/ 482060 h 802766"/>
              <a:gd name="connsiteX166" fmla="*/ 4078317 w 6935373"/>
              <a:gd name="connsiteY166" fmla="*/ 503587 h 802766"/>
              <a:gd name="connsiteX167" fmla="*/ 4070036 w 6935373"/>
              <a:gd name="connsiteY167" fmla="*/ 504539 h 802766"/>
              <a:gd name="connsiteX168" fmla="*/ 577059 w 6935373"/>
              <a:gd name="connsiteY168" fmla="*/ 469868 h 802766"/>
              <a:gd name="connsiteX169" fmla="*/ 563995 w 6935373"/>
              <a:gd name="connsiteY169" fmla="*/ 467011 h 802766"/>
              <a:gd name="connsiteX170" fmla="*/ 499961 w 6935373"/>
              <a:gd name="connsiteY170" fmla="*/ 432340 h 802766"/>
              <a:gd name="connsiteX171" fmla="*/ 501065 w 6935373"/>
              <a:gd name="connsiteY171" fmla="*/ 418910 h 802766"/>
              <a:gd name="connsiteX172" fmla="*/ 527009 w 6935373"/>
              <a:gd name="connsiteY172" fmla="*/ 419481 h 802766"/>
              <a:gd name="connsiteX173" fmla="*/ 590123 w 6935373"/>
              <a:gd name="connsiteY173" fmla="*/ 453676 h 802766"/>
              <a:gd name="connsiteX174" fmla="*/ 590123 w 6935373"/>
              <a:gd name="connsiteY174" fmla="*/ 467106 h 802766"/>
              <a:gd name="connsiteX175" fmla="*/ 577059 w 6935373"/>
              <a:gd name="connsiteY175" fmla="*/ 469868 h 802766"/>
              <a:gd name="connsiteX176" fmla="*/ 4233617 w 6935373"/>
              <a:gd name="connsiteY176" fmla="*/ 461391 h 802766"/>
              <a:gd name="connsiteX177" fmla="*/ 4217241 w 6935373"/>
              <a:gd name="connsiteY177" fmla="*/ 456248 h 802766"/>
              <a:gd name="connsiteX178" fmla="*/ 4225153 w 6935373"/>
              <a:gd name="connsiteY178" fmla="*/ 443389 h 802766"/>
              <a:gd name="connsiteX179" fmla="*/ 4306852 w 6935373"/>
              <a:gd name="connsiteY179" fmla="*/ 421576 h 802766"/>
              <a:gd name="connsiteX180" fmla="*/ 4331692 w 6935373"/>
              <a:gd name="connsiteY180" fmla="*/ 425672 h 802766"/>
              <a:gd name="connsiteX181" fmla="*/ 4323780 w 6935373"/>
              <a:gd name="connsiteY181" fmla="*/ 438531 h 802766"/>
              <a:gd name="connsiteX182" fmla="*/ 4242082 w 6935373"/>
              <a:gd name="connsiteY182" fmla="*/ 460343 h 802766"/>
              <a:gd name="connsiteX183" fmla="*/ 4233617 w 6935373"/>
              <a:gd name="connsiteY183" fmla="*/ 461391 h 802766"/>
              <a:gd name="connsiteX184" fmla="*/ 4396830 w 6935373"/>
              <a:gd name="connsiteY184" fmla="*/ 417767 h 802766"/>
              <a:gd name="connsiteX185" fmla="*/ 4380454 w 6935373"/>
              <a:gd name="connsiteY185" fmla="*/ 412623 h 802766"/>
              <a:gd name="connsiteX186" fmla="*/ 4388366 w 6935373"/>
              <a:gd name="connsiteY186" fmla="*/ 399764 h 802766"/>
              <a:gd name="connsiteX187" fmla="*/ 4470064 w 6935373"/>
              <a:gd name="connsiteY187" fmla="*/ 377952 h 802766"/>
              <a:gd name="connsiteX188" fmla="*/ 4494905 w 6935373"/>
              <a:gd name="connsiteY188" fmla="*/ 382048 h 802766"/>
              <a:gd name="connsiteX189" fmla="*/ 4486993 w 6935373"/>
              <a:gd name="connsiteY189" fmla="*/ 394907 h 802766"/>
              <a:gd name="connsiteX190" fmla="*/ 4405479 w 6935373"/>
              <a:gd name="connsiteY190" fmla="*/ 416719 h 802766"/>
              <a:gd name="connsiteX191" fmla="*/ 4396830 w 6935373"/>
              <a:gd name="connsiteY191" fmla="*/ 417767 h 802766"/>
              <a:gd name="connsiteX192" fmla="*/ 452303 w 6935373"/>
              <a:gd name="connsiteY192" fmla="*/ 399764 h 802766"/>
              <a:gd name="connsiteX193" fmla="*/ 438319 w 6935373"/>
              <a:gd name="connsiteY193" fmla="*/ 396431 h 802766"/>
              <a:gd name="connsiteX194" fmla="*/ 379253 w 6935373"/>
              <a:gd name="connsiteY194" fmla="*/ 359474 h 802766"/>
              <a:gd name="connsiteX195" fmla="*/ 382197 w 6935373"/>
              <a:gd name="connsiteY195" fmla="*/ 346043 h 802766"/>
              <a:gd name="connsiteX196" fmla="*/ 408142 w 6935373"/>
              <a:gd name="connsiteY196" fmla="*/ 347567 h 802766"/>
              <a:gd name="connsiteX197" fmla="*/ 466472 w 6935373"/>
              <a:gd name="connsiteY197" fmla="*/ 384048 h 802766"/>
              <a:gd name="connsiteX198" fmla="*/ 464448 w 6935373"/>
              <a:gd name="connsiteY198" fmla="*/ 397478 h 802766"/>
              <a:gd name="connsiteX199" fmla="*/ 452303 w 6935373"/>
              <a:gd name="connsiteY199" fmla="*/ 399764 h 802766"/>
              <a:gd name="connsiteX200" fmla="*/ 4560227 w 6935373"/>
              <a:gd name="connsiteY200" fmla="*/ 374237 h 802766"/>
              <a:gd name="connsiteX201" fmla="*/ 4543851 w 6935373"/>
              <a:gd name="connsiteY201" fmla="*/ 369094 h 802766"/>
              <a:gd name="connsiteX202" fmla="*/ 4551763 w 6935373"/>
              <a:gd name="connsiteY202" fmla="*/ 356235 h 802766"/>
              <a:gd name="connsiteX203" fmla="*/ 4633646 w 6935373"/>
              <a:gd name="connsiteY203" fmla="*/ 334613 h 802766"/>
              <a:gd name="connsiteX204" fmla="*/ 4658302 w 6935373"/>
              <a:gd name="connsiteY204" fmla="*/ 338804 h 802766"/>
              <a:gd name="connsiteX205" fmla="*/ 4650206 w 6935373"/>
              <a:gd name="connsiteY205" fmla="*/ 351568 h 802766"/>
              <a:gd name="connsiteX206" fmla="*/ 4568507 w 6935373"/>
              <a:gd name="connsiteY206" fmla="*/ 373094 h 802766"/>
              <a:gd name="connsiteX207" fmla="*/ 4560227 w 6935373"/>
              <a:gd name="connsiteY207" fmla="*/ 374237 h 802766"/>
              <a:gd name="connsiteX208" fmla="*/ 4723992 w 6935373"/>
              <a:gd name="connsiteY208" fmla="*/ 331280 h 802766"/>
              <a:gd name="connsiteX209" fmla="*/ 4707432 w 6935373"/>
              <a:gd name="connsiteY209" fmla="*/ 326041 h 802766"/>
              <a:gd name="connsiteX210" fmla="*/ 4715712 w 6935373"/>
              <a:gd name="connsiteY210" fmla="*/ 313277 h 802766"/>
              <a:gd name="connsiteX211" fmla="*/ 4797962 w 6935373"/>
              <a:gd name="connsiteY211" fmla="*/ 292132 h 802766"/>
              <a:gd name="connsiteX212" fmla="*/ 4822619 w 6935373"/>
              <a:gd name="connsiteY212" fmla="*/ 296513 h 802766"/>
              <a:gd name="connsiteX213" fmla="*/ 4814155 w 6935373"/>
              <a:gd name="connsiteY213" fmla="*/ 309277 h 802766"/>
              <a:gd name="connsiteX214" fmla="*/ 4732089 w 6935373"/>
              <a:gd name="connsiteY214" fmla="*/ 330422 h 802766"/>
              <a:gd name="connsiteX215" fmla="*/ 4723992 w 6935373"/>
              <a:gd name="connsiteY215" fmla="*/ 331280 h 802766"/>
              <a:gd name="connsiteX216" fmla="*/ 337300 w 6935373"/>
              <a:gd name="connsiteY216" fmla="*/ 325279 h 802766"/>
              <a:gd name="connsiteX217" fmla="*/ 322579 w 6935373"/>
              <a:gd name="connsiteY217" fmla="*/ 321469 h 802766"/>
              <a:gd name="connsiteX218" fmla="*/ 268482 w 6935373"/>
              <a:gd name="connsiteY218" fmla="*/ 282416 h 802766"/>
              <a:gd name="connsiteX219" fmla="*/ 273082 w 6935373"/>
              <a:gd name="connsiteY219" fmla="*/ 269177 h 802766"/>
              <a:gd name="connsiteX220" fmla="*/ 298659 w 6935373"/>
              <a:gd name="connsiteY220" fmla="*/ 271558 h 802766"/>
              <a:gd name="connsiteX221" fmla="*/ 352020 w 6935373"/>
              <a:gd name="connsiteY221" fmla="*/ 310039 h 802766"/>
              <a:gd name="connsiteX222" fmla="*/ 348156 w 6935373"/>
              <a:gd name="connsiteY222" fmla="*/ 323374 h 802766"/>
              <a:gd name="connsiteX223" fmla="*/ 337300 w 6935373"/>
              <a:gd name="connsiteY223" fmla="*/ 325279 h 802766"/>
              <a:gd name="connsiteX224" fmla="*/ 4888493 w 6935373"/>
              <a:gd name="connsiteY224" fmla="*/ 289370 h 802766"/>
              <a:gd name="connsiteX225" fmla="*/ 4871932 w 6935373"/>
              <a:gd name="connsiteY225" fmla="*/ 283940 h 802766"/>
              <a:gd name="connsiteX226" fmla="*/ 4880581 w 6935373"/>
              <a:gd name="connsiteY226" fmla="*/ 271272 h 802766"/>
              <a:gd name="connsiteX227" fmla="*/ 4963567 w 6935373"/>
              <a:gd name="connsiteY227" fmla="*/ 250793 h 802766"/>
              <a:gd name="connsiteX228" fmla="*/ 4988040 w 6935373"/>
              <a:gd name="connsiteY228" fmla="*/ 255365 h 802766"/>
              <a:gd name="connsiteX229" fmla="*/ 4979208 w 6935373"/>
              <a:gd name="connsiteY229" fmla="*/ 268034 h 802766"/>
              <a:gd name="connsiteX230" fmla="*/ 4896589 w 6935373"/>
              <a:gd name="connsiteY230" fmla="*/ 288417 h 802766"/>
              <a:gd name="connsiteX231" fmla="*/ 4888493 w 6935373"/>
              <a:gd name="connsiteY231" fmla="*/ 289370 h 802766"/>
              <a:gd name="connsiteX232" fmla="*/ 5054650 w 6935373"/>
              <a:gd name="connsiteY232" fmla="*/ 248888 h 802766"/>
              <a:gd name="connsiteX233" fmla="*/ 5037906 w 6935373"/>
              <a:gd name="connsiteY233" fmla="*/ 243364 h 802766"/>
              <a:gd name="connsiteX234" fmla="*/ 5046922 w 6935373"/>
              <a:gd name="connsiteY234" fmla="*/ 230696 h 802766"/>
              <a:gd name="connsiteX235" fmla="*/ 5130828 w 6935373"/>
              <a:gd name="connsiteY235" fmla="*/ 211169 h 802766"/>
              <a:gd name="connsiteX236" fmla="*/ 5155117 w 6935373"/>
              <a:gd name="connsiteY236" fmla="*/ 216027 h 802766"/>
              <a:gd name="connsiteX237" fmla="*/ 5145733 w 6935373"/>
              <a:gd name="connsiteY237" fmla="*/ 228600 h 802766"/>
              <a:gd name="connsiteX238" fmla="*/ 5062378 w 6935373"/>
              <a:gd name="connsiteY238" fmla="*/ 248031 h 802766"/>
              <a:gd name="connsiteX239" fmla="*/ 5054650 w 6935373"/>
              <a:gd name="connsiteY239" fmla="*/ 248888 h 802766"/>
              <a:gd name="connsiteX240" fmla="*/ 232417 w 6935373"/>
              <a:gd name="connsiteY240" fmla="*/ 246888 h 802766"/>
              <a:gd name="connsiteX241" fmla="*/ 216960 w 6935373"/>
              <a:gd name="connsiteY241" fmla="*/ 242506 h 802766"/>
              <a:gd name="connsiteX242" fmla="*/ 168015 w 6935373"/>
              <a:gd name="connsiteY242" fmla="*/ 201740 h 802766"/>
              <a:gd name="connsiteX243" fmla="*/ 174455 w 6935373"/>
              <a:gd name="connsiteY243" fmla="*/ 188690 h 802766"/>
              <a:gd name="connsiteX244" fmla="*/ 199664 w 6935373"/>
              <a:gd name="connsiteY244" fmla="*/ 192024 h 802766"/>
              <a:gd name="connsiteX245" fmla="*/ 247873 w 6935373"/>
              <a:gd name="connsiteY245" fmla="*/ 232315 h 802766"/>
              <a:gd name="connsiteX246" fmla="*/ 242353 w 6935373"/>
              <a:gd name="connsiteY246" fmla="*/ 245459 h 802766"/>
              <a:gd name="connsiteX247" fmla="*/ 232417 w 6935373"/>
              <a:gd name="connsiteY247" fmla="*/ 246888 h 802766"/>
              <a:gd name="connsiteX248" fmla="*/ 5222463 w 6935373"/>
              <a:gd name="connsiteY248" fmla="*/ 210503 h 802766"/>
              <a:gd name="connsiteX249" fmla="*/ 5205535 w 6935373"/>
              <a:gd name="connsiteY249" fmla="*/ 204692 h 802766"/>
              <a:gd name="connsiteX250" fmla="*/ 5215287 w 6935373"/>
              <a:gd name="connsiteY250" fmla="*/ 192215 h 802766"/>
              <a:gd name="connsiteX251" fmla="*/ 5300481 w 6935373"/>
              <a:gd name="connsiteY251" fmla="*/ 173831 h 802766"/>
              <a:gd name="connsiteX252" fmla="*/ 5324402 w 6935373"/>
              <a:gd name="connsiteY252" fmla="*/ 179070 h 802766"/>
              <a:gd name="connsiteX253" fmla="*/ 5314282 w 6935373"/>
              <a:gd name="connsiteY253" fmla="*/ 191453 h 802766"/>
              <a:gd name="connsiteX254" fmla="*/ 5229639 w 6935373"/>
              <a:gd name="connsiteY254" fmla="*/ 209741 h 802766"/>
              <a:gd name="connsiteX255" fmla="*/ 5222463 w 6935373"/>
              <a:gd name="connsiteY255" fmla="*/ 210503 h 802766"/>
              <a:gd name="connsiteX256" fmla="*/ 5392852 w 6935373"/>
              <a:gd name="connsiteY256" fmla="*/ 174403 h 802766"/>
              <a:gd name="connsiteX257" fmla="*/ 5375740 w 6935373"/>
              <a:gd name="connsiteY257" fmla="*/ 168307 h 802766"/>
              <a:gd name="connsiteX258" fmla="*/ 5386228 w 6935373"/>
              <a:gd name="connsiteY258" fmla="*/ 155924 h 802766"/>
              <a:gd name="connsiteX259" fmla="*/ 5472527 w 6935373"/>
              <a:gd name="connsiteY259" fmla="*/ 138875 h 802766"/>
              <a:gd name="connsiteX260" fmla="*/ 5496264 w 6935373"/>
              <a:gd name="connsiteY260" fmla="*/ 144494 h 802766"/>
              <a:gd name="connsiteX261" fmla="*/ 5485407 w 6935373"/>
              <a:gd name="connsiteY261" fmla="*/ 156781 h 802766"/>
              <a:gd name="connsiteX262" fmla="*/ 5399844 w 6935373"/>
              <a:gd name="connsiteY262" fmla="*/ 173736 h 802766"/>
              <a:gd name="connsiteX263" fmla="*/ 5392852 w 6935373"/>
              <a:gd name="connsiteY263" fmla="*/ 174403 h 802766"/>
              <a:gd name="connsiteX264" fmla="*/ 137838 w 6935373"/>
              <a:gd name="connsiteY264" fmla="*/ 164973 h 802766"/>
              <a:gd name="connsiteX265" fmla="*/ 121645 w 6935373"/>
              <a:gd name="connsiteY265" fmla="*/ 160020 h 802766"/>
              <a:gd name="connsiteX266" fmla="*/ 78220 w 6935373"/>
              <a:gd name="connsiteY266" fmla="*/ 117539 h 802766"/>
              <a:gd name="connsiteX267" fmla="*/ 86316 w 6935373"/>
              <a:gd name="connsiteY267" fmla="*/ 104775 h 802766"/>
              <a:gd name="connsiteX268" fmla="*/ 110973 w 6935373"/>
              <a:gd name="connsiteY268" fmla="*/ 108966 h 802766"/>
              <a:gd name="connsiteX269" fmla="*/ 153846 w 6935373"/>
              <a:gd name="connsiteY269" fmla="*/ 150876 h 802766"/>
              <a:gd name="connsiteX270" fmla="*/ 146670 w 6935373"/>
              <a:gd name="connsiteY270" fmla="*/ 163830 h 802766"/>
              <a:gd name="connsiteX271" fmla="*/ 137838 w 6935373"/>
              <a:gd name="connsiteY271" fmla="*/ 164973 h 802766"/>
              <a:gd name="connsiteX272" fmla="*/ 5565082 w 6935373"/>
              <a:gd name="connsiteY272" fmla="*/ 141161 h 802766"/>
              <a:gd name="connsiteX273" fmla="*/ 5547785 w 6935373"/>
              <a:gd name="connsiteY273" fmla="*/ 134779 h 802766"/>
              <a:gd name="connsiteX274" fmla="*/ 5559009 w 6935373"/>
              <a:gd name="connsiteY274" fmla="*/ 122682 h 802766"/>
              <a:gd name="connsiteX275" fmla="*/ 5646412 w 6935373"/>
              <a:gd name="connsiteY275" fmla="*/ 107252 h 802766"/>
              <a:gd name="connsiteX276" fmla="*/ 5669597 w 6935373"/>
              <a:gd name="connsiteY276" fmla="*/ 113348 h 802766"/>
              <a:gd name="connsiteX277" fmla="*/ 5657821 w 6935373"/>
              <a:gd name="connsiteY277" fmla="*/ 125349 h 802766"/>
              <a:gd name="connsiteX278" fmla="*/ 5571153 w 6935373"/>
              <a:gd name="connsiteY278" fmla="*/ 140684 h 802766"/>
              <a:gd name="connsiteX279" fmla="*/ 5565082 w 6935373"/>
              <a:gd name="connsiteY279" fmla="*/ 141161 h 802766"/>
              <a:gd name="connsiteX280" fmla="*/ 5739703 w 6935373"/>
              <a:gd name="connsiteY280" fmla="*/ 111347 h 802766"/>
              <a:gd name="connsiteX281" fmla="*/ 5722038 w 6935373"/>
              <a:gd name="connsiteY281" fmla="*/ 104584 h 802766"/>
              <a:gd name="connsiteX282" fmla="*/ 5734183 w 6935373"/>
              <a:gd name="connsiteY282" fmla="*/ 92678 h 802766"/>
              <a:gd name="connsiteX283" fmla="*/ 5822689 w 6935373"/>
              <a:gd name="connsiteY283" fmla="*/ 79058 h 802766"/>
              <a:gd name="connsiteX284" fmla="*/ 5845506 w 6935373"/>
              <a:gd name="connsiteY284" fmla="*/ 85630 h 802766"/>
              <a:gd name="connsiteX285" fmla="*/ 5832809 w 6935373"/>
              <a:gd name="connsiteY285" fmla="*/ 97441 h 802766"/>
              <a:gd name="connsiteX286" fmla="*/ 5745039 w 6935373"/>
              <a:gd name="connsiteY286" fmla="*/ 110966 h 802766"/>
              <a:gd name="connsiteX287" fmla="*/ 5739703 w 6935373"/>
              <a:gd name="connsiteY287" fmla="*/ 111347 h 802766"/>
              <a:gd name="connsiteX288" fmla="*/ 5916532 w 6935373"/>
              <a:gd name="connsiteY288" fmla="*/ 85249 h 802766"/>
              <a:gd name="connsiteX289" fmla="*/ 5898684 w 6935373"/>
              <a:gd name="connsiteY289" fmla="*/ 78105 h 802766"/>
              <a:gd name="connsiteX290" fmla="*/ 5911748 w 6935373"/>
              <a:gd name="connsiteY290" fmla="*/ 66485 h 802766"/>
              <a:gd name="connsiteX291" fmla="*/ 6001359 w 6935373"/>
              <a:gd name="connsiteY291" fmla="*/ 54864 h 802766"/>
              <a:gd name="connsiteX292" fmla="*/ 6023439 w 6935373"/>
              <a:gd name="connsiteY292" fmla="*/ 61913 h 802766"/>
              <a:gd name="connsiteX293" fmla="*/ 6009823 w 6935373"/>
              <a:gd name="connsiteY293" fmla="*/ 73343 h 802766"/>
              <a:gd name="connsiteX294" fmla="*/ 5920948 w 6935373"/>
              <a:gd name="connsiteY294" fmla="*/ 84868 h 802766"/>
              <a:gd name="connsiteX295" fmla="*/ 5916532 w 6935373"/>
              <a:gd name="connsiteY295" fmla="*/ 85249 h 802766"/>
              <a:gd name="connsiteX296" fmla="*/ 54667 w 6935373"/>
              <a:gd name="connsiteY296" fmla="*/ 79820 h 802766"/>
              <a:gd name="connsiteX297" fmla="*/ 37923 w 6935373"/>
              <a:gd name="connsiteY297" fmla="*/ 74295 h 802766"/>
              <a:gd name="connsiteX298" fmla="*/ 1122 w 6935373"/>
              <a:gd name="connsiteY298" fmla="*/ 29432 h 802766"/>
              <a:gd name="connsiteX299" fmla="*/ 11978 w 6935373"/>
              <a:gd name="connsiteY299" fmla="*/ 17145 h 802766"/>
              <a:gd name="connsiteX300" fmla="*/ 35531 w 6935373"/>
              <a:gd name="connsiteY300" fmla="*/ 22765 h 802766"/>
              <a:gd name="connsiteX301" fmla="*/ 71228 w 6935373"/>
              <a:gd name="connsiteY301" fmla="*/ 66294 h 802766"/>
              <a:gd name="connsiteX302" fmla="*/ 62211 w 6935373"/>
              <a:gd name="connsiteY302" fmla="*/ 78962 h 802766"/>
              <a:gd name="connsiteX303" fmla="*/ 54667 w 6935373"/>
              <a:gd name="connsiteY303" fmla="*/ 79820 h 802766"/>
              <a:gd name="connsiteX304" fmla="*/ 6095386 w 6935373"/>
              <a:gd name="connsiteY304" fmla="*/ 63151 h 802766"/>
              <a:gd name="connsiteX305" fmla="*/ 6077353 w 6935373"/>
              <a:gd name="connsiteY305" fmla="*/ 55626 h 802766"/>
              <a:gd name="connsiteX306" fmla="*/ 6091521 w 6935373"/>
              <a:gd name="connsiteY306" fmla="*/ 44291 h 802766"/>
              <a:gd name="connsiteX307" fmla="*/ 6182052 w 6935373"/>
              <a:gd name="connsiteY307" fmla="*/ 34766 h 802766"/>
              <a:gd name="connsiteX308" fmla="*/ 6203581 w 6935373"/>
              <a:gd name="connsiteY308" fmla="*/ 42386 h 802766"/>
              <a:gd name="connsiteX309" fmla="*/ 6188860 w 6935373"/>
              <a:gd name="connsiteY309" fmla="*/ 53531 h 802766"/>
              <a:gd name="connsiteX310" fmla="*/ 6099250 w 6935373"/>
              <a:gd name="connsiteY310" fmla="*/ 62960 h 802766"/>
              <a:gd name="connsiteX311" fmla="*/ 6095386 w 6935373"/>
              <a:gd name="connsiteY311" fmla="*/ 63151 h 802766"/>
              <a:gd name="connsiteX312" fmla="*/ 6276079 w 6935373"/>
              <a:gd name="connsiteY312" fmla="*/ 45339 h 802766"/>
              <a:gd name="connsiteX313" fmla="*/ 6257862 w 6935373"/>
              <a:gd name="connsiteY313" fmla="*/ 37338 h 802766"/>
              <a:gd name="connsiteX314" fmla="*/ 6272951 w 6935373"/>
              <a:gd name="connsiteY314" fmla="*/ 26384 h 802766"/>
              <a:gd name="connsiteX315" fmla="*/ 6364217 w 6935373"/>
              <a:gd name="connsiteY315" fmla="*/ 19145 h 802766"/>
              <a:gd name="connsiteX316" fmla="*/ 6385010 w 6935373"/>
              <a:gd name="connsiteY316" fmla="*/ 27241 h 802766"/>
              <a:gd name="connsiteX317" fmla="*/ 6369370 w 6935373"/>
              <a:gd name="connsiteY317" fmla="*/ 38005 h 802766"/>
              <a:gd name="connsiteX318" fmla="*/ 6279023 w 6935373"/>
              <a:gd name="connsiteY318" fmla="*/ 45148 h 802766"/>
              <a:gd name="connsiteX319" fmla="*/ 6276079 w 6935373"/>
              <a:gd name="connsiteY319" fmla="*/ 45339 h 802766"/>
              <a:gd name="connsiteX320" fmla="*/ 6458060 w 6935373"/>
              <a:gd name="connsiteY320" fmla="*/ 32099 h 802766"/>
              <a:gd name="connsiteX321" fmla="*/ 6439844 w 6935373"/>
              <a:gd name="connsiteY321" fmla="*/ 23717 h 802766"/>
              <a:gd name="connsiteX322" fmla="*/ 6456036 w 6935373"/>
              <a:gd name="connsiteY322" fmla="*/ 13145 h 802766"/>
              <a:gd name="connsiteX323" fmla="*/ 6547855 w 6935373"/>
              <a:gd name="connsiteY323" fmla="*/ 8192 h 802766"/>
              <a:gd name="connsiteX324" fmla="*/ 6567912 w 6935373"/>
              <a:gd name="connsiteY324" fmla="*/ 16764 h 802766"/>
              <a:gd name="connsiteX325" fmla="*/ 6551167 w 6935373"/>
              <a:gd name="connsiteY325" fmla="*/ 27146 h 802766"/>
              <a:gd name="connsiteX326" fmla="*/ 6460268 w 6935373"/>
              <a:gd name="connsiteY326" fmla="*/ 32004 h 802766"/>
              <a:gd name="connsiteX327" fmla="*/ 6458060 w 6935373"/>
              <a:gd name="connsiteY327" fmla="*/ 32099 h 802766"/>
              <a:gd name="connsiteX328" fmla="*/ 6641146 w 6935373"/>
              <a:gd name="connsiteY328" fmla="*/ 23432 h 802766"/>
              <a:gd name="connsiteX329" fmla="*/ 6622746 w 6935373"/>
              <a:gd name="connsiteY329" fmla="*/ 14573 h 802766"/>
              <a:gd name="connsiteX330" fmla="*/ 6639858 w 6935373"/>
              <a:gd name="connsiteY330" fmla="*/ 4477 h 802766"/>
              <a:gd name="connsiteX331" fmla="*/ 6732044 w 6935373"/>
              <a:gd name="connsiteY331" fmla="*/ 1905 h 802766"/>
              <a:gd name="connsiteX332" fmla="*/ 6751181 w 6935373"/>
              <a:gd name="connsiteY332" fmla="*/ 11049 h 802766"/>
              <a:gd name="connsiteX333" fmla="*/ 6733517 w 6935373"/>
              <a:gd name="connsiteY333" fmla="*/ 20955 h 802766"/>
              <a:gd name="connsiteX334" fmla="*/ 6642250 w 6935373"/>
              <a:gd name="connsiteY334" fmla="*/ 23527 h 802766"/>
              <a:gd name="connsiteX335" fmla="*/ 6641146 w 6935373"/>
              <a:gd name="connsiteY335" fmla="*/ 23432 h 802766"/>
              <a:gd name="connsiteX336" fmla="*/ 6824968 w 6935373"/>
              <a:gd name="connsiteY336" fmla="*/ 19336 h 802766"/>
              <a:gd name="connsiteX337" fmla="*/ 6806567 w 6935373"/>
              <a:gd name="connsiteY337" fmla="*/ 10001 h 802766"/>
              <a:gd name="connsiteX338" fmla="*/ 6824600 w 6935373"/>
              <a:gd name="connsiteY338" fmla="*/ 286 h 802766"/>
              <a:gd name="connsiteX339" fmla="*/ 6893602 w 6935373"/>
              <a:gd name="connsiteY339" fmla="*/ 0 h 802766"/>
              <a:gd name="connsiteX340" fmla="*/ 6895074 w 6935373"/>
              <a:gd name="connsiteY340" fmla="*/ 0 h 802766"/>
              <a:gd name="connsiteX341" fmla="*/ 6917154 w 6935373"/>
              <a:gd name="connsiteY341" fmla="*/ 0 h 802766"/>
              <a:gd name="connsiteX342" fmla="*/ 6935371 w 6935373"/>
              <a:gd name="connsiteY342" fmla="*/ 9620 h 802766"/>
              <a:gd name="connsiteX343" fmla="*/ 6916970 w 6935373"/>
              <a:gd name="connsiteY343" fmla="*/ 19050 h 802766"/>
              <a:gd name="connsiteX344" fmla="*/ 6916786 w 6935373"/>
              <a:gd name="connsiteY344" fmla="*/ 19050 h 802766"/>
              <a:gd name="connsiteX345" fmla="*/ 6894889 w 6935373"/>
              <a:gd name="connsiteY345" fmla="*/ 19050 h 802766"/>
              <a:gd name="connsiteX346" fmla="*/ 6825152 w 6935373"/>
              <a:gd name="connsiteY346" fmla="*/ 19336 h 802766"/>
              <a:gd name="connsiteX347" fmla="*/ 6824968 w 6935373"/>
              <a:gd name="connsiteY347" fmla="*/ 19336 h 80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</a:cxnLst>
            <a:rect l="l" t="t" r="r" b="b"/>
            <a:pathLst>
              <a:path w="6935373" h="802766">
                <a:moveTo>
                  <a:pt x="2149018" y="802767"/>
                </a:moveTo>
                <a:cubicBezTo>
                  <a:pt x="2138898" y="802767"/>
                  <a:pt x="2130802" y="798576"/>
                  <a:pt x="2130618" y="793337"/>
                </a:cubicBezTo>
                <a:cubicBezTo>
                  <a:pt x="2130434" y="788099"/>
                  <a:pt x="2138530" y="783717"/>
                  <a:pt x="2148834" y="783717"/>
                </a:cubicBezTo>
                <a:cubicBezTo>
                  <a:pt x="2178827" y="783527"/>
                  <a:pt x="2209556" y="783050"/>
                  <a:pt x="2240101" y="782193"/>
                </a:cubicBezTo>
                <a:cubicBezTo>
                  <a:pt x="2250037" y="781907"/>
                  <a:pt x="2258870" y="786003"/>
                  <a:pt x="2259422" y="791242"/>
                </a:cubicBezTo>
                <a:cubicBezTo>
                  <a:pt x="2259974" y="796481"/>
                  <a:pt x="2252062" y="800957"/>
                  <a:pt x="2241941" y="801243"/>
                </a:cubicBezTo>
                <a:cubicBezTo>
                  <a:pt x="2211028" y="802005"/>
                  <a:pt x="2179747" y="802577"/>
                  <a:pt x="2149386" y="802767"/>
                </a:cubicBezTo>
                <a:cubicBezTo>
                  <a:pt x="2149203" y="802767"/>
                  <a:pt x="2149203" y="802767"/>
                  <a:pt x="2149018" y="802767"/>
                </a:cubicBezTo>
                <a:close/>
                <a:moveTo>
                  <a:pt x="2057016" y="802481"/>
                </a:moveTo>
                <a:cubicBezTo>
                  <a:pt x="2056832" y="802481"/>
                  <a:pt x="2056648" y="802481"/>
                  <a:pt x="2056648" y="802481"/>
                </a:cubicBezTo>
                <a:cubicBezTo>
                  <a:pt x="2025735" y="802100"/>
                  <a:pt x="1994638" y="801338"/>
                  <a:pt x="1964093" y="800386"/>
                </a:cubicBezTo>
                <a:cubicBezTo>
                  <a:pt x="1953973" y="800005"/>
                  <a:pt x="1946244" y="795528"/>
                  <a:pt x="1946980" y="790289"/>
                </a:cubicBezTo>
                <a:cubicBezTo>
                  <a:pt x="1947716" y="785051"/>
                  <a:pt x="1956365" y="781145"/>
                  <a:pt x="1966485" y="781431"/>
                </a:cubicBezTo>
                <a:cubicBezTo>
                  <a:pt x="1996662" y="782384"/>
                  <a:pt x="2027207" y="783146"/>
                  <a:pt x="2057568" y="783527"/>
                </a:cubicBezTo>
                <a:cubicBezTo>
                  <a:pt x="2067688" y="783622"/>
                  <a:pt x="2075784" y="788003"/>
                  <a:pt x="2075600" y="793242"/>
                </a:cubicBezTo>
                <a:cubicBezTo>
                  <a:pt x="2075232" y="798386"/>
                  <a:pt x="2066952" y="802481"/>
                  <a:pt x="2057016" y="802481"/>
                </a:cubicBezTo>
                <a:close/>
                <a:moveTo>
                  <a:pt x="2332840" y="798005"/>
                </a:moveTo>
                <a:cubicBezTo>
                  <a:pt x="2323272" y="798005"/>
                  <a:pt x="2315360" y="794195"/>
                  <a:pt x="2314439" y="789242"/>
                </a:cubicBezTo>
                <a:cubicBezTo>
                  <a:pt x="2313519" y="784003"/>
                  <a:pt x="2321064" y="779431"/>
                  <a:pt x="2331184" y="778955"/>
                </a:cubicBezTo>
                <a:cubicBezTo>
                  <a:pt x="2361177" y="777716"/>
                  <a:pt x="2391906" y="776097"/>
                  <a:pt x="2422083" y="774383"/>
                </a:cubicBezTo>
                <a:cubicBezTo>
                  <a:pt x="2432019" y="773811"/>
                  <a:pt x="2441219" y="777526"/>
                  <a:pt x="2442323" y="782765"/>
                </a:cubicBezTo>
                <a:cubicBezTo>
                  <a:pt x="2443427" y="788003"/>
                  <a:pt x="2436251" y="792671"/>
                  <a:pt x="2426131" y="793242"/>
                </a:cubicBezTo>
                <a:cubicBezTo>
                  <a:pt x="2395402" y="795052"/>
                  <a:pt x="2364489" y="796576"/>
                  <a:pt x="2334128" y="797814"/>
                </a:cubicBezTo>
                <a:cubicBezTo>
                  <a:pt x="2333760" y="798005"/>
                  <a:pt x="2333208" y="798005"/>
                  <a:pt x="2332840" y="798005"/>
                </a:cubicBezTo>
                <a:close/>
                <a:moveTo>
                  <a:pt x="1873562" y="796385"/>
                </a:moveTo>
                <a:cubicBezTo>
                  <a:pt x="1872826" y="796385"/>
                  <a:pt x="1872274" y="796385"/>
                  <a:pt x="1871538" y="796290"/>
                </a:cubicBezTo>
                <a:cubicBezTo>
                  <a:pt x="1840809" y="794671"/>
                  <a:pt x="1809896" y="792575"/>
                  <a:pt x="1779535" y="790289"/>
                </a:cubicBezTo>
                <a:cubicBezTo>
                  <a:pt x="1769415" y="789527"/>
                  <a:pt x="1762607" y="784670"/>
                  <a:pt x="1764079" y="779526"/>
                </a:cubicBezTo>
                <a:cubicBezTo>
                  <a:pt x="1765551" y="774287"/>
                  <a:pt x="1774935" y="770668"/>
                  <a:pt x="1784871" y="771525"/>
                </a:cubicBezTo>
                <a:cubicBezTo>
                  <a:pt x="1814680" y="773811"/>
                  <a:pt x="1845041" y="775811"/>
                  <a:pt x="1875218" y="777431"/>
                </a:cubicBezTo>
                <a:cubicBezTo>
                  <a:pt x="1885338" y="778002"/>
                  <a:pt x="1892699" y="782669"/>
                  <a:pt x="1891595" y="787908"/>
                </a:cubicBezTo>
                <a:cubicBezTo>
                  <a:pt x="1890859" y="792766"/>
                  <a:pt x="1882946" y="796385"/>
                  <a:pt x="1873562" y="796385"/>
                </a:cubicBezTo>
                <a:close/>
                <a:moveTo>
                  <a:pt x="2515373" y="787527"/>
                </a:moveTo>
                <a:cubicBezTo>
                  <a:pt x="2506357" y="787527"/>
                  <a:pt x="2498445" y="784098"/>
                  <a:pt x="2497157" y="779336"/>
                </a:cubicBezTo>
                <a:cubicBezTo>
                  <a:pt x="2495685" y="774097"/>
                  <a:pt x="2502677" y="769334"/>
                  <a:pt x="2512797" y="768572"/>
                </a:cubicBezTo>
                <a:cubicBezTo>
                  <a:pt x="2542790" y="766382"/>
                  <a:pt x="2573335" y="764000"/>
                  <a:pt x="2603144" y="761333"/>
                </a:cubicBezTo>
                <a:cubicBezTo>
                  <a:pt x="2613265" y="760476"/>
                  <a:pt x="2622649" y="764000"/>
                  <a:pt x="2624305" y="769144"/>
                </a:cubicBezTo>
                <a:cubicBezTo>
                  <a:pt x="2625961" y="774287"/>
                  <a:pt x="2619153" y="779240"/>
                  <a:pt x="2609216" y="780098"/>
                </a:cubicBezTo>
                <a:cubicBezTo>
                  <a:pt x="2579039" y="782765"/>
                  <a:pt x="2548311" y="785146"/>
                  <a:pt x="2517766" y="787337"/>
                </a:cubicBezTo>
                <a:cubicBezTo>
                  <a:pt x="2517214" y="787527"/>
                  <a:pt x="2516294" y="787527"/>
                  <a:pt x="2515373" y="787527"/>
                </a:cubicBezTo>
                <a:close/>
                <a:moveTo>
                  <a:pt x="1691765" y="782479"/>
                </a:moveTo>
                <a:cubicBezTo>
                  <a:pt x="1690661" y="782479"/>
                  <a:pt x="1689373" y="782384"/>
                  <a:pt x="1688269" y="782288"/>
                </a:cubicBezTo>
                <a:cubicBezTo>
                  <a:pt x="1658092" y="779336"/>
                  <a:pt x="1627547" y="775907"/>
                  <a:pt x="1597554" y="772287"/>
                </a:cubicBezTo>
                <a:cubicBezTo>
                  <a:pt x="1587617" y="771049"/>
                  <a:pt x="1581545" y="765905"/>
                  <a:pt x="1583937" y="760857"/>
                </a:cubicBezTo>
                <a:cubicBezTo>
                  <a:pt x="1586329" y="755713"/>
                  <a:pt x="1596266" y="752570"/>
                  <a:pt x="1606018" y="753809"/>
                </a:cubicBezTo>
                <a:cubicBezTo>
                  <a:pt x="1635459" y="757428"/>
                  <a:pt x="1665452" y="760762"/>
                  <a:pt x="1695077" y="763619"/>
                </a:cubicBezTo>
                <a:cubicBezTo>
                  <a:pt x="1705013" y="764572"/>
                  <a:pt x="1711637" y="769620"/>
                  <a:pt x="1709613" y="774763"/>
                </a:cubicBezTo>
                <a:cubicBezTo>
                  <a:pt x="1708141" y="779336"/>
                  <a:pt x="1700413" y="782479"/>
                  <a:pt x="1691765" y="782479"/>
                </a:cubicBezTo>
                <a:close/>
                <a:moveTo>
                  <a:pt x="2696803" y="771715"/>
                </a:moveTo>
                <a:cubicBezTo>
                  <a:pt x="2688155" y="771715"/>
                  <a:pt x="2680426" y="768572"/>
                  <a:pt x="2678770" y="764000"/>
                </a:cubicBezTo>
                <a:cubicBezTo>
                  <a:pt x="2676746" y="758857"/>
                  <a:pt x="2683371" y="753809"/>
                  <a:pt x="2693307" y="752856"/>
                </a:cubicBezTo>
                <a:cubicBezTo>
                  <a:pt x="2723300" y="749808"/>
                  <a:pt x="2753109" y="746570"/>
                  <a:pt x="2782733" y="743140"/>
                </a:cubicBezTo>
                <a:cubicBezTo>
                  <a:pt x="2792670" y="741998"/>
                  <a:pt x="2802422" y="745236"/>
                  <a:pt x="2804630" y="750380"/>
                </a:cubicBezTo>
                <a:cubicBezTo>
                  <a:pt x="2806838" y="755523"/>
                  <a:pt x="2800582" y="760571"/>
                  <a:pt x="2790646" y="761714"/>
                </a:cubicBezTo>
                <a:cubicBezTo>
                  <a:pt x="2760653" y="765238"/>
                  <a:pt x="2730108" y="768477"/>
                  <a:pt x="2700115" y="771525"/>
                </a:cubicBezTo>
                <a:cubicBezTo>
                  <a:pt x="2699195" y="771715"/>
                  <a:pt x="2697907" y="771715"/>
                  <a:pt x="2696803" y="771715"/>
                </a:cubicBezTo>
                <a:close/>
                <a:moveTo>
                  <a:pt x="1512911" y="760571"/>
                </a:moveTo>
                <a:cubicBezTo>
                  <a:pt x="1511255" y="760571"/>
                  <a:pt x="1509599" y="760476"/>
                  <a:pt x="1507943" y="760190"/>
                </a:cubicBezTo>
                <a:cubicBezTo>
                  <a:pt x="1478318" y="755809"/>
                  <a:pt x="1448509" y="751046"/>
                  <a:pt x="1419252" y="746093"/>
                </a:cubicBezTo>
                <a:cubicBezTo>
                  <a:pt x="1409684" y="744474"/>
                  <a:pt x="1404348" y="739045"/>
                  <a:pt x="1407660" y="734092"/>
                </a:cubicBezTo>
                <a:cubicBezTo>
                  <a:pt x="1410788" y="729139"/>
                  <a:pt x="1421276" y="726377"/>
                  <a:pt x="1430845" y="728091"/>
                </a:cubicBezTo>
                <a:cubicBezTo>
                  <a:pt x="1459550" y="733044"/>
                  <a:pt x="1488807" y="737711"/>
                  <a:pt x="1517879" y="741998"/>
                </a:cubicBezTo>
                <a:cubicBezTo>
                  <a:pt x="1527632" y="743426"/>
                  <a:pt x="1533336" y="748665"/>
                  <a:pt x="1530576" y="753713"/>
                </a:cubicBezTo>
                <a:cubicBezTo>
                  <a:pt x="1528368" y="757809"/>
                  <a:pt x="1521008" y="760571"/>
                  <a:pt x="1512911" y="760571"/>
                </a:cubicBezTo>
                <a:close/>
                <a:moveTo>
                  <a:pt x="2876208" y="751046"/>
                </a:moveTo>
                <a:cubicBezTo>
                  <a:pt x="2867928" y="751046"/>
                  <a:pt x="2860384" y="748189"/>
                  <a:pt x="2858360" y="743807"/>
                </a:cubicBezTo>
                <a:cubicBezTo>
                  <a:pt x="2855968" y="738664"/>
                  <a:pt x="2861856" y="733520"/>
                  <a:pt x="2871792" y="732282"/>
                </a:cubicBezTo>
                <a:cubicBezTo>
                  <a:pt x="2901417" y="728472"/>
                  <a:pt x="2930858" y="724376"/>
                  <a:pt x="2960299" y="720185"/>
                </a:cubicBezTo>
                <a:cubicBezTo>
                  <a:pt x="2970051" y="718757"/>
                  <a:pt x="2980172" y="721805"/>
                  <a:pt x="2982932" y="726853"/>
                </a:cubicBezTo>
                <a:cubicBezTo>
                  <a:pt x="2985692" y="731901"/>
                  <a:pt x="2979804" y="737140"/>
                  <a:pt x="2970051" y="738569"/>
                </a:cubicBezTo>
                <a:cubicBezTo>
                  <a:pt x="2940426" y="742760"/>
                  <a:pt x="2910617" y="746855"/>
                  <a:pt x="2880808" y="750761"/>
                </a:cubicBezTo>
                <a:cubicBezTo>
                  <a:pt x="2879152" y="750951"/>
                  <a:pt x="2877680" y="751046"/>
                  <a:pt x="2876208" y="751046"/>
                </a:cubicBezTo>
                <a:close/>
                <a:moveTo>
                  <a:pt x="1338658" y="730568"/>
                </a:moveTo>
                <a:cubicBezTo>
                  <a:pt x="1336450" y="730568"/>
                  <a:pt x="1334242" y="730377"/>
                  <a:pt x="1332034" y="729901"/>
                </a:cubicBezTo>
                <a:cubicBezTo>
                  <a:pt x="1303329" y="724186"/>
                  <a:pt x="1274440" y="718090"/>
                  <a:pt x="1246103" y="711708"/>
                </a:cubicBezTo>
                <a:cubicBezTo>
                  <a:pt x="1236719" y="709613"/>
                  <a:pt x="1232487" y="703993"/>
                  <a:pt x="1236535" y="699135"/>
                </a:cubicBezTo>
                <a:cubicBezTo>
                  <a:pt x="1240583" y="694277"/>
                  <a:pt x="1251439" y="692087"/>
                  <a:pt x="1260824" y="694182"/>
                </a:cubicBezTo>
                <a:cubicBezTo>
                  <a:pt x="1288424" y="700469"/>
                  <a:pt x="1316945" y="706469"/>
                  <a:pt x="1345098" y="712089"/>
                </a:cubicBezTo>
                <a:cubicBezTo>
                  <a:pt x="1354667" y="713994"/>
                  <a:pt x="1359267" y="719519"/>
                  <a:pt x="1355771" y="724376"/>
                </a:cubicBezTo>
                <a:cubicBezTo>
                  <a:pt x="1353010" y="728186"/>
                  <a:pt x="1346018" y="730568"/>
                  <a:pt x="1338658" y="730568"/>
                </a:cubicBezTo>
                <a:close/>
                <a:moveTo>
                  <a:pt x="3053774" y="725615"/>
                </a:moveTo>
                <a:cubicBezTo>
                  <a:pt x="3045861" y="725615"/>
                  <a:pt x="3038501" y="722948"/>
                  <a:pt x="3036109" y="718852"/>
                </a:cubicBezTo>
                <a:cubicBezTo>
                  <a:pt x="3033165" y="713804"/>
                  <a:pt x="3038685" y="708470"/>
                  <a:pt x="3048438" y="706946"/>
                </a:cubicBezTo>
                <a:cubicBezTo>
                  <a:pt x="3077694" y="702374"/>
                  <a:pt x="3106951" y="697611"/>
                  <a:pt x="3136024" y="692658"/>
                </a:cubicBezTo>
                <a:cubicBezTo>
                  <a:pt x="3145777" y="691039"/>
                  <a:pt x="3156081" y="693801"/>
                  <a:pt x="3159209" y="698754"/>
                </a:cubicBezTo>
                <a:cubicBezTo>
                  <a:pt x="3162337" y="703707"/>
                  <a:pt x="3157001" y="709136"/>
                  <a:pt x="3147433" y="710756"/>
                </a:cubicBezTo>
                <a:cubicBezTo>
                  <a:pt x="3118176" y="715709"/>
                  <a:pt x="3088735" y="720471"/>
                  <a:pt x="3059110" y="725138"/>
                </a:cubicBezTo>
                <a:cubicBezTo>
                  <a:pt x="3057270" y="725519"/>
                  <a:pt x="3055430" y="725615"/>
                  <a:pt x="3053774" y="725615"/>
                </a:cubicBezTo>
                <a:close/>
                <a:moveTo>
                  <a:pt x="3228947" y="695992"/>
                </a:moveTo>
                <a:cubicBezTo>
                  <a:pt x="3221403" y="695992"/>
                  <a:pt x="3214226" y="693515"/>
                  <a:pt x="3211650" y="689610"/>
                </a:cubicBezTo>
                <a:cubicBezTo>
                  <a:pt x="3208338" y="684657"/>
                  <a:pt x="3213307" y="679228"/>
                  <a:pt x="3222875" y="677513"/>
                </a:cubicBezTo>
                <a:cubicBezTo>
                  <a:pt x="3251764" y="672275"/>
                  <a:pt x="3280469" y="666940"/>
                  <a:pt x="3309173" y="661416"/>
                </a:cubicBezTo>
                <a:cubicBezTo>
                  <a:pt x="3318558" y="659606"/>
                  <a:pt x="3329230" y="662083"/>
                  <a:pt x="3332910" y="667036"/>
                </a:cubicBezTo>
                <a:cubicBezTo>
                  <a:pt x="3336406" y="671989"/>
                  <a:pt x="3331622" y="677418"/>
                  <a:pt x="3322054" y="679323"/>
                </a:cubicBezTo>
                <a:cubicBezTo>
                  <a:pt x="3293165" y="684848"/>
                  <a:pt x="3264276" y="690277"/>
                  <a:pt x="3235203" y="695611"/>
                </a:cubicBezTo>
                <a:cubicBezTo>
                  <a:pt x="3232995" y="695801"/>
                  <a:pt x="3230971" y="695992"/>
                  <a:pt x="3228947" y="695992"/>
                </a:cubicBezTo>
                <a:close/>
                <a:moveTo>
                  <a:pt x="1170109" y="692468"/>
                </a:moveTo>
                <a:cubicBezTo>
                  <a:pt x="1167349" y="692468"/>
                  <a:pt x="1164589" y="692182"/>
                  <a:pt x="1162013" y="691515"/>
                </a:cubicBezTo>
                <a:cubicBezTo>
                  <a:pt x="1134412" y="684467"/>
                  <a:pt x="1106627" y="677037"/>
                  <a:pt x="1079578" y="669417"/>
                </a:cubicBezTo>
                <a:cubicBezTo>
                  <a:pt x="1070746" y="666845"/>
                  <a:pt x="1067434" y="661130"/>
                  <a:pt x="1072218" y="656463"/>
                </a:cubicBezTo>
                <a:cubicBezTo>
                  <a:pt x="1077186" y="651891"/>
                  <a:pt x="1088226" y="650177"/>
                  <a:pt x="1097243" y="652653"/>
                </a:cubicBezTo>
                <a:cubicBezTo>
                  <a:pt x="1123740" y="660178"/>
                  <a:pt x="1150972" y="667512"/>
                  <a:pt x="1178205" y="674370"/>
                </a:cubicBezTo>
                <a:cubicBezTo>
                  <a:pt x="1187405" y="676656"/>
                  <a:pt x="1191086" y="682371"/>
                  <a:pt x="1186669" y="687134"/>
                </a:cubicBezTo>
                <a:cubicBezTo>
                  <a:pt x="1183357" y="690563"/>
                  <a:pt x="1176917" y="692468"/>
                  <a:pt x="1170109" y="692468"/>
                </a:cubicBezTo>
                <a:close/>
                <a:moveTo>
                  <a:pt x="3401544" y="662750"/>
                </a:moveTo>
                <a:cubicBezTo>
                  <a:pt x="3394184" y="662750"/>
                  <a:pt x="3387192" y="660463"/>
                  <a:pt x="3384432" y="656749"/>
                </a:cubicBezTo>
                <a:cubicBezTo>
                  <a:pt x="3380751" y="651891"/>
                  <a:pt x="3385352" y="646367"/>
                  <a:pt x="3394736" y="644366"/>
                </a:cubicBezTo>
                <a:cubicBezTo>
                  <a:pt x="3423257" y="638556"/>
                  <a:pt x="3451594" y="632651"/>
                  <a:pt x="3479747" y="626650"/>
                </a:cubicBezTo>
                <a:cubicBezTo>
                  <a:pt x="3489131" y="624650"/>
                  <a:pt x="3499987" y="626936"/>
                  <a:pt x="3503851" y="631793"/>
                </a:cubicBezTo>
                <a:cubicBezTo>
                  <a:pt x="3507715" y="636651"/>
                  <a:pt x="3503299" y="642176"/>
                  <a:pt x="3493915" y="644271"/>
                </a:cubicBezTo>
                <a:cubicBezTo>
                  <a:pt x="3465578" y="650367"/>
                  <a:pt x="3436873" y="656273"/>
                  <a:pt x="3408352" y="662178"/>
                </a:cubicBezTo>
                <a:cubicBezTo>
                  <a:pt x="3405960" y="662559"/>
                  <a:pt x="3403752" y="662750"/>
                  <a:pt x="3401544" y="662750"/>
                </a:cubicBezTo>
                <a:close/>
                <a:moveTo>
                  <a:pt x="1008736" y="646843"/>
                </a:moveTo>
                <a:cubicBezTo>
                  <a:pt x="1005424" y="646843"/>
                  <a:pt x="1002296" y="646367"/>
                  <a:pt x="999168" y="645509"/>
                </a:cubicBezTo>
                <a:cubicBezTo>
                  <a:pt x="973039" y="637318"/>
                  <a:pt x="946542" y="628650"/>
                  <a:pt x="920781" y="619792"/>
                </a:cubicBezTo>
                <a:cubicBezTo>
                  <a:pt x="912317" y="616839"/>
                  <a:pt x="910109" y="610934"/>
                  <a:pt x="915629" y="606552"/>
                </a:cubicBezTo>
                <a:cubicBezTo>
                  <a:pt x="921333" y="602171"/>
                  <a:pt x="932742" y="600932"/>
                  <a:pt x="941206" y="603885"/>
                </a:cubicBezTo>
                <a:cubicBezTo>
                  <a:pt x="966599" y="612648"/>
                  <a:pt x="992360" y="621125"/>
                  <a:pt x="1018120" y="629222"/>
                </a:cubicBezTo>
                <a:cubicBezTo>
                  <a:pt x="1026769" y="631984"/>
                  <a:pt x="1029529" y="637794"/>
                  <a:pt x="1024376" y="642271"/>
                </a:cubicBezTo>
                <a:cubicBezTo>
                  <a:pt x="1021064" y="645224"/>
                  <a:pt x="1014992" y="646843"/>
                  <a:pt x="1008736" y="646843"/>
                </a:cubicBezTo>
                <a:close/>
                <a:moveTo>
                  <a:pt x="3571565" y="626459"/>
                </a:moveTo>
                <a:cubicBezTo>
                  <a:pt x="3564389" y="626459"/>
                  <a:pt x="3557581" y="624269"/>
                  <a:pt x="3554637" y="620744"/>
                </a:cubicBezTo>
                <a:cubicBezTo>
                  <a:pt x="3550589" y="615887"/>
                  <a:pt x="3555005" y="610267"/>
                  <a:pt x="3564205" y="608267"/>
                </a:cubicBezTo>
                <a:cubicBezTo>
                  <a:pt x="3592174" y="601980"/>
                  <a:pt x="3620143" y="595694"/>
                  <a:pt x="3648112" y="589217"/>
                </a:cubicBezTo>
                <a:cubicBezTo>
                  <a:pt x="3657312" y="587026"/>
                  <a:pt x="3668352" y="589217"/>
                  <a:pt x="3672400" y="593979"/>
                </a:cubicBezTo>
                <a:cubicBezTo>
                  <a:pt x="3676632" y="598742"/>
                  <a:pt x="3672400" y="604457"/>
                  <a:pt x="3663200" y="606552"/>
                </a:cubicBezTo>
                <a:cubicBezTo>
                  <a:pt x="3635231" y="613029"/>
                  <a:pt x="3607078" y="619411"/>
                  <a:pt x="3578742" y="625793"/>
                </a:cubicBezTo>
                <a:cubicBezTo>
                  <a:pt x="3576533" y="626174"/>
                  <a:pt x="3573957" y="626459"/>
                  <a:pt x="3571565" y="626459"/>
                </a:cubicBezTo>
                <a:close/>
                <a:moveTo>
                  <a:pt x="855643" y="594074"/>
                </a:moveTo>
                <a:cubicBezTo>
                  <a:pt x="851963" y="594074"/>
                  <a:pt x="848099" y="593503"/>
                  <a:pt x="844787" y="592265"/>
                </a:cubicBezTo>
                <a:cubicBezTo>
                  <a:pt x="820130" y="582930"/>
                  <a:pt x="795290" y="573215"/>
                  <a:pt x="771001" y="563213"/>
                </a:cubicBezTo>
                <a:cubicBezTo>
                  <a:pt x="763089" y="559975"/>
                  <a:pt x="761801" y="553974"/>
                  <a:pt x="768057" y="549783"/>
                </a:cubicBezTo>
                <a:cubicBezTo>
                  <a:pt x="774313" y="545687"/>
                  <a:pt x="785905" y="545021"/>
                  <a:pt x="794002" y="548259"/>
                </a:cubicBezTo>
                <a:cubicBezTo>
                  <a:pt x="817922" y="558070"/>
                  <a:pt x="842395" y="567690"/>
                  <a:pt x="866500" y="576834"/>
                </a:cubicBezTo>
                <a:cubicBezTo>
                  <a:pt x="874780" y="579977"/>
                  <a:pt x="876436" y="585883"/>
                  <a:pt x="870548" y="590169"/>
                </a:cubicBezTo>
                <a:cubicBezTo>
                  <a:pt x="867052" y="592646"/>
                  <a:pt x="861348" y="594074"/>
                  <a:pt x="855643" y="594074"/>
                </a:cubicBezTo>
                <a:close/>
                <a:moveTo>
                  <a:pt x="3739378" y="587597"/>
                </a:moveTo>
                <a:cubicBezTo>
                  <a:pt x="3732386" y="587597"/>
                  <a:pt x="3725762" y="585597"/>
                  <a:pt x="3722634" y="582073"/>
                </a:cubicBezTo>
                <a:cubicBezTo>
                  <a:pt x="3718402" y="577310"/>
                  <a:pt x="3722450" y="571595"/>
                  <a:pt x="3731650" y="569405"/>
                </a:cubicBezTo>
                <a:cubicBezTo>
                  <a:pt x="3759435" y="562737"/>
                  <a:pt x="3787036" y="556070"/>
                  <a:pt x="3814637" y="549212"/>
                </a:cubicBezTo>
                <a:cubicBezTo>
                  <a:pt x="3823837" y="546926"/>
                  <a:pt x="3834877" y="549021"/>
                  <a:pt x="3839109" y="553688"/>
                </a:cubicBezTo>
                <a:cubicBezTo>
                  <a:pt x="3843526" y="558451"/>
                  <a:pt x="3839477" y="564166"/>
                  <a:pt x="3830461" y="566357"/>
                </a:cubicBezTo>
                <a:cubicBezTo>
                  <a:pt x="3802676" y="573215"/>
                  <a:pt x="3774891" y="579882"/>
                  <a:pt x="3747107" y="586550"/>
                </a:cubicBezTo>
                <a:cubicBezTo>
                  <a:pt x="3744714" y="587312"/>
                  <a:pt x="3741954" y="587597"/>
                  <a:pt x="3739378" y="587597"/>
                </a:cubicBezTo>
                <a:close/>
                <a:moveTo>
                  <a:pt x="3905351" y="546830"/>
                </a:moveTo>
                <a:cubicBezTo>
                  <a:pt x="3898543" y="546830"/>
                  <a:pt x="3891919" y="544830"/>
                  <a:pt x="3888791" y="541496"/>
                </a:cubicBezTo>
                <a:cubicBezTo>
                  <a:pt x="3884375" y="536734"/>
                  <a:pt x="3888055" y="531114"/>
                  <a:pt x="3897255" y="528733"/>
                </a:cubicBezTo>
                <a:cubicBezTo>
                  <a:pt x="3924672" y="521780"/>
                  <a:pt x="3952089" y="514826"/>
                  <a:pt x="3979506" y="507778"/>
                </a:cubicBezTo>
                <a:cubicBezTo>
                  <a:pt x="3988522" y="505397"/>
                  <a:pt x="3999562" y="507397"/>
                  <a:pt x="4004162" y="512064"/>
                </a:cubicBezTo>
                <a:cubicBezTo>
                  <a:pt x="4008763" y="516731"/>
                  <a:pt x="4004898" y="522446"/>
                  <a:pt x="3995882" y="524828"/>
                </a:cubicBezTo>
                <a:cubicBezTo>
                  <a:pt x="3968465" y="531876"/>
                  <a:pt x="3940864" y="538925"/>
                  <a:pt x="3913264" y="545878"/>
                </a:cubicBezTo>
                <a:cubicBezTo>
                  <a:pt x="3910871" y="546545"/>
                  <a:pt x="3908111" y="546830"/>
                  <a:pt x="3905351" y="546830"/>
                </a:cubicBezTo>
                <a:close/>
                <a:moveTo>
                  <a:pt x="711567" y="534829"/>
                </a:moveTo>
                <a:cubicBezTo>
                  <a:pt x="707335" y="534829"/>
                  <a:pt x="703103" y="534067"/>
                  <a:pt x="699607" y="532543"/>
                </a:cubicBezTo>
                <a:cubicBezTo>
                  <a:pt x="676422" y="522161"/>
                  <a:pt x="653237" y="511397"/>
                  <a:pt x="630605" y="500444"/>
                </a:cubicBezTo>
                <a:cubicBezTo>
                  <a:pt x="623244" y="496824"/>
                  <a:pt x="622692" y="490823"/>
                  <a:pt x="629685" y="487013"/>
                </a:cubicBezTo>
                <a:cubicBezTo>
                  <a:pt x="636677" y="483203"/>
                  <a:pt x="648269" y="482918"/>
                  <a:pt x="655629" y="486537"/>
                </a:cubicBezTo>
                <a:cubicBezTo>
                  <a:pt x="677894" y="497300"/>
                  <a:pt x="700711" y="507873"/>
                  <a:pt x="723527" y="518065"/>
                </a:cubicBezTo>
                <a:cubicBezTo>
                  <a:pt x="731256" y="521494"/>
                  <a:pt x="732176" y="527495"/>
                  <a:pt x="725367" y="531495"/>
                </a:cubicBezTo>
                <a:cubicBezTo>
                  <a:pt x="721871" y="533686"/>
                  <a:pt x="716719" y="534829"/>
                  <a:pt x="711567" y="534829"/>
                </a:cubicBezTo>
                <a:close/>
                <a:moveTo>
                  <a:pt x="4070036" y="504539"/>
                </a:moveTo>
                <a:cubicBezTo>
                  <a:pt x="4063228" y="504539"/>
                  <a:pt x="4056788" y="502634"/>
                  <a:pt x="4053660" y="499300"/>
                </a:cubicBezTo>
                <a:cubicBezTo>
                  <a:pt x="4049060" y="494633"/>
                  <a:pt x="4052740" y="488918"/>
                  <a:pt x="4061756" y="486537"/>
                </a:cubicBezTo>
                <a:cubicBezTo>
                  <a:pt x="4088989" y="479393"/>
                  <a:pt x="4116406" y="472250"/>
                  <a:pt x="4143639" y="465011"/>
                </a:cubicBezTo>
                <a:cubicBezTo>
                  <a:pt x="4152655" y="462629"/>
                  <a:pt x="4163695" y="464439"/>
                  <a:pt x="4168479" y="469201"/>
                </a:cubicBezTo>
                <a:cubicBezTo>
                  <a:pt x="4173264" y="473964"/>
                  <a:pt x="4169583" y="479584"/>
                  <a:pt x="4160383" y="482060"/>
                </a:cubicBezTo>
                <a:cubicBezTo>
                  <a:pt x="4133150" y="489299"/>
                  <a:pt x="4105734" y="496443"/>
                  <a:pt x="4078317" y="503587"/>
                </a:cubicBezTo>
                <a:cubicBezTo>
                  <a:pt x="4075557" y="504254"/>
                  <a:pt x="4072796" y="504539"/>
                  <a:pt x="4070036" y="504539"/>
                </a:cubicBezTo>
                <a:close/>
                <a:moveTo>
                  <a:pt x="577059" y="469868"/>
                </a:moveTo>
                <a:cubicBezTo>
                  <a:pt x="572275" y="469868"/>
                  <a:pt x="567675" y="468916"/>
                  <a:pt x="563995" y="467011"/>
                </a:cubicBezTo>
                <a:cubicBezTo>
                  <a:pt x="542466" y="455867"/>
                  <a:pt x="520937" y="444151"/>
                  <a:pt x="499961" y="432340"/>
                </a:cubicBezTo>
                <a:cubicBezTo>
                  <a:pt x="493152" y="428435"/>
                  <a:pt x="493520" y="422434"/>
                  <a:pt x="501065" y="418910"/>
                </a:cubicBezTo>
                <a:cubicBezTo>
                  <a:pt x="508609" y="415290"/>
                  <a:pt x="520201" y="415576"/>
                  <a:pt x="527009" y="419481"/>
                </a:cubicBezTo>
                <a:cubicBezTo>
                  <a:pt x="547802" y="431101"/>
                  <a:pt x="568963" y="442627"/>
                  <a:pt x="590123" y="453676"/>
                </a:cubicBezTo>
                <a:cubicBezTo>
                  <a:pt x="597300" y="457391"/>
                  <a:pt x="597300" y="463391"/>
                  <a:pt x="590123" y="467106"/>
                </a:cubicBezTo>
                <a:cubicBezTo>
                  <a:pt x="586443" y="468916"/>
                  <a:pt x="581659" y="469868"/>
                  <a:pt x="577059" y="469868"/>
                </a:cubicBezTo>
                <a:close/>
                <a:moveTo>
                  <a:pt x="4233617" y="461391"/>
                </a:moveTo>
                <a:cubicBezTo>
                  <a:pt x="4226993" y="461391"/>
                  <a:pt x="4220553" y="459486"/>
                  <a:pt x="4217241" y="456248"/>
                </a:cubicBezTo>
                <a:cubicBezTo>
                  <a:pt x="4212641" y="451580"/>
                  <a:pt x="4216137" y="445865"/>
                  <a:pt x="4225153" y="443389"/>
                </a:cubicBezTo>
                <a:lnTo>
                  <a:pt x="4306852" y="421576"/>
                </a:lnTo>
                <a:cubicBezTo>
                  <a:pt x="4315868" y="419195"/>
                  <a:pt x="4326908" y="421005"/>
                  <a:pt x="4331692" y="425672"/>
                </a:cubicBezTo>
                <a:cubicBezTo>
                  <a:pt x="4336293" y="430340"/>
                  <a:pt x="4332796" y="436055"/>
                  <a:pt x="4323780" y="438531"/>
                </a:cubicBezTo>
                <a:lnTo>
                  <a:pt x="4242082" y="460343"/>
                </a:lnTo>
                <a:cubicBezTo>
                  <a:pt x="4239322" y="461010"/>
                  <a:pt x="4236562" y="461391"/>
                  <a:pt x="4233617" y="461391"/>
                </a:cubicBezTo>
                <a:close/>
                <a:moveTo>
                  <a:pt x="4396830" y="417767"/>
                </a:moveTo>
                <a:cubicBezTo>
                  <a:pt x="4390206" y="417767"/>
                  <a:pt x="4383766" y="415862"/>
                  <a:pt x="4380454" y="412623"/>
                </a:cubicBezTo>
                <a:cubicBezTo>
                  <a:pt x="4375854" y="407956"/>
                  <a:pt x="4379350" y="402241"/>
                  <a:pt x="4388366" y="399764"/>
                </a:cubicBezTo>
                <a:lnTo>
                  <a:pt x="4470064" y="377952"/>
                </a:lnTo>
                <a:cubicBezTo>
                  <a:pt x="4479081" y="375571"/>
                  <a:pt x="4490121" y="377381"/>
                  <a:pt x="4494905" y="382048"/>
                </a:cubicBezTo>
                <a:cubicBezTo>
                  <a:pt x="4499505" y="386715"/>
                  <a:pt x="4496009" y="392430"/>
                  <a:pt x="4486993" y="394907"/>
                </a:cubicBezTo>
                <a:lnTo>
                  <a:pt x="4405479" y="416719"/>
                </a:lnTo>
                <a:cubicBezTo>
                  <a:pt x="4402534" y="417386"/>
                  <a:pt x="4399774" y="417767"/>
                  <a:pt x="4396830" y="417767"/>
                </a:cubicBezTo>
                <a:close/>
                <a:moveTo>
                  <a:pt x="452303" y="399764"/>
                </a:moveTo>
                <a:cubicBezTo>
                  <a:pt x="447151" y="399764"/>
                  <a:pt x="441999" y="398621"/>
                  <a:pt x="438319" y="396431"/>
                </a:cubicBezTo>
                <a:cubicBezTo>
                  <a:pt x="418446" y="384429"/>
                  <a:pt x="398574" y="371951"/>
                  <a:pt x="379253" y="359474"/>
                </a:cubicBezTo>
                <a:cubicBezTo>
                  <a:pt x="372997" y="355378"/>
                  <a:pt x="374285" y="349377"/>
                  <a:pt x="382197" y="346043"/>
                </a:cubicBezTo>
                <a:cubicBezTo>
                  <a:pt x="390109" y="342805"/>
                  <a:pt x="401702" y="343472"/>
                  <a:pt x="408142" y="347567"/>
                </a:cubicBezTo>
                <a:cubicBezTo>
                  <a:pt x="427094" y="359950"/>
                  <a:pt x="446783" y="372142"/>
                  <a:pt x="466472" y="384048"/>
                </a:cubicBezTo>
                <a:cubicBezTo>
                  <a:pt x="473096" y="388049"/>
                  <a:pt x="472176" y="394049"/>
                  <a:pt x="464448" y="397478"/>
                </a:cubicBezTo>
                <a:cubicBezTo>
                  <a:pt x="460768" y="399098"/>
                  <a:pt x="456535" y="399764"/>
                  <a:pt x="452303" y="399764"/>
                </a:cubicBezTo>
                <a:close/>
                <a:moveTo>
                  <a:pt x="4560227" y="374237"/>
                </a:moveTo>
                <a:cubicBezTo>
                  <a:pt x="4553603" y="374237"/>
                  <a:pt x="4547163" y="372332"/>
                  <a:pt x="4543851" y="369094"/>
                </a:cubicBezTo>
                <a:cubicBezTo>
                  <a:pt x="4539251" y="364426"/>
                  <a:pt x="4542747" y="358712"/>
                  <a:pt x="4551763" y="356235"/>
                </a:cubicBezTo>
                <a:cubicBezTo>
                  <a:pt x="4578996" y="348996"/>
                  <a:pt x="4606229" y="341852"/>
                  <a:pt x="4633646" y="334613"/>
                </a:cubicBezTo>
                <a:cubicBezTo>
                  <a:pt x="4642662" y="332232"/>
                  <a:pt x="4653702" y="334137"/>
                  <a:pt x="4658302" y="338804"/>
                </a:cubicBezTo>
                <a:cubicBezTo>
                  <a:pt x="4662902" y="343472"/>
                  <a:pt x="4659222" y="349187"/>
                  <a:pt x="4650206" y="351568"/>
                </a:cubicBezTo>
                <a:cubicBezTo>
                  <a:pt x="4622973" y="358712"/>
                  <a:pt x="4595740" y="365950"/>
                  <a:pt x="4568507" y="373094"/>
                </a:cubicBezTo>
                <a:cubicBezTo>
                  <a:pt x="4565747" y="373856"/>
                  <a:pt x="4562987" y="374237"/>
                  <a:pt x="4560227" y="374237"/>
                </a:cubicBezTo>
                <a:close/>
                <a:moveTo>
                  <a:pt x="4723992" y="331280"/>
                </a:moveTo>
                <a:cubicBezTo>
                  <a:pt x="4717184" y="331280"/>
                  <a:pt x="4710744" y="329375"/>
                  <a:pt x="4707432" y="326041"/>
                </a:cubicBezTo>
                <a:cubicBezTo>
                  <a:pt x="4702832" y="321374"/>
                  <a:pt x="4706512" y="315659"/>
                  <a:pt x="4715712" y="313277"/>
                </a:cubicBezTo>
                <a:cubicBezTo>
                  <a:pt x="4743129" y="306229"/>
                  <a:pt x="4770546" y="299085"/>
                  <a:pt x="4797962" y="292132"/>
                </a:cubicBezTo>
                <a:cubicBezTo>
                  <a:pt x="4806978" y="289846"/>
                  <a:pt x="4818019" y="291751"/>
                  <a:pt x="4822619" y="296513"/>
                </a:cubicBezTo>
                <a:cubicBezTo>
                  <a:pt x="4827035" y="301276"/>
                  <a:pt x="4823355" y="306896"/>
                  <a:pt x="4814155" y="309277"/>
                </a:cubicBezTo>
                <a:cubicBezTo>
                  <a:pt x="4786738" y="316230"/>
                  <a:pt x="4759321" y="323279"/>
                  <a:pt x="4732089" y="330422"/>
                </a:cubicBezTo>
                <a:cubicBezTo>
                  <a:pt x="4729512" y="330899"/>
                  <a:pt x="4726752" y="331280"/>
                  <a:pt x="4723992" y="331280"/>
                </a:cubicBezTo>
                <a:close/>
                <a:moveTo>
                  <a:pt x="337300" y="325279"/>
                </a:moveTo>
                <a:cubicBezTo>
                  <a:pt x="331596" y="325279"/>
                  <a:pt x="326075" y="323945"/>
                  <a:pt x="322579" y="321469"/>
                </a:cubicBezTo>
                <a:cubicBezTo>
                  <a:pt x="304179" y="308705"/>
                  <a:pt x="286146" y="295561"/>
                  <a:pt x="268482" y="282416"/>
                </a:cubicBezTo>
                <a:cubicBezTo>
                  <a:pt x="262778" y="278130"/>
                  <a:pt x="264802" y="272129"/>
                  <a:pt x="273082" y="269177"/>
                </a:cubicBezTo>
                <a:cubicBezTo>
                  <a:pt x="281362" y="266224"/>
                  <a:pt x="292954" y="267272"/>
                  <a:pt x="298659" y="271558"/>
                </a:cubicBezTo>
                <a:cubicBezTo>
                  <a:pt x="315955" y="284512"/>
                  <a:pt x="333988" y="297466"/>
                  <a:pt x="352020" y="310039"/>
                </a:cubicBezTo>
                <a:cubicBezTo>
                  <a:pt x="358092" y="314230"/>
                  <a:pt x="356436" y="320231"/>
                  <a:pt x="348156" y="323374"/>
                </a:cubicBezTo>
                <a:cubicBezTo>
                  <a:pt x="345028" y="324707"/>
                  <a:pt x="341164" y="325279"/>
                  <a:pt x="337300" y="325279"/>
                </a:cubicBezTo>
                <a:close/>
                <a:moveTo>
                  <a:pt x="4888493" y="289370"/>
                </a:moveTo>
                <a:cubicBezTo>
                  <a:pt x="4881685" y="289370"/>
                  <a:pt x="4875061" y="287369"/>
                  <a:pt x="4871932" y="283940"/>
                </a:cubicBezTo>
                <a:cubicBezTo>
                  <a:pt x="4867516" y="279178"/>
                  <a:pt x="4871380" y="273463"/>
                  <a:pt x="4880581" y="271272"/>
                </a:cubicBezTo>
                <a:cubicBezTo>
                  <a:pt x="4908182" y="264414"/>
                  <a:pt x="4935782" y="257556"/>
                  <a:pt x="4963567" y="250793"/>
                </a:cubicBezTo>
                <a:cubicBezTo>
                  <a:pt x="4972768" y="248507"/>
                  <a:pt x="4983624" y="250603"/>
                  <a:pt x="4988040" y="255365"/>
                </a:cubicBezTo>
                <a:cubicBezTo>
                  <a:pt x="4992272" y="260128"/>
                  <a:pt x="4988408" y="265843"/>
                  <a:pt x="4979208" y="268034"/>
                </a:cubicBezTo>
                <a:cubicBezTo>
                  <a:pt x="4951607" y="274796"/>
                  <a:pt x="4924006" y="281559"/>
                  <a:pt x="4896589" y="288417"/>
                </a:cubicBezTo>
                <a:cubicBezTo>
                  <a:pt x="4894013" y="288989"/>
                  <a:pt x="4891253" y="289370"/>
                  <a:pt x="4888493" y="289370"/>
                </a:cubicBezTo>
                <a:close/>
                <a:moveTo>
                  <a:pt x="5054650" y="248888"/>
                </a:moveTo>
                <a:cubicBezTo>
                  <a:pt x="5047658" y="248888"/>
                  <a:pt x="5041034" y="246793"/>
                  <a:pt x="5037906" y="243364"/>
                </a:cubicBezTo>
                <a:cubicBezTo>
                  <a:pt x="5033673" y="238601"/>
                  <a:pt x="5037722" y="232886"/>
                  <a:pt x="5046922" y="230696"/>
                </a:cubicBezTo>
                <a:cubicBezTo>
                  <a:pt x="5074707" y="224123"/>
                  <a:pt x="5102676" y="217551"/>
                  <a:pt x="5130828" y="211169"/>
                </a:cubicBezTo>
                <a:cubicBezTo>
                  <a:pt x="5140029" y="208979"/>
                  <a:pt x="5150885" y="211169"/>
                  <a:pt x="5155117" y="216027"/>
                </a:cubicBezTo>
                <a:cubicBezTo>
                  <a:pt x="5159165" y="220790"/>
                  <a:pt x="5155117" y="226505"/>
                  <a:pt x="5145733" y="228600"/>
                </a:cubicBezTo>
                <a:cubicBezTo>
                  <a:pt x="5117764" y="234982"/>
                  <a:pt x="5089979" y="241459"/>
                  <a:pt x="5062378" y="248031"/>
                </a:cubicBezTo>
                <a:cubicBezTo>
                  <a:pt x="5059802" y="248698"/>
                  <a:pt x="5057226" y="248888"/>
                  <a:pt x="5054650" y="248888"/>
                </a:cubicBezTo>
                <a:close/>
                <a:moveTo>
                  <a:pt x="232417" y="246888"/>
                </a:moveTo>
                <a:cubicBezTo>
                  <a:pt x="226344" y="246888"/>
                  <a:pt x="220456" y="245364"/>
                  <a:pt x="216960" y="242506"/>
                </a:cubicBezTo>
                <a:cubicBezTo>
                  <a:pt x="200216" y="229076"/>
                  <a:pt x="183839" y="215265"/>
                  <a:pt x="168015" y="201740"/>
                </a:cubicBezTo>
                <a:cubicBezTo>
                  <a:pt x="162863" y="197168"/>
                  <a:pt x="165623" y="191357"/>
                  <a:pt x="174455" y="188690"/>
                </a:cubicBezTo>
                <a:cubicBezTo>
                  <a:pt x="183103" y="186023"/>
                  <a:pt x="194511" y="187452"/>
                  <a:pt x="199664" y="192024"/>
                </a:cubicBezTo>
                <a:cubicBezTo>
                  <a:pt x="215120" y="205454"/>
                  <a:pt x="231497" y="218980"/>
                  <a:pt x="247873" y="232315"/>
                </a:cubicBezTo>
                <a:cubicBezTo>
                  <a:pt x="253393" y="236696"/>
                  <a:pt x="250817" y="242602"/>
                  <a:pt x="242353" y="245459"/>
                </a:cubicBezTo>
                <a:cubicBezTo>
                  <a:pt x="239409" y="246412"/>
                  <a:pt x="235913" y="246888"/>
                  <a:pt x="232417" y="246888"/>
                </a:cubicBezTo>
                <a:close/>
                <a:moveTo>
                  <a:pt x="5222463" y="210503"/>
                </a:moveTo>
                <a:cubicBezTo>
                  <a:pt x="5215287" y="210503"/>
                  <a:pt x="5208479" y="208312"/>
                  <a:pt x="5205535" y="204692"/>
                </a:cubicBezTo>
                <a:cubicBezTo>
                  <a:pt x="5201486" y="199835"/>
                  <a:pt x="5205903" y="194215"/>
                  <a:pt x="5215287" y="192215"/>
                </a:cubicBezTo>
                <a:cubicBezTo>
                  <a:pt x="5243624" y="185928"/>
                  <a:pt x="5271961" y="179832"/>
                  <a:pt x="5300481" y="173831"/>
                </a:cubicBezTo>
                <a:cubicBezTo>
                  <a:pt x="5309866" y="171831"/>
                  <a:pt x="5320538" y="174117"/>
                  <a:pt x="5324402" y="179070"/>
                </a:cubicBezTo>
                <a:cubicBezTo>
                  <a:pt x="5328267" y="183928"/>
                  <a:pt x="5323666" y="189548"/>
                  <a:pt x="5314282" y="191453"/>
                </a:cubicBezTo>
                <a:cubicBezTo>
                  <a:pt x="5285945" y="197453"/>
                  <a:pt x="5257792" y="203549"/>
                  <a:pt x="5229639" y="209741"/>
                </a:cubicBezTo>
                <a:cubicBezTo>
                  <a:pt x="5227431" y="210217"/>
                  <a:pt x="5225039" y="210503"/>
                  <a:pt x="5222463" y="210503"/>
                </a:cubicBezTo>
                <a:close/>
                <a:moveTo>
                  <a:pt x="5392852" y="174403"/>
                </a:moveTo>
                <a:cubicBezTo>
                  <a:pt x="5385492" y="174403"/>
                  <a:pt x="5378500" y="172117"/>
                  <a:pt x="5375740" y="168307"/>
                </a:cubicBezTo>
                <a:cubicBezTo>
                  <a:pt x="5372060" y="163449"/>
                  <a:pt x="5376660" y="157925"/>
                  <a:pt x="5386228" y="155924"/>
                </a:cubicBezTo>
                <a:cubicBezTo>
                  <a:pt x="5414749" y="150114"/>
                  <a:pt x="5443638" y="144399"/>
                  <a:pt x="5472527" y="138875"/>
                </a:cubicBezTo>
                <a:cubicBezTo>
                  <a:pt x="5482095" y="137065"/>
                  <a:pt x="5492583" y="139541"/>
                  <a:pt x="5496264" y="144494"/>
                </a:cubicBezTo>
                <a:cubicBezTo>
                  <a:pt x="5499760" y="149447"/>
                  <a:pt x="5494975" y="154877"/>
                  <a:pt x="5485407" y="156781"/>
                </a:cubicBezTo>
                <a:cubicBezTo>
                  <a:pt x="5456702" y="162306"/>
                  <a:pt x="5428181" y="167926"/>
                  <a:pt x="5399844" y="173736"/>
                </a:cubicBezTo>
                <a:cubicBezTo>
                  <a:pt x="5397269" y="174212"/>
                  <a:pt x="5395061" y="174403"/>
                  <a:pt x="5392852" y="174403"/>
                </a:cubicBezTo>
                <a:close/>
                <a:moveTo>
                  <a:pt x="137838" y="164973"/>
                </a:moveTo>
                <a:cubicBezTo>
                  <a:pt x="131398" y="164973"/>
                  <a:pt x="125141" y="163163"/>
                  <a:pt x="121645" y="160020"/>
                </a:cubicBezTo>
                <a:cubicBezTo>
                  <a:pt x="106741" y="145923"/>
                  <a:pt x="92020" y="131636"/>
                  <a:pt x="78220" y="117539"/>
                </a:cubicBezTo>
                <a:cubicBezTo>
                  <a:pt x="73620" y="112871"/>
                  <a:pt x="77300" y="107156"/>
                  <a:pt x="86316" y="104775"/>
                </a:cubicBezTo>
                <a:cubicBezTo>
                  <a:pt x="95332" y="102394"/>
                  <a:pt x="106373" y="104299"/>
                  <a:pt x="110973" y="108966"/>
                </a:cubicBezTo>
                <a:cubicBezTo>
                  <a:pt x="124589" y="122873"/>
                  <a:pt x="138942" y="136970"/>
                  <a:pt x="153846" y="150876"/>
                </a:cubicBezTo>
                <a:cubicBezTo>
                  <a:pt x="158814" y="155448"/>
                  <a:pt x="155502" y="161258"/>
                  <a:pt x="146670" y="163830"/>
                </a:cubicBezTo>
                <a:cubicBezTo>
                  <a:pt x="143910" y="164592"/>
                  <a:pt x="140966" y="164973"/>
                  <a:pt x="137838" y="164973"/>
                </a:cubicBezTo>
                <a:close/>
                <a:moveTo>
                  <a:pt x="5565082" y="141161"/>
                </a:moveTo>
                <a:cubicBezTo>
                  <a:pt x="5557537" y="141161"/>
                  <a:pt x="5550361" y="138684"/>
                  <a:pt x="5547785" y="134779"/>
                </a:cubicBezTo>
                <a:cubicBezTo>
                  <a:pt x="5544473" y="129826"/>
                  <a:pt x="5549441" y="124397"/>
                  <a:pt x="5559009" y="122682"/>
                </a:cubicBezTo>
                <a:cubicBezTo>
                  <a:pt x="5587898" y="117443"/>
                  <a:pt x="5617155" y="112300"/>
                  <a:pt x="5646412" y="107252"/>
                </a:cubicBezTo>
                <a:cubicBezTo>
                  <a:pt x="5656165" y="105632"/>
                  <a:pt x="5666469" y="108299"/>
                  <a:pt x="5669597" y="113348"/>
                </a:cubicBezTo>
                <a:cubicBezTo>
                  <a:pt x="5672725" y="118301"/>
                  <a:pt x="5667573" y="123730"/>
                  <a:pt x="5657821" y="125349"/>
                </a:cubicBezTo>
                <a:cubicBezTo>
                  <a:pt x="5628747" y="130302"/>
                  <a:pt x="5599858" y="135446"/>
                  <a:pt x="5571153" y="140684"/>
                </a:cubicBezTo>
                <a:cubicBezTo>
                  <a:pt x="5569314" y="141065"/>
                  <a:pt x="5567105" y="141161"/>
                  <a:pt x="5565082" y="141161"/>
                </a:cubicBezTo>
                <a:close/>
                <a:moveTo>
                  <a:pt x="5739703" y="111347"/>
                </a:moveTo>
                <a:cubicBezTo>
                  <a:pt x="5731791" y="111347"/>
                  <a:pt x="5724614" y="108680"/>
                  <a:pt x="5722038" y="104584"/>
                </a:cubicBezTo>
                <a:cubicBezTo>
                  <a:pt x="5719094" y="99536"/>
                  <a:pt x="5724430" y="94202"/>
                  <a:pt x="5734183" y="92678"/>
                </a:cubicBezTo>
                <a:cubicBezTo>
                  <a:pt x="5763440" y="88011"/>
                  <a:pt x="5793064" y="83439"/>
                  <a:pt x="5822689" y="79058"/>
                </a:cubicBezTo>
                <a:cubicBezTo>
                  <a:pt x="5832442" y="77629"/>
                  <a:pt x="5842562" y="80582"/>
                  <a:pt x="5845506" y="85630"/>
                </a:cubicBezTo>
                <a:cubicBezTo>
                  <a:pt x="5848266" y="90678"/>
                  <a:pt x="5842562" y="95917"/>
                  <a:pt x="5832809" y="97441"/>
                </a:cubicBezTo>
                <a:cubicBezTo>
                  <a:pt x="5803369" y="101822"/>
                  <a:pt x="5774112" y="106299"/>
                  <a:pt x="5745039" y="110966"/>
                </a:cubicBezTo>
                <a:cubicBezTo>
                  <a:pt x="5743383" y="111252"/>
                  <a:pt x="5741543" y="111347"/>
                  <a:pt x="5739703" y="111347"/>
                </a:cubicBezTo>
                <a:close/>
                <a:moveTo>
                  <a:pt x="5916532" y="85249"/>
                </a:moveTo>
                <a:cubicBezTo>
                  <a:pt x="5908436" y="85249"/>
                  <a:pt x="5900892" y="82391"/>
                  <a:pt x="5898684" y="78105"/>
                </a:cubicBezTo>
                <a:cubicBezTo>
                  <a:pt x="5896107" y="73057"/>
                  <a:pt x="5901996" y="67818"/>
                  <a:pt x="5911748" y="66485"/>
                </a:cubicBezTo>
                <a:cubicBezTo>
                  <a:pt x="5941373" y="62484"/>
                  <a:pt x="5971366" y="58579"/>
                  <a:pt x="6001359" y="54864"/>
                </a:cubicBezTo>
                <a:cubicBezTo>
                  <a:pt x="6011111" y="53626"/>
                  <a:pt x="6021231" y="56769"/>
                  <a:pt x="6023439" y="61913"/>
                </a:cubicBezTo>
                <a:cubicBezTo>
                  <a:pt x="6025832" y="67056"/>
                  <a:pt x="6019759" y="72200"/>
                  <a:pt x="6009823" y="73343"/>
                </a:cubicBezTo>
                <a:cubicBezTo>
                  <a:pt x="5980014" y="77057"/>
                  <a:pt x="5950389" y="80867"/>
                  <a:pt x="5920948" y="84868"/>
                </a:cubicBezTo>
                <a:cubicBezTo>
                  <a:pt x="5919660" y="85153"/>
                  <a:pt x="5918188" y="85249"/>
                  <a:pt x="5916532" y="85249"/>
                </a:cubicBezTo>
                <a:close/>
                <a:moveTo>
                  <a:pt x="54667" y="79820"/>
                </a:moveTo>
                <a:cubicBezTo>
                  <a:pt x="47675" y="79820"/>
                  <a:pt x="41051" y="77724"/>
                  <a:pt x="37923" y="74295"/>
                </a:cubicBezTo>
                <a:cubicBezTo>
                  <a:pt x="13266" y="46387"/>
                  <a:pt x="1674" y="30099"/>
                  <a:pt x="1122" y="29432"/>
                </a:cubicBezTo>
                <a:cubicBezTo>
                  <a:pt x="-2374" y="24384"/>
                  <a:pt x="2594" y="18955"/>
                  <a:pt x="11978" y="17145"/>
                </a:cubicBezTo>
                <a:cubicBezTo>
                  <a:pt x="21546" y="15335"/>
                  <a:pt x="32035" y="17907"/>
                  <a:pt x="35531" y="22765"/>
                </a:cubicBezTo>
                <a:cubicBezTo>
                  <a:pt x="35715" y="22955"/>
                  <a:pt x="47307" y="39148"/>
                  <a:pt x="71228" y="66294"/>
                </a:cubicBezTo>
                <a:cubicBezTo>
                  <a:pt x="75460" y="71057"/>
                  <a:pt x="71412" y="76772"/>
                  <a:pt x="62211" y="78962"/>
                </a:cubicBezTo>
                <a:cubicBezTo>
                  <a:pt x="59819" y="79534"/>
                  <a:pt x="57243" y="79820"/>
                  <a:pt x="54667" y="79820"/>
                </a:cubicBezTo>
                <a:close/>
                <a:moveTo>
                  <a:pt x="6095386" y="63151"/>
                </a:moveTo>
                <a:cubicBezTo>
                  <a:pt x="6086921" y="63151"/>
                  <a:pt x="6079193" y="60103"/>
                  <a:pt x="6077353" y="55626"/>
                </a:cubicBezTo>
                <a:cubicBezTo>
                  <a:pt x="6075145" y="50483"/>
                  <a:pt x="6081585" y="45434"/>
                  <a:pt x="6091521" y="44291"/>
                </a:cubicBezTo>
                <a:cubicBezTo>
                  <a:pt x="6121514" y="40958"/>
                  <a:pt x="6151691" y="37814"/>
                  <a:pt x="6182052" y="34766"/>
                </a:cubicBezTo>
                <a:cubicBezTo>
                  <a:pt x="6191989" y="33814"/>
                  <a:pt x="6201741" y="37148"/>
                  <a:pt x="6203581" y="42386"/>
                </a:cubicBezTo>
                <a:cubicBezTo>
                  <a:pt x="6205421" y="47530"/>
                  <a:pt x="6198981" y="52578"/>
                  <a:pt x="6188860" y="53531"/>
                </a:cubicBezTo>
                <a:cubicBezTo>
                  <a:pt x="6158684" y="56483"/>
                  <a:pt x="6128874" y="59627"/>
                  <a:pt x="6099250" y="62960"/>
                </a:cubicBezTo>
                <a:cubicBezTo>
                  <a:pt x="6097961" y="63056"/>
                  <a:pt x="6096673" y="63151"/>
                  <a:pt x="6095386" y="63151"/>
                </a:cubicBezTo>
                <a:close/>
                <a:moveTo>
                  <a:pt x="6276079" y="45339"/>
                </a:moveTo>
                <a:cubicBezTo>
                  <a:pt x="6267247" y="45339"/>
                  <a:pt x="6259518" y="42005"/>
                  <a:pt x="6257862" y="37338"/>
                </a:cubicBezTo>
                <a:cubicBezTo>
                  <a:pt x="6256206" y="32195"/>
                  <a:pt x="6263014" y="27241"/>
                  <a:pt x="6272951" y="26384"/>
                </a:cubicBezTo>
                <a:cubicBezTo>
                  <a:pt x="6303128" y="23813"/>
                  <a:pt x="6333673" y="21336"/>
                  <a:pt x="6364217" y="19145"/>
                </a:cubicBezTo>
                <a:cubicBezTo>
                  <a:pt x="6374522" y="18383"/>
                  <a:pt x="6383538" y="22003"/>
                  <a:pt x="6385010" y="27241"/>
                </a:cubicBezTo>
                <a:cubicBezTo>
                  <a:pt x="6386482" y="32480"/>
                  <a:pt x="6379490" y="37243"/>
                  <a:pt x="6369370" y="38005"/>
                </a:cubicBezTo>
                <a:cubicBezTo>
                  <a:pt x="6339009" y="40195"/>
                  <a:pt x="6308832" y="42577"/>
                  <a:pt x="6279023" y="45148"/>
                </a:cubicBezTo>
                <a:cubicBezTo>
                  <a:pt x="6278103" y="45339"/>
                  <a:pt x="6276999" y="45339"/>
                  <a:pt x="6276079" y="45339"/>
                </a:cubicBezTo>
                <a:close/>
                <a:moveTo>
                  <a:pt x="6458060" y="32099"/>
                </a:moveTo>
                <a:cubicBezTo>
                  <a:pt x="6448860" y="32099"/>
                  <a:pt x="6440948" y="28480"/>
                  <a:pt x="6439844" y="23717"/>
                </a:cubicBezTo>
                <a:cubicBezTo>
                  <a:pt x="6438740" y="18479"/>
                  <a:pt x="6445916" y="13811"/>
                  <a:pt x="6456036" y="13145"/>
                </a:cubicBezTo>
                <a:cubicBezTo>
                  <a:pt x="6486397" y="11335"/>
                  <a:pt x="6517126" y="9620"/>
                  <a:pt x="6547855" y="8192"/>
                </a:cubicBezTo>
                <a:cubicBezTo>
                  <a:pt x="6557792" y="7715"/>
                  <a:pt x="6566992" y="11525"/>
                  <a:pt x="6567912" y="16764"/>
                </a:cubicBezTo>
                <a:cubicBezTo>
                  <a:pt x="6568832" y="22003"/>
                  <a:pt x="6561287" y="26670"/>
                  <a:pt x="6551167" y="27146"/>
                </a:cubicBezTo>
                <a:cubicBezTo>
                  <a:pt x="6520622" y="28575"/>
                  <a:pt x="6490261" y="30194"/>
                  <a:pt x="6460268" y="32004"/>
                </a:cubicBezTo>
                <a:cubicBezTo>
                  <a:pt x="6459532" y="32099"/>
                  <a:pt x="6458797" y="32099"/>
                  <a:pt x="6458060" y="32099"/>
                </a:cubicBezTo>
                <a:close/>
                <a:moveTo>
                  <a:pt x="6641146" y="23432"/>
                </a:moveTo>
                <a:cubicBezTo>
                  <a:pt x="6631578" y="23432"/>
                  <a:pt x="6623481" y="19622"/>
                  <a:pt x="6622746" y="14573"/>
                </a:cubicBezTo>
                <a:cubicBezTo>
                  <a:pt x="6622009" y="9335"/>
                  <a:pt x="6629737" y="4763"/>
                  <a:pt x="6639858" y="4477"/>
                </a:cubicBezTo>
                <a:cubicBezTo>
                  <a:pt x="6670403" y="3429"/>
                  <a:pt x="6701132" y="2572"/>
                  <a:pt x="6732044" y="1905"/>
                </a:cubicBezTo>
                <a:cubicBezTo>
                  <a:pt x="6741613" y="1810"/>
                  <a:pt x="6750813" y="5715"/>
                  <a:pt x="6751181" y="11049"/>
                </a:cubicBezTo>
                <a:cubicBezTo>
                  <a:pt x="6751550" y="16288"/>
                  <a:pt x="6743637" y="20765"/>
                  <a:pt x="6733517" y="20955"/>
                </a:cubicBezTo>
                <a:cubicBezTo>
                  <a:pt x="6702788" y="21622"/>
                  <a:pt x="6672427" y="22479"/>
                  <a:pt x="6642250" y="23527"/>
                </a:cubicBezTo>
                <a:cubicBezTo>
                  <a:pt x="6642066" y="23432"/>
                  <a:pt x="6641698" y="23432"/>
                  <a:pt x="6641146" y="23432"/>
                </a:cubicBezTo>
                <a:close/>
                <a:moveTo>
                  <a:pt x="6824968" y="19336"/>
                </a:moveTo>
                <a:cubicBezTo>
                  <a:pt x="6815031" y="19336"/>
                  <a:pt x="6806751" y="15145"/>
                  <a:pt x="6806567" y="10001"/>
                </a:cubicBezTo>
                <a:cubicBezTo>
                  <a:pt x="6806383" y="4763"/>
                  <a:pt x="6814479" y="381"/>
                  <a:pt x="6824600" y="286"/>
                </a:cubicBezTo>
                <a:cubicBezTo>
                  <a:pt x="6847416" y="95"/>
                  <a:pt x="6870417" y="0"/>
                  <a:pt x="6893602" y="0"/>
                </a:cubicBezTo>
                <a:cubicBezTo>
                  <a:pt x="6894154" y="0"/>
                  <a:pt x="6894522" y="0"/>
                  <a:pt x="6895074" y="0"/>
                </a:cubicBezTo>
                <a:lnTo>
                  <a:pt x="6917154" y="0"/>
                </a:lnTo>
                <a:cubicBezTo>
                  <a:pt x="6927275" y="0"/>
                  <a:pt x="6935555" y="4286"/>
                  <a:pt x="6935371" y="9620"/>
                </a:cubicBezTo>
                <a:cubicBezTo>
                  <a:pt x="6935371" y="14859"/>
                  <a:pt x="6927090" y="19050"/>
                  <a:pt x="6916970" y="19050"/>
                </a:cubicBezTo>
                <a:cubicBezTo>
                  <a:pt x="6916970" y="19050"/>
                  <a:pt x="6916970" y="19050"/>
                  <a:pt x="6916786" y="19050"/>
                </a:cubicBezTo>
                <a:lnTo>
                  <a:pt x="6894889" y="19050"/>
                </a:lnTo>
                <a:cubicBezTo>
                  <a:pt x="6871705" y="19050"/>
                  <a:pt x="6848336" y="19145"/>
                  <a:pt x="6825152" y="19336"/>
                </a:cubicBezTo>
                <a:cubicBezTo>
                  <a:pt x="6825152" y="19336"/>
                  <a:pt x="6825152" y="19336"/>
                  <a:pt x="6824968" y="19336"/>
                </a:cubicBezTo>
                <a:close/>
              </a:path>
            </a:pathLst>
          </a:custGeom>
          <a:solidFill>
            <a:srgbClr val="E2B133"/>
          </a:solidFill>
          <a:ln w="18393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sp>
        <p:nvSpPr>
          <p:cNvPr id="139" name="Rectangle 3">
            <a:extLst>
              <a:ext uri="{FF2B5EF4-FFF2-40B4-BE49-F238E27FC236}">
                <a16:creationId xmlns:a16="http://schemas.microsoft.com/office/drawing/2014/main" id="{5DA65074-77C7-FEF9-1CEB-E0E6EA1227C0}"/>
              </a:ext>
            </a:extLst>
          </p:cNvPr>
          <p:cNvSpPr/>
          <p:nvPr/>
        </p:nvSpPr>
        <p:spPr>
          <a:xfrm>
            <a:off x="2705493" y="786334"/>
            <a:ext cx="6438507" cy="971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健保</a:t>
            </a:r>
            <a:r>
              <a:rPr lang="zh-TW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收費</a:t>
            </a:r>
            <a:r>
              <a:rPr lang="zh-TW" altLang="en-US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原則？</a:t>
            </a:r>
            <a:endParaRPr lang="th-TH" sz="4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sp>
        <p:nvSpPr>
          <p:cNvPr id="141" name="Rectangle 3">
            <a:extLst>
              <a:ext uri="{FF2B5EF4-FFF2-40B4-BE49-F238E27FC236}">
                <a16:creationId xmlns:a16="http://schemas.microsoft.com/office/drawing/2014/main" id="{CDB2A4E3-D179-908C-A982-DE6086DDF6CC}"/>
              </a:ext>
            </a:extLst>
          </p:cNvPr>
          <p:cNvSpPr/>
          <p:nvPr/>
        </p:nvSpPr>
        <p:spPr>
          <a:xfrm>
            <a:off x="3429918" y="2216029"/>
            <a:ext cx="6438507" cy="971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健保</a:t>
            </a:r>
            <a:r>
              <a:rPr lang="zh-TW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優點</a:t>
            </a:r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有哪些？</a:t>
            </a:r>
            <a:endParaRPr lang="th-TH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sp>
        <p:nvSpPr>
          <p:cNvPr id="142" name="Rectangle 3">
            <a:extLst>
              <a:ext uri="{FF2B5EF4-FFF2-40B4-BE49-F238E27FC236}">
                <a16:creationId xmlns:a16="http://schemas.microsoft.com/office/drawing/2014/main" id="{D08784B6-AC60-77F9-93A4-C5A8648B293A}"/>
              </a:ext>
            </a:extLst>
          </p:cNvPr>
          <p:cNvSpPr/>
          <p:nvPr/>
        </p:nvSpPr>
        <p:spPr>
          <a:xfrm>
            <a:off x="2959623" y="3761308"/>
            <a:ext cx="6438507" cy="971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如何</a:t>
            </a:r>
            <a:r>
              <a:rPr lang="zh-TW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正確使用</a:t>
            </a:r>
            <a:r>
              <a:rPr lang="zh-TW" altLang="en-US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健保？</a:t>
            </a:r>
            <a:endParaRPr lang="th-TH" sz="4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grpSp>
        <p:nvGrpSpPr>
          <p:cNvPr id="137" name="Graphic 3">
            <a:extLst>
              <a:ext uri="{FF2B5EF4-FFF2-40B4-BE49-F238E27FC236}">
                <a16:creationId xmlns:a16="http://schemas.microsoft.com/office/drawing/2014/main" id="{C46759A6-20EE-4A16-AFA2-C08AD4B5475A}"/>
              </a:ext>
            </a:extLst>
          </p:cNvPr>
          <p:cNvGrpSpPr/>
          <p:nvPr/>
        </p:nvGrpSpPr>
        <p:grpSpPr>
          <a:xfrm>
            <a:off x="496216" y="2914869"/>
            <a:ext cx="2419599" cy="1593545"/>
            <a:chOff x="10128276" y="388922"/>
            <a:chExt cx="2832852" cy="1865713"/>
          </a:xfrm>
        </p:grpSpPr>
        <p:sp>
          <p:nvSpPr>
            <p:cNvPr id="138" name="Freeform: Shape 7">
              <a:extLst>
                <a:ext uri="{FF2B5EF4-FFF2-40B4-BE49-F238E27FC236}">
                  <a16:creationId xmlns:a16="http://schemas.microsoft.com/office/drawing/2014/main" id="{BEA149A9-DFF4-47A6-A8BA-5B0B806625EB}"/>
                </a:ext>
              </a:extLst>
            </p:cNvPr>
            <p:cNvSpPr/>
            <p:nvPr/>
          </p:nvSpPr>
          <p:spPr>
            <a:xfrm>
              <a:off x="10615796" y="389128"/>
              <a:ext cx="1865095" cy="1865095"/>
            </a:xfrm>
            <a:custGeom>
              <a:avLst/>
              <a:gdLst>
                <a:gd name="connsiteX0" fmla="*/ 1865096 w 1865095"/>
                <a:gd name="connsiteY0" fmla="*/ 932548 h 1865095"/>
                <a:gd name="connsiteX1" fmla="*/ 932548 w 1865095"/>
                <a:gd name="connsiteY1" fmla="*/ 1865096 h 1865095"/>
                <a:gd name="connsiteX2" fmla="*/ 0 w 1865095"/>
                <a:gd name="connsiteY2" fmla="*/ 932548 h 1865095"/>
                <a:gd name="connsiteX3" fmla="*/ 932548 w 1865095"/>
                <a:gd name="connsiteY3" fmla="*/ 0 h 1865095"/>
                <a:gd name="connsiteX4" fmla="*/ 1865096 w 1865095"/>
                <a:gd name="connsiteY4" fmla="*/ 932548 h 186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95" h="1865095">
                  <a:moveTo>
                    <a:pt x="1865096" y="932548"/>
                  </a:moveTo>
                  <a:cubicBezTo>
                    <a:pt x="1865096" y="1447580"/>
                    <a:pt x="1447580" y="1865096"/>
                    <a:pt x="932548" y="1865096"/>
                  </a:cubicBezTo>
                  <a:cubicBezTo>
                    <a:pt x="417516" y="1865096"/>
                    <a:pt x="0" y="1447580"/>
                    <a:pt x="0" y="932548"/>
                  </a:cubicBezTo>
                  <a:cubicBezTo>
                    <a:pt x="0" y="417516"/>
                    <a:pt x="417516" y="0"/>
                    <a:pt x="932548" y="0"/>
                  </a:cubicBezTo>
                  <a:cubicBezTo>
                    <a:pt x="1447580" y="0"/>
                    <a:pt x="1865096" y="417516"/>
                    <a:pt x="1865096" y="932548"/>
                  </a:cubicBezTo>
                  <a:close/>
                </a:path>
              </a:pathLst>
            </a:custGeom>
            <a:solidFill>
              <a:srgbClr val="EFCE79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140" name="Graphic 3">
              <a:extLst>
                <a:ext uri="{FF2B5EF4-FFF2-40B4-BE49-F238E27FC236}">
                  <a16:creationId xmlns:a16="http://schemas.microsoft.com/office/drawing/2014/main" id="{F40C0C56-734C-40FA-9F95-EA1A5FD39BAF}"/>
                </a:ext>
              </a:extLst>
            </p:cNvPr>
            <p:cNvGrpSpPr/>
            <p:nvPr/>
          </p:nvGrpSpPr>
          <p:grpSpPr>
            <a:xfrm>
              <a:off x="10615906" y="412126"/>
              <a:ext cx="1865136" cy="1820250"/>
              <a:chOff x="10615906" y="412126"/>
              <a:chExt cx="1865136" cy="1820250"/>
            </a:xfrm>
            <a:solidFill>
              <a:srgbClr val="E4AF70"/>
            </a:solidFill>
          </p:grpSpPr>
          <p:sp>
            <p:nvSpPr>
              <p:cNvPr id="146" name="Freeform: Shape 12">
                <a:extLst>
                  <a:ext uri="{FF2B5EF4-FFF2-40B4-BE49-F238E27FC236}">
                    <a16:creationId xmlns:a16="http://schemas.microsoft.com/office/drawing/2014/main" id="{24DFBE23-4EE6-4461-AA76-E835D953E93B}"/>
                  </a:ext>
                </a:extLst>
              </p:cNvPr>
              <p:cNvSpPr/>
              <p:nvPr/>
            </p:nvSpPr>
            <p:spPr>
              <a:xfrm>
                <a:off x="10799009" y="412126"/>
                <a:ext cx="1103879" cy="354736"/>
              </a:xfrm>
              <a:custGeom>
                <a:avLst/>
                <a:gdLst>
                  <a:gd name="connsiteX0" fmla="*/ 0 w 1103879"/>
                  <a:gd name="connsiteY0" fmla="*/ 354736 h 354736"/>
                  <a:gd name="connsiteX1" fmla="*/ 1103879 w 1103879"/>
                  <a:gd name="connsiteY1" fmla="*/ 46953 h 354736"/>
                  <a:gd name="connsiteX2" fmla="*/ 955737 w 1103879"/>
                  <a:gd name="connsiteY2" fmla="*/ 0 h 354736"/>
                  <a:gd name="connsiteX3" fmla="*/ 102339 w 1103879"/>
                  <a:gd name="connsiteY3" fmla="*/ 238024 h 354736"/>
                  <a:gd name="connsiteX4" fmla="*/ 0 w 1103879"/>
                  <a:gd name="connsiteY4" fmla="*/ 354736 h 35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879" h="354736">
                    <a:moveTo>
                      <a:pt x="0" y="354736"/>
                    </a:moveTo>
                    <a:lnTo>
                      <a:pt x="1103879" y="46953"/>
                    </a:lnTo>
                    <a:cubicBezTo>
                      <a:pt x="1056159" y="27214"/>
                      <a:pt x="1006523" y="11499"/>
                      <a:pt x="955737" y="0"/>
                    </a:cubicBezTo>
                    <a:lnTo>
                      <a:pt x="102339" y="238024"/>
                    </a:lnTo>
                    <a:cubicBezTo>
                      <a:pt x="64776" y="274053"/>
                      <a:pt x="30663" y="313149"/>
                      <a:pt x="0" y="35473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47" name="Freeform: Shape 13">
                <a:extLst>
                  <a:ext uri="{FF2B5EF4-FFF2-40B4-BE49-F238E27FC236}">
                    <a16:creationId xmlns:a16="http://schemas.microsoft.com/office/drawing/2014/main" id="{7F33308D-A28B-461C-AF7A-AC936D4DC5B4}"/>
                  </a:ext>
                </a:extLst>
              </p:cNvPr>
              <p:cNvSpPr/>
              <p:nvPr/>
            </p:nvSpPr>
            <p:spPr>
              <a:xfrm>
                <a:off x="10615906" y="826847"/>
                <a:ext cx="1766288" cy="568037"/>
              </a:xfrm>
              <a:custGeom>
                <a:avLst/>
                <a:gdLst>
                  <a:gd name="connsiteX0" fmla="*/ 1723168 w 1766288"/>
                  <a:gd name="connsiteY0" fmla="*/ 0 h 568037"/>
                  <a:gd name="connsiteX1" fmla="*/ 82 w 1766288"/>
                  <a:gd name="connsiteY1" fmla="*/ 480456 h 568037"/>
                  <a:gd name="connsiteX2" fmla="*/ 2957 w 1766288"/>
                  <a:gd name="connsiteY2" fmla="*/ 568038 h 568037"/>
                  <a:gd name="connsiteX3" fmla="*/ 1766289 w 1766288"/>
                  <a:gd name="connsiteY3" fmla="*/ 76467 h 568037"/>
                  <a:gd name="connsiteX4" fmla="*/ 1723168 w 1766288"/>
                  <a:gd name="connsiteY4" fmla="*/ 0 h 5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6288" h="568037">
                    <a:moveTo>
                      <a:pt x="1723168" y="0"/>
                    </a:moveTo>
                    <a:lnTo>
                      <a:pt x="82" y="480456"/>
                    </a:lnTo>
                    <a:cubicBezTo>
                      <a:pt x="-301" y="509394"/>
                      <a:pt x="657" y="538716"/>
                      <a:pt x="2957" y="568038"/>
                    </a:cubicBezTo>
                    <a:lnTo>
                      <a:pt x="1766289" y="76467"/>
                    </a:lnTo>
                    <a:cubicBezTo>
                      <a:pt x="1752874" y="50019"/>
                      <a:pt x="1738692" y="24722"/>
                      <a:pt x="172316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48" name="Freeform: Shape 14">
                <a:extLst>
                  <a:ext uri="{FF2B5EF4-FFF2-40B4-BE49-F238E27FC236}">
                    <a16:creationId xmlns:a16="http://schemas.microsoft.com/office/drawing/2014/main" id="{93B03A6A-30F2-45FC-BAB5-3159590F9D03}"/>
                  </a:ext>
                </a:extLst>
              </p:cNvPr>
              <p:cNvSpPr/>
              <p:nvPr/>
            </p:nvSpPr>
            <p:spPr>
              <a:xfrm>
                <a:off x="10649909" y="513506"/>
                <a:ext cx="1454015" cy="558838"/>
              </a:xfrm>
              <a:custGeom>
                <a:avLst/>
                <a:gdLst>
                  <a:gd name="connsiteX0" fmla="*/ 1454016 w 1454015"/>
                  <a:gd name="connsiteY0" fmla="*/ 59027 h 558838"/>
                  <a:gd name="connsiteX1" fmla="*/ 1363942 w 1454015"/>
                  <a:gd name="connsiteY1" fmla="*/ 0 h 558838"/>
                  <a:gd name="connsiteX2" fmla="*/ 34880 w 1454015"/>
                  <a:gd name="connsiteY2" fmla="*/ 456883 h 558838"/>
                  <a:gd name="connsiteX3" fmla="*/ 0 w 1454015"/>
                  <a:gd name="connsiteY3" fmla="*/ 558839 h 558838"/>
                  <a:gd name="connsiteX4" fmla="*/ 1454016 w 1454015"/>
                  <a:gd name="connsiteY4" fmla="*/ 59027 h 55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015" h="558838">
                    <a:moveTo>
                      <a:pt x="1454016" y="59027"/>
                    </a:moveTo>
                    <a:cubicBezTo>
                      <a:pt x="1425077" y="37563"/>
                      <a:pt x="1394989" y="18015"/>
                      <a:pt x="1363942" y="0"/>
                    </a:cubicBezTo>
                    <a:lnTo>
                      <a:pt x="34880" y="456883"/>
                    </a:lnTo>
                    <a:cubicBezTo>
                      <a:pt x="21273" y="490038"/>
                      <a:pt x="9582" y="524151"/>
                      <a:pt x="0" y="558839"/>
                    </a:cubicBezTo>
                    <a:lnTo>
                      <a:pt x="1454016" y="59027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49" name="Freeform: Shape 15">
                <a:extLst>
                  <a:ext uri="{FF2B5EF4-FFF2-40B4-BE49-F238E27FC236}">
                    <a16:creationId xmlns:a16="http://schemas.microsoft.com/office/drawing/2014/main" id="{A7BE31F0-0201-4CA3-AA93-E0A6E59E0667}"/>
                  </a:ext>
                </a:extLst>
              </p:cNvPr>
              <p:cNvSpPr/>
              <p:nvPr/>
            </p:nvSpPr>
            <p:spPr>
              <a:xfrm>
                <a:off x="10620971" y="639609"/>
                <a:ext cx="1598899" cy="583944"/>
              </a:xfrm>
              <a:custGeom>
                <a:avLst/>
                <a:gdLst>
                  <a:gd name="connsiteX0" fmla="*/ 0 w 1598899"/>
                  <a:gd name="connsiteY0" fmla="*/ 583944 h 583944"/>
                  <a:gd name="connsiteX1" fmla="*/ 1598900 w 1598899"/>
                  <a:gd name="connsiteY1" fmla="*/ 34496 h 583944"/>
                  <a:gd name="connsiteX2" fmla="*/ 1563829 w 1598899"/>
                  <a:gd name="connsiteY2" fmla="*/ 0 h 583944"/>
                  <a:gd name="connsiteX3" fmla="*/ 6516 w 1598899"/>
                  <a:gd name="connsiteY3" fmla="*/ 535075 h 583944"/>
                  <a:gd name="connsiteX4" fmla="*/ 0 w 1598899"/>
                  <a:gd name="connsiteY4" fmla="*/ 583944 h 5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899" h="583944">
                    <a:moveTo>
                      <a:pt x="0" y="583944"/>
                    </a:moveTo>
                    <a:lnTo>
                      <a:pt x="1598900" y="34496"/>
                    </a:lnTo>
                    <a:cubicBezTo>
                      <a:pt x="1587401" y="22614"/>
                      <a:pt x="1575711" y="11307"/>
                      <a:pt x="1563829" y="0"/>
                    </a:cubicBezTo>
                    <a:lnTo>
                      <a:pt x="6516" y="535075"/>
                    </a:lnTo>
                    <a:cubicBezTo>
                      <a:pt x="3833" y="551365"/>
                      <a:pt x="1725" y="567655"/>
                      <a:pt x="0" y="583944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0" name="Freeform: Shape 16">
                <a:extLst>
                  <a:ext uri="{FF2B5EF4-FFF2-40B4-BE49-F238E27FC236}">
                    <a16:creationId xmlns:a16="http://schemas.microsoft.com/office/drawing/2014/main" id="{AE66E734-351F-4070-A331-2CFCC21F2798}"/>
                  </a:ext>
                </a:extLst>
              </p:cNvPr>
              <p:cNvSpPr/>
              <p:nvPr/>
            </p:nvSpPr>
            <p:spPr>
              <a:xfrm>
                <a:off x="10774479" y="1269548"/>
                <a:ext cx="1706562" cy="644695"/>
              </a:xfrm>
              <a:custGeom>
                <a:avLst/>
                <a:gdLst>
                  <a:gd name="connsiteX0" fmla="*/ 53661 w 1706562"/>
                  <a:gd name="connsiteY0" fmla="*/ 644696 h 644695"/>
                  <a:gd name="connsiteX1" fmla="*/ 1705838 w 1706562"/>
                  <a:gd name="connsiteY1" fmla="*/ 89498 h 644695"/>
                  <a:gd name="connsiteX2" fmla="*/ 1705072 w 1706562"/>
                  <a:gd name="connsiteY2" fmla="*/ 0 h 644695"/>
                  <a:gd name="connsiteX3" fmla="*/ 0 w 1706562"/>
                  <a:gd name="connsiteY3" fmla="*/ 573021 h 644695"/>
                  <a:gd name="connsiteX4" fmla="*/ 53661 w 1706562"/>
                  <a:gd name="connsiteY4" fmla="*/ 644696 h 64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6562" h="644695">
                    <a:moveTo>
                      <a:pt x="53661" y="644696"/>
                    </a:moveTo>
                    <a:lnTo>
                      <a:pt x="1705838" y="89498"/>
                    </a:lnTo>
                    <a:cubicBezTo>
                      <a:pt x="1706988" y="59793"/>
                      <a:pt x="1706796" y="30088"/>
                      <a:pt x="1705072" y="0"/>
                    </a:cubicBezTo>
                    <a:lnTo>
                      <a:pt x="0" y="573021"/>
                    </a:lnTo>
                    <a:cubicBezTo>
                      <a:pt x="17056" y="597743"/>
                      <a:pt x="34880" y="621699"/>
                      <a:pt x="53661" y="64469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1" name="Freeform: Shape 17">
                <a:extLst>
                  <a:ext uri="{FF2B5EF4-FFF2-40B4-BE49-F238E27FC236}">
                    <a16:creationId xmlns:a16="http://schemas.microsoft.com/office/drawing/2014/main" id="{CEA86FC7-F373-41BE-839F-2F1402988E8C}"/>
                  </a:ext>
                </a:extLst>
              </p:cNvPr>
              <p:cNvSpPr/>
              <p:nvPr/>
            </p:nvSpPr>
            <p:spPr>
              <a:xfrm>
                <a:off x="10633044" y="972881"/>
                <a:ext cx="1808560" cy="608858"/>
              </a:xfrm>
              <a:custGeom>
                <a:avLst/>
                <a:gdLst>
                  <a:gd name="connsiteX0" fmla="*/ 0 w 1808560"/>
                  <a:gd name="connsiteY0" fmla="*/ 526259 h 608858"/>
                  <a:gd name="connsiteX1" fmla="*/ 17248 w 1808560"/>
                  <a:gd name="connsiteY1" fmla="*/ 599084 h 608858"/>
                  <a:gd name="connsiteX2" fmla="*/ 20123 w 1808560"/>
                  <a:gd name="connsiteY2" fmla="*/ 608858 h 608858"/>
                  <a:gd name="connsiteX3" fmla="*/ 1808560 w 1808560"/>
                  <a:gd name="connsiteY3" fmla="*/ 80300 h 608858"/>
                  <a:gd name="connsiteX4" fmla="*/ 1780388 w 1808560"/>
                  <a:gd name="connsiteY4" fmla="*/ 0 h 608858"/>
                  <a:gd name="connsiteX5" fmla="*/ 0 w 1808560"/>
                  <a:gd name="connsiteY5" fmla="*/ 526259 h 60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8560" h="608858">
                    <a:moveTo>
                      <a:pt x="0" y="526259"/>
                    </a:moveTo>
                    <a:cubicBezTo>
                      <a:pt x="4791" y="550598"/>
                      <a:pt x="10540" y="574937"/>
                      <a:pt x="17248" y="599084"/>
                    </a:cubicBezTo>
                    <a:cubicBezTo>
                      <a:pt x="18206" y="602342"/>
                      <a:pt x="19165" y="605600"/>
                      <a:pt x="20123" y="608858"/>
                    </a:cubicBezTo>
                    <a:lnTo>
                      <a:pt x="1808560" y="80300"/>
                    </a:lnTo>
                    <a:cubicBezTo>
                      <a:pt x="1800320" y="52894"/>
                      <a:pt x="1790929" y="26064"/>
                      <a:pt x="1780388" y="0"/>
                    </a:cubicBezTo>
                    <a:lnTo>
                      <a:pt x="0" y="526259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2" name="Freeform: Shape 18">
                <a:extLst>
                  <a:ext uri="{FF2B5EF4-FFF2-40B4-BE49-F238E27FC236}">
                    <a16:creationId xmlns:a16="http://schemas.microsoft.com/office/drawing/2014/main" id="{A37EC3DC-91AC-44D2-88E4-536006E428A2}"/>
                  </a:ext>
                </a:extLst>
              </p:cNvPr>
              <p:cNvSpPr/>
              <p:nvPr/>
            </p:nvSpPr>
            <p:spPr>
              <a:xfrm>
                <a:off x="10682297" y="1140571"/>
                <a:ext cx="1788629" cy="567271"/>
              </a:xfrm>
              <a:custGeom>
                <a:avLst/>
                <a:gdLst>
                  <a:gd name="connsiteX0" fmla="*/ 0 w 1788629"/>
                  <a:gd name="connsiteY0" fmla="*/ 526451 h 567271"/>
                  <a:gd name="connsiteX1" fmla="*/ 17248 w 1788629"/>
                  <a:gd name="connsiteY1" fmla="*/ 567271 h 567271"/>
                  <a:gd name="connsiteX2" fmla="*/ 1788629 w 1788629"/>
                  <a:gd name="connsiteY2" fmla="*/ 43695 h 567271"/>
                  <a:gd name="connsiteX3" fmla="*/ 1780963 w 1788629"/>
                  <a:gd name="connsiteY3" fmla="*/ 0 h 567271"/>
                  <a:gd name="connsiteX4" fmla="*/ 0 w 1788629"/>
                  <a:gd name="connsiteY4" fmla="*/ 526451 h 56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629" h="567271">
                    <a:moveTo>
                      <a:pt x="0" y="526451"/>
                    </a:moveTo>
                    <a:cubicBezTo>
                      <a:pt x="5558" y="540249"/>
                      <a:pt x="11307" y="553856"/>
                      <a:pt x="17248" y="567271"/>
                    </a:cubicBezTo>
                    <a:lnTo>
                      <a:pt x="1788629" y="43695"/>
                    </a:lnTo>
                    <a:cubicBezTo>
                      <a:pt x="1786521" y="29130"/>
                      <a:pt x="1784030" y="14565"/>
                      <a:pt x="1780963" y="0"/>
                    </a:cubicBezTo>
                    <a:lnTo>
                      <a:pt x="0" y="526451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3" name="Freeform: Shape 19">
                <a:extLst>
                  <a:ext uri="{FF2B5EF4-FFF2-40B4-BE49-F238E27FC236}">
                    <a16:creationId xmlns:a16="http://schemas.microsoft.com/office/drawing/2014/main" id="{BAE0905D-6BAB-45B6-8E2F-1052D74DA8DF}"/>
                  </a:ext>
                </a:extLst>
              </p:cNvPr>
              <p:cNvSpPr/>
              <p:nvPr/>
            </p:nvSpPr>
            <p:spPr>
              <a:xfrm>
                <a:off x="11195908" y="1894313"/>
                <a:ext cx="1088547" cy="338062"/>
              </a:xfrm>
              <a:custGeom>
                <a:avLst/>
                <a:gdLst>
                  <a:gd name="connsiteX0" fmla="*/ 1088548 w 1088547"/>
                  <a:gd name="connsiteY0" fmla="*/ 0 h 338062"/>
                  <a:gd name="connsiteX1" fmla="*/ 0 w 1088547"/>
                  <a:gd name="connsiteY1" fmla="*/ 290535 h 338062"/>
                  <a:gd name="connsiteX2" fmla="*/ 151783 w 1088547"/>
                  <a:gd name="connsiteY2" fmla="*/ 338063 h 338062"/>
                  <a:gd name="connsiteX3" fmla="*/ 980651 w 1088547"/>
                  <a:gd name="connsiteY3" fmla="*/ 116904 h 338062"/>
                  <a:gd name="connsiteX4" fmla="*/ 1088548 w 1088547"/>
                  <a:gd name="connsiteY4" fmla="*/ 0 h 33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547" h="338062">
                    <a:moveTo>
                      <a:pt x="1088548" y="0"/>
                    </a:moveTo>
                    <a:lnTo>
                      <a:pt x="0" y="290535"/>
                    </a:lnTo>
                    <a:cubicBezTo>
                      <a:pt x="49061" y="310658"/>
                      <a:pt x="99847" y="326564"/>
                      <a:pt x="151783" y="338063"/>
                    </a:cubicBezTo>
                    <a:lnTo>
                      <a:pt x="980651" y="116904"/>
                    </a:lnTo>
                    <a:cubicBezTo>
                      <a:pt x="1019938" y="80874"/>
                      <a:pt x="1056159" y="41779"/>
                      <a:pt x="108854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4" name="Freeform: Shape 20">
                <a:extLst>
                  <a:ext uri="{FF2B5EF4-FFF2-40B4-BE49-F238E27FC236}">
                    <a16:creationId xmlns:a16="http://schemas.microsoft.com/office/drawing/2014/main" id="{D4F16D99-F76F-4EBC-9C62-9A41DB00BF44}"/>
                  </a:ext>
                </a:extLst>
              </p:cNvPr>
              <p:cNvSpPr/>
              <p:nvPr/>
            </p:nvSpPr>
            <p:spPr>
              <a:xfrm>
                <a:off x="10869152" y="1428614"/>
                <a:ext cx="1605990" cy="598509"/>
              </a:xfrm>
              <a:custGeom>
                <a:avLst/>
                <a:gdLst>
                  <a:gd name="connsiteX0" fmla="*/ 0 w 1605990"/>
                  <a:gd name="connsiteY0" fmla="*/ 532008 h 598509"/>
                  <a:gd name="connsiteX1" fmla="*/ 69567 w 1605990"/>
                  <a:gd name="connsiteY1" fmla="*/ 598510 h 598509"/>
                  <a:gd name="connsiteX2" fmla="*/ 1590084 w 1605990"/>
                  <a:gd name="connsiteY2" fmla="*/ 94865 h 598509"/>
                  <a:gd name="connsiteX3" fmla="*/ 1605991 w 1605990"/>
                  <a:gd name="connsiteY3" fmla="*/ 0 h 598509"/>
                  <a:gd name="connsiteX4" fmla="*/ 0 w 1605990"/>
                  <a:gd name="connsiteY4" fmla="*/ 532008 h 59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990" h="598509">
                    <a:moveTo>
                      <a:pt x="0" y="532008"/>
                    </a:moveTo>
                    <a:cubicBezTo>
                      <a:pt x="22039" y="555389"/>
                      <a:pt x="45228" y="577620"/>
                      <a:pt x="69567" y="598510"/>
                    </a:cubicBezTo>
                    <a:lnTo>
                      <a:pt x="1590084" y="94865"/>
                    </a:lnTo>
                    <a:cubicBezTo>
                      <a:pt x="1596983" y="63626"/>
                      <a:pt x="1602349" y="32005"/>
                      <a:pt x="1605991" y="0"/>
                    </a:cubicBezTo>
                    <a:lnTo>
                      <a:pt x="0" y="532008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5" name="Freeform: Shape 21">
                <a:extLst>
                  <a:ext uri="{FF2B5EF4-FFF2-40B4-BE49-F238E27FC236}">
                    <a16:creationId xmlns:a16="http://schemas.microsoft.com/office/drawing/2014/main" id="{F8F0B7BA-F8B8-4E89-B45B-24798A2E7BD2}"/>
                  </a:ext>
                </a:extLst>
              </p:cNvPr>
              <p:cNvSpPr/>
              <p:nvPr/>
            </p:nvSpPr>
            <p:spPr>
              <a:xfrm>
                <a:off x="11024768" y="1627734"/>
                <a:ext cx="1404762" cy="495787"/>
              </a:xfrm>
              <a:custGeom>
                <a:avLst/>
                <a:gdLst>
                  <a:gd name="connsiteX0" fmla="*/ 0 w 1404762"/>
                  <a:gd name="connsiteY0" fmla="*/ 465316 h 495787"/>
                  <a:gd name="connsiteX1" fmla="*/ 47911 w 1404762"/>
                  <a:gd name="connsiteY1" fmla="*/ 495787 h 495787"/>
                  <a:gd name="connsiteX2" fmla="*/ 1384448 w 1404762"/>
                  <a:gd name="connsiteY2" fmla="*/ 53086 h 495787"/>
                  <a:gd name="connsiteX3" fmla="*/ 1404763 w 1404762"/>
                  <a:gd name="connsiteY3" fmla="*/ 0 h 495787"/>
                  <a:gd name="connsiteX4" fmla="*/ 0 w 1404762"/>
                  <a:gd name="connsiteY4" fmla="*/ 465316 h 49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762" h="495787">
                    <a:moveTo>
                      <a:pt x="0" y="465316"/>
                    </a:moveTo>
                    <a:cubicBezTo>
                      <a:pt x="15715" y="475856"/>
                      <a:pt x="31622" y="486205"/>
                      <a:pt x="47911" y="495787"/>
                    </a:cubicBezTo>
                    <a:lnTo>
                      <a:pt x="1384448" y="53086"/>
                    </a:lnTo>
                    <a:cubicBezTo>
                      <a:pt x="1391731" y="35646"/>
                      <a:pt x="1398439" y="18015"/>
                      <a:pt x="1404763" y="0"/>
                    </a:cubicBezTo>
                    <a:lnTo>
                      <a:pt x="0" y="465316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143" name="Freeform: Shape 9">
              <a:extLst>
                <a:ext uri="{FF2B5EF4-FFF2-40B4-BE49-F238E27FC236}">
                  <a16:creationId xmlns:a16="http://schemas.microsoft.com/office/drawing/2014/main" id="{1ED87C46-2998-4917-B601-CC1FB0C6BDD7}"/>
                </a:ext>
              </a:extLst>
            </p:cNvPr>
            <p:cNvSpPr/>
            <p:nvPr/>
          </p:nvSpPr>
          <p:spPr>
            <a:xfrm>
              <a:off x="10615561" y="790243"/>
              <a:ext cx="1813970" cy="1464392"/>
            </a:xfrm>
            <a:custGeom>
              <a:avLst/>
              <a:gdLst>
                <a:gd name="connsiteX0" fmla="*/ 149527 w 1813970"/>
                <a:gd name="connsiteY0" fmla="*/ 555581 h 1464392"/>
                <a:gd name="connsiteX1" fmla="*/ 166584 w 1813970"/>
                <a:gd name="connsiteY1" fmla="*/ 0 h 1464392"/>
                <a:gd name="connsiteX2" fmla="*/ 34540 w 1813970"/>
                <a:gd name="connsiteY2" fmla="*/ 782106 h 1464392"/>
                <a:gd name="connsiteX3" fmla="*/ 1183264 w 1813970"/>
                <a:gd name="connsiteY3" fmla="*/ 1429868 h 1464392"/>
                <a:gd name="connsiteX4" fmla="*/ 1813970 w 1813970"/>
                <a:gd name="connsiteY4" fmla="*/ 836725 h 1464392"/>
                <a:gd name="connsiteX5" fmla="*/ 1298252 w 1813970"/>
                <a:gd name="connsiteY5" fmla="*/ 1203343 h 1464392"/>
                <a:gd name="connsiteX6" fmla="*/ 149527 w 1813970"/>
                <a:gd name="connsiteY6" fmla="*/ 555581 h 146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92">
                  <a:moveTo>
                    <a:pt x="149527" y="555581"/>
                  </a:moveTo>
                  <a:cubicBezTo>
                    <a:pt x="96633" y="365660"/>
                    <a:pt x="106407" y="173056"/>
                    <a:pt x="166584" y="0"/>
                  </a:cubicBezTo>
                  <a:cubicBezTo>
                    <a:pt x="14034" y="220009"/>
                    <a:pt x="-43077" y="503836"/>
                    <a:pt x="34540" y="782106"/>
                  </a:cubicBezTo>
                  <a:cubicBezTo>
                    <a:pt x="172908" y="1278277"/>
                    <a:pt x="687093" y="1568237"/>
                    <a:pt x="1183264" y="1429868"/>
                  </a:cubicBezTo>
                  <a:cubicBezTo>
                    <a:pt x="1489514" y="1344586"/>
                    <a:pt x="1716997" y="1115953"/>
                    <a:pt x="1813970" y="836725"/>
                  </a:cubicBezTo>
                  <a:cubicBezTo>
                    <a:pt x="1694383" y="1009206"/>
                    <a:pt x="1516153" y="1142591"/>
                    <a:pt x="1298252" y="1203343"/>
                  </a:cubicBezTo>
                  <a:cubicBezTo>
                    <a:pt x="802273" y="1341711"/>
                    <a:pt x="287896" y="1051560"/>
                    <a:pt x="149527" y="555581"/>
                  </a:cubicBezTo>
                  <a:close/>
                </a:path>
              </a:pathLst>
            </a:custGeom>
            <a:solidFill>
              <a:srgbClr val="D25B30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44" name="Freeform: Shape 10">
              <a:extLst>
                <a:ext uri="{FF2B5EF4-FFF2-40B4-BE49-F238E27FC236}">
                  <a16:creationId xmlns:a16="http://schemas.microsoft.com/office/drawing/2014/main" id="{FCB12D93-9E11-43CA-A06A-9B27F0D4697F}"/>
                </a:ext>
              </a:extLst>
            </p:cNvPr>
            <p:cNvSpPr/>
            <p:nvPr/>
          </p:nvSpPr>
          <p:spPr>
            <a:xfrm>
              <a:off x="10667157" y="388922"/>
              <a:ext cx="1813970" cy="1464379"/>
            </a:xfrm>
            <a:custGeom>
              <a:avLst/>
              <a:gdLst>
                <a:gd name="connsiteX0" fmla="*/ 1664443 w 1813970"/>
                <a:gd name="connsiteY0" fmla="*/ 908798 h 1464379"/>
                <a:gd name="connsiteX1" fmla="*/ 1647386 w 1813970"/>
                <a:gd name="connsiteY1" fmla="*/ 1464379 h 1464379"/>
                <a:gd name="connsiteX2" fmla="*/ 1779430 w 1813970"/>
                <a:gd name="connsiteY2" fmla="*/ 682273 h 1464379"/>
                <a:gd name="connsiteX3" fmla="*/ 630706 w 1813970"/>
                <a:gd name="connsiteY3" fmla="*/ 34511 h 1464379"/>
                <a:gd name="connsiteX4" fmla="*/ 0 w 1813970"/>
                <a:gd name="connsiteY4" fmla="*/ 627654 h 1464379"/>
                <a:gd name="connsiteX5" fmla="*/ 515718 w 1813970"/>
                <a:gd name="connsiteY5" fmla="*/ 261036 h 1464379"/>
                <a:gd name="connsiteX6" fmla="*/ 1664443 w 1813970"/>
                <a:gd name="connsiteY6" fmla="*/ 908798 h 14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79">
                  <a:moveTo>
                    <a:pt x="1664443" y="908798"/>
                  </a:moveTo>
                  <a:cubicBezTo>
                    <a:pt x="1717337" y="1098719"/>
                    <a:pt x="1707563" y="1291323"/>
                    <a:pt x="1647386" y="1464379"/>
                  </a:cubicBezTo>
                  <a:cubicBezTo>
                    <a:pt x="1799936" y="1244370"/>
                    <a:pt x="1857047" y="960543"/>
                    <a:pt x="1779430" y="682273"/>
                  </a:cubicBezTo>
                  <a:cubicBezTo>
                    <a:pt x="1641254" y="186294"/>
                    <a:pt x="1126877" y="-103857"/>
                    <a:pt x="630706" y="34511"/>
                  </a:cubicBezTo>
                  <a:cubicBezTo>
                    <a:pt x="324648" y="119793"/>
                    <a:pt x="96973" y="348426"/>
                    <a:pt x="0" y="627654"/>
                  </a:cubicBezTo>
                  <a:cubicBezTo>
                    <a:pt x="119587" y="455173"/>
                    <a:pt x="297817" y="321788"/>
                    <a:pt x="515718" y="261036"/>
                  </a:cubicBezTo>
                  <a:cubicBezTo>
                    <a:pt x="1011889" y="122668"/>
                    <a:pt x="1526075" y="412628"/>
                    <a:pt x="1664443" y="908798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45" name="Freeform: Shape 11">
              <a:extLst>
                <a:ext uri="{FF2B5EF4-FFF2-40B4-BE49-F238E27FC236}">
                  <a16:creationId xmlns:a16="http://schemas.microsoft.com/office/drawing/2014/main" id="{CE35B785-E090-451F-A18C-BFDF7D60B6A1}"/>
                </a:ext>
              </a:extLst>
            </p:cNvPr>
            <p:cNvSpPr/>
            <p:nvPr/>
          </p:nvSpPr>
          <p:spPr>
            <a:xfrm>
              <a:off x="10128276" y="768653"/>
              <a:ext cx="2832852" cy="1079427"/>
            </a:xfrm>
            <a:custGeom>
              <a:avLst/>
              <a:gdLst>
                <a:gd name="connsiteX0" fmla="*/ 2179752 w 2832852"/>
                <a:gd name="connsiteY0" fmla="*/ 8366 h 1079427"/>
                <a:gd name="connsiteX1" fmla="*/ 2242611 w 2832852"/>
                <a:gd name="connsiteY1" fmla="*/ 110896 h 1079427"/>
                <a:gd name="connsiteX2" fmla="*/ 2488110 w 2832852"/>
                <a:gd name="connsiteY2" fmla="*/ 161107 h 1079427"/>
                <a:gd name="connsiteX3" fmla="*/ 2322911 w 2832852"/>
                <a:gd name="connsiteY3" fmla="*/ 320748 h 1079427"/>
                <a:gd name="connsiteX4" fmla="*/ 1447090 w 2832852"/>
                <a:gd name="connsiteY4" fmla="*/ 650762 h 1079427"/>
                <a:gd name="connsiteX5" fmla="*/ 526999 w 2832852"/>
                <a:gd name="connsiteY5" fmla="*/ 821518 h 1079427"/>
                <a:gd name="connsiteX6" fmla="*/ 303157 w 2832852"/>
                <a:gd name="connsiteY6" fmla="*/ 770349 h 1079427"/>
                <a:gd name="connsiteX7" fmla="*/ 487137 w 2832852"/>
                <a:gd name="connsiteY7" fmla="*/ 600359 h 1079427"/>
                <a:gd name="connsiteX8" fmla="*/ 487904 w 2832852"/>
                <a:gd name="connsiteY8" fmla="*/ 480197 h 1079427"/>
                <a:gd name="connsiteX9" fmla="*/ 3807 w 2832852"/>
                <a:gd name="connsiteY9" fmla="*/ 933631 h 1079427"/>
                <a:gd name="connsiteX10" fmla="*/ 646969 w 2832852"/>
                <a:gd name="connsiteY10" fmla="*/ 1071616 h 1079427"/>
                <a:gd name="connsiteX11" fmla="*/ 1519149 w 2832852"/>
                <a:gd name="connsiteY11" fmla="*/ 908717 h 1079427"/>
                <a:gd name="connsiteX12" fmla="*/ 2349933 w 2832852"/>
                <a:gd name="connsiteY12" fmla="*/ 596718 h 1079427"/>
                <a:gd name="connsiteX13" fmla="*/ 2829047 w 2832852"/>
                <a:gd name="connsiteY13" fmla="*/ 145776 h 1079427"/>
                <a:gd name="connsiteX14" fmla="*/ 2179752 w 2832852"/>
                <a:gd name="connsiteY14" fmla="*/ 8366 h 107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2852" h="1079427">
                  <a:moveTo>
                    <a:pt x="2179752" y="8366"/>
                  </a:moveTo>
                  <a:cubicBezTo>
                    <a:pt x="2202749" y="40945"/>
                    <a:pt x="2223830" y="75058"/>
                    <a:pt x="2242611" y="110896"/>
                  </a:cubicBezTo>
                  <a:cubicBezTo>
                    <a:pt x="2386154" y="103997"/>
                    <a:pt x="2476611" y="119903"/>
                    <a:pt x="2488110" y="161107"/>
                  </a:cubicBezTo>
                  <a:cubicBezTo>
                    <a:pt x="2499033" y="200203"/>
                    <a:pt x="2437324" y="256547"/>
                    <a:pt x="2322911" y="320748"/>
                  </a:cubicBezTo>
                  <a:cubicBezTo>
                    <a:pt x="2139123" y="423854"/>
                    <a:pt x="1819266" y="547082"/>
                    <a:pt x="1447090" y="650762"/>
                  </a:cubicBezTo>
                  <a:cubicBezTo>
                    <a:pt x="1074914" y="754442"/>
                    <a:pt x="737618" y="814619"/>
                    <a:pt x="526999" y="821518"/>
                  </a:cubicBezTo>
                  <a:cubicBezTo>
                    <a:pt x="396105" y="825735"/>
                    <a:pt x="314081" y="809445"/>
                    <a:pt x="303157" y="770349"/>
                  </a:cubicBezTo>
                  <a:cubicBezTo>
                    <a:pt x="291658" y="729145"/>
                    <a:pt x="360843" y="668585"/>
                    <a:pt x="487137" y="600359"/>
                  </a:cubicBezTo>
                  <a:cubicBezTo>
                    <a:pt x="484837" y="559922"/>
                    <a:pt x="485029" y="519868"/>
                    <a:pt x="487904" y="480197"/>
                  </a:cubicBezTo>
                  <a:cubicBezTo>
                    <a:pt x="162873" y="643288"/>
                    <a:pt x="-29923" y="812703"/>
                    <a:pt x="3807" y="933631"/>
                  </a:cubicBezTo>
                  <a:cubicBezTo>
                    <a:pt x="37345" y="1053793"/>
                    <a:pt x="287442" y="1099213"/>
                    <a:pt x="646969" y="1071616"/>
                  </a:cubicBezTo>
                  <a:cubicBezTo>
                    <a:pt x="896875" y="1052451"/>
                    <a:pt x="1199484" y="998024"/>
                    <a:pt x="1519149" y="908717"/>
                  </a:cubicBezTo>
                  <a:cubicBezTo>
                    <a:pt x="1838814" y="819410"/>
                    <a:pt x="2126091" y="709597"/>
                    <a:pt x="2349933" y="596718"/>
                  </a:cubicBezTo>
                  <a:cubicBezTo>
                    <a:pt x="2672089" y="434394"/>
                    <a:pt x="2862585" y="266129"/>
                    <a:pt x="2829047" y="145776"/>
                  </a:cubicBezTo>
                  <a:cubicBezTo>
                    <a:pt x="2795318" y="24847"/>
                    <a:pt x="2542729" y="-20381"/>
                    <a:pt x="2179752" y="8366"/>
                  </a:cubicBezTo>
                  <a:close/>
                </a:path>
              </a:pathLst>
            </a:custGeom>
            <a:solidFill>
              <a:srgbClr val="BE6748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56" name="Graphic 241">
            <a:extLst>
              <a:ext uri="{FF2B5EF4-FFF2-40B4-BE49-F238E27FC236}">
                <a16:creationId xmlns:a16="http://schemas.microsoft.com/office/drawing/2014/main" id="{679043DC-FA88-4A36-9935-6826E5FC211B}"/>
              </a:ext>
            </a:extLst>
          </p:cNvPr>
          <p:cNvGrpSpPr/>
          <p:nvPr/>
        </p:nvGrpSpPr>
        <p:grpSpPr>
          <a:xfrm>
            <a:off x="6687745" y="6132131"/>
            <a:ext cx="241992" cy="239150"/>
            <a:chOff x="2434505" y="2932122"/>
            <a:chExt cx="322656" cy="318867"/>
          </a:xfrm>
        </p:grpSpPr>
        <p:sp>
          <p:nvSpPr>
            <p:cNvPr id="157" name="Freeform: Shape 10">
              <a:extLst>
                <a:ext uri="{FF2B5EF4-FFF2-40B4-BE49-F238E27FC236}">
                  <a16:creationId xmlns:a16="http://schemas.microsoft.com/office/drawing/2014/main" id="{96AAB5DC-991B-4323-9648-FF5FA75C817B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58" name="Freeform: Shape 11">
              <a:extLst>
                <a:ext uri="{FF2B5EF4-FFF2-40B4-BE49-F238E27FC236}">
                  <a16:creationId xmlns:a16="http://schemas.microsoft.com/office/drawing/2014/main" id="{67E23400-D86C-4BF2-9911-E67A47E8ACB2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159" name="Graphic 241">
            <a:extLst>
              <a:ext uri="{FF2B5EF4-FFF2-40B4-BE49-F238E27FC236}">
                <a16:creationId xmlns:a16="http://schemas.microsoft.com/office/drawing/2014/main" id="{86C4A33D-5207-4E0D-89CA-B5B2BB96F0BD}"/>
              </a:ext>
            </a:extLst>
          </p:cNvPr>
          <p:cNvGrpSpPr/>
          <p:nvPr/>
        </p:nvGrpSpPr>
        <p:grpSpPr>
          <a:xfrm rot="1433983">
            <a:off x="6651232" y="5160696"/>
            <a:ext cx="159704" cy="157829"/>
            <a:chOff x="2434505" y="2932122"/>
            <a:chExt cx="322656" cy="318867"/>
          </a:xfrm>
        </p:grpSpPr>
        <p:sp>
          <p:nvSpPr>
            <p:cNvPr id="160" name="Freeform: Shape 13">
              <a:extLst>
                <a:ext uri="{FF2B5EF4-FFF2-40B4-BE49-F238E27FC236}">
                  <a16:creationId xmlns:a16="http://schemas.microsoft.com/office/drawing/2014/main" id="{CC72FC72-9EDA-4413-A712-C8EC55ABA923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1" name="Freeform: Shape 14">
              <a:extLst>
                <a:ext uri="{FF2B5EF4-FFF2-40B4-BE49-F238E27FC236}">
                  <a16:creationId xmlns:a16="http://schemas.microsoft.com/office/drawing/2014/main" id="{97D17C73-250E-4E80-85BB-38501F89F24E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</p:spTree>
    <p:extLst>
      <p:ext uri="{BB962C8B-B14F-4D97-AF65-F5344CB8AC3E}">
        <p14:creationId xmlns:p14="http://schemas.microsoft.com/office/powerpoint/2010/main" val="1817979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EAABBAD-6053-4C62-9BBE-2C63888AEB84}"/>
              </a:ext>
            </a:extLst>
          </p:cNvPr>
          <p:cNvSpPr/>
          <p:nvPr/>
        </p:nvSpPr>
        <p:spPr>
          <a:xfrm rot="10800000">
            <a:off x="-251423" y="-72119"/>
            <a:ext cx="6797810" cy="7341813"/>
          </a:xfrm>
          <a:custGeom>
            <a:avLst/>
            <a:gdLst>
              <a:gd name="connsiteX0" fmla="*/ 630911 w 6593601"/>
              <a:gd name="connsiteY0" fmla="*/ 505722 h 7727096"/>
              <a:gd name="connsiteX1" fmla="*/ 440411 w 6593601"/>
              <a:gd name="connsiteY1" fmla="*/ 1902722 h 7727096"/>
              <a:gd name="connsiteX2" fmla="*/ 745211 w 6593601"/>
              <a:gd name="connsiteY2" fmla="*/ 3566422 h 7727096"/>
              <a:gd name="connsiteX3" fmla="*/ 8611 w 6593601"/>
              <a:gd name="connsiteY3" fmla="*/ 5484122 h 7727096"/>
              <a:gd name="connsiteX4" fmla="*/ 440411 w 6593601"/>
              <a:gd name="connsiteY4" fmla="*/ 7211322 h 7727096"/>
              <a:gd name="connsiteX5" fmla="*/ 1837411 w 6593601"/>
              <a:gd name="connsiteY5" fmla="*/ 7706622 h 7727096"/>
              <a:gd name="connsiteX6" fmla="*/ 6307811 w 6593601"/>
              <a:gd name="connsiteY6" fmla="*/ 6881122 h 7727096"/>
              <a:gd name="connsiteX7" fmla="*/ 5977611 w 6593601"/>
              <a:gd name="connsiteY7" fmla="*/ 747022 h 7727096"/>
              <a:gd name="connsiteX8" fmla="*/ 4631411 w 6593601"/>
              <a:gd name="connsiteY8" fmla="*/ 73922 h 7727096"/>
              <a:gd name="connsiteX9" fmla="*/ 630911 w 6593601"/>
              <a:gd name="connsiteY9" fmla="*/ 505722 h 772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93601" h="7727096">
                <a:moveTo>
                  <a:pt x="630911" y="505722"/>
                </a:moveTo>
                <a:cubicBezTo>
                  <a:pt x="-67589" y="810522"/>
                  <a:pt x="421361" y="1392605"/>
                  <a:pt x="440411" y="1902722"/>
                </a:cubicBezTo>
                <a:cubicBezTo>
                  <a:pt x="459461" y="2412839"/>
                  <a:pt x="817178" y="2969522"/>
                  <a:pt x="745211" y="3566422"/>
                </a:cubicBezTo>
                <a:cubicBezTo>
                  <a:pt x="673244" y="4163322"/>
                  <a:pt x="59411" y="4876639"/>
                  <a:pt x="8611" y="5484122"/>
                </a:cubicBezTo>
                <a:cubicBezTo>
                  <a:pt x="-42189" y="6091605"/>
                  <a:pt x="135611" y="6840905"/>
                  <a:pt x="440411" y="7211322"/>
                </a:cubicBezTo>
                <a:cubicBezTo>
                  <a:pt x="745211" y="7581739"/>
                  <a:pt x="859511" y="7761655"/>
                  <a:pt x="1837411" y="7706622"/>
                </a:cubicBezTo>
                <a:cubicBezTo>
                  <a:pt x="2815311" y="7651589"/>
                  <a:pt x="5617778" y="8041055"/>
                  <a:pt x="6307811" y="6881122"/>
                </a:cubicBezTo>
                <a:cubicBezTo>
                  <a:pt x="6997844" y="5721189"/>
                  <a:pt x="6257011" y="1881555"/>
                  <a:pt x="5977611" y="747022"/>
                </a:cubicBezTo>
                <a:cubicBezTo>
                  <a:pt x="5698211" y="-387511"/>
                  <a:pt x="5518294" y="120489"/>
                  <a:pt x="4631411" y="73922"/>
                </a:cubicBezTo>
                <a:cubicBezTo>
                  <a:pt x="3744528" y="27355"/>
                  <a:pt x="1329411" y="200922"/>
                  <a:pt x="630911" y="505722"/>
                </a:cubicBezTo>
                <a:close/>
              </a:path>
            </a:pathLst>
          </a:custGeom>
          <a:solidFill>
            <a:srgbClr val="182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sp>
        <p:nvSpPr>
          <p:cNvPr id="5" name="Graphic 47">
            <a:extLst>
              <a:ext uri="{FF2B5EF4-FFF2-40B4-BE49-F238E27FC236}">
                <a16:creationId xmlns:a16="http://schemas.microsoft.com/office/drawing/2014/main" id="{C61E91A8-F8B8-46D8-94E3-5820D766B02F}"/>
              </a:ext>
            </a:extLst>
          </p:cNvPr>
          <p:cNvSpPr/>
          <p:nvPr/>
        </p:nvSpPr>
        <p:spPr>
          <a:xfrm rot="19563303">
            <a:off x="3526741" y="4333523"/>
            <a:ext cx="7116123" cy="1148876"/>
          </a:xfrm>
          <a:custGeom>
            <a:avLst/>
            <a:gdLst>
              <a:gd name="connsiteX0" fmla="*/ 20836 w 9488164"/>
              <a:gd name="connsiteY0" fmla="*/ 1531834 h 1531834"/>
              <a:gd name="connsiteX1" fmla="*/ 1734 w 9488164"/>
              <a:gd name="connsiteY1" fmla="*/ 1517988 h 1531834"/>
              <a:gd name="connsiteX2" fmla="*/ 12323 w 9488164"/>
              <a:gd name="connsiteY2" fmla="*/ 1487527 h 1531834"/>
              <a:gd name="connsiteX3" fmla="*/ 108873 w 9488164"/>
              <a:gd name="connsiteY3" fmla="*/ 1440912 h 1531834"/>
              <a:gd name="connsiteX4" fmla="*/ 136074 w 9488164"/>
              <a:gd name="connsiteY4" fmla="*/ 1452912 h 1531834"/>
              <a:gd name="connsiteX5" fmla="*/ 125277 w 9488164"/>
              <a:gd name="connsiteY5" fmla="*/ 1483142 h 1531834"/>
              <a:gd name="connsiteX6" fmla="*/ 29142 w 9488164"/>
              <a:gd name="connsiteY6" fmla="*/ 1529527 h 1531834"/>
              <a:gd name="connsiteX7" fmla="*/ 20836 w 9488164"/>
              <a:gd name="connsiteY7" fmla="*/ 1531834 h 1531834"/>
              <a:gd name="connsiteX8" fmla="*/ 9467388 w 9488164"/>
              <a:gd name="connsiteY8" fmla="*/ 1523065 h 1531834"/>
              <a:gd name="connsiteX9" fmla="*/ 9464481 w 9488164"/>
              <a:gd name="connsiteY9" fmla="*/ 1522834 h 1531834"/>
              <a:gd name="connsiteX10" fmla="*/ 9361287 w 9488164"/>
              <a:gd name="connsiteY10" fmla="*/ 1504373 h 1531834"/>
              <a:gd name="connsiteX11" fmla="*/ 9344468 w 9488164"/>
              <a:gd name="connsiteY11" fmla="*/ 1477604 h 1531834"/>
              <a:gd name="connsiteX12" fmla="*/ 9368554 w 9488164"/>
              <a:gd name="connsiteY12" fmla="*/ 1458912 h 1531834"/>
              <a:gd name="connsiteX13" fmla="*/ 9470295 w 9488164"/>
              <a:gd name="connsiteY13" fmla="*/ 1477142 h 1531834"/>
              <a:gd name="connsiteX14" fmla="*/ 9487944 w 9488164"/>
              <a:gd name="connsiteY14" fmla="*/ 1503219 h 1531834"/>
              <a:gd name="connsiteX15" fmla="*/ 9467388 w 9488164"/>
              <a:gd name="connsiteY15" fmla="*/ 1523065 h 1531834"/>
              <a:gd name="connsiteX16" fmla="*/ 9263075 w 9488164"/>
              <a:gd name="connsiteY16" fmla="*/ 1482912 h 1531834"/>
              <a:gd name="connsiteX17" fmla="*/ 9258715 w 9488164"/>
              <a:gd name="connsiteY17" fmla="*/ 1482450 h 1531834"/>
              <a:gd name="connsiteX18" fmla="*/ 9157181 w 9488164"/>
              <a:gd name="connsiteY18" fmla="*/ 1457296 h 1531834"/>
              <a:gd name="connsiteX19" fmla="*/ 9141817 w 9488164"/>
              <a:gd name="connsiteY19" fmla="*/ 1429604 h 1531834"/>
              <a:gd name="connsiteX20" fmla="*/ 9166733 w 9488164"/>
              <a:gd name="connsiteY20" fmla="*/ 1412527 h 1531834"/>
              <a:gd name="connsiteX21" fmla="*/ 9267228 w 9488164"/>
              <a:gd name="connsiteY21" fmla="*/ 1437450 h 1531834"/>
              <a:gd name="connsiteX22" fmla="*/ 9283424 w 9488164"/>
              <a:gd name="connsiteY22" fmla="*/ 1464681 h 1531834"/>
              <a:gd name="connsiteX23" fmla="*/ 9263075 w 9488164"/>
              <a:gd name="connsiteY23" fmla="*/ 1482912 h 1531834"/>
              <a:gd name="connsiteX24" fmla="*/ 213106 w 9488164"/>
              <a:gd name="connsiteY24" fmla="*/ 1439989 h 1531834"/>
              <a:gd name="connsiteX25" fmla="*/ 194004 w 9488164"/>
              <a:gd name="connsiteY25" fmla="*/ 1425912 h 1531834"/>
              <a:gd name="connsiteX26" fmla="*/ 205008 w 9488164"/>
              <a:gd name="connsiteY26" fmla="*/ 1395681 h 1531834"/>
              <a:gd name="connsiteX27" fmla="*/ 301143 w 9488164"/>
              <a:gd name="connsiteY27" fmla="*/ 1350682 h 1531834"/>
              <a:gd name="connsiteX28" fmla="*/ 328343 w 9488164"/>
              <a:gd name="connsiteY28" fmla="*/ 1363143 h 1531834"/>
              <a:gd name="connsiteX29" fmla="*/ 317131 w 9488164"/>
              <a:gd name="connsiteY29" fmla="*/ 1393374 h 1531834"/>
              <a:gd name="connsiteX30" fmla="*/ 221204 w 9488164"/>
              <a:gd name="connsiteY30" fmla="*/ 1438373 h 1531834"/>
              <a:gd name="connsiteX31" fmla="*/ 213106 w 9488164"/>
              <a:gd name="connsiteY31" fmla="*/ 1439989 h 1531834"/>
              <a:gd name="connsiteX32" fmla="*/ 9061670 w 9488164"/>
              <a:gd name="connsiteY32" fmla="*/ 1429835 h 1531834"/>
              <a:gd name="connsiteX33" fmla="*/ 9056271 w 9488164"/>
              <a:gd name="connsiteY33" fmla="*/ 1429143 h 1531834"/>
              <a:gd name="connsiteX34" fmla="*/ 8955776 w 9488164"/>
              <a:gd name="connsiteY34" fmla="*/ 1397989 h 1531834"/>
              <a:gd name="connsiteX35" fmla="*/ 8941657 w 9488164"/>
              <a:gd name="connsiteY35" fmla="*/ 1369374 h 1531834"/>
              <a:gd name="connsiteX36" fmla="*/ 8967403 w 9488164"/>
              <a:gd name="connsiteY36" fmla="*/ 1353682 h 1531834"/>
              <a:gd name="connsiteX37" fmla="*/ 9066861 w 9488164"/>
              <a:gd name="connsiteY37" fmla="*/ 1384374 h 1531834"/>
              <a:gd name="connsiteX38" fmla="*/ 9081603 w 9488164"/>
              <a:gd name="connsiteY38" fmla="*/ 1412527 h 1531834"/>
              <a:gd name="connsiteX39" fmla="*/ 9061670 w 9488164"/>
              <a:gd name="connsiteY39" fmla="*/ 1429835 h 1531834"/>
              <a:gd name="connsiteX40" fmla="*/ 8862132 w 9488164"/>
              <a:gd name="connsiteY40" fmla="*/ 1365451 h 1531834"/>
              <a:gd name="connsiteX41" fmla="*/ 8855904 w 9488164"/>
              <a:gd name="connsiteY41" fmla="*/ 1364297 h 1531834"/>
              <a:gd name="connsiteX42" fmla="*/ 8756861 w 9488164"/>
              <a:gd name="connsiteY42" fmla="*/ 1328528 h 1531834"/>
              <a:gd name="connsiteX43" fmla="*/ 8743780 w 9488164"/>
              <a:gd name="connsiteY43" fmla="*/ 1299221 h 1531834"/>
              <a:gd name="connsiteX44" fmla="*/ 8770150 w 9488164"/>
              <a:gd name="connsiteY44" fmla="*/ 1284682 h 1531834"/>
              <a:gd name="connsiteX45" fmla="*/ 8868361 w 9488164"/>
              <a:gd name="connsiteY45" fmla="*/ 1320220 h 1531834"/>
              <a:gd name="connsiteX46" fmla="*/ 8881858 w 9488164"/>
              <a:gd name="connsiteY46" fmla="*/ 1349066 h 1531834"/>
              <a:gd name="connsiteX47" fmla="*/ 8862132 w 9488164"/>
              <a:gd name="connsiteY47" fmla="*/ 1365451 h 1531834"/>
              <a:gd name="connsiteX48" fmla="*/ 405168 w 9488164"/>
              <a:gd name="connsiteY48" fmla="*/ 1350451 h 1531834"/>
              <a:gd name="connsiteX49" fmla="*/ 386066 w 9488164"/>
              <a:gd name="connsiteY49" fmla="*/ 1336143 h 1531834"/>
              <a:gd name="connsiteX50" fmla="*/ 397278 w 9488164"/>
              <a:gd name="connsiteY50" fmla="*/ 1305913 h 1531834"/>
              <a:gd name="connsiteX51" fmla="*/ 493621 w 9488164"/>
              <a:gd name="connsiteY51" fmla="*/ 1261836 h 1531834"/>
              <a:gd name="connsiteX52" fmla="*/ 520613 w 9488164"/>
              <a:gd name="connsiteY52" fmla="*/ 1274529 h 1531834"/>
              <a:gd name="connsiteX53" fmla="*/ 509193 w 9488164"/>
              <a:gd name="connsiteY53" fmla="*/ 1304528 h 1531834"/>
              <a:gd name="connsiteX54" fmla="*/ 413058 w 9488164"/>
              <a:gd name="connsiteY54" fmla="*/ 1348605 h 1531834"/>
              <a:gd name="connsiteX55" fmla="*/ 405168 w 9488164"/>
              <a:gd name="connsiteY55" fmla="*/ 1350451 h 1531834"/>
              <a:gd name="connsiteX56" fmla="*/ 8665502 w 9488164"/>
              <a:gd name="connsiteY56" fmla="*/ 1291836 h 1531834"/>
              <a:gd name="connsiteX57" fmla="*/ 8658651 w 9488164"/>
              <a:gd name="connsiteY57" fmla="*/ 1290451 h 1531834"/>
              <a:gd name="connsiteX58" fmla="*/ 8560854 w 9488164"/>
              <a:gd name="connsiteY58" fmla="*/ 1250990 h 1531834"/>
              <a:gd name="connsiteX59" fmla="*/ 8548604 w 9488164"/>
              <a:gd name="connsiteY59" fmla="*/ 1221221 h 1531834"/>
              <a:gd name="connsiteX60" fmla="*/ 8575389 w 9488164"/>
              <a:gd name="connsiteY60" fmla="*/ 1207606 h 1531834"/>
              <a:gd name="connsiteX61" fmla="*/ 8672562 w 9488164"/>
              <a:gd name="connsiteY61" fmla="*/ 1246836 h 1531834"/>
              <a:gd name="connsiteX62" fmla="*/ 8685228 w 9488164"/>
              <a:gd name="connsiteY62" fmla="*/ 1276375 h 1531834"/>
              <a:gd name="connsiteX63" fmla="*/ 8665502 w 9488164"/>
              <a:gd name="connsiteY63" fmla="*/ 1291836 h 1531834"/>
              <a:gd name="connsiteX64" fmla="*/ 597853 w 9488164"/>
              <a:gd name="connsiteY64" fmla="*/ 1262759 h 1531834"/>
              <a:gd name="connsiteX65" fmla="*/ 578543 w 9488164"/>
              <a:gd name="connsiteY65" fmla="*/ 1248452 h 1531834"/>
              <a:gd name="connsiteX66" fmla="*/ 589963 w 9488164"/>
              <a:gd name="connsiteY66" fmla="*/ 1218452 h 1531834"/>
              <a:gd name="connsiteX67" fmla="*/ 686513 w 9488164"/>
              <a:gd name="connsiteY67" fmla="*/ 1175068 h 1531834"/>
              <a:gd name="connsiteX68" fmla="*/ 713506 w 9488164"/>
              <a:gd name="connsiteY68" fmla="*/ 1187760 h 1531834"/>
              <a:gd name="connsiteX69" fmla="*/ 701878 w 9488164"/>
              <a:gd name="connsiteY69" fmla="*/ 1217760 h 1531834"/>
              <a:gd name="connsiteX70" fmla="*/ 605536 w 9488164"/>
              <a:gd name="connsiteY70" fmla="*/ 1260913 h 1531834"/>
              <a:gd name="connsiteX71" fmla="*/ 597853 w 9488164"/>
              <a:gd name="connsiteY71" fmla="*/ 1262759 h 1531834"/>
              <a:gd name="connsiteX72" fmla="*/ 8470949 w 9488164"/>
              <a:gd name="connsiteY72" fmla="*/ 1211760 h 1531834"/>
              <a:gd name="connsiteX73" fmla="*/ 8463473 w 9488164"/>
              <a:gd name="connsiteY73" fmla="*/ 1210144 h 1531834"/>
              <a:gd name="connsiteX74" fmla="*/ 8366716 w 9488164"/>
              <a:gd name="connsiteY74" fmla="*/ 1168145 h 1531834"/>
              <a:gd name="connsiteX75" fmla="*/ 8355089 w 9488164"/>
              <a:gd name="connsiteY75" fmla="*/ 1138145 h 1531834"/>
              <a:gd name="connsiteX76" fmla="*/ 8382081 w 9488164"/>
              <a:gd name="connsiteY76" fmla="*/ 1125222 h 1531834"/>
              <a:gd name="connsiteX77" fmla="*/ 8478631 w 9488164"/>
              <a:gd name="connsiteY77" fmla="*/ 1166991 h 1531834"/>
              <a:gd name="connsiteX78" fmla="*/ 8490466 w 9488164"/>
              <a:gd name="connsiteY78" fmla="*/ 1196760 h 1531834"/>
              <a:gd name="connsiteX79" fmla="*/ 8470949 w 9488164"/>
              <a:gd name="connsiteY79" fmla="*/ 1211760 h 1531834"/>
              <a:gd name="connsiteX80" fmla="*/ 790954 w 9488164"/>
              <a:gd name="connsiteY80" fmla="*/ 1176683 h 1531834"/>
              <a:gd name="connsiteX81" fmla="*/ 771644 w 9488164"/>
              <a:gd name="connsiteY81" fmla="*/ 1162145 h 1531834"/>
              <a:gd name="connsiteX82" fmla="*/ 783271 w 9488164"/>
              <a:gd name="connsiteY82" fmla="*/ 1132145 h 1531834"/>
              <a:gd name="connsiteX83" fmla="*/ 880029 w 9488164"/>
              <a:gd name="connsiteY83" fmla="*/ 1089684 h 1531834"/>
              <a:gd name="connsiteX84" fmla="*/ 907022 w 9488164"/>
              <a:gd name="connsiteY84" fmla="*/ 1102607 h 1531834"/>
              <a:gd name="connsiteX85" fmla="*/ 895394 w 9488164"/>
              <a:gd name="connsiteY85" fmla="*/ 1132607 h 1531834"/>
              <a:gd name="connsiteX86" fmla="*/ 798844 w 9488164"/>
              <a:gd name="connsiteY86" fmla="*/ 1175068 h 1531834"/>
              <a:gd name="connsiteX87" fmla="*/ 790954 w 9488164"/>
              <a:gd name="connsiteY87" fmla="*/ 1176683 h 1531834"/>
              <a:gd name="connsiteX88" fmla="*/ 8277849 w 9488164"/>
              <a:gd name="connsiteY88" fmla="*/ 1127068 h 1531834"/>
              <a:gd name="connsiteX89" fmla="*/ 8270166 w 9488164"/>
              <a:gd name="connsiteY89" fmla="*/ 1125453 h 1531834"/>
              <a:gd name="connsiteX90" fmla="*/ 8174031 w 9488164"/>
              <a:gd name="connsiteY90" fmla="*/ 1082069 h 1531834"/>
              <a:gd name="connsiteX91" fmla="*/ 8162611 w 9488164"/>
              <a:gd name="connsiteY91" fmla="*/ 1052069 h 1531834"/>
              <a:gd name="connsiteX92" fmla="*/ 8189604 w 9488164"/>
              <a:gd name="connsiteY92" fmla="*/ 1039377 h 1531834"/>
              <a:gd name="connsiteX93" fmla="*/ 8285738 w 9488164"/>
              <a:gd name="connsiteY93" fmla="*/ 1082761 h 1531834"/>
              <a:gd name="connsiteX94" fmla="*/ 8297159 w 9488164"/>
              <a:gd name="connsiteY94" fmla="*/ 1112761 h 1531834"/>
              <a:gd name="connsiteX95" fmla="*/ 8277849 w 9488164"/>
              <a:gd name="connsiteY95" fmla="*/ 1127068 h 1531834"/>
              <a:gd name="connsiteX96" fmla="*/ 984469 w 9488164"/>
              <a:gd name="connsiteY96" fmla="*/ 1091992 h 1531834"/>
              <a:gd name="connsiteX97" fmla="*/ 965159 w 9488164"/>
              <a:gd name="connsiteY97" fmla="*/ 1077222 h 1531834"/>
              <a:gd name="connsiteX98" fmla="*/ 976994 w 9488164"/>
              <a:gd name="connsiteY98" fmla="*/ 1047453 h 1531834"/>
              <a:gd name="connsiteX99" fmla="*/ 1073960 w 9488164"/>
              <a:gd name="connsiteY99" fmla="*/ 1005685 h 1531834"/>
              <a:gd name="connsiteX100" fmla="*/ 1100745 w 9488164"/>
              <a:gd name="connsiteY100" fmla="*/ 1019069 h 1531834"/>
              <a:gd name="connsiteX101" fmla="*/ 1088910 w 9488164"/>
              <a:gd name="connsiteY101" fmla="*/ 1048838 h 1531834"/>
              <a:gd name="connsiteX102" fmla="*/ 991944 w 9488164"/>
              <a:gd name="connsiteY102" fmla="*/ 1090376 h 1531834"/>
              <a:gd name="connsiteX103" fmla="*/ 984469 w 9488164"/>
              <a:gd name="connsiteY103" fmla="*/ 1091992 h 1531834"/>
              <a:gd name="connsiteX104" fmla="*/ 8085787 w 9488164"/>
              <a:gd name="connsiteY104" fmla="*/ 1039838 h 1531834"/>
              <a:gd name="connsiteX105" fmla="*/ 8077896 w 9488164"/>
              <a:gd name="connsiteY105" fmla="*/ 1037992 h 1531834"/>
              <a:gd name="connsiteX106" fmla="*/ 7981969 w 9488164"/>
              <a:gd name="connsiteY106" fmla="*/ 993915 h 1531834"/>
              <a:gd name="connsiteX107" fmla="*/ 7970757 w 9488164"/>
              <a:gd name="connsiteY107" fmla="*/ 963685 h 1531834"/>
              <a:gd name="connsiteX108" fmla="*/ 7997957 w 9488164"/>
              <a:gd name="connsiteY108" fmla="*/ 951223 h 1531834"/>
              <a:gd name="connsiteX109" fmla="*/ 8093884 w 9488164"/>
              <a:gd name="connsiteY109" fmla="*/ 995300 h 1531834"/>
              <a:gd name="connsiteX110" fmla="*/ 8105097 w 9488164"/>
              <a:gd name="connsiteY110" fmla="*/ 1025530 h 1531834"/>
              <a:gd name="connsiteX111" fmla="*/ 8085787 w 9488164"/>
              <a:gd name="connsiteY111" fmla="*/ 1039838 h 1531834"/>
              <a:gd name="connsiteX112" fmla="*/ 1178608 w 9488164"/>
              <a:gd name="connsiteY112" fmla="*/ 1009146 h 1531834"/>
              <a:gd name="connsiteX113" fmla="*/ 1159298 w 9488164"/>
              <a:gd name="connsiteY113" fmla="*/ 994377 h 1531834"/>
              <a:gd name="connsiteX114" fmla="*/ 1171341 w 9488164"/>
              <a:gd name="connsiteY114" fmla="*/ 964608 h 1531834"/>
              <a:gd name="connsiteX115" fmla="*/ 1268721 w 9488164"/>
              <a:gd name="connsiteY115" fmla="*/ 923762 h 1531834"/>
              <a:gd name="connsiteX116" fmla="*/ 1295506 w 9488164"/>
              <a:gd name="connsiteY116" fmla="*/ 937147 h 1531834"/>
              <a:gd name="connsiteX117" fmla="*/ 1283463 w 9488164"/>
              <a:gd name="connsiteY117" fmla="*/ 966916 h 1531834"/>
              <a:gd name="connsiteX118" fmla="*/ 1186290 w 9488164"/>
              <a:gd name="connsiteY118" fmla="*/ 1007761 h 1531834"/>
              <a:gd name="connsiteX119" fmla="*/ 1178608 w 9488164"/>
              <a:gd name="connsiteY119" fmla="*/ 1009146 h 1531834"/>
              <a:gd name="connsiteX120" fmla="*/ 7893932 w 9488164"/>
              <a:gd name="connsiteY120" fmla="*/ 951685 h 1531834"/>
              <a:gd name="connsiteX121" fmla="*/ 7886041 w 9488164"/>
              <a:gd name="connsiteY121" fmla="*/ 949839 h 1531834"/>
              <a:gd name="connsiteX122" fmla="*/ 7790114 w 9488164"/>
              <a:gd name="connsiteY122" fmla="*/ 905993 h 1531834"/>
              <a:gd name="connsiteX123" fmla="*/ 7778902 w 9488164"/>
              <a:gd name="connsiteY123" fmla="*/ 875993 h 1531834"/>
              <a:gd name="connsiteX124" fmla="*/ 7805895 w 9488164"/>
              <a:gd name="connsiteY124" fmla="*/ 863301 h 1531834"/>
              <a:gd name="connsiteX125" fmla="*/ 7901822 w 9488164"/>
              <a:gd name="connsiteY125" fmla="*/ 907147 h 1531834"/>
              <a:gd name="connsiteX126" fmla="*/ 7913034 w 9488164"/>
              <a:gd name="connsiteY126" fmla="*/ 937377 h 1531834"/>
              <a:gd name="connsiteX127" fmla="*/ 7893932 w 9488164"/>
              <a:gd name="connsiteY127" fmla="*/ 951685 h 1531834"/>
              <a:gd name="connsiteX128" fmla="*/ 1373162 w 9488164"/>
              <a:gd name="connsiteY128" fmla="*/ 927685 h 1531834"/>
              <a:gd name="connsiteX129" fmla="*/ 1353644 w 9488164"/>
              <a:gd name="connsiteY129" fmla="*/ 912685 h 1531834"/>
              <a:gd name="connsiteX130" fmla="*/ 1365894 w 9488164"/>
              <a:gd name="connsiteY130" fmla="*/ 882916 h 1531834"/>
              <a:gd name="connsiteX131" fmla="*/ 1463483 w 9488164"/>
              <a:gd name="connsiteY131" fmla="*/ 842763 h 1531834"/>
              <a:gd name="connsiteX132" fmla="*/ 1490060 w 9488164"/>
              <a:gd name="connsiteY132" fmla="*/ 856378 h 1531834"/>
              <a:gd name="connsiteX133" fmla="*/ 1477810 w 9488164"/>
              <a:gd name="connsiteY133" fmla="*/ 885916 h 1531834"/>
              <a:gd name="connsiteX134" fmla="*/ 1380429 w 9488164"/>
              <a:gd name="connsiteY134" fmla="*/ 925839 h 1531834"/>
              <a:gd name="connsiteX135" fmla="*/ 1373162 w 9488164"/>
              <a:gd name="connsiteY135" fmla="*/ 927685 h 1531834"/>
              <a:gd name="connsiteX136" fmla="*/ 7701870 w 9488164"/>
              <a:gd name="connsiteY136" fmla="*/ 864224 h 1531834"/>
              <a:gd name="connsiteX137" fmla="*/ 7693979 w 9488164"/>
              <a:gd name="connsiteY137" fmla="*/ 862609 h 1531834"/>
              <a:gd name="connsiteX138" fmla="*/ 7597845 w 9488164"/>
              <a:gd name="connsiteY138" fmla="*/ 819455 h 1531834"/>
              <a:gd name="connsiteX139" fmla="*/ 7586217 w 9488164"/>
              <a:gd name="connsiteY139" fmla="*/ 789455 h 1531834"/>
              <a:gd name="connsiteX140" fmla="*/ 7613210 w 9488164"/>
              <a:gd name="connsiteY140" fmla="*/ 776532 h 1531834"/>
              <a:gd name="connsiteX141" fmla="*/ 7709552 w 9488164"/>
              <a:gd name="connsiteY141" fmla="*/ 819686 h 1531834"/>
              <a:gd name="connsiteX142" fmla="*/ 7720972 w 9488164"/>
              <a:gd name="connsiteY142" fmla="*/ 849686 h 1531834"/>
              <a:gd name="connsiteX143" fmla="*/ 7701870 w 9488164"/>
              <a:gd name="connsiteY143" fmla="*/ 864224 h 1531834"/>
              <a:gd name="connsiteX144" fmla="*/ 1568338 w 9488164"/>
              <a:gd name="connsiteY144" fmla="*/ 848070 h 1531834"/>
              <a:gd name="connsiteX145" fmla="*/ 1548821 w 9488164"/>
              <a:gd name="connsiteY145" fmla="*/ 832840 h 1531834"/>
              <a:gd name="connsiteX146" fmla="*/ 1561279 w 9488164"/>
              <a:gd name="connsiteY146" fmla="*/ 803301 h 1531834"/>
              <a:gd name="connsiteX147" fmla="*/ 1659075 w 9488164"/>
              <a:gd name="connsiteY147" fmla="*/ 764071 h 1531834"/>
              <a:gd name="connsiteX148" fmla="*/ 1685652 w 9488164"/>
              <a:gd name="connsiteY148" fmla="*/ 777917 h 1531834"/>
              <a:gd name="connsiteX149" fmla="*/ 1672986 w 9488164"/>
              <a:gd name="connsiteY149" fmla="*/ 807455 h 1531834"/>
              <a:gd name="connsiteX150" fmla="*/ 1575398 w 9488164"/>
              <a:gd name="connsiteY150" fmla="*/ 846686 h 1531834"/>
              <a:gd name="connsiteX151" fmla="*/ 1568338 w 9488164"/>
              <a:gd name="connsiteY151" fmla="*/ 848070 h 1531834"/>
              <a:gd name="connsiteX152" fmla="*/ 7509184 w 9488164"/>
              <a:gd name="connsiteY152" fmla="*/ 778609 h 1531834"/>
              <a:gd name="connsiteX153" fmla="*/ 7501502 w 9488164"/>
              <a:gd name="connsiteY153" fmla="*/ 776994 h 1531834"/>
              <a:gd name="connsiteX154" fmla="*/ 7404952 w 9488164"/>
              <a:gd name="connsiteY154" fmla="*/ 735225 h 1531834"/>
              <a:gd name="connsiteX155" fmla="*/ 7393117 w 9488164"/>
              <a:gd name="connsiteY155" fmla="*/ 705456 h 1531834"/>
              <a:gd name="connsiteX156" fmla="*/ 7419902 w 9488164"/>
              <a:gd name="connsiteY156" fmla="*/ 692302 h 1531834"/>
              <a:gd name="connsiteX157" fmla="*/ 7516660 w 9488164"/>
              <a:gd name="connsiteY157" fmla="*/ 734302 h 1531834"/>
              <a:gd name="connsiteX158" fmla="*/ 7528287 w 9488164"/>
              <a:gd name="connsiteY158" fmla="*/ 764302 h 1531834"/>
              <a:gd name="connsiteX159" fmla="*/ 7509184 w 9488164"/>
              <a:gd name="connsiteY159" fmla="*/ 778609 h 1531834"/>
              <a:gd name="connsiteX160" fmla="*/ 1763930 w 9488164"/>
              <a:gd name="connsiteY160" fmla="*/ 770071 h 1531834"/>
              <a:gd name="connsiteX161" fmla="*/ 1744413 w 9488164"/>
              <a:gd name="connsiteY161" fmla="*/ 754610 h 1531834"/>
              <a:gd name="connsiteX162" fmla="*/ 1757078 w 9488164"/>
              <a:gd name="connsiteY162" fmla="*/ 725071 h 1531834"/>
              <a:gd name="connsiteX163" fmla="*/ 1855290 w 9488164"/>
              <a:gd name="connsiteY163" fmla="*/ 686764 h 1531834"/>
              <a:gd name="connsiteX164" fmla="*/ 1881659 w 9488164"/>
              <a:gd name="connsiteY164" fmla="*/ 701071 h 1531834"/>
              <a:gd name="connsiteX165" fmla="*/ 1868786 w 9488164"/>
              <a:gd name="connsiteY165" fmla="*/ 730379 h 1531834"/>
              <a:gd name="connsiteX166" fmla="*/ 1770782 w 9488164"/>
              <a:gd name="connsiteY166" fmla="*/ 768686 h 1531834"/>
              <a:gd name="connsiteX167" fmla="*/ 1763930 w 9488164"/>
              <a:gd name="connsiteY167" fmla="*/ 770071 h 1531834"/>
              <a:gd name="connsiteX168" fmla="*/ 7315462 w 9488164"/>
              <a:gd name="connsiteY168" fmla="*/ 695764 h 1531834"/>
              <a:gd name="connsiteX169" fmla="*/ 7308194 w 9488164"/>
              <a:gd name="connsiteY169" fmla="*/ 694379 h 1531834"/>
              <a:gd name="connsiteX170" fmla="*/ 7211021 w 9488164"/>
              <a:gd name="connsiteY170" fmla="*/ 654456 h 1531834"/>
              <a:gd name="connsiteX171" fmla="*/ 7198563 w 9488164"/>
              <a:gd name="connsiteY171" fmla="*/ 624918 h 1531834"/>
              <a:gd name="connsiteX172" fmla="*/ 7225140 w 9488164"/>
              <a:gd name="connsiteY172" fmla="*/ 611072 h 1531834"/>
              <a:gd name="connsiteX173" fmla="*/ 7322521 w 9488164"/>
              <a:gd name="connsiteY173" fmla="*/ 651226 h 1531834"/>
              <a:gd name="connsiteX174" fmla="*/ 7334564 w 9488164"/>
              <a:gd name="connsiteY174" fmla="*/ 680995 h 1531834"/>
              <a:gd name="connsiteX175" fmla="*/ 7315462 w 9488164"/>
              <a:gd name="connsiteY175" fmla="*/ 695764 h 1531834"/>
              <a:gd name="connsiteX176" fmla="*/ 1960353 w 9488164"/>
              <a:gd name="connsiteY176" fmla="*/ 694148 h 1531834"/>
              <a:gd name="connsiteX177" fmla="*/ 1940627 w 9488164"/>
              <a:gd name="connsiteY177" fmla="*/ 678687 h 1531834"/>
              <a:gd name="connsiteX178" fmla="*/ 1953501 w 9488164"/>
              <a:gd name="connsiteY178" fmla="*/ 649380 h 1531834"/>
              <a:gd name="connsiteX179" fmla="*/ 2051920 w 9488164"/>
              <a:gd name="connsiteY179" fmla="*/ 611995 h 1531834"/>
              <a:gd name="connsiteX180" fmla="*/ 2078289 w 9488164"/>
              <a:gd name="connsiteY180" fmla="*/ 626534 h 1531834"/>
              <a:gd name="connsiteX181" fmla="*/ 2065208 w 9488164"/>
              <a:gd name="connsiteY181" fmla="*/ 655841 h 1531834"/>
              <a:gd name="connsiteX182" fmla="*/ 1966997 w 9488164"/>
              <a:gd name="connsiteY182" fmla="*/ 692995 h 1531834"/>
              <a:gd name="connsiteX183" fmla="*/ 1960353 w 9488164"/>
              <a:gd name="connsiteY183" fmla="*/ 694148 h 1531834"/>
              <a:gd name="connsiteX184" fmla="*/ 2157191 w 9488164"/>
              <a:gd name="connsiteY184" fmla="*/ 620303 h 1531834"/>
              <a:gd name="connsiteX185" fmla="*/ 2137465 w 9488164"/>
              <a:gd name="connsiteY185" fmla="*/ 604611 h 1531834"/>
              <a:gd name="connsiteX186" fmla="*/ 2150546 w 9488164"/>
              <a:gd name="connsiteY186" fmla="*/ 575534 h 1531834"/>
              <a:gd name="connsiteX187" fmla="*/ 2248965 w 9488164"/>
              <a:gd name="connsiteY187" fmla="*/ 539534 h 1531834"/>
              <a:gd name="connsiteX188" fmla="*/ 2275127 w 9488164"/>
              <a:gd name="connsiteY188" fmla="*/ 554303 h 1531834"/>
              <a:gd name="connsiteX189" fmla="*/ 2261839 w 9488164"/>
              <a:gd name="connsiteY189" fmla="*/ 583380 h 1531834"/>
              <a:gd name="connsiteX190" fmla="*/ 2163627 w 9488164"/>
              <a:gd name="connsiteY190" fmla="*/ 619380 h 1531834"/>
              <a:gd name="connsiteX191" fmla="*/ 2157191 w 9488164"/>
              <a:gd name="connsiteY191" fmla="*/ 620303 h 1531834"/>
              <a:gd name="connsiteX192" fmla="*/ 7120492 w 9488164"/>
              <a:gd name="connsiteY192" fmla="*/ 616611 h 1531834"/>
              <a:gd name="connsiteX193" fmla="*/ 7113640 w 9488164"/>
              <a:gd name="connsiteY193" fmla="*/ 615226 h 1531834"/>
              <a:gd name="connsiteX194" fmla="*/ 7015845 w 9488164"/>
              <a:gd name="connsiteY194" fmla="*/ 577149 h 1531834"/>
              <a:gd name="connsiteX195" fmla="*/ 7002971 w 9488164"/>
              <a:gd name="connsiteY195" fmla="*/ 547842 h 1531834"/>
              <a:gd name="connsiteX196" fmla="*/ 7029341 w 9488164"/>
              <a:gd name="connsiteY196" fmla="*/ 533534 h 1531834"/>
              <a:gd name="connsiteX197" fmla="*/ 7127552 w 9488164"/>
              <a:gd name="connsiteY197" fmla="*/ 571611 h 1531834"/>
              <a:gd name="connsiteX198" fmla="*/ 7140218 w 9488164"/>
              <a:gd name="connsiteY198" fmla="*/ 601149 h 1531834"/>
              <a:gd name="connsiteX199" fmla="*/ 7120492 w 9488164"/>
              <a:gd name="connsiteY199" fmla="*/ 616611 h 1531834"/>
              <a:gd name="connsiteX200" fmla="*/ 2354236 w 9488164"/>
              <a:gd name="connsiteY200" fmla="*/ 548765 h 1531834"/>
              <a:gd name="connsiteX201" fmla="*/ 2334511 w 9488164"/>
              <a:gd name="connsiteY201" fmla="*/ 532611 h 1531834"/>
              <a:gd name="connsiteX202" fmla="*/ 2348007 w 9488164"/>
              <a:gd name="connsiteY202" fmla="*/ 503535 h 1531834"/>
              <a:gd name="connsiteX203" fmla="*/ 2447256 w 9488164"/>
              <a:gd name="connsiteY203" fmla="*/ 468458 h 1531834"/>
              <a:gd name="connsiteX204" fmla="*/ 2473211 w 9488164"/>
              <a:gd name="connsiteY204" fmla="*/ 483458 h 1531834"/>
              <a:gd name="connsiteX205" fmla="*/ 2459714 w 9488164"/>
              <a:gd name="connsiteY205" fmla="*/ 512304 h 1531834"/>
              <a:gd name="connsiteX206" fmla="*/ 2360673 w 9488164"/>
              <a:gd name="connsiteY206" fmla="*/ 547150 h 1531834"/>
              <a:gd name="connsiteX207" fmla="*/ 2354236 w 9488164"/>
              <a:gd name="connsiteY207" fmla="*/ 548765 h 1531834"/>
              <a:gd name="connsiteX208" fmla="*/ 6924278 w 9488164"/>
              <a:gd name="connsiteY208" fmla="*/ 541611 h 1531834"/>
              <a:gd name="connsiteX209" fmla="*/ 6917633 w 9488164"/>
              <a:gd name="connsiteY209" fmla="*/ 540457 h 1531834"/>
              <a:gd name="connsiteX210" fmla="*/ 6819215 w 9488164"/>
              <a:gd name="connsiteY210" fmla="*/ 504688 h 1531834"/>
              <a:gd name="connsiteX211" fmla="*/ 6805718 w 9488164"/>
              <a:gd name="connsiteY211" fmla="*/ 475612 h 1531834"/>
              <a:gd name="connsiteX212" fmla="*/ 6831880 w 9488164"/>
              <a:gd name="connsiteY212" fmla="*/ 460612 h 1531834"/>
              <a:gd name="connsiteX213" fmla="*/ 6930714 w 9488164"/>
              <a:gd name="connsiteY213" fmla="*/ 496381 h 1531834"/>
              <a:gd name="connsiteX214" fmla="*/ 6943795 w 9488164"/>
              <a:gd name="connsiteY214" fmla="*/ 525457 h 1531834"/>
              <a:gd name="connsiteX215" fmla="*/ 6924278 w 9488164"/>
              <a:gd name="connsiteY215" fmla="*/ 541611 h 1531834"/>
              <a:gd name="connsiteX216" fmla="*/ 2552942 w 9488164"/>
              <a:gd name="connsiteY216" fmla="*/ 479304 h 1531834"/>
              <a:gd name="connsiteX217" fmla="*/ 2533010 w 9488164"/>
              <a:gd name="connsiteY217" fmla="*/ 462919 h 1531834"/>
              <a:gd name="connsiteX218" fmla="*/ 2546713 w 9488164"/>
              <a:gd name="connsiteY218" fmla="*/ 434074 h 1531834"/>
              <a:gd name="connsiteX219" fmla="*/ 2646171 w 9488164"/>
              <a:gd name="connsiteY219" fmla="*/ 400382 h 1531834"/>
              <a:gd name="connsiteX220" fmla="*/ 2672125 w 9488164"/>
              <a:gd name="connsiteY220" fmla="*/ 415843 h 1531834"/>
              <a:gd name="connsiteX221" fmla="*/ 2658213 w 9488164"/>
              <a:gd name="connsiteY221" fmla="*/ 444689 h 1531834"/>
              <a:gd name="connsiteX222" fmla="*/ 2558964 w 9488164"/>
              <a:gd name="connsiteY222" fmla="*/ 478150 h 1531834"/>
              <a:gd name="connsiteX223" fmla="*/ 2552942 w 9488164"/>
              <a:gd name="connsiteY223" fmla="*/ 479304 h 1531834"/>
              <a:gd name="connsiteX224" fmla="*/ 6726609 w 9488164"/>
              <a:gd name="connsiteY224" fmla="*/ 471227 h 1531834"/>
              <a:gd name="connsiteX225" fmla="*/ 6720588 w 9488164"/>
              <a:gd name="connsiteY225" fmla="*/ 470304 h 1531834"/>
              <a:gd name="connsiteX226" fmla="*/ 6621339 w 9488164"/>
              <a:gd name="connsiteY226" fmla="*/ 437074 h 1531834"/>
              <a:gd name="connsiteX227" fmla="*/ 6607219 w 9488164"/>
              <a:gd name="connsiteY227" fmla="*/ 408458 h 1531834"/>
              <a:gd name="connsiteX228" fmla="*/ 6632966 w 9488164"/>
              <a:gd name="connsiteY228" fmla="*/ 392766 h 1531834"/>
              <a:gd name="connsiteX229" fmla="*/ 6732631 w 9488164"/>
              <a:gd name="connsiteY229" fmla="*/ 425997 h 1531834"/>
              <a:gd name="connsiteX230" fmla="*/ 6746335 w 9488164"/>
              <a:gd name="connsiteY230" fmla="*/ 454843 h 1531834"/>
              <a:gd name="connsiteX231" fmla="*/ 6726609 w 9488164"/>
              <a:gd name="connsiteY231" fmla="*/ 471227 h 1531834"/>
              <a:gd name="connsiteX232" fmla="*/ 2751857 w 9488164"/>
              <a:gd name="connsiteY232" fmla="*/ 412843 h 1531834"/>
              <a:gd name="connsiteX233" fmla="*/ 2731924 w 9488164"/>
              <a:gd name="connsiteY233" fmla="*/ 396228 h 1531834"/>
              <a:gd name="connsiteX234" fmla="*/ 2746043 w 9488164"/>
              <a:gd name="connsiteY234" fmla="*/ 367613 h 1531834"/>
              <a:gd name="connsiteX235" fmla="*/ 2845915 w 9488164"/>
              <a:gd name="connsiteY235" fmla="*/ 335536 h 1531834"/>
              <a:gd name="connsiteX236" fmla="*/ 2871662 w 9488164"/>
              <a:gd name="connsiteY236" fmla="*/ 351459 h 1531834"/>
              <a:gd name="connsiteX237" fmla="*/ 2857335 w 9488164"/>
              <a:gd name="connsiteY237" fmla="*/ 380074 h 1531834"/>
              <a:gd name="connsiteX238" fmla="*/ 2757670 w 9488164"/>
              <a:gd name="connsiteY238" fmla="*/ 412151 h 1531834"/>
              <a:gd name="connsiteX239" fmla="*/ 2751857 w 9488164"/>
              <a:gd name="connsiteY239" fmla="*/ 412843 h 1531834"/>
              <a:gd name="connsiteX240" fmla="*/ 6527695 w 9488164"/>
              <a:gd name="connsiteY240" fmla="*/ 405920 h 1531834"/>
              <a:gd name="connsiteX241" fmla="*/ 6522089 w 9488164"/>
              <a:gd name="connsiteY241" fmla="*/ 404997 h 1531834"/>
              <a:gd name="connsiteX242" fmla="*/ 6422216 w 9488164"/>
              <a:gd name="connsiteY242" fmla="*/ 374305 h 1531834"/>
              <a:gd name="connsiteX243" fmla="*/ 6407474 w 9488164"/>
              <a:gd name="connsiteY243" fmla="*/ 345920 h 1531834"/>
              <a:gd name="connsiteX244" fmla="*/ 6433014 w 9488164"/>
              <a:gd name="connsiteY244" fmla="*/ 329536 h 1531834"/>
              <a:gd name="connsiteX245" fmla="*/ 6533301 w 9488164"/>
              <a:gd name="connsiteY245" fmla="*/ 360228 h 1531834"/>
              <a:gd name="connsiteX246" fmla="*/ 6547628 w 9488164"/>
              <a:gd name="connsiteY246" fmla="*/ 388612 h 1531834"/>
              <a:gd name="connsiteX247" fmla="*/ 6527695 w 9488164"/>
              <a:gd name="connsiteY247" fmla="*/ 405920 h 1531834"/>
              <a:gd name="connsiteX248" fmla="*/ 2951809 w 9488164"/>
              <a:gd name="connsiteY248" fmla="*/ 349382 h 1531834"/>
              <a:gd name="connsiteX249" fmla="*/ 2931876 w 9488164"/>
              <a:gd name="connsiteY249" fmla="*/ 332536 h 1531834"/>
              <a:gd name="connsiteX250" fmla="*/ 2946410 w 9488164"/>
              <a:gd name="connsiteY250" fmla="*/ 304151 h 1531834"/>
              <a:gd name="connsiteX251" fmla="*/ 3046906 w 9488164"/>
              <a:gd name="connsiteY251" fmla="*/ 273690 h 1531834"/>
              <a:gd name="connsiteX252" fmla="*/ 3072445 w 9488164"/>
              <a:gd name="connsiteY252" fmla="*/ 290075 h 1531834"/>
              <a:gd name="connsiteX253" fmla="*/ 3057703 w 9488164"/>
              <a:gd name="connsiteY253" fmla="*/ 318459 h 1531834"/>
              <a:gd name="connsiteX254" fmla="*/ 2957623 w 9488164"/>
              <a:gd name="connsiteY254" fmla="*/ 348920 h 1531834"/>
              <a:gd name="connsiteX255" fmla="*/ 2951809 w 9488164"/>
              <a:gd name="connsiteY255" fmla="*/ 349382 h 1531834"/>
              <a:gd name="connsiteX256" fmla="*/ 6327328 w 9488164"/>
              <a:gd name="connsiteY256" fmla="*/ 345920 h 1531834"/>
              <a:gd name="connsiteX257" fmla="*/ 6322137 w 9488164"/>
              <a:gd name="connsiteY257" fmla="*/ 345228 h 1531834"/>
              <a:gd name="connsiteX258" fmla="*/ 6221642 w 9488164"/>
              <a:gd name="connsiteY258" fmla="*/ 317305 h 1531834"/>
              <a:gd name="connsiteX259" fmla="*/ 6206484 w 9488164"/>
              <a:gd name="connsiteY259" fmla="*/ 289382 h 1531834"/>
              <a:gd name="connsiteX260" fmla="*/ 6231608 w 9488164"/>
              <a:gd name="connsiteY260" fmla="*/ 272536 h 1531834"/>
              <a:gd name="connsiteX261" fmla="*/ 6332519 w 9488164"/>
              <a:gd name="connsiteY261" fmla="*/ 300690 h 1531834"/>
              <a:gd name="connsiteX262" fmla="*/ 6347468 w 9488164"/>
              <a:gd name="connsiteY262" fmla="*/ 328844 h 1531834"/>
              <a:gd name="connsiteX263" fmla="*/ 6327328 w 9488164"/>
              <a:gd name="connsiteY263" fmla="*/ 345920 h 1531834"/>
              <a:gd name="connsiteX264" fmla="*/ 6125507 w 9488164"/>
              <a:gd name="connsiteY264" fmla="*/ 291229 h 1531834"/>
              <a:gd name="connsiteX265" fmla="*/ 6120731 w 9488164"/>
              <a:gd name="connsiteY265" fmla="*/ 290536 h 1531834"/>
              <a:gd name="connsiteX266" fmla="*/ 6019821 w 9488164"/>
              <a:gd name="connsiteY266" fmla="*/ 265152 h 1531834"/>
              <a:gd name="connsiteX267" fmla="*/ 6004040 w 9488164"/>
              <a:gd name="connsiteY267" fmla="*/ 237690 h 1531834"/>
              <a:gd name="connsiteX268" fmla="*/ 6028749 w 9488164"/>
              <a:gd name="connsiteY268" fmla="*/ 220152 h 1531834"/>
              <a:gd name="connsiteX269" fmla="*/ 6130282 w 9488164"/>
              <a:gd name="connsiteY269" fmla="*/ 245537 h 1531834"/>
              <a:gd name="connsiteX270" fmla="*/ 6145854 w 9488164"/>
              <a:gd name="connsiteY270" fmla="*/ 273229 h 1531834"/>
              <a:gd name="connsiteX271" fmla="*/ 6125507 w 9488164"/>
              <a:gd name="connsiteY271" fmla="*/ 291229 h 1531834"/>
              <a:gd name="connsiteX272" fmla="*/ 3152592 w 9488164"/>
              <a:gd name="connsiteY272" fmla="*/ 289613 h 1531834"/>
              <a:gd name="connsiteX273" fmla="*/ 3132451 w 9488164"/>
              <a:gd name="connsiteY273" fmla="*/ 272306 h 1531834"/>
              <a:gd name="connsiteX274" fmla="*/ 3147401 w 9488164"/>
              <a:gd name="connsiteY274" fmla="*/ 244152 h 1531834"/>
              <a:gd name="connsiteX275" fmla="*/ 3248311 w 9488164"/>
              <a:gd name="connsiteY275" fmla="*/ 215537 h 1531834"/>
              <a:gd name="connsiteX276" fmla="*/ 3273435 w 9488164"/>
              <a:gd name="connsiteY276" fmla="*/ 232383 h 1531834"/>
              <a:gd name="connsiteX277" fmla="*/ 3258278 w 9488164"/>
              <a:gd name="connsiteY277" fmla="*/ 260306 h 1531834"/>
              <a:gd name="connsiteX278" fmla="*/ 3157783 w 9488164"/>
              <a:gd name="connsiteY278" fmla="*/ 288690 h 1531834"/>
              <a:gd name="connsiteX279" fmla="*/ 3152592 w 9488164"/>
              <a:gd name="connsiteY279" fmla="*/ 289613 h 1531834"/>
              <a:gd name="connsiteX280" fmla="*/ 5922855 w 9488164"/>
              <a:gd name="connsiteY280" fmla="*/ 241844 h 1531834"/>
              <a:gd name="connsiteX281" fmla="*/ 5918702 w 9488164"/>
              <a:gd name="connsiteY281" fmla="*/ 241383 h 1531834"/>
              <a:gd name="connsiteX282" fmla="*/ 5817169 w 9488164"/>
              <a:gd name="connsiteY282" fmla="*/ 218768 h 1531834"/>
              <a:gd name="connsiteX283" fmla="*/ 5800766 w 9488164"/>
              <a:gd name="connsiteY283" fmla="*/ 191768 h 1531834"/>
              <a:gd name="connsiteX284" fmla="*/ 5825059 w 9488164"/>
              <a:gd name="connsiteY284" fmla="*/ 173537 h 1531834"/>
              <a:gd name="connsiteX285" fmla="*/ 5927008 w 9488164"/>
              <a:gd name="connsiteY285" fmla="*/ 196152 h 1531834"/>
              <a:gd name="connsiteX286" fmla="*/ 5943203 w 9488164"/>
              <a:gd name="connsiteY286" fmla="*/ 223383 h 1531834"/>
              <a:gd name="connsiteX287" fmla="*/ 5922855 w 9488164"/>
              <a:gd name="connsiteY287" fmla="*/ 241844 h 1531834"/>
              <a:gd name="connsiteX288" fmla="*/ 3354205 w 9488164"/>
              <a:gd name="connsiteY288" fmla="*/ 233537 h 1531834"/>
              <a:gd name="connsiteX289" fmla="*/ 3334065 w 9488164"/>
              <a:gd name="connsiteY289" fmla="*/ 215768 h 1531834"/>
              <a:gd name="connsiteX290" fmla="*/ 3349429 w 9488164"/>
              <a:gd name="connsiteY290" fmla="*/ 187845 h 1531834"/>
              <a:gd name="connsiteX291" fmla="*/ 3450963 w 9488164"/>
              <a:gd name="connsiteY291" fmla="*/ 161537 h 1531834"/>
              <a:gd name="connsiteX292" fmla="*/ 3475879 w 9488164"/>
              <a:gd name="connsiteY292" fmla="*/ 178845 h 1531834"/>
              <a:gd name="connsiteX293" fmla="*/ 3460306 w 9488164"/>
              <a:gd name="connsiteY293" fmla="*/ 206537 h 1531834"/>
              <a:gd name="connsiteX294" fmla="*/ 3359396 w 9488164"/>
              <a:gd name="connsiteY294" fmla="*/ 232614 h 1531834"/>
              <a:gd name="connsiteX295" fmla="*/ 3354205 w 9488164"/>
              <a:gd name="connsiteY295" fmla="*/ 233537 h 1531834"/>
              <a:gd name="connsiteX296" fmla="*/ 5719165 w 9488164"/>
              <a:gd name="connsiteY296" fmla="*/ 197768 h 1531834"/>
              <a:gd name="connsiteX297" fmla="*/ 5715428 w 9488164"/>
              <a:gd name="connsiteY297" fmla="*/ 197306 h 1531834"/>
              <a:gd name="connsiteX298" fmla="*/ 5613479 w 9488164"/>
              <a:gd name="connsiteY298" fmla="*/ 177229 h 1531834"/>
              <a:gd name="connsiteX299" fmla="*/ 5596453 w 9488164"/>
              <a:gd name="connsiteY299" fmla="*/ 150691 h 1531834"/>
              <a:gd name="connsiteX300" fmla="*/ 5620331 w 9488164"/>
              <a:gd name="connsiteY300" fmla="*/ 131768 h 1531834"/>
              <a:gd name="connsiteX301" fmla="*/ 5722695 w 9488164"/>
              <a:gd name="connsiteY301" fmla="*/ 151845 h 1531834"/>
              <a:gd name="connsiteX302" fmla="*/ 5739306 w 9488164"/>
              <a:gd name="connsiteY302" fmla="*/ 178614 h 1531834"/>
              <a:gd name="connsiteX303" fmla="*/ 5719165 w 9488164"/>
              <a:gd name="connsiteY303" fmla="*/ 197768 h 1531834"/>
              <a:gd name="connsiteX304" fmla="*/ 3556857 w 9488164"/>
              <a:gd name="connsiteY304" fmla="*/ 182537 h 1531834"/>
              <a:gd name="connsiteX305" fmla="*/ 3536509 w 9488164"/>
              <a:gd name="connsiteY305" fmla="*/ 164306 h 1531834"/>
              <a:gd name="connsiteX306" fmla="*/ 3552496 w 9488164"/>
              <a:gd name="connsiteY306" fmla="*/ 136845 h 1531834"/>
              <a:gd name="connsiteX307" fmla="*/ 3654445 w 9488164"/>
              <a:gd name="connsiteY307" fmla="*/ 113307 h 1531834"/>
              <a:gd name="connsiteX308" fmla="*/ 3678946 w 9488164"/>
              <a:gd name="connsiteY308" fmla="*/ 131307 h 1531834"/>
              <a:gd name="connsiteX309" fmla="*/ 3662750 w 9488164"/>
              <a:gd name="connsiteY309" fmla="*/ 158537 h 1531834"/>
              <a:gd name="connsiteX310" fmla="*/ 3561217 w 9488164"/>
              <a:gd name="connsiteY310" fmla="*/ 182076 h 1531834"/>
              <a:gd name="connsiteX311" fmla="*/ 3556857 w 9488164"/>
              <a:gd name="connsiteY311" fmla="*/ 182537 h 1531834"/>
              <a:gd name="connsiteX312" fmla="*/ 5514645 w 9488164"/>
              <a:gd name="connsiteY312" fmla="*/ 158999 h 1531834"/>
              <a:gd name="connsiteX313" fmla="*/ 5511323 w 9488164"/>
              <a:gd name="connsiteY313" fmla="*/ 158768 h 1531834"/>
              <a:gd name="connsiteX314" fmla="*/ 5408959 w 9488164"/>
              <a:gd name="connsiteY314" fmla="*/ 141460 h 1531834"/>
              <a:gd name="connsiteX315" fmla="*/ 5391518 w 9488164"/>
              <a:gd name="connsiteY315" fmla="*/ 115384 h 1531834"/>
              <a:gd name="connsiteX316" fmla="*/ 5414980 w 9488164"/>
              <a:gd name="connsiteY316" fmla="*/ 95999 h 1531834"/>
              <a:gd name="connsiteX317" fmla="*/ 5517759 w 9488164"/>
              <a:gd name="connsiteY317" fmla="*/ 113538 h 1531834"/>
              <a:gd name="connsiteX318" fmla="*/ 5534993 w 9488164"/>
              <a:gd name="connsiteY318" fmla="*/ 139845 h 1531834"/>
              <a:gd name="connsiteX319" fmla="*/ 5514645 w 9488164"/>
              <a:gd name="connsiteY319" fmla="*/ 158999 h 1531834"/>
              <a:gd name="connsiteX320" fmla="*/ 3760546 w 9488164"/>
              <a:gd name="connsiteY320" fmla="*/ 136845 h 1531834"/>
              <a:gd name="connsiteX321" fmla="*/ 3740198 w 9488164"/>
              <a:gd name="connsiteY321" fmla="*/ 117922 h 1531834"/>
              <a:gd name="connsiteX322" fmla="*/ 3756809 w 9488164"/>
              <a:gd name="connsiteY322" fmla="*/ 90922 h 1531834"/>
              <a:gd name="connsiteX323" fmla="*/ 3859380 w 9488164"/>
              <a:gd name="connsiteY323" fmla="*/ 70615 h 1531834"/>
              <a:gd name="connsiteX324" fmla="*/ 3883259 w 9488164"/>
              <a:gd name="connsiteY324" fmla="*/ 89538 h 1531834"/>
              <a:gd name="connsiteX325" fmla="*/ 3866232 w 9488164"/>
              <a:gd name="connsiteY325" fmla="*/ 116076 h 1531834"/>
              <a:gd name="connsiteX326" fmla="*/ 3764284 w 9488164"/>
              <a:gd name="connsiteY326" fmla="*/ 136384 h 1531834"/>
              <a:gd name="connsiteX327" fmla="*/ 3760546 w 9488164"/>
              <a:gd name="connsiteY327" fmla="*/ 136845 h 1531834"/>
              <a:gd name="connsiteX328" fmla="*/ 5309294 w 9488164"/>
              <a:gd name="connsiteY328" fmla="*/ 125307 h 1531834"/>
              <a:gd name="connsiteX329" fmla="*/ 5306387 w 9488164"/>
              <a:gd name="connsiteY329" fmla="*/ 125076 h 1531834"/>
              <a:gd name="connsiteX330" fmla="*/ 5203816 w 9488164"/>
              <a:gd name="connsiteY330" fmla="*/ 110076 h 1531834"/>
              <a:gd name="connsiteX331" fmla="*/ 5185752 w 9488164"/>
              <a:gd name="connsiteY331" fmla="*/ 84230 h 1531834"/>
              <a:gd name="connsiteX332" fmla="*/ 5209007 w 9488164"/>
              <a:gd name="connsiteY332" fmla="*/ 64153 h 1531834"/>
              <a:gd name="connsiteX333" fmla="*/ 5312201 w 9488164"/>
              <a:gd name="connsiteY333" fmla="*/ 79153 h 1531834"/>
              <a:gd name="connsiteX334" fmla="*/ 5330058 w 9488164"/>
              <a:gd name="connsiteY334" fmla="*/ 105230 h 1531834"/>
              <a:gd name="connsiteX335" fmla="*/ 5309294 w 9488164"/>
              <a:gd name="connsiteY335" fmla="*/ 125307 h 1531834"/>
              <a:gd name="connsiteX336" fmla="*/ 3965482 w 9488164"/>
              <a:gd name="connsiteY336" fmla="*/ 98307 h 1531834"/>
              <a:gd name="connsiteX337" fmla="*/ 3944926 w 9488164"/>
              <a:gd name="connsiteY337" fmla="*/ 78692 h 1531834"/>
              <a:gd name="connsiteX338" fmla="*/ 3962367 w 9488164"/>
              <a:gd name="connsiteY338" fmla="*/ 52384 h 1531834"/>
              <a:gd name="connsiteX339" fmla="*/ 4065769 w 9488164"/>
              <a:gd name="connsiteY339" fmla="*/ 36000 h 1531834"/>
              <a:gd name="connsiteX340" fmla="*/ 4089024 w 9488164"/>
              <a:gd name="connsiteY340" fmla="*/ 55846 h 1531834"/>
              <a:gd name="connsiteX341" fmla="*/ 4071168 w 9488164"/>
              <a:gd name="connsiteY341" fmla="*/ 81692 h 1531834"/>
              <a:gd name="connsiteX342" fmla="*/ 3968596 w 9488164"/>
              <a:gd name="connsiteY342" fmla="*/ 97845 h 1531834"/>
              <a:gd name="connsiteX343" fmla="*/ 3965482 w 9488164"/>
              <a:gd name="connsiteY343" fmla="*/ 98307 h 1531834"/>
              <a:gd name="connsiteX344" fmla="*/ 5103320 w 9488164"/>
              <a:gd name="connsiteY344" fmla="*/ 96692 h 1531834"/>
              <a:gd name="connsiteX345" fmla="*/ 5100829 w 9488164"/>
              <a:gd name="connsiteY345" fmla="*/ 96461 h 1531834"/>
              <a:gd name="connsiteX346" fmla="*/ 4997842 w 9488164"/>
              <a:gd name="connsiteY346" fmla="*/ 83999 h 1531834"/>
              <a:gd name="connsiteX347" fmla="*/ 4979363 w 9488164"/>
              <a:gd name="connsiteY347" fmla="*/ 58615 h 1531834"/>
              <a:gd name="connsiteX348" fmla="*/ 5002202 w 9488164"/>
              <a:gd name="connsiteY348" fmla="*/ 38077 h 1531834"/>
              <a:gd name="connsiteX349" fmla="*/ 5105604 w 9488164"/>
              <a:gd name="connsiteY349" fmla="*/ 50538 h 1531834"/>
              <a:gd name="connsiteX350" fmla="*/ 5123876 w 9488164"/>
              <a:gd name="connsiteY350" fmla="*/ 76153 h 1531834"/>
              <a:gd name="connsiteX351" fmla="*/ 5103320 w 9488164"/>
              <a:gd name="connsiteY351" fmla="*/ 96692 h 1531834"/>
              <a:gd name="connsiteX352" fmla="*/ 4896931 w 9488164"/>
              <a:gd name="connsiteY352" fmla="*/ 72923 h 1531834"/>
              <a:gd name="connsiteX353" fmla="*/ 4895063 w 9488164"/>
              <a:gd name="connsiteY353" fmla="*/ 72923 h 1531834"/>
              <a:gd name="connsiteX354" fmla="*/ 4791868 w 9488164"/>
              <a:gd name="connsiteY354" fmla="*/ 62769 h 1531834"/>
              <a:gd name="connsiteX355" fmla="*/ 4772973 w 9488164"/>
              <a:gd name="connsiteY355" fmla="*/ 37846 h 1531834"/>
              <a:gd name="connsiteX356" fmla="*/ 4795398 w 9488164"/>
              <a:gd name="connsiteY356" fmla="*/ 16846 h 1531834"/>
              <a:gd name="connsiteX357" fmla="*/ 4899008 w 9488164"/>
              <a:gd name="connsiteY357" fmla="*/ 27000 h 1531834"/>
              <a:gd name="connsiteX358" fmla="*/ 4917695 w 9488164"/>
              <a:gd name="connsiteY358" fmla="*/ 52153 h 1531834"/>
              <a:gd name="connsiteX359" fmla="*/ 4896931 w 9488164"/>
              <a:gd name="connsiteY359" fmla="*/ 72923 h 1531834"/>
              <a:gd name="connsiteX360" fmla="*/ 4171663 w 9488164"/>
              <a:gd name="connsiteY360" fmla="*/ 68307 h 1531834"/>
              <a:gd name="connsiteX361" fmla="*/ 4151107 w 9488164"/>
              <a:gd name="connsiteY361" fmla="*/ 47769 h 1531834"/>
              <a:gd name="connsiteX362" fmla="*/ 4169587 w 9488164"/>
              <a:gd name="connsiteY362" fmla="*/ 22384 h 1531834"/>
              <a:gd name="connsiteX363" fmla="*/ 4273612 w 9488164"/>
              <a:gd name="connsiteY363" fmla="*/ 11308 h 1531834"/>
              <a:gd name="connsiteX364" fmla="*/ 4296036 w 9488164"/>
              <a:gd name="connsiteY364" fmla="*/ 32538 h 1531834"/>
              <a:gd name="connsiteX365" fmla="*/ 4276934 w 9488164"/>
              <a:gd name="connsiteY365" fmla="*/ 57461 h 1531834"/>
              <a:gd name="connsiteX366" fmla="*/ 4173947 w 9488164"/>
              <a:gd name="connsiteY366" fmla="*/ 68307 h 1531834"/>
              <a:gd name="connsiteX367" fmla="*/ 4171663 w 9488164"/>
              <a:gd name="connsiteY367" fmla="*/ 68307 h 1531834"/>
              <a:gd name="connsiteX368" fmla="*/ 4690127 w 9488164"/>
              <a:gd name="connsiteY368" fmla="*/ 53538 h 1531834"/>
              <a:gd name="connsiteX369" fmla="*/ 4688466 w 9488164"/>
              <a:gd name="connsiteY369" fmla="*/ 53538 h 1531834"/>
              <a:gd name="connsiteX370" fmla="*/ 4663135 w 9488164"/>
              <a:gd name="connsiteY370" fmla="*/ 51461 h 1531834"/>
              <a:gd name="connsiteX371" fmla="*/ 4585687 w 9488164"/>
              <a:gd name="connsiteY371" fmla="*/ 47077 h 1531834"/>
              <a:gd name="connsiteX372" fmla="*/ 4565547 w 9488164"/>
              <a:gd name="connsiteY372" fmla="*/ 23308 h 1531834"/>
              <a:gd name="connsiteX373" fmla="*/ 4586310 w 9488164"/>
              <a:gd name="connsiteY373" fmla="*/ 923 h 1531834"/>
              <a:gd name="connsiteX374" fmla="*/ 4586933 w 9488164"/>
              <a:gd name="connsiteY374" fmla="*/ 923 h 1531834"/>
              <a:gd name="connsiteX375" fmla="*/ 4666042 w 9488164"/>
              <a:gd name="connsiteY375" fmla="*/ 5308 h 1531834"/>
              <a:gd name="connsiteX376" fmla="*/ 4691373 w 9488164"/>
              <a:gd name="connsiteY376" fmla="*/ 7385 h 1531834"/>
              <a:gd name="connsiteX377" fmla="*/ 4710476 w 9488164"/>
              <a:gd name="connsiteY377" fmla="*/ 32077 h 1531834"/>
              <a:gd name="connsiteX378" fmla="*/ 4690127 w 9488164"/>
              <a:gd name="connsiteY378" fmla="*/ 53538 h 1531834"/>
              <a:gd name="connsiteX379" fmla="*/ 4378675 w 9488164"/>
              <a:gd name="connsiteY379" fmla="*/ 49846 h 1531834"/>
              <a:gd name="connsiteX380" fmla="*/ 4357912 w 9488164"/>
              <a:gd name="connsiteY380" fmla="*/ 27923 h 1531834"/>
              <a:gd name="connsiteX381" fmla="*/ 4377637 w 9488164"/>
              <a:gd name="connsiteY381" fmla="*/ 3692 h 1531834"/>
              <a:gd name="connsiteX382" fmla="*/ 4482285 w 9488164"/>
              <a:gd name="connsiteY382" fmla="*/ 0 h 1531834"/>
              <a:gd name="connsiteX383" fmla="*/ 4482493 w 9488164"/>
              <a:gd name="connsiteY383" fmla="*/ 0 h 1531834"/>
              <a:gd name="connsiteX384" fmla="*/ 4503256 w 9488164"/>
              <a:gd name="connsiteY384" fmla="*/ 22846 h 1531834"/>
              <a:gd name="connsiteX385" fmla="*/ 4482700 w 9488164"/>
              <a:gd name="connsiteY385" fmla="*/ 46153 h 1531834"/>
              <a:gd name="connsiteX386" fmla="*/ 4379713 w 9488164"/>
              <a:gd name="connsiteY386" fmla="*/ 49846 h 1531834"/>
              <a:gd name="connsiteX387" fmla="*/ 4378675 w 9488164"/>
              <a:gd name="connsiteY387" fmla="*/ 49846 h 153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</a:cxnLst>
            <a:rect l="l" t="t" r="r" b="b"/>
            <a:pathLst>
              <a:path w="9488164" h="1531834">
                <a:moveTo>
                  <a:pt x="20836" y="1531834"/>
                </a:moveTo>
                <a:cubicBezTo>
                  <a:pt x="12946" y="1531834"/>
                  <a:pt x="5264" y="1526757"/>
                  <a:pt x="1734" y="1517988"/>
                </a:cubicBezTo>
                <a:cubicBezTo>
                  <a:pt x="-2834" y="1506450"/>
                  <a:pt x="1942" y="1492604"/>
                  <a:pt x="12323" y="1487527"/>
                </a:cubicBezTo>
                <a:cubicBezTo>
                  <a:pt x="12323" y="1487527"/>
                  <a:pt x="46375" y="1470912"/>
                  <a:pt x="108873" y="1440912"/>
                </a:cubicBezTo>
                <a:cubicBezTo>
                  <a:pt x="119463" y="1435835"/>
                  <a:pt x="131713" y="1441373"/>
                  <a:pt x="136074" y="1452912"/>
                </a:cubicBezTo>
                <a:cubicBezTo>
                  <a:pt x="140642" y="1464681"/>
                  <a:pt x="135658" y="1478065"/>
                  <a:pt x="125277" y="1483142"/>
                </a:cubicBezTo>
                <a:cubicBezTo>
                  <a:pt x="62986" y="1512911"/>
                  <a:pt x="29349" y="1529527"/>
                  <a:pt x="29142" y="1529527"/>
                </a:cubicBezTo>
                <a:cubicBezTo>
                  <a:pt x="26442" y="1531142"/>
                  <a:pt x="23743" y="1531834"/>
                  <a:pt x="20836" y="1531834"/>
                </a:cubicBezTo>
                <a:close/>
                <a:moveTo>
                  <a:pt x="9467388" y="1523065"/>
                </a:moveTo>
                <a:cubicBezTo>
                  <a:pt x="9466350" y="1523065"/>
                  <a:pt x="9465311" y="1523065"/>
                  <a:pt x="9464481" y="1522834"/>
                </a:cubicBezTo>
                <a:cubicBezTo>
                  <a:pt x="9430222" y="1517296"/>
                  <a:pt x="9395546" y="1511065"/>
                  <a:pt x="9361287" y="1504373"/>
                </a:cubicBezTo>
                <a:cubicBezTo>
                  <a:pt x="9350074" y="1502065"/>
                  <a:pt x="9342392" y="1490296"/>
                  <a:pt x="9344468" y="1477604"/>
                </a:cubicBezTo>
                <a:cubicBezTo>
                  <a:pt x="9346337" y="1465142"/>
                  <a:pt x="9357342" y="1456604"/>
                  <a:pt x="9368554" y="1458912"/>
                </a:cubicBezTo>
                <a:cubicBezTo>
                  <a:pt x="9402191" y="1465604"/>
                  <a:pt x="9436450" y="1471604"/>
                  <a:pt x="9470295" y="1477142"/>
                </a:cubicBezTo>
                <a:cubicBezTo>
                  <a:pt x="9481715" y="1478988"/>
                  <a:pt x="9489605" y="1490758"/>
                  <a:pt x="9487944" y="1503219"/>
                </a:cubicBezTo>
                <a:cubicBezTo>
                  <a:pt x="9486490" y="1514757"/>
                  <a:pt x="9477562" y="1523065"/>
                  <a:pt x="9467388" y="1523065"/>
                </a:cubicBezTo>
                <a:close/>
                <a:moveTo>
                  <a:pt x="9263075" y="1482912"/>
                </a:moveTo>
                <a:cubicBezTo>
                  <a:pt x="9261622" y="1482912"/>
                  <a:pt x="9260169" y="1482681"/>
                  <a:pt x="9258715" y="1482450"/>
                </a:cubicBezTo>
                <a:cubicBezTo>
                  <a:pt x="9225078" y="1474604"/>
                  <a:pt x="9190819" y="1466065"/>
                  <a:pt x="9157181" y="1457296"/>
                </a:cubicBezTo>
                <a:cubicBezTo>
                  <a:pt x="9145969" y="1454296"/>
                  <a:pt x="9139117" y="1441835"/>
                  <a:pt x="9141817" y="1429604"/>
                </a:cubicBezTo>
                <a:cubicBezTo>
                  <a:pt x="9144516" y="1417374"/>
                  <a:pt x="9155728" y="1409528"/>
                  <a:pt x="9166733" y="1412527"/>
                </a:cubicBezTo>
                <a:cubicBezTo>
                  <a:pt x="9199954" y="1421297"/>
                  <a:pt x="9233799" y="1429604"/>
                  <a:pt x="9267228" y="1437450"/>
                </a:cubicBezTo>
                <a:cubicBezTo>
                  <a:pt x="9278440" y="1439989"/>
                  <a:pt x="9285707" y="1452219"/>
                  <a:pt x="9283424" y="1464681"/>
                </a:cubicBezTo>
                <a:cubicBezTo>
                  <a:pt x="9281347" y="1475527"/>
                  <a:pt x="9272626" y="1482912"/>
                  <a:pt x="9263075" y="1482912"/>
                </a:cubicBezTo>
                <a:close/>
                <a:moveTo>
                  <a:pt x="213106" y="1439989"/>
                </a:moveTo>
                <a:cubicBezTo>
                  <a:pt x="205008" y="1439989"/>
                  <a:pt x="197326" y="1434681"/>
                  <a:pt x="194004" y="1425912"/>
                </a:cubicBezTo>
                <a:cubicBezTo>
                  <a:pt x="189436" y="1414143"/>
                  <a:pt x="194419" y="1400528"/>
                  <a:pt x="205008" y="1395681"/>
                </a:cubicBezTo>
                <a:cubicBezTo>
                  <a:pt x="234077" y="1382066"/>
                  <a:pt x="266261" y="1366836"/>
                  <a:pt x="301143" y="1350682"/>
                </a:cubicBezTo>
                <a:cubicBezTo>
                  <a:pt x="311733" y="1345836"/>
                  <a:pt x="323776" y="1351374"/>
                  <a:pt x="328343" y="1363143"/>
                </a:cubicBezTo>
                <a:cubicBezTo>
                  <a:pt x="332704" y="1374912"/>
                  <a:pt x="327721" y="1388297"/>
                  <a:pt x="317131" y="1393374"/>
                </a:cubicBezTo>
                <a:cubicBezTo>
                  <a:pt x="282249" y="1409528"/>
                  <a:pt x="250273" y="1424527"/>
                  <a:pt x="221204" y="1438373"/>
                </a:cubicBezTo>
                <a:cubicBezTo>
                  <a:pt x="218505" y="1439296"/>
                  <a:pt x="215805" y="1439989"/>
                  <a:pt x="213106" y="1439989"/>
                </a:cubicBezTo>
                <a:close/>
                <a:moveTo>
                  <a:pt x="9061670" y="1429835"/>
                </a:moveTo>
                <a:cubicBezTo>
                  <a:pt x="9060008" y="1429835"/>
                  <a:pt x="9058140" y="1429604"/>
                  <a:pt x="9056271" y="1429143"/>
                </a:cubicBezTo>
                <a:cubicBezTo>
                  <a:pt x="9022634" y="1419220"/>
                  <a:pt x="8989205" y="1408835"/>
                  <a:pt x="8955776" y="1397989"/>
                </a:cubicBezTo>
                <a:cubicBezTo>
                  <a:pt x="8944771" y="1394528"/>
                  <a:pt x="8938542" y="1381605"/>
                  <a:pt x="8941657" y="1369374"/>
                </a:cubicBezTo>
                <a:cubicBezTo>
                  <a:pt x="8944771" y="1357143"/>
                  <a:pt x="8956399" y="1349989"/>
                  <a:pt x="8967403" y="1353682"/>
                </a:cubicBezTo>
                <a:cubicBezTo>
                  <a:pt x="9000625" y="1364297"/>
                  <a:pt x="9033639" y="1374682"/>
                  <a:pt x="9066861" y="1384374"/>
                </a:cubicBezTo>
                <a:cubicBezTo>
                  <a:pt x="9077865" y="1387605"/>
                  <a:pt x="9084509" y="1400297"/>
                  <a:pt x="9081603" y="1412527"/>
                </a:cubicBezTo>
                <a:cubicBezTo>
                  <a:pt x="9079111" y="1423143"/>
                  <a:pt x="9070805" y="1429835"/>
                  <a:pt x="9061670" y="1429835"/>
                </a:cubicBezTo>
                <a:close/>
                <a:moveTo>
                  <a:pt x="8862132" y="1365451"/>
                </a:moveTo>
                <a:cubicBezTo>
                  <a:pt x="8860056" y="1365451"/>
                  <a:pt x="8857980" y="1365220"/>
                  <a:pt x="8855904" y="1364297"/>
                </a:cubicBezTo>
                <a:cubicBezTo>
                  <a:pt x="8822890" y="1352759"/>
                  <a:pt x="8789875" y="1340759"/>
                  <a:pt x="8756861" y="1328528"/>
                </a:cubicBezTo>
                <a:cubicBezTo>
                  <a:pt x="8746065" y="1324374"/>
                  <a:pt x="8740251" y="1311451"/>
                  <a:pt x="8743780" y="1299221"/>
                </a:cubicBezTo>
                <a:cubicBezTo>
                  <a:pt x="8747518" y="1287221"/>
                  <a:pt x="8759146" y="1280759"/>
                  <a:pt x="8770150" y="1284682"/>
                </a:cubicBezTo>
                <a:cubicBezTo>
                  <a:pt x="8802956" y="1296913"/>
                  <a:pt x="8835555" y="1308913"/>
                  <a:pt x="8868361" y="1320220"/>
                </a:cubicBezTo>
                <a:cubicBezTo>
                  <a:pt x="8879366" y="1324144"/>
                  <a:pt x="8885387" y="1337066"/>
                  <a:pt x="8881858" y="1349066"/>
                </a:cubicBezTo>
                <a:cubicBezTo>
                  <a:pt x="8879159" y="1358989"/>
                  <a:pt x="8871061" y="1365451"/>
                  <a:pt x="8862132" y="1365451"/>
                </a:cubicBezTo>
                <a:close/>
                <a:moveTo>
                  <a:pt x="405168" y="1350451"/>
                </a:moveTo>
                <a:cubicBezTo>
                  <a:pt x="397071" y="1350451"/>
                  <a:pt x="389180" y="1345143"/>
                  <a:pt x="386066" y="1336143"/>
                </a:cubicBezTo>
                <a:cubicBezTo>
                  <a:pt x="381706" y="1324374"/>
                  <a:pt x="386689" y="1310759"/>
                  <a:pt x="397278" y="1305913"/>
                </a:cubicBezTo>
                <a:cubicBezTo>
                  <a:pt x="427801" y="1291836"/>
                  <a:pt x="459984" y="1277067"/>
                  <a:pt x="493621" y="1261836"/>
                </a:cubicBezTo>
                <a:cubicBezTo>
                  <a:pt x="504210" y="1256990"/>
                  <a:pt x="516461" y="1262759"/>
                  <a:pt x="520613" y="1274529"/>
                </a:cubicBezTo>
                <a:cubicBezTo>
                  <a:pt x="524974" y="1286298"/>
                  <a:pt x="519783" y="1299682"/>
                  <a:pt x="509193" y="1304528"/>
                </a:cubicBezTo>
                <a:cubicBezTo>
                  <a:pt x="475557" y="1319759"/>
                  <a:pt x="443581" y="1334528"/>
                  <a:pt x="413058" y="1348605"/>
                </a:cubicBezTo>
                <a:cubicBezTo>
                  <a:pt x="410567" y="1349989"/>
                  <a:pt x="407868" y="1350451"/>
                  <a:pt x="405168" y="1350451"/>
                </a:cubicBezTo>
                <a:close/>
                <a:moveTo>
                  <a:pt x="8665502" y="1291836"/>
                </a:moveTo>
                <a:cubicBezTo>
                  <a:pt x="8663219" y="1291836"/>
                  <a:pt x="8660934" y="1291375"/>
                  <a:pt x="8658651" y="1290451"/>
                </a:cubicBezTo>
                <a:cubicBezTo>
                  <a:pt x="8626052" y="1277529"/>
                  <a:pt x="8593453" y="1264375"/>
                  <a:pt x="8560854" y="1250990"/>
                </a:cubicBezTo>
                <a:cubicBezTo>
                  <a:pt x="8550057" y="1246606"/>
                  <a:pt x="8544659" y="1233221"/>
                  <a:pt x="8548604" y="1221221"/>
                </a:cubicBezTo>
                <a:cubicBezTo>
                  <a:pt x="8552549" y="1209221"/>
                  <a:pt x="8564592" y="1203221"/>
                  <a:pt x="8575389" y="1207606"/>
                </a:cubicBezTo>
                <a:cubicBezTo>
                  <a:pt x="8607988" y="1220991"/>
                  <a:pt x="8640379" y="1234144"/>
                  <a:pt x="8672562" y="1246836"/>
                </a:cubicBezTo>
                <a:cubicBezTo>
                  <a:pt x="8683359" y="1250990"/>
                  <a:pt x="8688965" y="1264375"/>
                  <a:pt x="8685228" y="1276375"/>
                </a:cubicBezTo>
                <a:cubicBezTo>
                  <a:pt x="8682113" y="1286067"/>
                  <a:pt x="8674015" y="1291836"/>
                  <a:pt x="8665502" y="1291836"/>
                </a:cubicBezTo>
                <a:close/>
                <a:moveTo>
                  <a:pt x="597853" y="1262759"/>
                </a:moveTo>
                <a:cubicBezTo>
                  <a:pt x="589548" y="1262759"/>
                  <a:pt x="581866" y="1257221"/>
                  <a:pt x="578543" y="1248452"/>
                </a:cubicBezTo>
                <a:cubicBezTo>
                  <a:pt x="574183" y="1236683"/>
                  <a:pt x="579374" y="1223067"/>
                  <a:pt x="589963" y="1218452"/>
                </a:cubicBezTo>
                <a:cubicBezTo>
                  <a:pt x="621109" y="1204375"/>
                  <a:pt x="653292" y="1190068"/>
                  <a:pt x="686513" y="1175068"/>
                </a:cubicBezTo>
                <a:cubicBezTo>
                  <a:pt x="697103" y="1170452"/>
                  <a:pt x="709146" y="1175991"/>
                  <a:pt x="713506" y="1187760"/>
                </a:cubicBezTo>
                <a:cubicBezTo>
                  <a:pt x="717866" y="1199529"/>
                  <a:pt x="712675" y="1213144"/>
                  <a:pt x="701878" y="1217760"/>
                </a:cubicBezTo>
                <a:cubicBezTo>
                  <a:pt x="668864" y="1232529"/>
                  <a:pt x="636681" y="1246836"/>
                  <a:pt x="605536" y="1260913"/>
                </a:cubicBezTo>
                <a:cubicBezTo>
                  <a:pt x="603044" y="1262298"/>
                  <a:pt x="600345" y="1262759"/>
                  <a:pt x="597853" y="1262759"/>
                </a:cubicBezTo>
                <a:close/>
                <a:moveTo>
                  <a:pt x="8470949" y="1211760"/>
                </a:moveTo>
                <a:cubicBezTo>
                  <a:pt x="8468457" y="1211760"/>
                  <a:pt x="8465966" y="1211298"/>
                  <a:pt x="8463473" y="1210144"/>
                </a:cubicBezTo>
                <a:cubicBezTo>
                  <a:pt x="8431290" y="1196298"/>
                  <a:pt x="8399107" y="1182452"/>
                  <a:pt x="8366716" y="1168145"/>
                </a:cubicBezTo>
                <a:cubicBezTo>
                  <a:pt x="8356127" y="1163529"/>
                  <a:pt x="8350728" y="1150145"/>
                  <a:pt x="8355089" y="1138145"/>
                </a:cubicBezTo>
                <a:cubicBezTo>
                  <a:pt x="8359241" y="1126376"/>
                  <a:pt x="8371284" y="1120607"/>
                  <a:pt x="8382081" y="1125222"/>
                </a:cubicBezTo>
                <a:cubicBezTo>
                  <a:pt x="8414472" y="1139299"/>
                  <a:pt x="8446448" y="1153376"/>
                  <a:pt x="8478631" y="1166991"/>
                </a:cubicBezTo>
                <a:cubicBezTo>
                  <a:pt x="8489428" y="1171606"/>
                  <a:pt x="8494619" y="1184991"/>
                  <a:pt x="8490466" y="1196760"/>
                </a:cubicBezTo>
                <a:cubicBezTo>
                  <a:pt x="8487144" y="1206221"/>
                  <a:pt x="8479254" y="1211760"/>
                  <a:pt x="8470949" y="1211760"/>
                </a:cubicBezTo>
                <a:close/>
                <a:moveTo>
                  <a:pt x="790954" y="1176683"/>
                </a:moveTo>
                <a:cubicBezTo>
                  <a:pt x="782648" y="1176683"/>
                  <a:pt x="774966" y="1171145"/>
                  <a:pt x="771644" y="1162145"/>
                </a:cubicBezTo>
                <a:cubicBezTo>
                  <a:pt x="767491" y="1150376"/>
                  <a:pt x="772682" y="1136991"/>
                  <a:pt x="783271" y="1132145"/>
                </a:cubicBezTo>
                <a:cubicBezTo>
                  <a:pt x="814832" y="1118299"/>
                  <a:pt x="847015" y="1103991"/>
                  <a:pt x="880029" y="1089684"/>
                </a:cubicBezTo>
                <a:cubicBezTo>
                  <a:pt x="890826" y="1085069"/>
                  <a:pt x="902661" y="1090838"/>
                  <a:pt x="907022" y="1102607"/>
                </a:cubicBezTo>
                <a:cubicBezTo>
                  <a:pt x="911174" y="1114376"/>
                  <a:pt x="905983" y="1127760"/>
                  <a:pt x="895394" y="1132607"/>
                </a:cubicBezTo>
                <a:cubicBezTo>
                  <a:pt x="862380" y="1146914"/>
                  <a:pt x="830197" y="1161222"/>
                  <a:pt x="798844" y="1175068"/>
                </a:cubicBezTo>
                <a:cubicBezTo>
                  <a:pt x="796145" y="1175991"/>
                  <a:pt x="793445" y="1176683"/>
                  <a:pt x="790954" y="1176683"/>
                </a:cubicBezTo>
                <a:close/>
                <a:moveTo>
                  <a:pt x="8277849" y="1127068"/>
                </a:moveTo>
                <a:cubicBezTo>
                  <a:pt x="8275149" y="1127068"/>
                  <a:pt x="8272658" y="1126607"/>
                  <a:pt x="8270166" y="1125453"/>
                </a:cubicBezTo>
                <a:cubicBezTo>
                  <a:pt x="8238190" y="1111145"/>
                  <a:pt x="8206215" y="1096607"/>
                  <a:pt x="8174031" y="1082069"/>
                </a:cubicBezTo>
                <a:cubicBezTo>
                  <a:pt x="8163442" y="1077222"/>
                  <a:pt x="8158251" y="1063838"/>
                  <a:pt x="8162611" y="1052069"/>
                </a:cubicBezTo>
                <a:cubicBezTo>
                  <a:pt x="8166971" y="1040300"/>
                  <a:pt x="8179222" y="1034761"/>
                  <a:pt x="8189604" y="1039377"/>
                </a:cubicBezTo>
                <a:cubicBezTo>
                  <a:pt x="8221787" y="1053915"/>
                  <a:pt x="8253763" y="1068453"/>
                  <a:pt x="8285738" y="1082761"/>
                </a:cubicBezTo>
                <a:cubicBezTo>
                  <a:pt x="8296328" y="1087607"/>
                  <a:pt x="8301519" y="1100991"/>
                  <a:pt x="8297159" y="1112761"/>
                </a:cubicBezTo>
                <a:cubicBezTo>
                  <a:pt x="8293836" y="1121761"/>
                  <a:pt x="8286154" y="1127068"/>
                  <a:pt x="8277849" y="1127068"/>
                </a:cubicBezTo>
                <a:close/>
                <a:moveTo>
                  <a:pt x="984469" y="1091992"/>
                </a:moveTo>
                <a:cubicBezTo>
                  <a:pt x="976164" y="1091992"/>
                  <a:pt x="968274" y="1086453"/>
                  <a:pt x="965159" y="1077222"/>
                </a:cubicBezTo>
                <a:cubicBezTo>
                  <a:pt x="961007" y="1065453"/>
                  <a:pt x="966197" y="1052069"/>
                  <a:pt x="976994" y="1047453"/>
                </a:cubicBezTo>
                <a:cubicBezTo>
                  <a:pt x="1008763" y="1033607"/>
                  <a:pt x="1041154" y="1019761"/>
                  <a:pt x="1073960" y="1005685"/>
                </a:cubicBezTo>
                <a:cubicBezTo>
                  <a:pt x="1084757" y="1001069"/>
                  <a:pt x="1096592" y="1007069"/>
                  <a:pt x="1100745" y="1019069"/>
                </a:cubicBezTo>
                <a:cubicBezTo>
                  <a:pt x="1104898" y="1030838"/>
                  <a:pt x="1099499" y="1044223"/>
                  <a:pt x="1088910" y="1048838"/>
                </a:cubicBezTo>
                <a:cubicBezTo>
                  <a:pt x="1056103" y="1062915"/>
                  <a:pt x="1023712" y="1076761"/>
                  <a:pt x="991944" y="1090376"/>
                </a:cubicBezTo>
                <a:cubicBezTo>
                  <a:pt x="989453" y="1091530"/>
                  <a:pt x="986961" y="1091992"/>
                  <a:pt x="984469" y="1091992"/>
                </a:cubicBezTo>
                <a:close/>
                <a:moveTo>
                  <a:pt x="8085787" y="1039838"/>
                </a:moveTo>
                <a:cubicBezTo>
                  <a:pt x="8083087" y="1039838"/>
                  <a:pt x="8080388" y="1039377"/>
                  <a:pt x="8077896" y="1037992"/>
                </a:cubicBezTo>
                <a:lnTo>
                  <a:pt x="7981969" y="993915"/>
                </a:lnTo>
                <a:cubicBezTo>
                  <a:pt x="7971380" y="989069"/>
                  <a:pt x="7966397" y="975454"/>
                  <a:pt x="7970757" y="963685"/>
                </a:cubicBezTo>
                <a:cubicBezTo>
                  <a:pt x="7975117" y="951916"/>
                  <a:pt x="7987367" y="946377"/>
                  <a:pt x="7997957" y="951223"/>
                </a:cubicBezTo>
                <a:lnTo>
                  <a:pt x="8093884" y="995300"/>
                </a:lnTo>
                <a:cubicBezTo>
                  <a:pt x="8104474" y="1000146"/>
                  <a:pt x="8109457" y="1013531"/>
                  <a:pt x="8105097" y="1025530"/>
                </a:cubicBezTo>
                <a:cubicBezTo>
                  <a:pt x="8101774" y="1034530"/>
                  <a:pt x="8093884" y="1039838"/>
                  <a:pt x="8085787" y="1039838"/>
                </a:cubicBezTo>
                <a:close/>
                <a:moveTo>
                  <a:pt x="1178608" y="1009146"/>
                </a:moveTo>
                <a:cubicBezTo>
                  <a:pt x="1170303" y="1009146"/>
                  <a:pt x="1162412" y="1003377"/>
                  <a:pt x="1159298" y="994377"/>
                </a:cubicBezTo>
                <a:cubicBezTo>
                  <a:pt x="1155145" y="982377"/>
                  <a:pt x="1160544" y="969223"/>
                  <a:pt x="1171341" y="964608"/>
                </a:cubicBezTo>
                <a:cubicBezTo>
                  <a:pt x="1203316" y="950993"/>
                  <a:pt x="1235707" y="937377"/>
                  <a:pt x="1268721" y="923762"/>
                </a:cubicBezTo>
                <a:cubicBezTo>
                  <a:pt x="1279518" y="919147"/>
                  <a:pt x="1291354" y="925377"/>
                  <a:pt x="1295506" y="937147"/>
                </a:cubicBezTo>
                <a:cubicBezTo>
                  <a:pt x="1299451" y="949146"/>
                  <a:pt x="1294053" y="962300"/>
                  <a:pt x="1283463" y="966916"/>
                </a:cubicBezTo>
                <a:cubicBezTo>
                  <a:pt x="1250657" y="980531"/>
                  <a:pt x="1218266" y="994377"/>
                  <a:pt x="1186290" y="1007761"/>
                </a:cubicBezTo>
                <a:cubicBezTo>
                  <a:pt x="1183384" y="1008684"/>
                  <a:pt x="1180892" y="1009146"/>
                  <a:pt x="1178608" y="1009146"/>
                </a:cubicBezTo>
                <a:close/>
                <a:moveTo>
                  <a:pt x="7893932" y="951685"/>
                </a:moveTo>
                <a:cubicBezTo>
                  <a:pt x="7891232" y="951685"/>
                  <a:pt x="7888534" y="951223"/>
                  <a:pt x="7886041" y="949839"/>
                </a:cubicBezTo>
                <a:cubicBezTo>
                  <a:pt x="7854273" y="935300"/>
                  <a:pt x="7822298" y="920531"/>
                  <a:pt x="7790114" y="905993"/>
                </a:cubicBezTo>
                <a:cubicBezTo>
                  <a:pt x="7779525" y="901147"/>
                  <a:pt x="7774542" y="887762"/>
                  <a:pt x="7778902" y="875993"/>
                </a:cubicBezTo>
                <a:cubicBezTo>
                  <a:pt x="7783263" y="864224"/>
                  <a:pt x="7795305" y="858455"/>
                  <a:pt x="7805895" y="863301"/>
                </a:cubicBezTo>
                <a:cubicBezTo>
                  <a:pt x="7838078" y="878070"/>
                  <a:pt x="7870054" y="892608"/>
                  <a:pt x="7901822" y="907147"/>
                </a:cubicBezTo>
                <a:cubicBezTo>
                  <a:pt x="7912411" y="911993"/>
                  <a:pt x="7917395" y="925608"/>
                  <a:pt x="7913034" y="937377"/>
                </a:cubicBezTo>
                <a:cubicBezTo>
                  <a:pt x="7909920" y="946377"/>
                  <a:pt x="7902030" y="951685"/>
                  <a:pt x="7893932" y="951685"/>
                </a:cubicBezTo>
                <a:close/>
                <a:moveTo>
                  <a:pt x="1373162" y="927685"/>
                </a:moveTo>
                <a:cubicBezTo>
                  <a:pt x="1364649" y="927685"/>
                  <a:pt x="1356758" y="921916"/>
                  <a:pt x="1353644" y="912685"/>
                </a:cubicBezTo>
                <a:cubicBezTo>
                  <a:pt x="1349699" y="900685"/>
                  <a:pt x="1355097" y="887532"/>
                  <a:pt x="1365894" y="882916"/>
                </a:cubicBezTo>
                <a:cubicBezTo>
                  <a:pt x="1398078" y="869532"/>
                  <a:pt x="1430677" y="856147"/>
                  <a:pt x="1463483" y="842763"/>
                </a:cubicBezTo>
                <a:cubicBezTo>
                  <a:pt x="1474280" y="838378"/>
                  <a:pt x="1486115" y="844609"/>
                  <a:pt x="1490060" y="856378"/>
                </a:cubicBezTo>
                <a:cubicBezTo>
                  <a:pt x="1494005" y="868378"/>
                  <a:pt x="1488399" y="881532"/>
                  <a:pt x="1477810" y="885916"/>
                </a:cubicBezTo>
                <a:cubicBezTo>
                  <a:pt x="1445003" y="899301"/>
                  <a:pt x="1412612" y="912685"/>
                  <a:pt x="1380429" y="925839"/>
                </a:cubicBezTo>
                <a:cubicBezTo>
                  <a:pt x="1377937" y="927224"/>
                  <a:pt x="1375446" y="927685"/>
                  <a:pt x="1373162" y="927685"/>
                </a:cubicBezTo>
                <a:close/>
                <a:moveTo>
                  <a:pt x="7701870" y="864224"/>
                </a:moveTo>
                <a:cubicBezTo>
                  <a:pt x="7699170" y="864224"/>
                  <a:pt x="7696679" y="863763"/>
                  <a:pt x="7693979" y="862609"/>
                </a:cubicBezTo>
                <a:cubicBezTo>
                  <a:pt x="7662211" y="848301"/>
                  <a:pt x="7630236" y="833993"/>
                  <a:pt x="7597845" y="819455"/>
                </a:cubicBezTo>
                <a:cubicBezTo>
                  <a:pt x="7587255" y="814609"/>
                  <a:pt x="7582064" y="801225"/>
                  <a:pt x="7586217" y="789455"/>
                </a:cubicBezTo>
                <a:cubicBezTo>
                  <a:pt x="7590578" y="777686"/>
                  <a:pt x="7602620" y="771917"/>
                  <a:pt x="7613210" y="776532"/>
                </a:cubicBezTo>
                <a:cubicBezTo>
                  <a:pt x="7645601" y="791071"/>
                  <a:pt x="7677784" y="805378"/>
                  <a:pt x="7709552" y="819686"/>
                </a:cubicBezTo>
                <a:cubicBezTo>
                  <a:pt x="7720141" y="824532"/>
                  <a:pt x="7725332" y="837917"/>
                  <a:pt x="7720972" y="849686"/>
                </a:cubicBezTo>
                <a:cubicBezTo>
                  <a:pt x="7717858" y="858916"/>
                  <a:pt x="7710175" y="864224"/>
                  <a:pt x="7701870" y="864224"/>
                </a:cubicBezTo>
                <a:close/>
                <a:moveTo>
                  <a:pt x="1568338" y="848070"/>
                </a:moveTo>
                <a:cubicBezTo>
                  <a:pt x="1559825" y="848070"/>
                  <a:pt x="1551935" y="842301"/>
                  <a:pt x="1548821" y="832840"/>
                </a:cubicBezTo>
                <a:cubicBezTo>
                  <a:pt x="1544876" y="820840"/>
                  <a:pt x="1550482" y="807686"/>
                  <a:pt x="1561279" y="803301"/>
                </a:cubicBezTo>
                <a:cubicBezTo>
                  <a:pt x="1593670" y="790148"/>
                  <a:pt x="1626268" y="777225"/>
                  <a:pt x="1659075" y="764071"/>
                </a:cubicBezTo>
                <a:cubicBezTo>
                  <a:pt x="1669872" y="759686"/>
                  <a:pt x="1681707" y="765917"/>
                  <a:pt x="1685652" y="777917"/>
                </a:cubicBezTo>
                <a:cubicBezTo>
                  <a:pt x="1689597" y="789917"/>
                  <a:pt x="1683783" y="803071"/>
                  <a:pt x="1672986" y="807455"/>
                </a:cubicBezTo>
                <a:cubicBezTo>
                  <a:pt x="1640180" y="820609"/>
                  <a:pt x="1607581" y="833532"/>
                  <a:pt x="1575398" y="846686"/>
                </a:cubicBezTo>
                <a:cubicBezTo>
                  <a:pt x="1572906" y="847609"/>
                  <a:pt x="1570622" y="848070"/>
                  <a:pt x="1568338" y="848070"/>
                </a:cubicBezTo>
                <a:close/>
                <a:moveTo>
                  <a:pt x="7509184" y="778609"/>
                </a:moveTo>
                <a:cubicBezTo>
                  <a:pt x="7506693" y="778609"/>
                  <a:pt x="7503994" y="778148"/>
                  <a:pt x="7501502" y="776994"/>
                </a:cubicBezTo>
                <a:cubicBezTo>
                  <a:pt x="7469526" y="763148"/>
                  <a:pt x="7437551" y="749071"/>
                  <a:pt x="7404952" y="735225"/>
                </a:cubicBezTo>
                <a:cubicBezTo>
                  <a:pt x="7394155" y="730610"/>
                  <a:pt x="7388964" y="717225"/>
                  <a:pt x="7393117" y="705456"/>
                </a:cubicBezTo>
                <a:cubicBezTo>
                  <a:pt x="7397270" y="693456"/>
                  <a:pt x="7409312" y="687687"/>
                  <a:pt x="7419902" y="692302"/>
                </a:cubicBezTo>
                <a:cubicBezTo>
                  <a:pt x="7452501" y="706148"/>
                  <a:pt x="7484684" y="720225"/>
                  <a:pt x="7516660" y="734302"/>
                </a:cubicBezTo>
                <a:cubicBezTo>
                  <a:pt x="7527249" y="738917"/>
                  <a:pt x="7532647" y="752302"/>
                  <a:pt x="7528287" y="764302"/>
                </a:cubicBezTo>
                <a:cubicBezTo>
                  <a:pt x="7525380" y="773071"/>
                  <a:pt x="7517490" y="778609"/>
                  <a:pt x="7509184" y="778609"/>
                </a:cubicBezTo>
                <a:close/>
                <a:moveTo>
                  <a:pt x="1763930" y="770071"/>
                </a:moveTo>
                <a:cubicBezTo>
                  <a:pt x="1755417" y="770071"/>
                  <a:pt x="1747320" y="764071"/>
                  <a:pt x="1744413" y="754610"/>
                </a:cubicBezTo>
                <a:cubicBezTo>
                  <a:pt x="1740675" y="742610"/>
                  <a:pt x="1746281" y="729456"/>
                  <a:pt x="1757078" y="725071"/>
                </a:cubicBezTo>
                <a:cubicBezTo>
                  <a:pt x="1789677" y="712379"/>
                  <a:pt x="1822276" y="699456"/>
                  <a:pt x="1855290" y="686764"/>
                </a:cubicBezTo>
                <a:cubicBezTo>
                  <a:pt x="1866087" y="682610"/>
                  <a:pt x="1877922" y="688841"/>
                  <a:pt x="1881659" y="701071"/>
                </a:cubicBezTo>
                <a:cubicBezTo>
                  <a:pt x="1885397" y="713071"/>
                  <a:pt x="1879790" y="726225"/>
                  <a:pt x="1868786" y="730379"/>
                </a:cubicBezTo>
                <a:cubicBezTo>
                  <a:pt x="1835980" y="743071"/>
                  <a:pt x="1803173" y="755763"/>
                  <a:pt x="1770782" y="768686"/>
                </a:cubicBezTo>
                <a:cubicBezTo>
                  <a:pt x="1768498" y="769609"/>
                  <a:pt x="1766214" y="770071"/>
                  <a:pt x="1763930" y="770071"/>
                </a:cubicBezTo>
                <a:close/>
                <a:moveTo>
                  <a:pt x="7315462" y="695764"/>
                </a:moveTo>
                <a:cubicBezTo>
                  <a:pt x="7312970" y="695764"/>
                  <a:pt x="7310478" y="695302"/>
                  <a:pt x="7308194" y="694379"/>
                </a:cubicBezTo>
                <a:cubicBezTo>
                  <a:pt x="7276218" y="680995"/>
                  <a:pt x="7243827" y="667610"/>
                  <a:pt x="7211021" y="654456"/>
                </a:cubicBezTo>
                <a:cubicBezTo>
                  <a:pt x="7200224" y="650072"/>
                  <a:pt x="7194618" y="636918"/>
                  <a:pt x="7198563" y="624918"/>
                </a:cubicBezTo>
                <a:cubicBezTo>
                  <a:pt x="7202508" y="612918"/>
                  <a:pt x="7214551" y="606918"/>
                  <a:pt x="7225140" y="611072"/>
                </a:cubicBezTo>
                <a:cubicBezTo>
                  <a:pt x="7257946" y="624457"/>
                  <a:pt x="7290337" y="637841"/>
                  <a:pt x="7322521" y="651226"/>
                </a:cubicBezTo>
                <a:cubicBezTo>
                  <a:pt x="7333318" y="655610"/>
                  <a:pt x="7338716" y="668995"/>
                  <a:pt x="7334564" y="680995"/>
                </a:cubicBezTo>
                <a:cubicBezTo>
                  <a:pt x="7331864" y="689995"/>
                  <a:pt x="7323975" y="695764"/>
                  <a:pt x="7315462" y="695764"/>
                </a:cubicBezTo>
                <a:close/>
                <a:moveTo>
                  <a:pt x="1960353" y="694148"/>
                </a:moveTo>
                <a:cubicBezTo>
                  <a:pt x="1951632" y="694148"/>
                  <a:pt x="1943742" y="688148"/>
                  <a:pt x="1940627" y="678687"/>
                </a:cubicBezTo>
                <a:cubicBezTo>
                  <a:pt x="1936890" y="666687"/>
                  <a:pt x="1942704" y="653533"/>
                  <a:pt x="1953501" y="649380"/>
                </a:cubicBezTo>
                <a:cubicBezTo>
                  <a:pt x="1986100" y="636918"/>
                  <a:pt x="2019113" y="624457"/>
                  <a:pt x="2051920" y="611995"/>
                </a:cubicBezTo>
                <a:cubicBezTo>
                  <a:pt x="2062717" y="607841"/>
                  <a:pt x="2074552" y="614303"/>
                  <a:pt x="2078289" y="626534"/>
                </a:cubicBezTo>
                <a:cubicBezTo>
                  <a:pt x="2082027" y="638533"/>
                  <a:pt x="2076213" y="651687"/>
                  <a:pt x="2065208" y="655841"/>
                </a:cubicBezTo>
                <a:cubicBezTo>
                  <a:pt x="2032402" y="668302"/>
                  <a:pt x="1999596" y="680533"/>
                  <a:pt x="1966997" y="692995"/>
                </a:cubicBezTo>
                <a:cubicBezTo>
                  <a:pt x="1964713" y="693687"/>
                  <a:pt x="1962429" y="694148"/>
                  <a:pt x="1960353" y="694148"/>
                </a:cubicBezTo>
                <a:close/>
                <a:moveTo>
                  <a:pt x="2157191" y="620303"/>
                </a:moveTo>
                <a:cubicBezTo>
                  <a:pt x="2148470" y="620303"/>
                  <a:pt x="2140372" y="614303"/>
                  <a:pt x="2137465" y="604611"/>
                </a:cubicBezTo>
                <a:cubicBezTo>
                  <a:pt x="2133935" y="592611"/>
                  <a:pt x="2139749" y="579457"/>
                  <a:pt x="2150546" y="575534"/>
                </a:cubicBezTo>
                <a:cubicBezTo>
                  <a:pt x="2183353" y="563534"/>
                  <a:pt x="2216159" y="551534"/>
                  <a:pt x="2248965" y="539534"/>
                </a:cubicBezTo>
                <a:cubicBezTo>
                  <a:pt x="2259970" y="535611"/>
                  <a:pt x="2271597" y="542303"/>
                  <a:pt x="2275127" y="554303"/>
                </a:cubicBezTo>
                <a:cubicBezTo>
                  <a:pt x="2278657" y="566534"/>
                  <a:pt x="2272636" y="579457"/>
                  <a:pt x="2261839" y="583380"/>
                </a:cubicBezTo>
                <a:cubicBezTo>
                  <a:pt x="2229032" y="595380"/>
                  <a:pt x="2196226" y="607380"/>
                  <a:pt x="2163627" y="619380"/>
                </a:cubicBezTo>
                <a:cubicBezTo>
                  <a:pt x="2161551" y="619841"/>
                  <a:pt x="2159267" y="620303"/>
                  <a:pt x="2157191" y="620303"/>
                </a:cubicBezTo>
                <a:close/>
                <a:moveTo>
                  <a:pt x="7120492" y="616611"/>
                </a:moveTo>
                <a:cubicBezTo>
                  <a:pt x="7118208" y="616611"/>
                  <a:pt x="7115924" y="616149"/>
                  <a:pt x="7113640" y="615226"/>
                </a:cubicBezTo>
                <a:cubicBezTo>
                  <a:pt x="7081457" y="602534"/>
                  <a:pt x="7048859" y="589842"/>
                  <a:pt x="7015845" y="577149"/>
                </a:cubicBezTo>
                <a:cubicBezTo>
                  <a:pt x="7005047" y="572996"/>
                  <a:pt x="6999234" y="559842"/>
                  <a:pt x="7002971" y="547842"/>
                </a:cubicBezTo>
                <a:cubicBezTo>
                  <a:pt x="7006709" y="535842"/>
                  <a:pt x="7018336" y="529381"/>
                  <a:pt x="7029341" y="533534"/>
                </a:cubicBezTo>
                <a:cubicBezTo>
                  <a:pt x="7062355" y="546227"/>
                  <a:pt x="7095161" y="558919"/>
                  <a:pt x="7127552" y="571611"/>
                </a:cubicBezTo>
                <a:cubicBezTo>
                  <a:pt x="7138349" y="575765"/>
                  <a:pt x="7143955" y="589149"/>
                  <a:pt x="7140218" y="601149"/>
                </a:cubicBezTo>
                <a:cubicBezTo>
                  <a:pt x="7137103" y="610611"/>
                  <a:pt x="7129213" y="616611"/>
                  <a:pt x="7120492" y="616611"/>
                </a:cubicBezTo>
                <a:close/>
                <a:moveTo>
                  <a:pt x="2354236" y="548765"/>
                </a:moveTo>
                <a:cubicBezTo>
                  <a:pt x="2345515" y="548765"/>
                  <a:pt x="2337210" y="542534"/>
                  <a:pt x="2334511" y="532611"/>
                </a:cubicBezTo>
                <a:cubicBezTo>
                  <a:pt x="2330981" y="520381"/>
                  <a:pt x="2337002" y="507458"/>
                  <a:pt x="2348007" y="503535"/>
                </a:cubicBezTo>
                <a:cubicBezTo>
                  <a:pt x="2381021" y="491765"/>
                  <a:pt x="2414035" y="480227"/>
                  <a:pt x="2447256" y="468458"/>
                </a:cubicBezTo>
                <a:cubicBezTo>
                  <a:pt x="2458261" y="464766"/>
                  <a:pt x="2469889" y="471458"/>
                  <a:pt x="2473211" y="483458"/>
                </a:cubicBezTo>
                <a:cubicBezTo>
                  <a:pt x="2476533" y="495458"/>
                  <a:pt x="2470512" y="508611"/>
                  <a:pt x="2459714" y="512304"/>
                </a:cubicBezTo>
                <a:cubicBezTo>
                  <a:pt x="2426701" y="523842"/>
                  <a:pt x="2393687" y="535380"/>
                  <a:pt x="2360673" y="547150"/>
                </a:cubicBezTo>
                <a:cubicBezTo>
                  <a:pt x="2358596" y="548303"/>
                  <a:pt x="2356312" y="548765"/>
                  <a:pt x="2354236" y="548765"/>
                </a:cubicBezTo>
                <a:close/>
                <a:moveTo>
                  <a:pt x="6924278" y="541611"/>
                </a:moveTo>
                <a:cubicBezTo>
                  <a:pt x="6922201" y="541611"/>
                  <a:pt x="6919917" y="541150"/>
                  <a:pt x="6917633" y="540457"/>
                </a:cubicBezTo>
                <a:cubicBezTo>
                  <a:pt x="6885242" y="528457"/>
                  <a:pt x="6852436" y="516457"/>
                  <a:pt x="6819215" y="504688"/>
                </a:cubicBezTo>
                <a:cubicBezTo>
                  <a:pt x="6808210" y="500765"/>
                  <a:pt x="6802188" y="487842"/>
                  <a:pt x="6805718" y="475612"/>
                </a:cubicBezTo>
                <a:cubicBezTo>
                  <a:pt x="6809248" y="463381"/>
                  <a:pt x="6820875" y="456689"/>
                  <a:pt x="6831880" y="460612"/>
                </a:cubicBezTo>
                <a:cubicBezTo>
                  <a:pt x="6865102" y="472381"/>
                  <a:pt x="6898115" y="484381"/>
                  <a:pt x="6930714" y="496381"/>
                </a:cubicBezTo>
                <a:cubicBezTo>
                  <a:pt x="6941511" y="500304"/>
                  <a:pt x="6947533" y="513458"/>
                  <a:pt x="6943795" y="525457"/>
                </a:cubicBezTo>
                <a:cubicBezTo>
                  <a:pt x="6941096" y="535380"/>
                  <a:pt x="6932998" y="541611"/>
                  <a:pt x="6924278" y="541611"/>
                </a:cubicBezTo>
                <a:close/>
                <a:moveTo>
                  <a:pt x="2552942" y="479304"/>
                </a:moveTo>
                <a:cubicBezTo>
                  <a:pt x="2544014" y="479304"/>
                  <a:pt x="2535916" y="472842"/>
                  <a:pt x="2533010" y="462919"/>
                </a:cubicBezTo>
                <a:cubicBezTo>
                  <a:pt x="2529687" y="450689"/>
                  <a:pt x="2535709" y="437766"/>
                  <a:pt x="2546713" y="434074"/>
                </a:cubicBezTo>
                <a:cubicBezTo>
                  <a:pt x="2579935" y="422766"/>
                  <a:pt x="2613157" y="411458"/>
                  <a:pt x="2646171" y="400382"/>
                </a:cubicBezTo>
                <a:cubicBezTo>
                  <a:pt x="2657175" y="396689"/>
                  <a:pt x="2668803" y="403612"/>
                  <a:pt x="2672125" y="415843"/>
                </a:cubicBezTo>
                <a:cubicBezTo>
                  <a:pt x="2675447" y="428074"/>
                  <a:pt x="2669218" y="440997"/>
                  <a:pt x="2658213" y="444689"/>
                </a:cubicBezTo>
                <a:cubicBezTo>
                  <a:pt x="2625199" y="455766"/>
                  <a:pt x="2591978" y="466843"/>
                  <a:pt x="2558964" y="478150"/>
                </a:cubicBezTo>
                <a:cubicBezTo>
                  <a:pt x="2556888" y="479073"/>
                  <a:pt x="2554811" y="479304"/>
                  <a:pt x="2552942" y="479304"/>
                </a:cubicBezTo>
                <a:close/>
                <a:moveTo>
                  <a:pt x="6726609" y="471227"/>
                </a:moveTo>
                <a:cubicBezTo>
                  <a:pt x="6724532" y="471227"/>
                  <a:pt x="6722457" y="470996"/>
                  <a:pt x="6720588" y="470304"/>
                </a:cubicBezTo>
                <a:cubicBezTo>
                  <a:pt x="6687781" y="459227"/>
                  <a:pt x="6654768" y="448150"/>
                  <a:pt x="6621339" y="437074"/>
                </a:cubicBezTo>
                <a:cubicBezTo>
                  <a:pt x="6610333" y="433381"/>
                  <a:pt x="6604105" y="420689"/>
                  <a:pt x="6607219" y="408458"/>
                </a:cubicBezTo>
                <a:cubicBezTo>
                  <a:pt x="6610541" y="396228"/>
                  <a:pt x="6621961" y="389305"/>
                  <a:pt x="6632966" y="392766"/>
                </a:cubicBezTo>
                <a:cubicBezTo>
                  <a:pt x="6666603" y="403843"/>
                  <a:pt x="6699617" y="414920"/>
                  <a:pt x="6732631" y="425997"/>
                </a:cubicBezTo>
                <a:cubicBezTo>
                  <a:pt x="6743635" y="429689"/>
                  <a:pt x="6749657" y="442612"/>
                  <a:pt x="6746335" y="454843"/>
                </a:cubicBezTo>
                <a:cubicBezTo>
                  <a:pt x="6743843" y="464766"/>
                  <a:pt x="6735538" y="471227"/>
                  <a:pt x="6726609" y="471227"/>
                </a:cubicBezTo>
                <a:close/>
                <a:moveTo>
                  <a:pt x="2751857" y="412843"/>
                </a:moveTo>
                <a:cubicBezTo>
                  <a:pt x="2742928" y="412843"/>
                  <a:pt x="2734623" y="406381"/>
                  <a:pt x="2731924" y="396228"/>
                </a:cubicBezTo>
                <a:cubicBezTo>
                  <a:pt x="2728602" y="383997"/>
                  <a:pt x="2735038" y="371305"/>
                  <a:pt x="2746043" y="367613"/>
                </a:cubicBezTo>
                <a:cubicBezTo>
                  <a:pt x="2779472" y="356766"/>
                  <a:pt x="2812694" y="345920"/>
                  <a:pt x="2845915" y="335536"/>
                </a:cubicBezTo>
                <a:cubicBezTo>
                  <a:pt x="2856920" y="332074"/>
                  <a:pt x="2868340" y="339228"/>
                  <a:pt x="2871662" y="351459"/>
                </a:cubicBezTo>
                <a:cubicBezTo>
                  <a:pt x="2874776" y="363689"/>
                  <a:pt x="2868340" y="376382"/>
                  <a:pt x="2857335" y="380074"/>
                </a:cubicBezTo>
                <a:cubicBezTo>
                  <a:pt x="2824113" y="390689"/>
                  <a:pt x="2790892" y="401305"/>
                  <a:pt x="2757670" y="412151"/>
                </a:cubicBezTo>
                <a:cubicBezTo>
                  <a:pt x="2755802" y="412612"/>
                  <a:pt x="2753933" y="412843"/>
                  <a:pt x="2751857" y="412843"/>
                </a:cubicBezTo>
                <a:close/>
                <a:moveTo>
                  <a:pt x="6527695" y="405920"/>
                </a:moveTo>
                <a:cubicBezTo>
                  <a:pt x="6525826" y="405920"/>
                  <a:pt x="6523958" y="405689"/>
                  <a:pt x="6522089" y="404997"/>
                </a:cubicBezTo>
                <a:cubicBezTo>
                  <a:pt x="6489075" y="394612"/>
                  <a:pt x="6455854" y="384459"/>
                  <a:pt x="6422216" y="374305"/>
                </a:cubicBezTo>
                <a:cubicBezTo>
                  <a:pt x="6411212" y="371074"/>
                  <a:pt x="6404568" y="358382"/>
                  <a:pt x="6407474" y="345920"/>
                </a:cubicBezTo>
                <a:cubicBezTo>
                  <a:pt x="6410382" y="333690"/>
                  <a:pt x="6421801" y="326305"/>
                  <a:pt x="6433014" y="329536"/>
                </a:cubicBezTo>
                <a:cubicBezTo>
                  <a:pt x="6466858" y="339690"/>
                  <a:pt x="6500287" y="349843"/>
                  <a:pt x="6533301" y="360228"/>
                </a:cubicBezTo>
                <a:cubicBezTo>
                  <a:pt x="6544306" y="363689"/>
                  <a:pt x="6550742" y="376382"/>
                  <a:pt x="6547628" y="388612"/>
                </a:cubicBezTo>
                <a:cubicBezTo>
                  <a:pt x="6544929" y="399458"/>
                  <a:pt x="6536623" y="405920"/>
                  <a:pt x="6527695" y="405920"/>
                </a:cubicBezTo>
                <a:close/>
                <a:moveTo>
                  <a:pt x="2951809" y="349382"/>
                </a:moveTo>
                <a:cubicBezTo>
                  <a:pt x="2942673" y="349382"/>
                  <a:pt x="2934368" y="342690"/>
                  <a:pt x="2931876" y="332536"/>
                </a:cubicBezTo>
                <a:cubicBezTo>
                  <a:pt x="2928762" y="320305"/>
                  <a:pt x="2935198" y="307613"/>
                  <a:pt x="2946410" y="304151"/>
                </a:cubicBezTo>
                <a:cubicBezTo>
                  <a:pt x="2980047" y="293767"/>
                  <a:pt x="3013477" y="283613"/>
                  <a:pt x="3046906" y="273690"/>
                </a:cubicBezTo>
                <a:cubicBezTo>
                  <a:pt x="3058118" y="270459"/>
                  <a:pt x="3069330" y="277613"/>
                  <a:pt x="3072445" y="290075"/>
                </a:cubicBezTo>
                <a:cubicBezTo>
                  <a:pt x="3075559" y="302536"/>
                  <a:pt x="3068915" y="314998"/>
                  <a:pt x="3057703" y="318459"/>
                </a:cubicBezTo>
                <a:cubicBezTo>
                  <a:pt x="3024481" y="328382"/>
                  <a:pt x="2991052" y="338536"/>
                  <a:pt x="2957623" y="348920"/>
                </a:cubicBezTo>
                <a:cubicBezTo>
                  <a:pt x="2955546" y="349151"/>
                  <a:pt x="2953678" y="349382"/>
                  <a:pt x="2951809" y="349382"/>
                </a:cubicBezTo>
                <a:close/>
                <a:moveTo>
                  <a:pt x="6327328" y="345920"/>
                </a:moveTo>
                <a:cubicBezTo>
                  <a:pt x="6325666" y="345920"/>
                  <a:pt x="6323798" y="345690"/>
                  <a:pt x="6322137" y="345228"/>
                </a:cubicBezTo>
                <a:cubicBezTo>
                  <a:pt x="6288915" y="335767"/>
                  <a:pt x="6255486" y="326536"/>
                  <a:pt x="6221642" y="317305"/>
                </a:cubicBezTo>
                <a:cubicBezTo>
                  <a:pt x="6210429" y="314305"/>
                  <a:pt x="6203577" y="301844"/>
                  <a:pt x="6206484" y="289382"/>
                </a:cubicBezTo>
                <a:cubicBezTo>
                  <a:pt x="6209183" y="276921"/>
                  <a:pt x="6220395" y="269306"/>
                  <a:pt x="6231608" y="272536"/>
                </a:cubicBezTo>
                <a:cubicBezTo>
                  <a:pt x="6265660" y="281767"/>
                  <a:pt x="6299297" y="291229"/>
                  <a:pt x="6332519" y="300690"/>
                </a:cubicBezTo>
                <a:cubicBezTo>
                  <a:pt x="6343730" y="303921"/>
                  <a:pt x="6350375" y="316382"/>
                  <a:pt x="6347468" y="328844"/>
                </a:cubicBezTo>
                <a:cubicBezTo>
                  <a:pt x="6344976" y="338997"/>
                  <a:pt x="6336464" y="345920"/>
                  <a:pt x="6327328" y="345920"/>
                </a:cubicBezTo>
                <a:close/>
                <a:moveTo>
                  <a:pt x="6125507" y="291229"/>
                </a:moveTo>
                <a:cubicBezTo>
                  <a:pt x="6123845" y="291229"/>
                  <a:pt x="6122392" y="290998"/>
                  <a:pt x="6120731" y="290536"/>
                </a:cubicBezTo>
                <a:cubicBezTo>
                  <a:pt x="6087509" y="281998"/>
                  <a:pt x="6053665" y="273459"/>
                  <a:pt x="6019821" y="265152"/>
                </a:cubicBezTo>
                <a:cubicBezTo>
                  <a:pt x="6008608" y="262383"/>
                  <a:pt x="6001549" y="250152"/>
                  <a:pt x="6004040" y="237690"/>
                </a:cubicBezTo>
                <a:cubicBezTo>
                  <a:pt x="6006532" y="225229"/>
                  <a:pt x="6017536" y="217383"/>
                  <a:pt x="6028749" y="220152"/>
                </a:cubicBezTo>
                <a:cubicBezTo>
                  <a:pt x="6063008" y="228460"/>
                  <a:pt x="6096645" y="236998"/>
                  <a:pt x="6130282" y="245537"/>
                </a:cubicBezTo>
                <a:cubicBezTo>
                  <a:pt x="6141494" y="248537"/>
                  <a:pt x="6148346" y="260767"/>
                  <a:pt x="6145854" y="273229"/>
                </a:cubicBezTo>
                <a:cubicBezTo>
                  <a:pt x="6143571" y="284075"/>
                  <a:pt x="6135058" y="291229"/>
                  <a:pt x="6125507" y="291229"/>
                </a:cubicBezTo>
                <a:close/>
                <a:moveTo>
                  <a:pt x="3152592" y="289613"/>
                </a:moveTo>
                <a:cubicBezTo>
                  <a:pt x="3143456" y="289613"/>
                  <a:pt x="3134943" y="282690"/>
                  <a:pt x="3132451" y="272306"/>
                </a:cubicBezTo>
                <a:cubicBezTo>
                  <a:pt x="3129544" y="260075"/>
                  <a:pt x="3136188" y="247383"/>
                  <a:pt x="3147401" y="244152"/>
                </a:cubicBezTo>
                <a:cubicBezTo>
                  <a:pt x="3181245" y="234460"/>
                  <a:pt x="3214882" y="224998"/>
                  <a:pt x="3248311" y="215537"/>
                </a:cubicBezTo>
                <a:cubicBezTo>
                  <a:pt x="3259316" y="212537"/>
                  <a:pt x="3270736" y="219921"/>
                  <a:pt x="3273435" y="232383"/>
                </a:cubicBezTo>
                <a:cubicBezTo>
                  <a:pt x="3276134" y="244844"/>
                  <a:pt x="3269490" y="257306"/>
                  <a:pt x="3258278" y="260306"/>
                </a:cubicBezTo>
                <a:cubicBezTo>
                  <a:pt x="3224849" y="269536"/>
                  <a:pt x="3191419" y="278998"/>
                  <a:pt x="3157783" y="288690"/>
                </a:cubicBezTo>
                <a:cubicBezTo>
                  <a:pt x="3155914" y="289382"/>
                  <a:pt x="3154253" y="289613"/>
                  <a:pt x="3152592" y="289613"/>
                </a:cubicBezTo>
                <a:close/>
                <a:moveTo>
                  <a:pt x="5922855" y="241844"/>
                </a:moveTo>
                <a:cubicBezTo>
                  <a:pt x="5921401" y="241844"/>
                  <a:pt x="5920156" y="241614"/>
                  <a:pt x="5918702" y="241383"/>
                </a:cubicBezTo>
                <a:cubicBezTo>
                  <a:pt x="5885273" y="233767"/>
                  <a:pt x="5851429" y="226152"/>
                  <a:pt x="5817169" y="218768"/>
                </a:cubicBezTo>
                <a:cubicBezTo>
                  <a:pt x="5805956" y="216229"/>
                  <a:pt x="5798482" y="204229"/>
                  <a:pt x="5800766" y="191768"/>
                </a:cubicBezTo>
                <a:cubicBezTo>
                  <a:pt x="5803050" y="179306"/>
                  <a:pt x="5813847" y="171229"/>
                  <a:pt x="5825059" y="173537"/>
                </a:cubicBezTo>
                <a:cubicBezTo>
                  <a:pt x="5859319" y="180922"/>
                  <a:pt x="5893371" y="188537"/>
                  <a:pt x="5927008" y="196152"/>
                </a:cubicBezTo>
                <a:cubicBezTo>
                  <a:pt x="5938220" y="198691"/>
                  <a:pt x="5945487" y="210921"/>
                  <a:pt x="5943203" y="223383"/>
                </a:cubicBezTo>
                <a:cubicBezTo>
                  <a:pt x="5941127" y="234460"/>
                  <a:pt x="5932614" y="241844"/>
                  <a:pt x="5922855" y="241844"/>
                </a:cubicBezTo>
                <a:close/>
                <a:moveTo>
                  <a:pt x="3354205" y="233537"/>
                </a:moveTo>
                <a:cubicBezTo>
                  <a:pt x="3344861" y="233537"/>
                  <a:pt x="3336348" y="226383"/>
                  <a:pt x="3334065" y="215768"/>
                </a:cubicBezTo>
                <a:cubicBezTo>
                  <a:pt x="3331365" y="203306"/>
                  <a:pt x="3338217" y="190845"/>
                  <a:pt x="3349429" y="187845"/>
                </a:cubicBezTo>
                <a:cubicBezTo>
                  <a:pt x="3383482" y="178845"/>
                  <a:pt x="3417326" y="170076"/>
                  <a:pt x="3450963" y="161537"/>
                </a:cubicBezTo>
                <a:cubicBezTo>
                  <a:pt x="3462175" y="158768"/>
                  <a:pt x="3473180" y="166614"/>
                  <a:pt x="3475879" y="178845"/>
                </a:cubicBezTo>
                <a:cubicBezTo>
                  <a:pt x="3478371" y="191306"/>
                  <a:pt x="3471519" y="203537"/>
                  <a:pt x="3460306" y="206537"/>
                </a:cubicBezTo>
                <a:cubicBezTo>
                  <a:pt x="3426877" y="215075"/>
                  <a:pt x="3393240" y="223614"/>
                  <a:pt x="3359396" y="232614"/>
                </a:cubicBezTo>
                <a:cubicBezTo>
                  <a:pt x="3357320" y="233306"/>
                  <a:pt x="3355866" y="233537"/>
                  <a:pt x="3354205" y="233537"/>
                </a:cubicBezTo>
                <a:close/>
                <a:moveTo>
                  <a:pt x="5719165" y="197768"/>
                </a:moveTo>
                <a:cubicBezTo>
                  <a:pt x="5717920" y="197768"/>
                  <a:pt x="5716674" y="197768"/>
                  <a:pt x="5715428" y="197306"/>
                </a:cubicBezTo>
                <a:cubicBezTo>
                  <a:pt x="5681791" y="190383"/>
                  <a:pt x="5647739" y="183922"/>
                  <a:pt x="5613479" y="177229"/>
                </a:cubicBezTo>
                <a:cubicBezTo>
                  <a:pt x="5602267" y="175152"/>
                  <a:pt x="5594584" y="163153"/>
                  <a:pt x="5596453" y="150691"/>
                </a:cubicBezTo>
                <a:cubicBezTo>
                  <a:pt x="5598322" y="138230"/>
                  <a:pt x="5609119" y="129691"/>
                  <a:pt x="5620331" y="131768"/>
                </a:cubicBezTo>
                <a:cubicBezTo>
                  <a:pt x="5654798" y="138230"/>
                  <a:pt x="5688851" y="144922"/>
                  <a:pt x="5722695" y="151845"/>
                </a:cubicBezTo>
                <a:cubicBezTo>
                  <a:pt x="5733907" y="154153"/>
                  <a:pt x="5741382" y="166153"/>
                  <a:pt x="5739306" y="178614"/>
                </a:cubicBezTo>
                <a:cubicBezTo>
                  <a:pt x="5737644" y="190152"/>
                  <a:pt x="5728924" y="197768"/>
                  <a:pt x="5719165" y="197768"/>
                </a:cubicBezTo>
                <a:close/>
                <a:moveTo>
                  <a:pt x="3556857" y="182537"/>
                </a:moveTo>
                <a:cubicBezTo>
                  <a:pt x="3547305" y="182537"/>
                  <a:pt x="3538585" y="175152"/>
                  <a:pt x="3536509" y="164306"/>
                </a:cubicBezTo>
                <a:cubicBezTo>
                  <a:pt x="3534017" y="151845"/>
                  <a:pt x="3541284" y="139614"/>
                  <a:pt x="3552496" y="136845"/>
                </a:cubicBezTo>
                <a:cubicBezTo>
                  <a:pt x="3586756" y="128768"/>
                  <a:pt x="3620808" y="120691"/>
                  <a:pt x="3654445" y="113307"/>
                </a:cubicBezTo>
                <a:cubicBezTo>
                  <a:pt x="3665657" y="110768"/>
                  <a:pt x="3676662" y="118845"/>
                  <a:pt x="3678946" y="131307"/>
                </a:cubicBezTo>
                <a:cubicBezTo>
                  <a:pt x="3681230" y="143768"/>
                  <a:pt x="3673963" y="155999"/>
                  <a:pt x="3662750" y="158537"/>
                </a:cubicBezTo>
                <a:cubicBezTo>
                  <a:pt x="3629113" y="166153"/>
                  <a:pt x="3595269" y="173999"/>
                  <a:pt x="3561217" y="182076"/>
                </a:cubicBezTo>
                <a:cubicBezTo>
                  <a:pt x="3559764" y="182306"/>
                  <a:pt x="3558310" y="182537"/>
                  <a:pt x="3556857" y="182537"/>
                </a:cubicBezTo>
                <a:close/>
                <a:moveTo>
                  <a:pt x="5514645" y="158999"/>
                </a:moveTo>
                <a:cubicBezTo>
                  <a:pt x="5513607" y="158999"/>
                  <a:pt x="5512568" y="158999"/>
                  <a:pt x="5511323" y="158768"/>
                </a:cubicBezTo>
                <a:cubicBezTo>
                  <a:pt x="5477478" y="152768"/>
                  <a:pt x="5443426" y="146999"/>
                  <a:pt x="5408959" y="141460"/>
                </a:cubicBezTo>
                <a:cubicBezTo>
                  <a:pt x="5397539" y="139614"/>
                  <a:pt x="5389856" y="127845"/>
                  <a:pt x="5391518" y="115384"/>
                </a:cubicBezTo>
                <a:cubicBezTo>
                  <a:pt x="5393178" y="102692"/>
                  <a:pt x="5403768" y="93922"/>
                  <a:pt x="5414980" y="95999"/>
                </a:cubicBezTo>
                <a:cubicBezTo>
                  <a:pt x="5449655" y="101768"/>
                  <a:pt x="5483915" y="107538"/>
                  <a:pt x="5517759" y="113538"/>
                </a:cubicBezTo>
                <a:cubicBezTo>
                  <a:pt x="5528972" y="115614"/>
                  <a:pt x="5536862" y="127384"/>
                  <a:pt x="5534993" y="139845"/>
                </a:cubicBezTo>
                <a:cubicBezTo>
                  <a:pt x="5533332" y="150922"/>
                  <a:pt x="5524612" y="158999"/>
                  <a:pt x="5514645" y="158999"/>
                </a:cubicBezTo>
                <a:close/>
                <a:moveTo>
                  <a:pt x="3760546" y="136845"/>
                </a:moveTo>
                <a:cubicBezTo>
                  <a:pt x="3750787" y="136845"/>
                  <a:pt x="3742067" y="128999"/>
                  <a:pt x="3740198" y="117922"/>
                </a:cubicBezTo>
                <a:cubicBezTo>
                  <a:pt x="3738122" y="105461"/>
                  <a:pt x="3745597" y="93461"/>
                  <a:pt x="3756809" y="90922"/>
                </a:cubicBezTo>
                <a:cubicBezTo>
                  <a:pt x="3791276" y="83769"/>
                  <a:pt x="3825536" y="77076"/>
                  <a:pt x="3859380" y="70615"/>
                </a:cubicBezTo>
                <a:cubicBezTo>
                  <a:pt x="3870800" y="68538"/>
                  <a:pt x="3881390" y="77076"/>
                  <a:pt x="3883259" y="89538"/>
                </a:cubicBezTo>
                <a:cubicBezTo>
                  <a:pt x="3885127" y="101999"/>
                  <a:pt x="3877652" y="113999"/>
                  <a:pt x="3866232" y="116076"/>
                </a:cubicBezTo>
                <a:cubicBezTo>
                  <a:pt x="3832596" y="122538"/>
                  <a:pt x="3798544" y="129230"/>
                  <a:pt x="3764284" y="136384"/>
                </a:cubicBezTo>
                <a:cubicBezTo>
                  <a:pt x="3763246" y="136845"/>
                  <a:pt x="3761792" y="136845"/>
                  <a:pt x="3760546" y="136845"/>
                </a:cubicBezTo>
                <a:close/>
                <a:moveTo>
                  <a:pt x="5309294" y="125307"/>
                </a:moveTo>
                <a:cubicBezTo>
                  <a:pt x="5308464" y="125307"/>
                  <a:pt x="5307426" y="125307"/>
                  <a:pt x="5306387" y="125076"/>
                </a:cubicBezTo>
                <a:cubicBezTo>
                  <a:pt x="5272543" y="119999"/>
                  <a:pt x="5238283" y="114922"/>
                  <a:pt x="5203816" y="110076"/>
                </a:cubicBezTo>
                <a:cubicBezTo>
                  <a:pt x="5192396" y="108461"/>
                  <a:pt x="5184298" y="96922"/>
                  <a:pt x="5185752" y="84230"/>
                </a:cubicBezTo>
                <a:cubicBezTo>
                  <a:pt x="5187205" y="71538"/>
                  <a:pt x="5197587" y="62769"/>
                  <a:pt x="5209007" y="64153"/>
                </a:cubicBezTo>
                <a:cubicBezTo>
                  <a:pt x="5243681" y="68999"/>
                  <a:pt x="5278149" y="74076"/>
                  <a:pt x="5312201" y="79153"/>
                </a:cubicBezTo>
                <a:cubicBezTo>
                  <a:pt x="5323621" y="80999"/>
                  <a:pt x="5331511" y="92538"/>
                  <a:pt x="5330058" y="105230"/>
                </a:cubicBezTo>
                <a:cubicBezTo>
                  <a:pt x="5328397" y="116999"/>
                  <a:pt x="5319468" y="125307"/>
                  <a:pt x="5309294" y="125307"/>
                </a:cubicBezTo>
                <a:close/>
                <a:moveTo>
                  <a:pt x="3965482" y="98307"/>
                </a:moveTo>
                <a:cubicBezTo>
                  <a:pt x="3955308" y="98307"/>
                  <a:pt x="3946587" y="90230"/>
                  <a:pt x="3944926" y="78692"/>
                </a:cubicBezTo>
                <a:cubicBezTo>
                  <a:pt x="3943265" y="65999"/>
                  <a:pt x="3950947" y="54230"/>
                  <a:pt x="3962367" y="52384"/>
                </a:cubicBezTo>
                <a:cubicBezTo>
                  <a:pt x="3997250" y="46615"/>
                  <a:pt x="4031717" y="41077"/>
                  <a:pt x="4065769" y="36000"/>
                </a:cubicBezTo>
                <a:cubicBezTo>
                  <a:pt x="4076982" y="34154"/>
                  <a:pt x="4087571" y="43154"/>
                  <a:pt x="4089024" y="55846"/>
                </a:cubicBezTo>
                <a:cubicBezTo>
                  <a:pt x="4090478" y="68538"/>
                  <a:pt x="4082588" y="80076"/>
                  <a:pt x="4071168" y="81692"/>
                </a:cubicBezTo>
                <a:cubicBezTo>
                  <a:pt x="4037324" y="86538"/>
                  <a:pt x="4003271" y="92076"/>
                  <a:pt x="3968596" y="97845"/>
                </a:cubicBezTo>
                <a:cubicBezTo>
                  <a:pt x="3967558" y="98076"/>
                  <a:pt x="3966520" y="98307"/>
                  <a:pt x="3965482" y="98307"/>
                </a:cubicBezTo>
                <a:close/>
                <a:moveTo>
                  <a:pt x="5103320" y="96692"/>
                </a:moveTo>
                <a:cubicBezTo>
                  <a:pt x="5102490" y="96692"/>
                  <a:pt x="5101659" y="96692"/>
                  <a:pt x="5100829" y="96461"/>
                </a:cubicBezTo>
                <a:cubicBezTo>
                  <a:pt x="5066777" y="92076"/>
                  <a:pt x="5032517" y="87922"/>
                  <a:pt x="4997842" y="83999"/>
                </a:cubicBezTo>
                <a:cubicBezTo>
                  <a:pt x="4986422" y="82615"/>
                  <a:pt x="4978117" y="71307"/>
                  <a:pt x="4979363" y="58615"/>
                </a:cubicBezTo>
                <a:cubicBezTo>
                  <a:pt x="4980608" y="45923"/>
                  <a:pt x="4990782" y="36692"/>
                  <a:pt x="5002202" y="38077"/>
                </a:cubicBezTo>
                <a:cubicBezTo>
                  <a:pt x="5036877" y="42000"/>
                  <a:pt x="5071345" y="46153"/>
                  <a:pt x="5105604" y="50538"/>
                </a:cubicBezTo>
                <a:cubicBezTo>
                  <a:pt x="5117024" y="51923"/>
                  <a:pt x="5125122" y="63461"/>
                  <a:pt x="5123876" y="76153"/>
                </a:cubicBezTo>
                <a:cubicBezTo>
                  <a:pt x="5122631" y="87922"/>
                  <a:pt x="5113702" y="96692"/>
                  <a:pt x="5103320" y="96692"/>
                </a:cubicBezTo>
                <a:close/>
                <a:moveTo>
                  <a:pt x="4896931" y="72923"/>
                </a:moveTo>
                <a:cubicBezTo>
                  <a:pt x="4896309" y="72923"/>
                  <a:pt x="4895686" y="72923"/>
                  <a:pt x="4895063" y="72923"/>
                </a:cubicBezTo>
                <a:cubicBezTo>
                  <a:pt x="4861011" y="69461"/>
                  <a:pt x="4826543" y="65999"/>
                  <a:pt x="4791868" y="62769"/>
                </a:cubicBezTo>
                <a:cubicBezTo>
                  <a:pt x="4780448" y="61615"/>
                  <a:pt x="4771936" y="50538"/>
                  <a:pt x="4772973" y="37846"/>
                </a:cubicBezTo>
                <a:cubicBezTo>
                  <a:pt x="4774012" y="25154"/>
                  <a:pt x="4783978" y="15461"/>
                  <a:pt x="4795398" y="16846"/>
                </a:cubicBezTo>
                <a:cubicBezTo>
                  <a:pt x="4830281" y="20077"/>
                  <a:pt x="4864748" y="23538"/>
                  <a:pt x="4899008" y="27000"/>
                </a:cubicBezTo>
                <a:cubicBezTo>
                  <a:pt x="4910428" y="28154"/>
                  <a:pt x="4918733" y="39461"/>
                  <a:pt x="4917695" y="52153"/>
                </a:cubicBezTo>
                <a:cubicBezTo>
                  <a:pt x="4916449" y="63923"/>
                  <a:pt x="4907521" y="72923"/>
                  <a:pt x="4896931" y="72923"/>
                </a:cubicBezTo>
                <a:close/>
                <a:moveTo>
                  <a:pt x="4171663" y="68307"/>
                </a:moveTo>
                <a:cubicBezTo>
                  <a:pt x="4161282" y="68307"/>
                  <a:pt x="4152146" y="59538"/>
                  <a:pt x="4151107" y="47769"/>
                </a:cubicBezTo>
                <a:cubicBezTo>
                  <a:pt x="4149862" y="35077"/>
                  <a:pt x="4158167" y="23769"/>
                  <a:pt x="4169587" y="22384"/>
                </a:cubicBezTo>
                <a:cubicBezTo>
                  <a:pt x="4204885" y="18231"/>
                  <a:pt x="4239560" y="14538"/>
                  <a:pt x="4273612" y="11308"/>
                </a:cubicBezTo>
                <a:cubicBezTo>
                  <a:pt x="4285032" y="10385"/>
                  <a:pt x="4294998" y="19846"/>
                  <a:pt x="4296036" y="32538"/>
                </a:cubicBezTo>
                <a:cubicBezTo>
                  <a:pt x="4296867" y="45230"/>
                  <a:pt x="4288354" y="56307"/>
                  <a:pt x="4276934" y="57461"/>
                </a:cubicBezTo>
                <a:cubicBezTo>
                  <a:pt x="4243090" y="60461"/>
                  <a:pt x="4208830" y="64153"/>
                  <a:pt x="4173947" y="68307"/>
                </a:cubicBezTo>
                <a:cubicBezTo>
                  <a:pt x="4173117" y="68307"/>
                  <a:pt x="4172286" y="68307"/>
                  <a:pt x="4171663" y="68307"/>
                </a:cubicBezTo>
                <a:close/>
                <a:moveTo>
                  <a:pt x="4690127" y="53538"/>
                </a:moveTo>
                <a:cubicBezTo>
                  <a:pt x="4689712" y="53538"/>
                  <a:pt x="4689089" y="53538"/>
                  <a:pt x="4688466" y="53538"/>
                </a:cubicBezTo>
                <a:lnTo>
                  <a:pt x="4663135" y="51461"/>
                </a:lnTo>
                <a:cubicBezTo>
                  <a:pt x="4638426" y="49384"/>
                  <a:pt x="4612264" y="48000"/>
                  <a:pt x="4585687" y="47077"/>
                </a:cubicBezTo>
                <a:cubicBezTo>
                  <a:pt x="4574267" y="46615"/>
                  <a:pt x="4565131" y="36000"/>
                  <a:pt x="4565547" y="23308"/>
                </a:cubicBezTo>
                <a:cubicBezTo>
                  <a:pt x="4565962" y="10846"/>
                  <a:pt x="4575098" y="923"/>
                  <a:pt x="4586310" y="923"/>
                </a:cubicBezTo>
                <a:cubicBezTo>
                  <a:pt x="4586518" y="923"/>
                  <a:pt x="4586725" y="923"/>
                  <a:pt x="4586933" y="923"/>
                </a:cubicBezTo>
                <a:cubicBezTo>
                  <a:pt x="4614133" y="1846"/>
                  <a:pt x="4640710" y="3462"/>
                  <a:pt x="4666042" y="5308"/>
                </a:cubicBezTo>
                <a:lnTo>
                  <a:pt x="4691373" y="7385"/>
                </a:lnTo>
                <a:cubicBezTo>
                  <a:pt x="4702793" y="8308"/>
                  <a:pt x="4711306" y="19384"/>
                  <a:pt x="4710476" y="32077"/>
                </a:cubicBezTo>
                <a:cubicBezTo>
                  <a:pt x="4709853" y="44307"/>
                  <a:pt x="4700717" y="53538"/>
                  <a:pt x="4690127" y="53538"/>
                </a:cubicBezTo>
                <a:close/>
                <a:moveTo>
                  <a:pt x="4378675" y="49846"/>
                </a:moveTo>
                <a:cubicBezTo>
                  <a:pt x="4367671" y="49846"/>
                  <a:pt x="4358535" y="40154"/>
                  <a:pt x="4357912" y="27923"/>
                </a:cubicBezTo>
                <a:cubicBezTo>
                  <a:pt x="4357289" y="15231"/>
                  <a:pt x="4366217" y="4385"/>
                  <a:pt x="4377637" y="3692"/>
                </a:cubicBezTo>
                <a:cubicBezTo>
                  <a:pt x="4413142" y="1846"/>
                  <a:pt x="4448441" y="462"/>
                  <a:pt x="4482285" y="0"/>
                </a:cubicBezTo>
                <a:cubicBezTo>
                  <a:pt x="4482285" y="0"/>
                  <a:pt x="4482493" y="0"/>
                  <a:pt x="4482493" y="0"/>
                </a:cubicBezTo>
                <a:cubicBezTo>
                  <a:pt x="4493912" y="0"/>
                  <a:pt x="4503048" y="10154"/>
                  <a:pt x="4503256" y="22846"/>
                </a:cubicBezTo>
                <a:cubicBezTo>
                  <a:pt x="4503464" y="35538"/>
                  <a:pt x="4494328" y="45923"/>
                  <a:pt x="4482700" y="46153"/>
                </a:cubicBezTo>
                <a:cubicBezTo>
                  <a:pt x="4449478" y="46615"/>
                  <a:pt x="4414804" y="47769"/>
                  <a:pt x="4379713" y="49846"/>
                </a:cubicBezTo>
                <a:cubicBezTo>
                  <a:pt x="4379506" y="49846"/>
                  <a:pt x="4379090" y="49846"/>
                  <a:pt x="4378675" y="49846"/>
                </a:cubicBezTo>
                <a:close/>
              </a:path>
            </a:pathLst>
          </a:custGeom>
          <a:solidFill>
            <a:srgbClr val="E2B133"/>
          </a:solidFill>
          <a:ln w="2075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061CE284-11C9-4B5C-8776-F606260DE4A2}"/>
              </a:ext>
            </a:extLst>
          </p:cNvPr>
          <p:cNvGrpSpPr/>
          <p:nvPr/>
        </p:nvGrpSpPr>
        <p:grpSpPr>
          <a:xfrm>
            <a:off x="5988883" y="5156462"/>
            <a:ext cx="1673880" cy="1173735"/>
            <a:chOff x="10128276" y="388922"/>
            <a:chExt cx="2832852" cy="186571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22F6593-082E-471F-BEB3-D43ABE867145}"/>
                </a:ext>
              </a:extLst>
            </p:cNvPr>
            <p:cNvSpPr/>
            <p:nvPr/>
          </p:nvSpPr>
          <p:spPr>
            <a:xfrm>
              <a:off x="10615796" y="389128"/>
              <a:ext cx="1865095" cy="1865095"/>
            </a:xfrm>
            <a:custGeom>
              <a:avLst/>
              <a:gdLst>
                <a:gd name="connsiteX0" fmla="*/ 1865096 w 1865095"/>
                <a:gd name="connsiteY0" fmla="*/ 932548 h 1865095"/>
                <a:gd name="connsiteX1" fmla="*/ 932548 w 1865095"/>
                <a:gd name="connsiteY1" fmla="*/ 1865096 h 1865095"/>
                <a:gd name="connsiteX2" fmla="*/ 0 w 1865095"/>
                <a:gd name="connsiteY2" fmla="*/ 932548 h 1865095"/>
                <a:gd name="connsiteX3" fmla="*/ 932548 w 1865095"/>
                <a:gd name="connsiteY3" fmla="*/ 0 h 1865095"/>
                <a:gd name="connsiteX4" fmla="*/ 1865096 w 1865095"/>
                <a:gd name="connsiteY4" fmla="*/ 932548 h 186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095" h="1865095">
                  <a:moveTo>
                    <a:pt x="1865096" y="932548"/>
                  </a:moveTo>
                  <a:cubicBezTo>
                    <a:pt x="1865096" y="1447580"/>
                    <a:pt x="1447580" y="1865096"/>
                    <a:pt x="932548" y="1865096"/>
                  </a:cubicBezTo>
                  <a:cubicBezTo>
                    <a:pt x="417516" y="1865096"/>
                    <a:pt x="0" y="1447580"/>
                    <a:pt x="0" y="932548"/>
                  </a:cubicBezTo>
                  <a:cubicBezTo>
                    <a:pt x="0" y="417516"/>
                    <a:pt x="417516" y="0"/>
                    <a:pt x="932548" y="0"/>
                  </a:cubicBezTo>
                  <a:cubicBezTo>
                    <a:pt x="1447580" y="0"/>
                    <a:pt x="1865096" y="417516"/>
                    <a:pt x="1865096" y="932548"/>
                  </a:cubicBezTo>
                  <a:close/>
                </a:path>
              </a:pathLst>
            </a:custGeom>
            <a:solidFill>
              <a:srgbClr val="EFCE79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id="{385B7E27-1D6A-431F-82B6-A6E566B68D10}"/>
                </a:ext>
              </a:extLst>
            </p:cNvPr>
            <p:cNvGrpSpPr/>
            <p:nvPr/>
          </p:nvGrpSpPr>
          <p:grpSpPr>
            <a:xfrm>
              <a:off x="10615906" y="412126"/>
              <a:ext cx="1865136" cy="1820250"/>
              <a:chOff x="10615906" y="412126"/>
              <a:chExt cx="1865136" cy="1820250"/>
            </a:xfrm>
            <a:solidFill>
              <a:srgbClr val="E4AF70"/>
            </a:solidFill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B2FF1D2-5F93-407C-A438-D860EC0858F7}"/>
                  </a:ext>
                </a:extLst>
              </p:cNvPr>
              <p:cNvSpPr/>
              <p:nvPr/>
            </p:nvSpPr>
            <p:spPr>
              <a:xfrm>
                <a:off x="10799009" y="412126"/>
                <a:ext cx="1103879" cy="354736"/>
              </a:xfrm>
              <a:custGeom>
                <a:avLst/>
                <a:gdLst>
                  <a:gd name="connsiteX0" fmla="*/ 0 w 1103879"/>
                  <a:gd name="connsiteY0" fmla="*/ 354736 h 354736"/>
                  <a:gd name="connsiteX1" fmla="*/ 1103879 w 1103879"/>
                  <a:gd name="connsiteY1" fmla="*/ 46953 h 354736"/>
                  <a:gd name="connsiteX2" fmla="*/ 955737 w 1103879"/>
                  <a:gd name="connsiteY2" fmla="*/ 0 h 354736"/>
                  <a:gd name="connsiteX3" fmla="*/ 102339 w 1103879"/>
                  <a:gd name="connsiteY3" fmla="*/ 238024 h 354736"/>
                  <a:gd name="connsiteX4" fmla="*/ 0 w 1103879"/>
                  <a:gd name="connsiteY4" fmla="*/ 354736 h 35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879" h="354736">
                    <a:moveTo>
                      <a:pt x="0" y="354736"/>
                    </a:moveTo>
                    <a:lnTo>
                      <a:pt x="1103879" y="46953"/>
                    </a:lnTo>
                    <a:cubicBezTo>
                      <a:pt x="1056159" y="27214"/>
                      <a:pt x="1006523" y="11499"/>
                      <a:pt x="955737" y="0"/>
                    </a:cubicBezTo>
                    <a:lnTo>
                      <a:pt x="102339" y="238024"/>
                    </a:lnTo>
                    <a:cubicBezTo>
                      <a:pt x="64776" y="274053"/>
                      <a:pt x="30663" y="313149"/>
                      <a:pt x="0" y="35473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4B419D0-FB43-4AA4-A06A-9CDD6AC36131}"/>
                  </a:ext>
                </a:extLst>
              </p:cNvPr>
              <p:cNvSpPr/>
              <p:nvPr/>
            </p:nvSpPr>
            <p:spPr>
              <a:xfrm>
                <a:off x="10615906" y="826847"/>
                <a:ext cx="1766288" cy="568037"/>
              </a:xfrm>
              <a:custGeom>
                <a:avLst/>
                <a:gdLst>
                  <a:gd name="connsiteX0" fmla="*/ 1723168 w 1766288"/>
                  <a:gd name="connsiteY0" fmla="*/ 0 h 568037"/>
                  <a:gd name="connsiteX1" fmla="*/ 82 w 1766288"/>
                  <a:gd name="connsiteY1" fmla="*/ 480456 h 568037"/>
                  <a:gd name="connsiteX2" fmla="*/ 2957 w 1766288"/>
                  <a:gd name="connsiteY2" fmla="*/ 568038 h 568037"/>
                  <a:gd name="connsiteX3" fmla="*/ 1766289 w 1766288"/>
                  <a:gd name="connsiteY3" fmla="*/ 76467 h 568037"/>
                  <a:gd name="connsiteX4" fmla="*/ 1723168 w 1766288"/>
                  <a:gd name="connsiteY4" fmla="*/ 0 h 5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6288" h="568037">
                    <a:moveTo>
                      <a:pt x="1723168" y="0"/>
                    </a:moveTo>
                    <a:lnTo>
                      <a:pt x="82" y="480456"/>
                    </a:lnTo>
                    <a:cubicBezTo>
                      <a:pt x="-301" y="509394"/>
                      <a:pt x="657" y="538716"/>
                      <a:pt x="2957" y="568038"/>
                    </a:cubicBezTo>
                    <a:lnTo>
                      <a:pt x="1766289" y="76467"/>
                    </a:lnTo>
                    <a:cubicBezTo>
                      <a:pt x="1752874" y="50019"/>
                      <a:pt x="1738692" y="24722"/>
                      <a:pt x="172316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2B3B3D6-2EB8-4A12-BB87-8C737C5C333E}"/>
                  </a:ext>
                </a:extLst>
              </p:cNvPr>
              <p:cNvSpPr/>
              <p:nvPr/>
            </p:nvSpPr>
            <p:spPr>
              <a:xfrm>
                <a:off x="10649909" y="513506"/>
                <a:ext cx="1454015" cy="558838"/>
              </a:xfrm>
              <a:custGeom>
                <a:avLst/>
                <a:gdLst>
                  <a:gd name="connsiteX0" fmla="*/ 1454016 w 1454015"/>
                  <a:gd name="connsiteY0" fmla="*/ 59027 h 558838"/>
                  <a:gd name="connsiteX1" fmla="*/ 1363942 w 1454015"/>
                  <a:gd name="connsiteY1" fmla="*/ 0 h 558838"/>
                  <a:gd name="connsiteX2" fmla="*/ 34880 w 1454015"/>
                  <a:gd name="connsiteY2" fmla="*/ 456883 h 558838"/>
                  <a:gd name="connsiteX3" fmla="*/ 0 w 1454015"/>
                  <a:gd name="connsiteY3" fmla="*/ 558839 h 558838"/>
                  <a:gd name="connsiteX4" fmla="*/ 1454016 w 1454015"/>
                  <a:gd name="connsiteY4" fmla="*/ 59027 h 55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015" h="558838">
                    <a:moveTo>
                      <a:pt x="1454016" y="59027"/>
                    </a:moveTo>
                    <a:cubicBezTo>
                      <a:pt x="1425077" y="37563"/>
                      <a:pt x="1394989" y="18015"/>
                      <a:pt x="1363942" y="0"/>
                    </a:cubicBezTo>
                    <a:lnTo>
                      <a:pt x="34880" y="456883"/>
                    </a:lnTo>
                    <a:cubicBezTo>
                      <a:pt x="21273" y="490038"/>
                      <a:pt x="9582" y="524151"/>
                      <a:pt x="0" y="558839"/>
                    </a:cubicBezTo>
                    <a:lnTo>
                      <a:pt x="1454016" y="59027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8946EE3-C68C-4C1D-AC05-5252CAC37EF5}"/>
                  </a:ext>
                </a:extLst>
              </p:cNvPr>
              <p:cNvSpPr/>
              <p:nvPr/>
            </p:nvSpPr>
            <p:spPr>
              <a:xfrm>
                <a:off x="10620971" y="639609"/>
                <a:ext cx="1598899" cy="583944"/>
              </a:xfrm>
              <a:custGeom>
                <a:avLst/>
                <a:gdLst>
                  <a:gd name="connsiteX0" fmla="*/ 0 w 1598899"/>
                  <a:gd name="connsiteY0" fmla="*/ 583944 h 583944"/>
                  <a:gd name="connsiteX1" fmla="*/ 1598900 w 1598899"/>
                  <a:gd name="connsiteY1" fmla="*/ 34496 h 583944"/>
                  <a:gd name="connsiteX2" fmla="*/ 1563829 w 1598899"/>
                  <a:gd name="connsiteY2" fmla="*/ 0 h 583944"/>
                  <a:gd name="connsiteX3" fmla="*/ 6516 w 1598899"/>
                  <a:gd name="connsiteY3" fmla="*/ 535075 h 583944"/>
                  <a:gd name="connsiteX4" fmla="*/ 0 w 1598899"/>
                  <a:gd name="connsiteY4" fmla="*/ 583944 h 5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899" h="583944">
                    <a:moveTo>
                      <a:pt x="0" y="583944"/>
                    </a:moveTo>
                    <a:lnTo>
                      <a:pt x="1598900" y="34496"/>
                    </a:lnTo>
                    <a:cubicBezTo>
                      <a:pt x="1587401" y="22614"/>
                      <a:pt x="1575711" y="11307"/>
                      <a:pt x="1563829" y="0"/>
                    </a:cubicBezTo>
                    <a:lnTo>
                      <a:pt x="6516" y="535075"/>
                    </a:lnTo>
                    <a:cubicBezTo>
                      <a:pt x="3833" y="551365"/>
                      <a:pt x="1725" y="567655"/>
                      <a:pt x="0" y="583944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0E5CE1B-6E17-48FB-8235-AE7F1CA54CEA}"/>
                  </a:ext>
                </a:extLst>
              </p:cNvPr>
              <p:cNvSpPr/>
              <p:nvPr/>
            </p:nvSpPr>
            <p:spPr>
              <a:xfrm>
                <a:off x="10774479" y="1269548"/>
                <a:ext cx="1706562" cy="644695"/>
              </a:xfrm>
              <a:custGeom>
                <a:avLst/>
                <a:gdLst>
                  <a:gd name="connsiteX0" fmla="*/ 53661 w 1706562"/>
                  <a:gd name="connsiteY0" fmla="*/ 644696 h 644695"/>
                  <a:gd name="connsiteX1" fmla="*/ 1705838 w 1706562"/>
                  <a:gd name="connsiteY1" fmla="*/ 89498 h 644695"/>
                  <a:gd name="connsiteX2" fmla="*/ 1705072 w 1706562"/>
                  <a:gd name="connsiteY2" fmla="*/ 0 h 644695"/>
                  <a:gd name="connsiteX3" fmla="*/ 0 w 1706562"/>
                  <a:gd name="connsiteY3" fmla="*/ 573021 h 644695"/>
                  <a:gd name="connsiteX4" fmla="*/ 53661 w 1706562"/>
                  <a:gd name="connsiteY4" fmla="*/ 644696 h 64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6562" h="644695">
                    <a:moveTo>
                      <a:pt x="53661" y="644696"/>
                    </a:moveTo>
                    <a:lnTo>
                      <a:pt x="1705838" y="89498"/>
                    </a:lnTo>
                    <a:cubicBezTo>
                      <a:pt x="1706988" y="59793"/>
                      <a:pt x="1706796" y="30088"/>
                      <a:pt x="1705072" y="0"/>
                    </a:cubicBezTo>
                    <a:lnTo>
                      <a:pt x="0" y="573021"/>
                    </a:lnTo>
                    <a:cubicBezTo>
                      <a:pt x="17056" y="597743"/>
                      <a:pt x="34880" y="621699"/>
                      <a:pt x="53661" y="644696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F206C7F-643D-44C9-AC65-CAC9946F11DE}"/>
                  </a:ext>
                </a:extLst>
              </p:cNvPr>
              <p:cNvSpPr/>
              <p:nvPr/>
            </p:nvSpPr>
            <p:spPr>
              <a:xfrm>
                <a:off x="10633044" y="972881"/>
                <a:ext cx="1808560" cy="608858"/>
              </a:xfrm>
              <a:custGeom>
                <a:avLst/>
                <a:gdLst>
                  <a:gd name="connsiteX0" fmla="*/ 0 w 1808560"/>
                  <a:gd name="connsiteY0" fmla="*/ 526259 h 608858"/>
                  <a:gd name="connsiteX1" fmla="*/ 17248 w 1808560"/>
                  <a:gd name="connsiteY1" fmla="*/ 599084 h 608858"/>
                  <a:gd name="connsiteX2" fmla="*/ 20123 w 1808560"/>
                  <a:gd name="connsiteY2" fmla="*/ 608858 h 608858"/>
                  <a:gd name="connsiteX3" fmla="*/ 1808560 w 1808560"/>
                  <a:gd name="connsiteY3" fmla="*/ 80300 h 608858"/>
                  <a:gd name="connsiteX4" fmla="*/ 1780388 w 1808560"/>
                  <a:gd name="connsiteY4" fmla="*/ 0 h 608858"/>
                  <a:gd name="connsiteX5" fmla="*/ 0 w 1808560"/>
                  <a:gd name="connsiteY5" fmla="*/ 526259 h 60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8560" h="608858">
                    <a:moveTo>
                      <a:pt x="0" y="526259"/>
                    </a:moveTo>
                    <a:cubicBezTo>
                      <a:pt x="4791" y="550598"/>
                      <a:pt x="10540" y="574937"/>
                      <a:pt x="17248" y="599084"/>
                    </a:cubicBezTo>
                    <a:cubicBezTo>
                      <a:pt x="18206" y="602342"/>
                      <a:pt x="19165" y="605600"/>
                      <a:pt x="20123" y="608858"/>
                    </a:cubicBezTo>
                    <a:lnTo>
                      <a:pt x="1808560" y="80300"/>
                    </a:lnTo>
                    <a:cubicBezTo>
                      <a:pt x="1800320" y="52894"/>
                      <a:pt x="1790929" y="26064"/>
                      <a:pt x="1780388" y="0"/>
                    </a:cubicBezTo>
                    <a:lnTo>
                      <a:pt x="0" y="526259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06E2C86-20D6-4D5D-B63E-9E389E5AFE4D}"/>
                  </a:ext>
                </a:extLst>
              </p:cNvPr>
              <p:cNvSpPr/>
              <p:nvPr/>
            </p:nvSpPr>
            <p:spPr>
              <a:xfrm>
                <a:off x="10682297" y="1140571"/>
                <a:ext cx="1788629" cy="567271"/>
              </a:xfrm>
              <a:custGeom>
                <a:avLst/>
                <a:gdLst>
                  <a:gd name="connsiteX0" fmla="*/ 0 w 1788629"/>
                  <a:gd name="connsiteY0" fmla="*/ 526451 h 567271"/>
                  <a:gd name="connsiteX1" fmla="*/ 17248 w 1788629"/>
                  <a:gd name="connsiteY1" fmla="*/ 567271 h 567271"/>
                  <a:gd name="connsiteX2" fmla="*/ 1788629 w 1788629"/>
                  <a:gd name="connsiteY2" fmla="*/ 43695 h 567271"/>
                  <a:gd name="connsiteX3" fmla="*/ 1780963 w 1788629"/>
                  <a:gd name="connsiteY3" fmla="*/ 0 h 567271"/>
                  <a:gd name="connsiteX4" fmla="*/ 0 w 1788629"/>
                  <a:gd name="connsiteY4" fmla="*/ 526451 h 56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629" h="567271">
                    <a:moveTo>
                      <a:pt x="0" y="526451"/>
                    </a:moveTo>
                    <a:cubicBezTo>
                      <a:pt x="5558" y="540249"/>
                      <a:pt x="11307" y="553856"/>
                      <a:pt x="17248" y="567271"/>
                    </a:cubicBezTo>
                    <a:lnTo>
                      <a:pt x="1788629" y="43695"/>
                    </a:lnTo>
                    <a:cubicBezTo>
                      <a:pt x="1786521" y="29130"/>
                      <a:pt x="1784030" y="14565"/>
                      <a:pt x="1780963" y="0"/>
                    </a:cubicBezTo>
                    <a:lnTo>
                      <a:pt x="0" y="526451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F99FCBF-377F-4A7F-B225-C0E6ED973CCB}"/>
                  </a:ext>
                </a:extLst>
              </p:cNvPr>
              <p:cNvSpPr/>
              <p:nvPr/>
            </p:nvSpPr>
            <p:spPr>
              <a:xfrm>
                <a:off x="11195908" y="1894313"/>
                <a:ext cx="1088547" cy="338062"/>
              </a:xfrm>
              <a:custGeom>
                <a:avLst/>
                <a:gdLst>
                  <a:gd name="connsiteX0" fmla="*/ 1088548 w 1088547"/>
                  <a:gd name="connsiteY0" fmla="*/ 0 h 338062"/>
                  <a:gd name="connsiteX1" fmla="*/ 0 w 1088547"/>
                  <a:gd name="connsiteY1" fmla="*/ 290535 h 338062"/>
                  <a:gd name="connsiteX2" fmla="*/ 151783 w 1088547"/>
                  <a:gd name="connsiteY2" fmla="*/ 338063 h 338062"/>
                  <a:gd name="connsiteX3" fmla="*/ 980651 w 1088547"/>
                  <a:gd name="connsiteY3" fmla="*/ 116904 h 338062"/>
                  <a:gd name="connsiteX4" fmla="*/ 1088548 w 1088547"/>
                  <a:gd name="connsiteY4" fmla="*/ 0 h 33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547" h="338062">
                    <a:moveTo>
                      <a:pt x="1088548" y="0"/>
                    </a:moveTo>
                    <a:lnTo>
                      <a:pt x="0" y="290535"/>
                    </a:lnTo>
                    <a:cubicBezTo>
                      <a:pt x="49061" y="310658"/>
                      <a:pt x="99847" y="326564"/>
                      <a:pt x="151783" y="338063"/>
                    </a:cubicBezTo>
                    <a:lnTo>
                      <a:pt x="980651" y="116904"/>
                    </a:lnTo>
                    <a:cubicBezTo>
                      <a:pt x="1019938" y="80874"/>
                      <a:pt x="1056159" y="41779"/>
                      <a:pt x="1088548" y="0"/>
                    </a:cubicBez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387B3AF-BF36-40E5-911E-CF78CD9F86C1}"/>
                  </a:ext>
                </a:extLst>
              </p:cNvPr>
              <p:cNvSpPr/>
              <p:nvPr/>
            </p:nvSpPr>
            <p:spPr>
              <a:xfrm>
                <a:off x="10869152" y="1428614"/>
                <a:ext cx="1605990" cy="598509"/>
              </a:xfrm>
              <a:custGeom>
                <a:avLst/>
                <a:gdLst>
                  <a:gd name="connsiteX0" fmla="*/ 0 w 1605990"/>
                  <a:gd name="connsiteY0" fmla="*/ 532008 h 598509"/>
                  <a:gd name="connsiteX1" fmla="*/ 69567 w 1605990"/>
                  <a:gd name="connsiteY1" fmla="*/ 598510 h 598509"/>
                  <a:gd name="connsiteX2" fmla="*/ 1590084 w 1605990"/>
                  <a:gd name="connsiteY2" fmla="*/ 94865 h 598509"/>
                  <a:gd name="connsiteX3" fmla="*/ 1605991 w 1605990"/>
                  <a:gd name="connsiteY3" fmla="*/ 0 h 598509"/>
                  <a:gd name="connsiteX4" fmla="*/ 0 w 1605990"/>
                  <a:gd name="connsiteY4" fmla="*/ 532008 h 59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5990" h="598509">
                    <a:moveTo>
                      <a:pt x="0" y="532008"/>
                    </a:moveTo>
                    <a:cubicBezTo>
                      <a:pt x="22039" y="555389"/>
                      <a:pt x="45228" y="577620"/>
                      <a:pt x="69567" y="598510"/>
                    </a:cubicBezTo>
                    <a:lnTo>
                      <a:pt x="1590084" y="94865"/>
                    </a:lnTo>
                    <a:cubicBezTo>
                      <a:pt x="1596983" y="63626"/>
                      <a:pt x="1602349" y="32005"/>
                      <a:pt x="1605991" y="0"/>
                    </a:cubicBezTo>
                    <a:lnTo>
                      <a:pt x="0" y="532008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1BA646B-AF21-43EA-9643-E9A671D3B2B7}"/>
                  </a:ext>
                </a:extLst>
              </p:cNvPr>
              <p:cNvSpPr/>
              <p:nvPr/>
            </p:nvSpPr>
            <p:spPr>
              <a:xfrm>
                <a:off x="11024768" y="1627734"/>
                <a:ext cx="1404762" cy="495787"/>
              </a:xfrm>
              <a:custGeom>
                <a:avLst/>
                <a:gdLst>
                  <a:gd name="connsiteX0" fmla="*/ 0 w 1404762"/>
                  <a:gd name="connsiteY0" fmla="*/ 465316 h 495787"/>
                  <a:gd name="connsiteX1" fmla="*/ 47911 w 1404762"/>
                  <a:gd name="connsiteY1" fmla="*/ 495787 h 495787"/>
                  <a:gd name="connsiteX2" fmla="*/ 1384448 w 1404762"/>
                  <a:gd name="connsiteY2" fmla="*/ 53086 h 495787"/>
                  <a:gd name="connsiteX3" fmla="*/ 1404763 w 1404762"/>
                  <a:gd name="connsiteY3" fmla="*/ 0 h 495787"/>
                  <a:gd name="connsiteX4" fmla="*/ 0 w 1404762"/>
                  <a:gd name="connsiteY4" fmla="*/ 465316 h 49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762" h="495787">
                    <a:moveTo>
                      <a:pt x="0" y="465316"/>
                    </a:moveTo>
                    <a:cubicBezTo>
                      <a:pt x="15715" y="475856"/>
                      <a:pt x="31622" y="486205"/>
                      <a:pt x="47911" y="495787"/>
                    </a:cubicBezTo>
                    <a:lnTo>
                      <a:pt x="1384448" y="53086"/>
                    </a:lnTo>
                    <a:cubicBezTo>
                      <a:pt x="1391731" y="35646"/>
                      <a:pt x="1398439" y="18015"/>
                      <a:pt x="1404763" y="0"/>
                    </a:cubicBezTo>
                    <a:lnTo>
                      <a:pt x="0" y="465316"/>
                    </a:lnTo>
                    <a:close/>
                  </a:path>
                </a:pathLst>
              </a:custGeom>
              <a:solidFill>
                <a:srgbClr val="E4AF70"/>
              </a:solidFill>
              <a:ln w="191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1A87181-5755-4CE2-8BB0-063F2B6677AE}"/>
                </a:ext>
              </a:extLst>
            </p:cNvPr>
            <p:cNvSpPr/>
            <p:nvPr/>
          </p:nvSpPr>
          <p:spPr>
            <a:xfrm>
              <a:off x="10615561" y="790243"/>
              <a:ext cx="1813970" cy="1464392"/>
            </a:xfrm>
            <a:custGeom>
              <a:avLst/>
              <a:gdLst>
                <a:gd name="connsiteX0" fmla="*/ 149527 w 1813970"/>
                <a:gd name="connsiteY0" fmla="*/ 555581 h 1464392"/>
                <a:gd name="connsiteX1" fmla="*/ 166584 w 1813970"/>
                <a:gd name="connsiteY1" fmla="*/ 0 h 1464392"/>
                <a:gd name="connsiteX2" fmla="*/ 34540 w 1813970"/>
                <a:gd name="connsiteY2" fmla="*/ 782106 h 1464392"/>
                <a:gd name="connsiteX3" fmla="*/ 1183264 w 1813970"/>
                <a:gd name="connsiteY3" fmla="*/ 1429868 h 1464392"/>
                <a:gd name="connsiteX4" fmla="*/ 1813970 w 1813970"/>
                <a:gd name="connsiteY4" fmla="*/ 836725 h 1464392"/>
                <a:gd name="connsiteX5" fmla="*/ 1298252 w 1813970"/>
                <a:gd name="connsiteY5" fmla="*/ 1203343 h 1464392"/>
                <a:gd name="connsiteX6" fmla="*/ 149527 w 1813970"/>
                <a:gd name="connsiteY6" fmla="*/ 555581 h 146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92">
                  <a:moveTo>
                    <a:pt x="149527" y="555581"/>
                  </a:moveTo>
                  <a:cubicBezTo>
                    <a:pt x="96633" y="365660"/>
                    <a:pt x="106407" y="173056"/>
                    <a:pt x="166584" y="0"/>
                  </a:cubicBezTo>
                  <a:cubicBezTo>
                    <a:pt x="14034" y="220009"/>
                    <a:pt x="-43077" y="503836"/>
                    <a:pt x="34540" y="782106"/>
                  </a:cubicBezTo>
                  <a:cubicBezTo>
                    <a:pt x="172908" y="1278277"/>
                    <a:pt x="687093" y="1568237"/>
                    <a:pt x="1183264" y="1429868"/>
                  </a:cubicBezTo>
                  <a:cubicBezTo>
                    <a:pt x="1489514" y="1344586"/>
                    <a:pt x="1716997" y="1115953"/>
                    <a:pt x="1813970" y="836725"/>
                  </a:cubicBezTo>
                  <a:cubicBezTo>
                    <a:pt x="1694383" y="1009206"/>
                    <a:pt x="1516153" y="1142591"/>
                    <a:pt x="1298252" y="1203343"/>
                  </a:cubicBezTo>
                  <a:cubicBezTo>
                    <a:pt x="802273" y="1341711"/>
                    <a:pt x="287896" y="1051560"/>
                    <a:pt x="149527" y="555581"/>
                  </a:cubicBezTo>
                  <a:close/>
                </a:path>
              </a:pathLst>
            </a:custGeom>
            <a:solidFill>
              <a:srgbClr val="D25B30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ED10E2F-A55F-457E-838E-47F82CA8EB65}"/>
                </a:ext>
              </a:extLst>
            </p:cNvPr>
            <p:cNvSpPr/>
            <p:nvPr/>
          </p:nvSpPr>
          <p:spPr>
            <a:xfrm>
              <a:off x="10667157" y="388922"/>
              <a:ext cx="1813970" cy="1464379"/>
            </a:xfrm>
            <a:custGeom>
              <a:avLst/>
              <a:gdLst>
                <a:gd name="connsiteX0" fmla="*/ 1664443 w 1813970"/>
                <a:gd name="connsiteY0" fmla="*/ 908798 h 1464379"/>
                <a:gd name="connsiteX1" fmla="*/ 1647386 w 1813970"/>
                <a:gd name="connsiteY1" fmla="*/ 1464379 h 1464379"/>
                <a:gd name="connsiteX2" fmla="*/ 1779430 w 1813970"/>
                <a:gd name="connsiteY2" fmla="*/ 682273 h 1464379"/>
                <a:gd name="connsiteX3" fmla="*/ 630706 w 1813970"/>
                <a:gd name="connsiteY3" fmla="*/ 34511 h 1464379"/>
                <a:gd name="connsiteX4" fmla="*/ 0 w 1813970"/>
                <a:gd name="connsiteY4" fmla="*/ 627654 h 1464379"/>
                <a:gd name="connsiteX5" fmla="*/ 515718 w 1813970"/>
                <a:gd name="connsiteY5" fmla="*/ 261036 h 1464379"/>
                <a:gd name="connsiteX6" fmla="*/ 1664443 w 1813970"/>
                <a:gd name="connsiteY6" fmla="*/ 908798 h 14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3970" h="1464379">
                  <a:moveTo>
                    <a:pt x="1664443" y="908798"/>
                  </a:moveTo>
                  <a:cubicBezTo>
                    <a:pt x="1717337" y="1098719"/>
                    <a:pt x="1707563" y="1291323"/>
                    <a:pt x="1647386" y="1464379"/>
                  </a:cubicBezTo>
                  <a:cubicBezTo>
                    <a:pt x="1799936" y="1244370"/>
                    <a:pt x="1857047" y="960543"/>
                    <a:pt x="1779430" y="682273"/>
                  </a:cubicBezTo>
                  <a:cubicBezTo>
                    <a:pt x="1641254" y="186294"/>
                    <a:pt x="1126877" y="-103857"/>
                    <a:pt x="630706" y="34511"/>
                  </a:cubicBezTo>
                  <a:cubicBezTo>
                    <a:pt x="324648" y="119793"/>
                    <a:pt x="96973" y="348426"/>
                    <a:pt x="0" y="627654"/>
                  </a:cubicBezTo>
                  <a:cubicBezTo>
                    <a:pt x="119587" y="455173"/>
                    <a:pt x="297817" y="321788"/>
                    <a:pt x="515718" y="261036"/>
                  </a:cubicBezTo>
                  <a:cubicBezTo>
                    <a:pt x="1011889" y="122668"/>
                    <a:pt x="1526075" y="412628"/>
                    <a:pt x="1664443" y="908798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286B6EA-5BE0-40FB-8CFA-A428647501A3}"/>
                </a:ext>
              </a:extLst>
            </p:cNvPr>
            <p:cNvSpPr/>
            <p:nvPr/>
          </p:nvSpPr>
          <p:spPr>
            <a:xfrm>
              <a:off x="10128276" y="768653"/>
              <a:ext cx="2832852" cy="1079427"/>
            </a:xfrm>
            <a:custGeom>
              <a:avLst/>
              <a:gdLst>
                <a:gd name="connsiteX0" fmla="*/ 2179752 w 2832852"/>
                <a:gd name="connsiteY0" fmla="*/ 8366 h 1079427"/>
                <a:gd name="connsiteX1" fmla="*/ 2242611 w 2832852"/>
                <a:gd name="connsiteY1" fmla="*/ 110896 h 1079427"/>
                <a:gd name="connsiteX2" fmla="*/ 2488110 w 2832852"/>
                <a:gd name="connsiteY2" fmla="*/ 161107 h 1079427"/>
                <a:gd name="connsiteX3" fmla="*/ 2322911 w 2832852"/>
                <a:gd name="connsiteY3" fmla="*/ 320748 h 1079427"/>
                <a:gd name="connsiteX4" fmla="*/ 1447090 w 2832852"/>
                <a:gd name="connsiteY4" fmla="*/ 650762 h 1079427"/>
                <a:gd name="connsiteX5" fmla="*/ 526999 w 2832852"/>
                <a:gd name="connsiteY5" fmla="*/ 821518 h 1079427"/>
                <a:gd name="connsiteX6" fmla="*/ 303157 w 2832852"/>
                <a:gd name="connsiteY6" fmla="*/ 770349 h 1079427"/>
                <a:gd name="connsiteX7" fmla="*/ 487137 w 2832852"/>
                <a:gd name="connsiteY7" fmla="*/ 600359 h 1079427"/>
                <a:gd name="connsiteX8" fmla="*/ 487904 w 2832852"/>
                <a:gd name="connsiteY8" fmla="*/ 480197 h 1079427"/>
                <a:gd name="connsiteX9" fmla="*/ 3807 w 2832852"/>
                <a:gd name="connsiteY9" fmla="*/ 933631 h 1079427"/>
                <a:gd name="connsiteX10" fmla="*/ 646969 w 2832852"/>
                <a:gd name="connsiteY10" fmla="*/ 1071616 h 1079427"/>
                <a:gd name="connsiteX11" fmla="*/ 1519149 w 2832852"/>
                <a:gd name="connsiteY11" fmla="*/ 908717 h 1079427"/>
                <a:gd name="connsiteX12" fmla="*/ 2349933 w 2832852"/>
                <a:gd name="connsiteY12" fmla="*/ 596718 h 1079427"/>
                <a:gd name="connsiteX13" fmla="*/ 2829047 w 2832852"/>
                <a:gd name="connsiteY13" fmla="*/ 145776 h 1079427"/>
                <a:gd name="connsiteX14" fmla="*/ 2179752 w 2832852"/>
                <a:gd name="connsiteY14" fmla="*/ 8366 h 107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2852" h="1079427">
                  <a:moveTo>
                    <a:pt x="2179752" y="8366"/>
                  </a:moveTo>
                  <a:cubicBezTo>
                    <a:pt x="2202749" y="40945"/>
                    <a:pt x="2223830" y="75058"/>
                    <a:pt x="2242611" y="110896"/>
                  </a:cubicBezTo>
                  <a:cubicBezTo>
                    <a:pt x="2386154" y="103997"/>
                    <a:pt x="2476611" y="119903"/>
                    <a:pt x="2488110" y="161107"/>
                  </a:cubicBezTo>
                  <a:cubicBezTo>
                    <a:pt x="2499033" y="200203"/>
                    <a:pt x="2437324" y="256547"/>
                    <a:pt x="2322911" y="320748"/>
                  </a:cubicBezTo>
                  <a:cubicBezTo>
                    <a:pt x="2139123" y="423854"/>
                    <a:pt x="1819266" y="547082"/>
                    <a:pt x="1447090" y="650762"/>
                  </a:cubicBezTo>
                  <a:cubicBezTo>
                    <a:pt x="1074914" y="754442"/>
                    <a:pt x="737618" y="814619"/>
                    <a:pt x="526999" y="821518"/>
                  </a:cubicBezTo>
                  <a:cubicBezTo>
                    <a:pt x="396105" y="825735"/>
                    <a:pt x="314081" y="809445"/>
                    <a:pt x="303157" y="770349"/>
                  </a:cubicBezTo>
                  <a:cubicBezTo>
                    <a:pt x="291658" y="729145"/>
                    <a:pt x="360843" y="668585"/>
                    <a:pt x="487137" y="600359"/>
                  </a:cubicBezTo>
                  <a:cubicBezTo>
                    <a:pt x="484837" y="559922"/>
                    <a:pt x="485029" y="519868"/>
                    <a:pt x="487904" y="480197"/>
                  </a:cubicBezTo>
                  <a:cubicBezTo>
                    <a:pt x="162873" y="643288"/>
                    <a:pt x="-29923" y="812703"/>
                    <a:pt x="3807" y="933631"/>
                  </a:cubicBezTo>
                  <a:cubicBezTo>
                    <a:pt x="37345" y="1053793"/>
                    <a:pt x="287442" y="1099213"/>
                    <a:pt x="646969" y="1071616"/>
                  </a:cubicBezTo>
                  <a:cubicBezTo>
                    <a:pt x="896875" y="1052451"/>
                    <a:pt x="1199484" y="998024"/>
                    <a:pt x="1519149" y="908717"/>
                  </a:cubicBezTo>
                  <a:cubicBezTo>
                    <a:pt x="1838814" y="819410"/>
                    <a:pt x="2126091" y="709597"/>
                    <a:pt x="2349933" y="596718"/>
                  </a:cubicBezTo>
                  <a:cubicBezTo>
                    <a:pt x="2672089" y="434394"/>
                    <a:pt x="2862585" y="266129"/>
                    <a:pt x="2829047" y="145776"/>
                  </a:cubicBezTo>
                  <a:cubicBezTo>
                    <a:pt x="2795318" y="24847"/>
                    <a:pt x="2542729" y="-20381"/>
                    <a:pt x="2179752" y="8366"/>
                  </a:cubicBezTo>
                  <a:close/>
                </a:path>
              </a:pathLst>
            </a:custGeom>
            <a:solidFill>
              <a:srgbClr val="BE6748"/>
            </a:solidFill>
            <a:ln w="191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23" name="Graphic 38">
            <a:extLst>
              <a:ext uri="{FF2B5EF4-FFF2-40B4-BE49-F238E27FC236}">
                <a16:creationId xmlns:a16="http://schemas.microsoft.com/office/drawing/2014/main" id="{DE9410BE-5229-4B11-9C49-A6D5E049F734}"/>
              </a:ext>
            </a:extLst>
          </p:cNvPr>
          <p:cNvGrpSpPr/>
          <p:nvPr/>
        </p:nvGrpSpPr>
        <p:grpSpPr>
          <a:xfrm>
            <a:off x="8243163" y="755385"/>
            <a:ext cx="1298068" cy="1041268"/>
            <a:chOff x="923775" y="2325619"/>
            <a:chExt cx="2742747" cy="2200142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C0CEF26-238A-4BAA-BD04-804CB8577DCF}"/>
                </a:ext>
              </a:extLst>
            </p:cNvPr>
            <p:cNvSpPr/>
            <p:nvPr/>
          </p:nvSpPr>
          <p:spPr>
            <a:xfrm>
              <a:off x="1325814" y="2328494"/>
              <a:ext cx="2140371" cy="2140371"/>
            </a:xfrm>
            <a:custGeom>
              <a:avLst/>
              <a:gdLst>
                <a:gd name="connsiteX0" fmla="*/ 2140372 w 2140371"/>
                <a:gd name="connsiteY0" fmla="*/ 1070186 h 2140371"/>
                <a:gd name="connsiteX1" fmla="*/ 1070186 w 2140371"/>
                <a:gd name="connsiteY1" fmla="*/ 2140371 h 2140371"/>
                <a:gd name="connsiteX2" fmla="*/ 0 w 2140371"/>
                <a:gd name="connsiteY2" fmla="*/ 1070186 h 2140371"/>
                <a:gd name="connsiteX3" fmla="*/ 1070186 w 2140371"/>
                <a:gd name="connsiteY3" fmla="*/ 0 h 2140371"/>
                <a:gd name="connsiteX4" fmla="*/ 2140372 w 2140371"/>
                <a:gd name="connsiteY4" fmla="*/ 1070186 h 21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371" h="2140371">
                  <a:moveTo>
                    <a:pt x="2140372" y="1070186"/>
                  </a:moveTo>
                  <a:cubicBezTo>
                    <a:pt x="2140372" y="1661233"/>
                    <a:pt x="1661234" y="2140371"/>
                    <a:pt x="1070186" y="2140371"/>
                  </a:cubicBezTo>
                  <a:cubicBezTo>
                    <a:pt x="479139" y="2140371"/>
                    <a:pt x="0" y="1661233"/>
                    <a:pt x="0" y="1070186"/>
                  </a:cubicBezTo>
                  <a:cubicBezTo>
                    <a:pt x="0" y="479138"/>
                    <a:pt x="479139" y="0"/>
                    <a:pt x="1070186" y="0"/>
                  </a:cubicBezTo>
                  <a:cubicBezTo>
                    <a:pt x="1661234" y="0"/>
                    <a:pt x="2140372" y="479138"/>
                    <a:pt x="2140372" y="1070186"/>
                  </a:cubicBezTo>
                  <a:close/>
                </a:path>
              </a:pathLst>
            </a:custGeom>
            <a:solidFill>
              <a:srgbClr val="8FC8CB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25" name="Graphic 38">
              <a:extLst>
                <a:ext uri="{FF2B5EF4-FFF2-40B4-BE49-F238E27FC236}">
                  <a16:creationId xmlns:a16="http://schemas.microsoft.com/office/drawing/2014/main" id="{1EC15AAC-22AE-4CCF-9775-1020F13D429E}"/>
                </a:ext>
              </a:extLst>
            </p:cNvPr>
            <p:cNvGrpSpPr/>
            <p:nvPr/>
          </p:nvGrpSpPr>
          <p:grpSpPr>
            <a:xfrm>
              <a:off x="1359659" y="2325619"/>
              <a:ext cx="2114492" cy="2200142"/>
              <a:chOff x="1359659" y="2325619"/>
              <a:chExt cx="2114492" cy="2200142"/>
            </a:xfrm>
            <a:solidFill>
              <a:srgbClr val="637B36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930A6CA-79B5-460A-A533-C5F3BCA9FF7A}"/>
                  </a:ext>
                </a:extLst>
              </p:cNvPr>
              <p:cNvSpPr/>
              <p:nvPr/>
            </p:nvSpPr>
            <p:spPr>
              <a:xfrm>
                <a:off x="1359659" y="2325619"/>
                <a:ext cx="1069219" cy="979165"/>
              </a:xfrm>
              <a:custGeom>
                <a:avLst/>
                <a:gdLst>
                  <a:gd name="connsiteX0" fmla="*/ 1036342 w 1069219"/>
                  <a:gd name="connsiteY0" fmla="*/ 2875 h 979165"/>
                  <a:gd name="connsiteX1" fmla="*/ 1036342 w 1069219"/>
                  <a:gd name="connsiteY1" fmla="*/ 307984 h 979165"/>
                  <a:gd name="connsiteX2" fmla="*/ 717992 w 1069219"/>
                  <a:gd name="connsiteY2" fmla="*/ 934610 h 979165"/>
                  <a:gd name="connsiteX3" fmla="*/ 121 w 1069219"/>
                  <a:gd name="connsiteY3" fmla="*/ 804506 h 979165"/>
                  <a:gd name="connsiteX4" fmla="*/ 1036342 w 1069219"/>
                  <a:gd name="connsiteY4" fmla="*/ 2875 h 979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9219" h="979165">
                    <a:moveTo>
                      <a:pt x="1036342" y="2875"/>
                    </a:moveTo>
                    <a:cubicBezTo>
                      <a:pt x="1036342" y="2875"/>
                      <a:pt x="1110317" y="261354"/>
                      <a:pt x="1036342" y="307984"/>
                    </a:cubicBezTo>
                    <a:cubicBezTo>
                      <a:pt x="600553" y="582582"/>
                      <a:pt x="877167" y="797598"/>
                      <a:pt x="717992" y="934610"/>
                    </a:cubicBezTo>
                    <a:cubicBezTo>
                      <a:pt x="558817" y="1071621"/>
                      <a:pt x="394173" y="853439"/>
                      <a:pt x="121" y="804506"/>
                    </a:cubicBezTo>
                    <a:cubicBezTo>
                      <a:pt x="121" y="804506"/>
                      <a:pt x="-33844" y="-55845"/>
                      <a:pt x="1036342" y="2875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6FDC556E-388A-4570-9942-ECE340E967E5}"/>
                  </a:ext>
                </a:extLst>
              </p:cNvPr>
              <p:cNvSpPr/>
              <p:nvPr/>
            </p:nvSpPr>
            <p:spPr>
              <a:xfrm>
                <a:off x="3008901" y="3028519"/>
                <a:ext cx="465249" cy="667786"/>
              </a:xfrm>
              <a:custGeom>
                <a:avLst/>
                <a:gdLst>
                  <a:gd name="connsiteX0" fmla="*/ 391370 w 465249"/>
                  <a:gd name="connsiteY0" fmla="*/ 0 h 667786"/>
                  <a:gd name="connsiteX1" fmla="*/ 25527 w 465249"/>
                  <a:gd name="connsiteY1" fmla="*/ 132406 h 667786"/>
                  <a:gd name="connsiteX2" fmla="*/ 176642 w 465249"/>
                  <a:gd name="connsiteY2" fmla="*/ 370161 h 667786"/>
                  <a:gd name="connsiteX3" fmla="*/ 414973 w 465249"/>
                  <a:gd name="connsiteY3" fmla="*/ 667787 h 667786"/>
                  <a:gd name="connsiteX4" fmla="*/ 391370 w 465249"/>
                  <a:gd name="connsiteY4" fmla="*/ 0 h 667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5249" h="667786">
                    <a:moveTo>
                      <a:pt x="391370" y="0"/>
                    </a:moveTo>
                    <a:cubicBezTo>
                      <a:pt x="391370" y="0"/>
                      <a:pt x="113030" y="44903"/>
                      <a:pt x="25527" y="132406"/>
                    </a:cubicBezTo>
                    <a:cubicBezTo>
                      <a:pt x="-61977" y="219909"/>
                      <a:pt x="97198" y="265676"/>
                      <a:pt x="176642" y="370161"/>
                    </a:cubicBezTo>
                    <a:cubicBezTo>
                      <a:pt x="256086" y="474647"/>
                      <a:pt x="414973" y="667787"/>
                      <a:pt x="414973" y="667787"/>
                    </a:cubicBezTo>
                    <a:cubicBezTo>
                      <a:pt x="414973" y="667787"/>
                      <a:pt x="542486" y="275750"/>
                      <a:pt x="391370" y="0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3CC45EF-5ABC-4C7C-9049-AE4417378D55}"/>
                  </a:ext>
                </a:extLst>
              </p:cNvPr>
              <p:cNvSpPr/>
              <p:nvPr/>
            </p:nvSpPr>
            <p:spPr>
              <a:xfrm>
                <a:off x="1804258" y="3395052"/>
                <a:ext cx="1049681" cy="1130709"/>
              </a:xfrm>
              <a:custGeom>
                <a:avLst/>
                <a:gdLst>
                  <a:gd name="connsiteX0" fmla="*/ 159984 w 1049681"/>
                  <a:gd name="connsiteY0" fmla="*/ 126822 h 1130709"/>
                  <a:gd name="connsiteX1" fmla="*/ 613619 w 1049681"/>
                  <a:gd name="connsiteY1" fmla="*/ 3627 h 1130709"/>
                  <a:gd name="connsiteX2" fmla="*/ 1049407 w 1049681"/>
                  <a:gd name="connsiteY2" fmla="*/ 434235 h 1130709"/>
                  <a:gd name="connsiteX3" fmla="*/ 681261 w 1049681"/>
                  <a:gd name="connsiteY3" fmla="*/ 1070071 h 1130709"/>
                  <a:gd name="connsiteX4" fmla="*/ 190207 w 1049681"/>
                  <a:gd name="connsiteY4" fmla="*/ 1070071 h 1130709"/>
                  <a:gd name="connsiteX5" fmla="*/ 5127 w 1049681"/>
                  <a:gd name="connsiteY5" fmla="*/ 724664 h 1130709"/>
                  <a:gd name="connsiteX6" fmla="*/ 159984 w 1049681"/>
                  <a:gd name="connsiteY6" fmla="*/ 126822 h 1130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9681" h="1130709">
                    <a:moveTo>
                      <a:pt x="159984" y="126822"/>
                    </a:moveTo>
                    <a:cubicBezTo>
                      <a:pt x="159984" y="126822"/>
                      <a:pt x="506255" y="-25157"/>
                      <a:pt x="613619" y="3627"/>
                    </a:cubicBezTo>
                    <a:cubicBezTo>
                      <a:pt x="720983" y="32411"/>
                      <a:pt x="1037318" y="376379"/>
                      <a:pt x="1049407" y="434235"/>
                    </a:cubicBezTo>
                    <a:cubicBezTo>
                      <a:pt x="1061209" y="492090"/>
                      <a:pt x="688745" y="931908"/>
                      <a:pt x="681261" y="1070071"/>
                    </a:cubicBezTo>
                    <a:cubicBezTo>
                      <a:pt x="681261" y="1070071"/>
                      <a:pt x="318008" y="1206507"/>
                      <a:pt x="190207" y="1070071"/>
                    </a:cubicBezTo>
                    <a:cubicBezTo>
                      <a:pt x="190207" y="1070071"/>
                      <a:pt x="-36610" y="844118"/>
                      <a:pt x="5127" y="724664"/>
                    </a:cubicBezTo>
                    <a:cubicBezTo>
                      <a:pt x="46575" y="605211"/>
                      <a:pt x="-78635" y="394225"/>
                      <a:pt x="159984" y="126822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FCE4A35-FC6F-4115-8D26-CA1A0337B255}"/>
                  </a:ext>
                </a:extLst>
              </p:cNvPr>
              <p:cNvSpPr/>
              <p:nvPr/>
            </p:nvSpPr>
            <p:spPr>
              <a:xfrm>
                <a:off x="1359811" y="3269494"/>
                <a:ext cx="492450" cy="180259"/>
              </a:xfrm>
              <a:custGeom>
                <a:avLst/>
                <a:gdLst>
                  <a:gd name="connsiteX0" fmla="*/ 228513 w 492450"/>
                  <a:gd name="connsiteY0" fmla="*/ 14626 h 180259"/>
                  <a:gd name="connsiteX1" fmla="*/ 485265 w 492450"/>
                  <a:gd name="connsiteY1" fmla="*/ 92918 h 180259"/>
                  <a:gd name="connsiteX2" fmla="*/ 270537 w 492450"/>
                  <a:gd name="connsiteY2" fmla="*/ 175815 h 180259"/>
                  <a:gd name="connsiteX3" fmla="*/ 256 w 492450"/>
                  <a:gd name="connsiteY3" fmla="*/ 14626 h 180259"/>
                  <a:gd name="connsiteX4" fmla="*/ 228513 w 492450"/>
                  <a:gd name="connsiteY4" fmla="*/ 14626 h 18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450" h="180259">
                    <a:moveTo>
                      <a:pt x="228513" y="14626"/>
                    </a:moveTo>
                    <a:cubicBezTo>
                      <a:pt x="228513" y="14626"/>
                      <a:pt x="443241" y="57514"/>
                      <a:pt x="485265" y="92918"/>
                    </a:cubicBezTo>
                    <a:cubicBezTo>
                      <a:pt x="527002" y="128034"/>
                      <a:pt x="377901" y="140123"/>
                      <a:pt x="270537" y="175815"/>
                    </a:cubicBezTo>
                    <a:cubicBezTo>
                      <a:pt x="163173" y="211507"/>
                      <a:pt x="-7515" y="20670"/>
                      <a:pt x="256" y="14626"/>
                    </a:cubicBezTo>
                    <a:cubicBezTo>
                      <a:pt x="8028" y="8581"/>
                      <a:pt x="101576" y="-15022"/>
                      <a:pt x="228513" y="14626"/>
                    </a:cubicBezTo>
                    <a:close/>
                  </a:path>
                </a:pathLst>
              </a:custGeom>
              <a:solidFill>
                <a:srgbClr val="637B36"/>
              </a:solidFill>
              <a:ln w="287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B6805F7-C07C-497D-BE71-582126057EF4}"/>
                </a:ext>
              </a:extLst>
            </p:cNvPr>
            <p:cNvSpPr/>
            <p:nvPr/>
          </p:nvSpPr>
          <p:spPr>
            <a:xfrm>
              <a:off x="1325527" y="2574884"/>
              <a:ext cx="1950110" cy="1893981"/>
            </a:xfrm>
            <a:custGeom>
              <a:avLst/>
              <a:gdLst>
                <a:gd name="connsiteX0" fmla="*/ 197170 w 1950110"/>
                <a:gd name="connsiteY0" fmla="*/ 608780 h 1893981"/>
                <a:gd name="connsiteX1" fmla="*/ 387144 w 1950110"/>
                <a:gd name="connsiteY1" fmla="*/ 0 h 1893981"/>
                <a:gd name="connsiteX2" fmla="*/ 0 w 1950110"/>
                <a:gd name="connsiteY2" fmla="*/ 823795 h 1893981"/>
                <a:gd name="connsiteX3" fmla="*/ 1070186 w 1950110"/>
                <a:gd name="connsiteY3" fmla="*/ 1893981 h 1893981"/>
                <a:gd name="connsiteX4" fmla="*/ 1950110 w 1950110"/>
                <a:gd name="connsiteY4" fmla="*/ 1432863 h 1893981"/>
                <a:gd name="connsiteX5" fmla="*/ 1267068 w 1950110"/>
                <a:gd name="connsiteY5" fmla="*/ 1679253 h 1893981"/>
                <a:gd name="connsiteX6" fmla="*/ 197170 w 1950110"/>
                <a:gd name="connsiteY6" fmla="*/ 608780 h 189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110" h="1893981">
                  <a:moveTo>
                    <a:pt x="197170" y="608780"/>
                  </a:moveTo>
                  <a:cubicBezTo>
                    <a:pt x="197170" y="382538"/>
                    <a:pt x="267403" y="172703"/>
                    <a:pt x="387144" y="0"/>
                  </a:cubicBezTo>
                  <a:cubicBezTo>
                    <a:pt x="150828" y="196306"/>
                    <a:pt x="0" y="492493"/>
                    <a:pt x="0" y="823795"/>
                  </a:cubicBezTo>
                  <a:cubicBezTo>
                    <a:pt x="0" y="1414729"/>
                    <a:pt x="479252" y="1893981"/>
                    <a:pt x="1070186" y="1893981"/>
                  </a:cubicBezTo>
                  <a:cubicBezTo>
                    <a:pt x="1434878" y="1893981"/>
                    <a:pt x="1756970" y="1711491"/>
                    <a:pt x="1950110" y="1432863"/>
                  </a:cubicBezTo>
                  <a:cubicBezTo>
                    <a:pt x="1764742" y="1586857"/>
                    <a:pt x="1526699" y="1679253"/>
                    <a:pt x="1267068" y="1679253"/>
                  </a:cubicBezTo>
                  <a:cubicBezTo>
                    <a:pt x="676422" y="1678965"/>
                    <a:pt x="197170" y="1200001"/>
                    <a:pt x="197170" y="608780"/>
                  </a:cubicBezTo>
                  <a:close/>
                </a:path>
              </a:pathLst>
            </a:custGeom>
            <a:solidFill>
              <a:srgbClr val="395D6B">
                <a:alpha val="50000"/>
              </a:srgbClr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6842BD0-ACCD-4525-B442-24101599B2D0}"/>
                </a:ext>
              </a:extLst>
            </p:cNvPr>
            <p:cNvSpPr/>
            <p:nvPr/>
          </p:nvSpPr>
          <p:spPr>
            <a:xfrm>
              <a:off x="1516076" y="2328494"/>
              <a:ext cx="1950398" cy="1893693"/>
            </a:xfrm>
            <a:custGeom>
              <a:avLst/>
              <a:gdLst>
                <a:gd name="connsiteX0" fmla="*/ 1753228 w 1950398"/>
                <a:gd name="connsiteY0" fmla="*/ 1284914 h 1893693"/>
                <a:gd name="connsiteX1" fmla="*/ 1563255 w 1950398"/>
                <a:gd name="connsiteY1" fmla="*/ 1893693 h 1893693"/>
                <a:gd name="connsiteX2" fmla="*/ 1950398 w 1950398"/>
                <a:gd name="connsiteY2" fmla="*/ 1069898 h 1893693"/>
                <a:gd name="connsiteX3" fmla="*/ 879924 w 1950398"/>
                <a:gd name="connsiteY3" fmla="*/ 0 h 1893693"/>
                <a:gd name="connsiteX4" fmla="*/ 0 w 1950398"/>
                <a:gd name="connsiteY4" fmla="*/ 461118 h 1893693"/>
                <a:gd name="connsiteX5" fmla="*/ 683042 w 1950398"/>
                <a:gd name="connsiteY5" fmla="*/ 214728 h 1893693"/>
                <a:gd name="connsiteX6" fmla="*/ 1753228 w 1950398"/>
                <a:gd name="connsiteY6" fmla="*/ 1284914 h 18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398" h="1893693">
                  <a:moveTo>
                    <a:pt x="1753228" y="1284914"/>
                  </a:moveTo>
                  <a:cubicBezTo>
                    <a:pt x="1753228" y="1511155"/>
                    <a:pt x="1682996" y="1720990"/>
                    <a:pt x="1563255" y="1893693"/>
                  </a:cubicBezTo>
                  <a:cubicBezTo>
                    <a:pt x="1799571" y="1697387"/>
                    <a:pt x="1950398" y="1401201"/>
                    <a:pt x="1950398" y="1069898"/>
                  </a:cubicBezTo>
                  <a:cubicBezTo>
                    <a:pt x="1950110" y="479252"/>
                    <a:pt x="1470858" y="0"/>
                    <a:pt x="879924" y="0"/>
                  </a:cubicBezTo>
                  <a:cubicBezTo>
                    <a:pt x="515232" y="0"/>
                    <a:pt x="193140" y="182490"/>
                    <a:pt x="0" y="461118"/>
                  </a:cubicBezTo>
                  <a:cubicBezTo>
                    <a:pt x="185368" y="307124"/>
                    <a:pt x="423411" y="214728"/>
                    <a:pt x="683042" y="214728"/>
                  </a:cubicBezTo>
                  <a:cubicBezTo>
                    <a:pt x="1273976" y="214728"/>
                    <a:pt x="1753228" y="693980"/>
                    <a:pt x="1753228" y="1284914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D34DB6B-9AF0-4063-B325-F6DDA6EF5E5A}"/>
                </a:ext>
              </a:extLst>
            </p:cNvPr>
            <p:cNvSpPr/>
            <p:nvPr/>
          </p:nvSpPr>
          <p:spPr>
            <a:xfrm>
              <a:off x="923775" y="357771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8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19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8" y="123771"/>
                  </a:cubicBezTo>
                  <a:cubicBezTo>
                    <a:pt x="419598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19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178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316A05A-5625-47FD-8E7E-DC339F389A62}"/>
                </a:ext>
              </a:extLst>
            </p:cNvPr>
            <p:cNvSpPr/>
            <p:nvPr/>
          </p:nvSpPr>
          <p:spPr>
            <a:xfrm>
              <a:off x="1818667" y="2446508"/>
              <a:ext cx="535021" cy="291868"/>
            </a:xfrm>
            <a:custGeom>
              <a:avLst/>
              <a:gdLst>
                <a:gd name="connsiteX0" fmla="*/ 535021 w 535021"/>
                <a:gd name="connsiteY0" fmla="*/ 205517 h 291868"/>
                <a:gd name="connsiteX1" fmla="*/ 448669 w 535021"/>
                <a:gd name="connsiteY1" fmla="*/ 119165 h 291868"/>
                <a:gd name="connsiteX2" fmla="*/ 419885 w 535021"/>
                <a:gd name="connsiteY2" fmla="*/ 124059 h 291868"/>
                <a:gd name="connsiteX3" fmla="*/ 420173 w 535021"/>
                <a:gd name="connsiteY3" fmla="*/ 119165 h 291868"/>
                <a:gd name="connsiteX4" fmla="*/ 333821 w 535021"/>
                <a:gd name="connsiteY4" fmla="*/ 32814 h 291868"/>
                <a:gd name="connsiteX5" fmla="*/ 275102 w 535021"/>
                <a:gd name="connsiteY5" fmla="*/ 55841 h 291868"/>
                <a:gd name="connsiteX6" fmla="*/ 194220 w 535021"/>
                <a:gd name="connsiteY6" fmla="*/ 0 h 291868"/>
                <a:gd name="connsiteX7" fmla="*/ 107868 w 535021"/>
                <a:gd name="connsiteY7" fmla="*/ 86352 h 291868"/>
                <a:gd name="connsiteX8" fmla="*/ 116791 w 535021"/>
                <a:gd name="connsiteY8" fmla="*/ 124347 h 291868"/>
                <a:gd name="connsiteX9" fmla="*/ 25258 w 535021"/>
                <a:gd name="connsiteY9" fmla="*/ 144207 h 291868"/>
                <a:gd name="connsiteX10" fmla="*/ 25258 w 535021"/>
                <a:gd name="connsiteY10" fmla="*/ 266539 h 291868"/>
                <a:gd name="connsiteX11" fmla="*/ 86280 w 535021"/>
                <a:gd name="connsiteY11" fmla="*/ 291869 h 291868"/>
                <a:gd name="connsiteX12" fmla="*/ 452987 w 535021"/>
                <a:gd name="connsiteY12" fmla="*/ 291869 h 291868"/>
                <a:gd name="connsiteX13" fmla="*/ 452987 w 535021"/>
                <a:gd name="connsiteY13" fmla="*/ 291581 h 291868"/>
                <a:gd name="connsiteX14" fmla="*/ 535021 w 535021"/>
                <a:gd name="connsiteY14" fmla="*/ 205517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5021" h="291868">
                  <a:moveTo>
                    <a:pt x="535021" y="205517"/>
                  </a:moveTo>
                  <a:cubicBezTo>
                    <a:pt x="535021" y="157736"/>
                    <a:pt x="496163" y="119165"/>
                    <a:pt x="448669" y="119165"/>
                  </a:cubicBezTo>
                  <a:cubicBezTo>
                    <a:pt x="438595" y="119165"/>
                    <a:pt x="429096" y="120892"/>
                    <a:pt x="419885" y="124059"/>
                  </a:cubicBezTo>
                  <a:cubicBezTo>
                    <a:pt x="419885" y="122332"/>
                    <a:pt x="420173" y="120892"/>
                    <a:pt x="420173" y="119165"/>
                  </a:cubicBezTo>
                  <a:cubicBezTo>
                    <a:pt x="420173" y="71384"/>
                    <a:pt x="381315" y="32814"/>
                    <a:pt x="333821" y="32814"/>
                  </a:cubicBezTo>
                  <a:cubicBezTo>
                    <a:pt x="311082" y="32814"/>
                    <a:pt x="290646" y="41737"/>
                    <a:pt x="275102" y="55841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7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2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5" y="289278"/>
                    <a:pt x="535021" y="251571"/>
                    <a:pt x="535021" y="205517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4D65890-7AE7-4C9D-B3BC-F94BE2EB3BE5}"/>
                </a:ext>
              </a:extLst>
            </p:cNvPr>
            <p:cNvSpPr/>
            <p:nvPr/>
          </p:nvSpPr>
          <p:spPr>
            <a:xfrm>
              <a:off x="3131789" y="357771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7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7" y="123771"/>
                  </a:cubicBezTo>
                  <a:cubicBezTo>
                    <a:pt x="419597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6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B3E9299-A2D5-4FE5-BC0A-AA3ADC821519}"/>
                </a:ext>
              </a:extLst>
            </p:cNvPr>
            <p:cNvSpPr/>
            <p:nvPr/>
          </p:nvSpPr>
          <p:spPr>
            <a:xfrm>
              <a:off x="2284391" y="4076541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7 h 291868"/>
                <a:gd name="connsiteX2" fmla="*/ 419598 w 534733"/>
                <a:gd name="connsiteY2" fmla="*/ 123771 h 291868"/>
                <a:gd name="connsiteX3" fmla="*/ 419885 w 534733"/>
                <a:gd name="connsiteY3" fmla="*/ 118877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7"/>
                    <a:pt x="448381" y="118877"/>
                  </a:cubicBezTo>
                  <a:cubicBezTo>
                    <a:pt x="438307" y="118877"/>
                    <a:pt x="428808" y="120604"/>
                    <a:pt x="419598" y="123771"/>
                  </a:cubicBezTo>
                  <a:cubicBezTo>
                    <a:pt x="419598" y="122044"/>
                    <a:pt x="419885" y="120604"/>
                    <a:pt x="419885" y="118877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1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178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0E57BF5-6745-4272-AD08-236DA7C08B24}"/>
                </a:ext>
              </a:extLst>
            </p:cNvPr>
            <p:cNvSpPr/>
            <p:nvPr/>
          </p:nvSpPr>
          <p:spPr>
            <a:xfrm>
              <a:off x="2786382" y="2666705"/>
              <a:ext cx="534733" cy="291868"/>
            </a:xfrm>
            <a:custGeom>
              <a:avLst/>
              <a:gdLst>
                <a:gd name="connsiteX0" fmla="*/ 534733 w 534733"/>
                <a:gd name="connsiteY0" fmla="*/ 205229 h 291868"/>
                <a:gd name="connsiteX1" fmla="*/ 448381 w 534733"/>
                <a:gd name="connsiteY1" fmla="*/ 118878 h 291868"/>
                <a:gd name="connsiteX2" fmla="*/ 419597 w 534733"/>
                <a:gd name="connsiteY2" fmla="*/ 123771 h 291868"/>
                <a:gd name="connsiteX3" fmla="*/ 419885 w 534733"/>
                <a:gd name="connsiteY3" fmla="*/ 118878 h 291868"/>
                <a:gd name="connsiteX4" fmla="*/ 333534 w 534733"/>
                <a:gd name="connsiteY4" fmla="*/ 32526 h 291868"/>
                <a:gd name="connsiteX5" fmla="*/ 274814 w 534733"/>
                <a:gd name="connsiteY5" fmla="*/ 55553 h 291868"/>
                <a:gd name="connsiteX6" fmla="*/ 194220 w 534733"/>
                <a:gd name="connsiteY6" fmla="*/ 0 h 291868"/>
                <a:gd name="connsiteX7" fmla="*/ 107868 w 534733"/>
                <a:gd name="connsiteY7" fmla="*/ 86352 h 291868"/>
                <a:gd name="connsiteX8" fmla="*/ 116791 w 534733"/>
                <a:gd name="connsiteY8" fmla="*/ 124346 h 291868"/>
                <a:gd name="connsiteX9" fmla="*/ 25258 w 534733"/>
                <a:gd name="connsiteY9" fmla="*/ 144207 h 291868"/>
                <a:gd name="connsiteX10" fmla="*/ 25258 w 534733"/>
                <a:gd name="connsiteY10" fmla="*/ 266539 h 291868"/>
                <a:gd name="connsiteX11" fmla="*/ 86280 w 534733"/>
                <a:gd name="connsiteY11" fmla="*/ 291869 h 291868"/>
                <a:gd name="connsiteX12" fmla="*/ 452987 w 534733"/>
                <a:gd name="connsiteY12" fmla="*/ 291869 h 291868"/>
                <a:gd name="connsiteX13" fmla="*/ 452987 w 534733"/>
                <a:gd name="connsiteY13" fmla="*/ 291581 h 291868"/>
                <a:gd name="connsiteX14" fmla="*/ 534733 w 534733"/>
                <a:gd name="connsiteY14" fmla="*/ 205229 h 29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4733" h="291868">
                  <a:moveTo>
                    <a:pt x="534733" y="205229"/>
                  </a:moveTo>
                  <a:cubicBezTo>
                    <a:pt x="534733" y="157448"/>
                    <a:pt x="495875" y="118878"/>
                    <a:pt x="448381" y="118878"/>
                  </a:cubicBezTo>
                  <a:cubicBezTo>
                    <a:pt x="438307" y="118878"/>
                    <a:pt x="428808" y="120605"/>
                    <a:pt x="419597" y="123771"/>
                  </a:cubicBezTo>
                  <a:cubicBezTo>
                    <a:pt x="419597" y="122044"/>
                    <a:pt x="419885" y="120605"/>
                    <a:pt x="419885" y="118878"/>
                  </a:cubicBezTo>
                  <a:cubicBezTo>
                    <a:pt x="419885" y="71096"/>
                    <a:pt x="381027" y="32526"/>
                    <a:pt x="333534" y="32526"/>
                  </a:cubicBezTo>
                  <a:cubicBezTo>
                    <a:pt x="310794" y="32526"/>
                    <a:pt x="290358" y="41449"/>
                    <a:pt x="274814" y="55553"/>
                  </a:cubicBezTo>
                  <a:cubicBezTo>
                    <a:pt x="262437" y="23027"/>
                    <a:pt x="231063" y="0"/>
                    <a:pt x="194220" y="0"/>
                  </a:cubicBezTo>
                  <a:cubicBezTo>
                    <a:pt x="146438" y="0"/>
                    <a:pt x="107868" y="38858"/>
                    <a:pt x="107868" y="86352"/>
                  </a:cubicBezTo>
                  <a:cubicBezTo>
                    <a:pt x="107868" y="99880"/>
                    <a:pt x="111034" y="112833"/>
                    <a:pt x="116791" y="124346"/>
                  </a:cubicBezTo>
                  <a:cubicBezTo>
                    <a:pt x="85992" y="112833"/>
                    <a:pt x="50012" y="119165"/>
                    <a:pt x="25258" y="144207"/>
                  </a:cubicBezTo>
                  <a:cubicBezTo>
                    <a:pt x="-8419" y="177885"/>
                    <a:pt x="-8419" y="232862"/>
                    <a:pt x="25258" y="266539"/>
                  </a:cubicBezTo>
                  <a:cubicBezTo>
                    <a:pt x="42240" y="283522"/>
                    <a:pt x="64404" y="291869"/>
                    <a:pt x="86280" y="291869"/>
                  </a:cubicBezTo>
                  <a:lnTo>
                    <a:pt x="452987" y="291869"/>
                  </a:lnTo>
                  <a:lnTo>
                    <a:pt x="452987" y="291581"/>
                  </a:lnTo>
                  <a:cubicBezTo>
                    <a:pt x="498466" y="289278"/>
                    <a:pt x="534733" y="251571"/>
                    <a:pt x="534733" y="205229"/>
                  </a:cubicBezTo>
                  <a:close/>
                </a:path>
              </a:pathLst>
            </a:custGeom>
            <a:solidFill>
              <a:srgbClr val="F3F1E8"/>
            </a:solidFill>
            <a:ln w="28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7615A5E6-6044-4DC4-BC55-5F82BEAD0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8883" y="1534761"/>
            <a:ext cx="464081" cy="464081"/>
          </a:xfrm>
          <a:prstGeom prst="rect">
            <a:avLst/>
          </a:prstGeom>
        </p:spPr>
      </p:pic>
      <p:grpSp>
        <p:nvGrpSpPr>
          <p:cNvPr id="38" name="Graphic 241">
            <a:extLst>
              <a:ext uri="{FF2B5EF4-FFF2-40B4-BE49-F238E27FC236}">
                <a16:creationId xmlns:a16="http://schemas.microsoft.com/office/drawing/2014/main" id="{456B98CB-A246-4CE2-85E6-FBC65C46364A}"/>
              </a:ext>
            </a:extLst>
          </p:cNvPr>
          <p:cNvGrpSpPr/>
          <p:nvPr/>
        </p:nvGrpSpPr>
        <p:grpSpPr>
          <a:xfrm>
            <a:off x="7919895" y="5433605"/>
            <a:ext cx="241992" cy="239150"/>
            <a:chOff x="2434505" y="2932122"/>
            <a:chExt cx="322656" cy="318867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31ADDFD-1587-456C-A6CD-35B7142CBF81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888E974-341B-45E0-9D96-B318C1EFB024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41" name="Graphic 241">
            <a:extLst>
              <a:ext uri="{FF2B5EF4-FFF2-40B4-BE49-F238E27FC236}">
                <a16:creationId xmlns:a16="http://schemas.microsoft.com/office/drawing/2014/main" id="{A8547742-DE8F-451F-B81B-DD329D4481F3}"/>
              </a:ext>
            </a:extLst>
          </p:cNvPr>
          <p:cNvGrpSpPr/>
          <p:nvPr/>
        </p:nvGrpSpPr>
        <p:grpSpPr>
          <a:xfrm rot="1433983">
            <a:off x="7302426" y="4611190"/>
            <a:ext cx="159704" cy="157829"/>
            <a:chOff x="2434505" y="2932122"/>
            <a:chExt cx="322656" cy="318867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B84998B-B42E-40E5-968B-231403C3451D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C6784C-F3C4-4D3F-A85B-6B29B11D9CCF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44" name="Graphic 47">
            <a:extLst>
              <a:ext uri="{FF2B5EF4-FFF2-40B4-BE49-F238E27FC236}">
                <a16:creationId xmlns:a16="http://schemas.microsoft.com/office/drawing/2014/main" id="{BE7C3168-82C9-4259-8BF1-FD8D6958DF7A}"/>
              </a:ext>
            </a:extLst>
          </p:cNvPr>
          <p:cNvSpPr/>
          <p:nvPr/>
        </p:nvSpPr>
        <p:spPr>
          <a:xfrm rot="14210099">
            <a:off x="4467585" y="2444048"/>
            <a:ext cx="7116123" cy="1148876"/>
          </a:xfrm>
          <a:custGeom>
            <a:avLst/>
            <a:gdLst>
              <a:gd name="connsiteX0" fmla="*/ 20836 w 9488164"/>
              <a:gd name="connsiteY0" fmla="*/ 1531834 h 1531834"/>
              <a:gd name="connsiteX1" fmla="*/ 1734 w 9488164"/>
              <a:gd name="connsiteY1" fmla="*/ 1517988 h 1531834"/>
              <a:gd name="connsiteX2" fmla="*/ 12323 w 9488164"/>
              <a:gd name="connsiteY2" fmla="*/ 1487527 h 1531834"/>
              <a:gd name="connsiteX3" fmla="*/ 108873 w 9488164"/>
              <a:gd name="connsiteY3" fmla="*/ 1440912 h 1531834"/>
              <a:gd name="connsiteX4" fmla="*/ 136074 w 9488164"/>
              <a:gd name="connsiteY4" fmla="*/ 1452912 h 1531834"/>
              <a:gd name="connsiteX5" fmla="*/ 125277 w 9488164"/>
              <a:gd name="connsiteY5" fmla="*/ 1483142 h 1531834"/>
              <a:gd name="connsiteX6" fmla="*/ 29142 w 9488164"/>
              <a:gd name="connsiteY6" fmla="*/ 1529527 h 1531834"/>
              <a:gd name="connsiteX7" fmla="*/ 20836 w 9488164"/>
              <a:gd name="connsiteY7" fmla="*/ 1531834 h 1531834"/>
              <a:gd name="connsiteX8" fmla="*/ 9467388 w 9488164"/>
              <a:gd name="connsiteY8" fmla="*/ 1523065 h 1531834"/>
              <a:gd name="connsiteX9" fmla="*/ 9464481 w 9488164"/>
              <a:gd name="connsiteY9" fmla="*/ 1522834 h 1531834"/>
              <a:gd name="connsiteX10" fmla="*/ 9361287 w 9488164"/>
              <a:gd name="connsiteY10" fmla="*/ 1504373 h 1531834"/>
              <a:gd name="connsiteX11" fmla="*/ 9344468 w 9488164"/>
              <a:gd name="connsiteY11" fmla="*/ 1477604 h 1531834"/>
              <a:gd name="connsiteX12" fmla="*/ 9368554 w 9488164"/>
              <a:gd name="connsiteY12" fmla="*/ 1458912 h 1531834"/>
              <a:gd name="connsiteX13" fmla="*/ 9470295 w 9488164"/>
              <a:gd name="connsiteY13" fmla="*/ 1477142 h 1531834"/>
              <a:gd name="connsiteX14" fmla="*/ 9487944 w 9488164"/>
              <a:gd name="connsiteY14" fmla="*/ 1503219 h 1531834"/>
              <a:gd name="connsiteX15" fmla="*/ 9467388 w 9488164"/>
              <a:gd name="connsiteY15" fmla="*/ 1523065 h 1531834"/>
              <a:gd name="connsiteX16" fmla="*/ 9263075 w 9488164"/>
              <a:gd name="connsiteY16" fmla="*/ 1482912 h 1531834"/>
              <a:gd name="connsiteX17" fmla="*/ 9258715 w 9488164"/>
              <a:gd name="connsiteY17" fmla="*/ 1482450 h 1531834"/>
              <a:gd name="connsiteX18" fmla="*/ 9157181 w 9488164"/>
              <a:gd name="connsiteY18" fmla="*/ 1457296 h 1531834"/>
              <a:gd name="connsiteX19" fmla="*/ 9141817 w 9488164"/>
              <a:gd name="connsiteY19" fmla="*/ 1429604 h 1531834"/>
              <a:gd name="connsiteX20" fmla="*/ 9166733 w 9488164"/>
              <a:gd name="connsiteY20" fmla="*/ 1412527 h 1531834"/>
              <a:gd name="connsiteX21" fmla="*/ 9267228 w 9488164"/>
              <a:gd name="connsiteY21" fmla="*/ 1437450 h 1531834"/>
              <a:gd name="connsiteX22" fmla="*/ 9283424 w 9488164"/>
              <a:gd name="connsiteY22" fmla="*/ 1464681 h 1531834"/>
              <a:gd name="connsiteX23" fmla="*/ 9263075 w 9488164"/>
              <a:gd name="connsiteY23" fmla="*/ 1482912 h 1531834"/>
              <a:gd name="connsiteX24" fmla="*/ 213106 w 9488164"/>
              <a:gd name="connsiteY24" fmla="*/ 1439989 h 1531834"/>
              <a:gd name="connsiteX25" fmla="*/ 194004 w 9488164"/>
              <a:gd name="connsiteY25" fmla="*/ 1425912 h 1531834"/>
              <a:gd name="connsiteX26" fmla="*/ 205008 w 9488164"/>
              <a:gd name="connsiteY26" fmla="*/ 1395681 h 1531834"/>
              <a:gd name="connsiteX27" fmla="*/ 301143 w 9488164"/>
              <a:gd name="connsiteY27" fmla="*/ 1350682 h 1531834"/>
              <a:gd name="connsiteX28" fmla="*/ 328343 w 9488164"/>
              <a:gd name="connsiteY28" fmla="*/ 1363143 h 1531834"/>
              <a:gd name="connsiteX29" fmla="*/ 317131 w 9488164"/>
              <a:gd name="connsiteY29" fmla="*/ 1393374 h 1531834"/>
              <a:gd name="connsiteX30" fmla="*/ 221204 w 9488164"/>
              <a:gd name="connsiteY30" fmla="*/ 1438373 h 1531834"/>
              <a:gd name="connsiteX31" fmla="*/ 213106 w 9488164"/>
              <a:gd name="connsiteY31" fmla="*/ 1439989 h 1531834"/>
              <a:gd name="connsiteX32" fmla="*/ 9061670 w 9488164"/>
              <a:gd name="connsiteY32" fmla="*/ 1429835 h 1531834"/>
              <a:gd name="connsiteX33" fmla="*/ 9056271 w 9488164"/>
              <a:gd name="connsiteY33" fmla="*/ 1429143 h 1531834"/>
              <a:gd name="connsiteX34" fmla="*/ 8955776 w 9488164"/>
              <a:gd name="connsiteY34" fmla="*/ 1397989 h 1531834"/>
              <a:gd name="connsiteX35" fmla="*/ 8941657 w 9488164"/>
              <a:gd name="connsiteY35" fmla="*/ 1369374 h 1531834"/>
              <a:gd name="connsiteX36" fmla="*/ 8967403 w 9488164"/>
              <a:gd name="connsiteY36" fmla="*/ 1353682 h 1531834"/>
              <a:gd name="connsiteX37" fmla="*/ 9066861 w 9488164"/>
              <a:gd name="connsiteY37" fmla="*/ 1384374 h 1531834"/>
              <a:gd name="connsiteX38" fmla="*/ 9081603 w 9488164"/>
              <a:gd name="connsiteY38" fmla="*/ 1412527 h 1531834"/>
              <a:gd name="connsiteX39" fmla="*/ 9061670 w 9488164"/>
              <a:gd name="connsiteY39" fmla="*/ 1429835 h 1531834"/>
              <a:gd name="connsiteX40" fmla="*/ 8862132 w 9488164"/>
              <a:gd name="connsiteY40" fmla="*/ 1365451 h 1531834"/>
              <a:gd name="connsiteX41" fmla="*/ 8855904 w 9488164"/>
              <a:gd name="connsiteY41" fmla="*/ 1364297 h 1531834"/>
              <a:gd name="connsiteX42" fmla="*/ 8756861 w 9488164"/>
              <a:gd name="connsiteY42" fmla="*/ 1328528 h 1531834"/>
              <a:gd name="connsiteX43" fmla="*/ 8743780 w 9488164"/>
              <a:gd name="connsiteY43" fmla="*/ 1299221 h 1531834"/>
              <a:gd name="connsiteX44" fmla="*/ 8770150 w 9488164"/>
              <a:gd name="connsiteY44" fmla="*/ 1284682 h 1531834"/>
              <a:gd name="connsiteX45" fmla="*/ 8868361 w 9488164"/>
              <a:gd name="connsiteY45" fmla="*/ 1320220 h 1531834"/>
              <a:gd name="connsiteX46" fmla="*/ 8881858 w 9488164"/>
              <a:gd name="connsiteY46" fmla="*/ 1349066 h 1531834"/>
              <a:gd name="connsiteX47" fmla="*/ 8862132 w 9488164"/>
              <a:gd name="connsiteY47" fmla="*/ 1365451 h 1531834"/>
              <a:gd name="connsiteX48" fmla="*/ 405168 w 9488164"/>
              <a:gd name="connsiteY48" fmla="*/ 1350451 h 1531834"/>
              <a:gd name="connsiteX49" fmla="*/ 386066 w 9488164"/>
              <a:gd name="connsiteY49" fmla="*/ 1336143 h 1531834"/>
              <a:gd name="connsiteX50" fmla="*/ 397278 w 9488164"/>
              <a:gd name="connsiteY50" fmla="*/ 1305913 h 1531834"/>
              <a:gd name="connsiteX51" fmla="*/ 493621 w 9488164"/>
              <a:gd name="connsiteY51" fmla="*/ 1261836 h 1531834"/>
              <a:gd name="connsiteX52" fmla="*/ 520613 w 9488164"/>
              <a:gd name="connsiteY52" fmla="*/ 1274529 h 1531834"/>
              <a:gd name="connsiteX53" fmla="*/ 509193 w 9488164"/>
              <a:gd name="connsiteY53" fmla="*/ 1304528 h 1531834"/>
              <a:gd name="connsiteX54" fmla="*/ 413058 w 9488164"/>
              <a:gd name="connsiteY54" fmla="*/ 1348605 h 1531834"/>
              <a:gd name="connsiteX55" fmla="*/ 405168 w 9488164"/>
              <a:gd name="connsiteY55" fmla="*/ 1350451 h 1531834"/>
              <a:gd name="connsiteX56" fmla="*/ 8665502 w 9488164"/>
              <a:gd name="connsiteY56" fmla="*/ 1291836 h 1531834"/>
              <a:gd name="connsiteX57" fmla="*/ 8658651 w 9488164"/>
              <a:gd name="connsiteY57" fmla="*/ 1290451 h 1531834"/>
              <a:gd name="connsiteX58" fmla="*/ 8560854 w 9488164"/>
              <a:gd name="connsiteY58" fmla="*/ 1250990 h 1531834"/>
              <a:gd name="connsiteX59" fmla="*/ 8548604 w 9488164"/>
              <a:gd name="connsiteY59" fmla="*/ 1221221 h 1531834"/>
              <a:gd name="connsiteX60" fmla="*/ 8575389 w 9488164"/>
              <a:gd name="connsiteY60" fmla="*/ 1207606 h 1531834"/>
              <a:gd name="connsiteX61" fmla="*/ 8672562 w 9488164"/>
              <a:gd name="connsiteY61" fmla="*/ 1246836 h 1531834"/>
              <a:gd name="connsiteX62" fmla="*/ 8685228 w 9488164"/>
              <a:gd name="connsiteY62" fmla="*/ 1276375 h 1531834"/>
              <a:gd name="connsiteX63" fmla="*/ 8665502 w 9488164"/>
              <a:gd name="connsiteY63" fmla="*/ 1291836 h 1531834"/>
              <a:gd name="connsiteX64" fmla="*/ 597853 w 9488164"/>
              <a:gd name="connsiteY64" fmla="*/ 1262759 h 1531834"/>
              <a:gd name="connsiteX65" fmla="*/ 578543 w 9488164"/>
              <a:gd name="connsiteY65" fmla="*/ 1248452 h 1531834"/>
              <a:gd name="connsiteX66" fmla="*/ 589963 w 9488164"/>
              <a:gd name="connsiteY66" fmla="*/ 1218452 h 1531834"/>
              <a:gd name="connsiteX67" fmla="*/ 686513 w 9488164"/>
              <a:gd name="connsiteY67" fmla="*/ 1175068 h 1531834"/>
              <a:gd name="connsiteX68" fmla="*/ 713506 w 9488164"/>
              <a:gd name="connsiteY68" fmla="*/ 1187760 h 1531834"/>
              <a:gd name="connsiteX69" fmla="*/ 701878 w 9488164"/>
              <a:gd name="connsiteY69" fmla="*/ 1217760 h 1531834"/>
              <a:gd name="connsiteX70" fmla="*/ 605536 w 9488164"/>
              <a:gd name="connsiteY70" fmla="*/ 1260913 h 1531834"/>
              <a:gd name="connsiteX71" fmla="*/ 597853 w 9488164"/>
              <a:gd name="connsiteY71" fmla="*/ 1262759 h 1531834"/>
              <a:gd name="connsiteX72" fmla="*/ 8470949 w 9488164"/>
              <a:gd name="connsiteY72" fmla="*/ 1211760 h 1531834"/>
              <a:gd name="connsiteX73" fmla="*/ 8463473 w 9488164"/>
              <a:gd name="connsiteY73" fmla="*/ 1210144 h 1531834"/>
              <a:gd name="connsiteX74" fmla="*/ 8366716 w 9488164"/>
              <a:gd name="connsiteY74" fmla="*/ 1168145 h 1531834"/>
              <a:gd name="connsiteX75" fmla="*/ 8355089 w 9488164"/>
              <a:gd name="connsiteY75" fmla="*/ 1138145 h 1531834"/>
              <a:gd name="connsiteX76" fmla="*/ 8382081 w 9488164"/>
              <a:gd name="connsiteY76" fmla="*/ 1125222 h 1531834"/>
              <a:gd name="connsiteX77" fmla="*/ 8478631 w 9488164"/>
              <a:gd name="connsiteY77" fmla="*/ 1166991 h 1531834"/>
              <a:gd name="connsiteX78" fmla="*/ 8490466 w 9488164"/>
              <a:gd name="connsiteY78" fmla="*/ 1196760 h 1531834"/>
              <a:gd name="connsiteX79" fmla="*/ 8470949 w 9488164"/>
              <a:gd name="connsiteY79" fmla="*/ 1211760 h 1531834"/>
              <a:gd name="connsiteX80" fmla="*/ 790954 w 9488164"/>
              <a:gd name="connsiteY80" fmla="*/ 1176683 h 1531834"/>
              <a:gd name="connsiteX81" fmla="*/ 771644 w 9488164"/>
              <a:gd name="connsiteY81" fmla="*/ 1162145 h 1531834"/>
              <a:gd name="connsiteX82" fmla="*/ 783271 w 9488164"/>
              <a:gd name="connsiteY82" fmla="*/ 1132145 h 1531834"/>
              <a:gd name="connsiteX83" fmla="*/ 880029 w 9488164"/>
              <a:gd name="connsiteY83" fmla="*/ 1089684 h 1531834"/>
              <a:gd name="connsiteX84" fmla="*/ 907022 w 9488164"/>
              <a:gd name="connsiteY84" fmla="*/ 1102607 h 1531834"/>
              <a:gd name="connsiteX85" fmla="*/ 895394 w 9488164"/>
              <a:gd name="connsiteY85" fmla="*/ 1132607 h 1531834"/>
              <a:gd name="connsiteX86" fmla="*/ 798844 w 9488164"/>
              <a:gd name="connsiteY86" fmla="*/ 1175068 h 1531834"/>
              <a:gd name="connsiteX87" fmla="*/ 790954 w 9488164"/>
              <a:gd name="connsiteY87" fmla="*/ 1176683 h 1531834"/>
              <a:gd name="connsiteX88" fmla="*/ 8277849 w 9488164"/>
              <a:gd name="connsiteY88" fmla="*/ 1127068 h 1531834"/>
              <a:gd name="connsiteX89" fmla="*/ 8270166 w 9488164"/>
              <a:gd name="connsiteY89" fmla="*/ 1125453 h 1531834"/>
              <a:gd name="connsiteX90" fmla="*/ 8174031 w 9488164"/>
              <a:gd name="connsiteY90" fmla="*/ 1082069 h 1531834"/>
              <a:gd name="connsiteX91" fmla="*/ 8162611 w 9488164"/>
              <a:gd name="connsiteY91" fmla="*/ 1052069 h 1531834"/>
              <a:gd name="connsiteX92" fmla="*/ 8189604 w 9488164"/>
              <a:gd name="connsiteY92" fmla="*/ 1039377 h 1531834"/>
              <a:gd name="connsiteX93" fmla="*/ 8285738 w 9488164"/>
              <a:gd name="connsiteY93" fmla="*/ 1082761 h 1531834"/>
              <a:gd name="connsiteX94" fmla="*/ 8297159 w 9488164"/>
              <a:gd name="connsiteY94" fmla="*/ 1112761 h 1531834"/>
              <a:gd name="connsiteX95" fmla="*/ 8277849 w 9488164"/>
              <a:gd name="connsiteY95" fmla="*/ 1127068 h 1531834"/>
              <a:gd name="connsiteX96" fmla="*/ 984469 w 9488164"/>
              <a:gd name="connsiteY96" fmla="*/ 1091992 h 1531834"/>
              <a:gd name="connsiteX97" fmla="*/ 965159 w 9488164"/>
              <a:gd name="connsiteY97" fmla="*/ 1077222 h 1531834"/>
              <a:gd name="connsiteX98" fmla="*/ 976994 w 9488164"/>
              <a:gd name="connsiteY98" fmla="*/ 1047453 h 1531834"/>
              <a:gd name="connsiteX99" fmla="*/ 1073960 w 9488164"/>
              <a:gd name="connsiteY99" fmla="*/ 1005685 h 1531834"/>
              <a:gd name="connsiteX100" fmla="*/ 1100745 w 9488164"/>
              <a:gd name="connsiteY100" fmla="*/ 1019069 h 1531834"/>
              <a:gd name="connsiteX101" fmla="*/ 1088910 w 9488164"/>
              <a:gd name="connsiteY101" fmla="*/ 1048838 h 1531834"/>
              <a:gd name="connsiteX102" fmla="*/ 991944 w 9488164"/>
              <a:gd name="connsiteY102" fmla="*/ 1090376 h 1531834"/>
              <a:gd name="connsiteX103" fmla="*/ 984469 w 9488164"/>
              <a:gd name="connsiteY103" fmla="*/ 1091992 h 1531834"/>
              <a:gd name="connsiteX104" fmla="*/ 8085787 w 9488164"/>
              <a:gd name="connsiteY104" fmla="*/ 1039838 h 1531834"/>
              <a:gd name="connsiteX105" fmla="*/ 8077896 w 9488164"/>
              <a:gd name="connsiteY105" fmla="*/ 1037992 h 1531834"/>
              <a:gd name="connsiteX106" fmla="*/ 7981969 w 9488164"/>
              <a:gd name="connsiteY106" fmla="*/ 993915 h 1531834"/>
              <a:gd name="connsiteX107" fmla="*/ 7970757 w 9488164"/>
              <a:gd name="connsiteY107" fmla="*/ 963685 h 1531834"/>
              <a:gd name="connsiteX108" fmla="*/ 7997957 w 9488164"/>
              <a:gd name="connsiteY108" fmla="*/ 951223 h 1531834"/>
              <a:gd name="connsiteX109" fmla="*/ 8093884 w 9488164"/>
              <a:gd name="connsiteY109" fmla="*/ 995300 h 1531834"/>
              <a:gd name="connsiteX110" fmla="*/ 8105097 w 9488164"/>
              <a:gd name="connsiteY110" fmla="*/ 1025530 h 1531834"/>
              <a:gd name="connsiteX111" fmla="*/ 8085787 w 9488164"/>
              <a:gd name="connsiteY111" fmla="*/ 1039838 h 1531834"/>
              <a:gd name="connsiteX112" fmla="*/ 1178608 w 9488164"/>
              <a:gd name="connsiteY112" fmla="*/ 1009146 h 1531834"/>
              <a:gd name="connsiteX113" fmla="*/ 1159298 w 9488164"/>
              <a:gd name="connsiteY113" fmla="*/ 994377 h 1531834"/>
              <a:gd name="connsiteX114" fmla="*/ 1171341 w 9488164"/>
              <a:gd name="connsiteY114" fmla="*/ 964608 h 1531834"/>
              <a:gd name="connsiteX115" fmla="*/ 1268721 w 9488164"/>
              <a:gd name="connsiteY115" fmla="*/ 923762 h 1531834"/>
              <a:gd name="connsiteX116" fmla="*/ 1295506 w 9488164"/>
              <a:gd name="connsiteY116" fmla="*/ 937147 h 1531834"/>
              <a:gd name="connsiteX117" fmla="*/ 1283463 w 9488164"/>
              <a:gd name="connsiteY117" fmla="*/ 966916 h 1531834"/>
              <a:gd name="connsiteX118" fmla="*/ 1186290 w 9488164"/>
              <a:gd name="connsiteY118" fmla="*/ 1007761 h 1531834"/>
              <a:gd name="connsiteX119" fmla="*/ 1178608 w 9488164"/>
              <a:gd name="connsiteY119" fmla="*/ 1009146 h 1531834"/>
              <a:gd name="connsiteX120" fmla="*/ 7893932 w 9488164"/>
              <a:gd name="connsiteY120" fmla="*/ 951685 h 1531834"/>
              <a:gd name="connsiteX121" fmla="*/ 7886041 w 9488164"/>
              <a:gd name="connsiteY121" fmla="*/ 949839 h 1531834"/>
              <a:gd name="connsiteX122" fmla="*/ 7790114 w 9488164"/>
              <a:gd name="connsiteY122" fmla="*/ 905993 h 1531834"/>
              <a:gd name="connsiteX123" fmla="*/ 7778902 w 9488164"/>
              <a:gd name="connsiteY123" fmla="*/ 875993 h 1531834"/>
              <a:gd name="connsiteX124" fmla="*/ 7805895 w 9488164"/>
              <a:gd name="connsiteY124" fmla="*/ 863301 h 1531834"/>
              <a:gd name="connsiteX125" fmla="*/ 7901822 w 9488164"/>
              <a:gd name="connsiteY125" fmla="*/ 907147 h 1531834"/>
              <a:gd name="connsiteX126" fmla="*/ 7913034 w 9488164"/>
              <a:gd name="connsiteY126" fmla="*/ 937377 h 1531834"/>
              <a:gd name="connsiteX127" fmla="*/ 7893932 w 9488164"/>
              <a:gd name="connsiteY127" fmla="*/ 951685 h 1531834"/>
              <a:gd name="connsiteX128" fmla="*/ 1373162 w 9488164"/>
              <a:gd name="connsiteY128" fmla="*/ 927685 h 1531834"/>
              <a:gd name="connsiteX129" fmla="*/ 1353644 w 9488164"/>
              <a:gd name="connsiteY129" fmla="*/ 912685 h 1531834"/>
              <a:gd name="connsiteX130" fmla="*/ 1365894 w 9488164"/>
              <a:gd name="connsiteY130" fmla="*/ 882916 h 1531834"/>
              <a:gd name="connsiteX131" fmla="*/ 1463483 w 9488164"/>
              <a:gd name="connsiteY131" fmla="*/ 842763 h 1531834"/>
              <a:gd name="connsiteX132" fmla="*/ 1490060 w 9488164"/>
              <a:gd name="connsiteY132" fmla="*/ 856378 h 1531834"/>
              <a:gd name="connsiteX133" fmla="*/ 1477810 w 9488164"/>
              <a:gd name="connsiteY133" fmla="*/ 885916 h 1531834"/>
              <a:gd name="connsiteX134" fmla="*/ 1380429 w 9488164"/>
              <a:gd name="connsiteY134" fmla="*/ 925839 h 1531834"/>
              <a:gd name="connsiteX135" fmla="*/ 1373162 w 9488164"/>
              <a:gd name="connsiteY135" fmla="*/ 927685 h 1531834"/>
              <a:gd name="connsiteX136" fmla="*/ 7701870 w 9488164"/>
              <a:gd name="connsiteY136" fmla="*/ 864224 h 1531834"/>
              <a:gd name="connsiteX137" fmla="*/ 7693979 w 9488164"/>
              <a:gd name="connsiteY137" fmla="*/ 862609 h 1531834"/>
              <a:gd name="connsiteX138" fmla="*/ 7597845 w 9488164"/>
              <a:gd name="connsiteY138" fmla="*/ 819455 h 1531834"/>
              <a:gd name="connsiteX139" fmla="*/ 7586217 w 9488164"/>
              <a:gd name="connsiteY139" fmla="*/ 789455 h 1531834"/>
              <a:gd name="connsiteX140" fmla="*/ 7613210 w 9488164"/>
              <a:gd name="connsiteY140" fmla="*/ 776532 h 1531834"/>
              <a:gd name="connsiteX141" fmla="*/ 7709552 w 9488164"/>
              <a:gd name="connsiteY141" fmla="*/ 819686 h 1531834"/>
              <a:gd name="connsiteX142" fmla="*/ 7720972 w 9488164"/>
              <a:gd name="connsiteY142" fmla="*/ 849686 h 1531834"/>
              <a:gd name="connsiteX143" fmla="*/ 7701870 w 9488164"/>
              <a:gd name="connsiteY143" fmla="*/ 864224 h 1531834"/>
              <a:gd name="connsiteX144" fmla="*/ 1568338 w 9488164"/>
              <a:gd name="connsiteY144" fmla="*/ 848070 h 1531834"/>
              <a:gd name="connsiteX145" fmla="*/ 1548821 w 9488164"/>
              <a:gd name="connsiteY145" fmla="*/ 832840 h 1531834"/>
              <a:gd name="connsiteX146" fmla="*/ 1561279 w 9488164"/>
              <a:gd name="connsiteY146" fmla="*/ 803301 h 1531834"/>
              <a:gd name="connsiteX147" fmla="*/ 1659075 w 9488164"/>
              <a:gd name="connsiteY147" fmla="*/ 764071 h 1531834"/>
              <a:gd name="connsiteX148" fmla="*/ 1685652 w 9488164"/>
              <a:gd name="connsiteY148" fmla="*/ 777917 h 1531834"/>
              <a:gd name="connsiteX149" fmla="*/ 1672986 w 9488164"/>
              <a:gd name="connsiteY149" fmla="*/ 807455 h 1531834"/>
              <a:gd name="connsiteX150" fmla="*/ 1575398 w 9488164"/>
              <a:gd name="connsiteY150" fmla="*/ 846686 h 1531834"/>
              <a:gd name="connsiteX151" fmla="*/ 1568338 w 9488164"/>
              <a:gd name="connsiteY151" fmla="*/ 848070 h 1531834"/>
              <a:gd name="connsiteX152" fmla="*/ 7509184 w 9488164"/>
              <a:gd name="connsiteY152" fmla="*/ 778609 h 1531834"/>
              <a:gd name="connsiteX153" fmla="*/ 7501502 w 9488164"/>
              <a:gd name="connsiteY153" fmla="*/ 776994 h 1531834"/>
              <a:gd name="connsiteX154" fmla="*/ 7404952 w 9488164"/>
              <a:gd name="connsiteY154" fmla="*/ 735225 h 1531834"/>
              <a:gd name="connsiteX155" fmla="*/ 7393117 w 9488164"/>
              <a:gd name="connsiteY155" fmla="*/ 705456 h 1531834"/>
              <a:gd name="connsiteX156" fmla="*/ 7419902 w 9488164"/>
              <a:gd name="connsiteY156" fmla="*/ 692302 h 1531834"/>
              <a:gd name="connsiteX157" fmla="*/ 7516660 w 9488164"/>
              <a:gd name="connsiteY157" fmla="*/ 734302 h 1531834"/>
              <a:gd name="connsiteX158" fmla="*/ 7528287 w 9488164"/>
              <a:gd name="connsiteY158" fmla="*/ 764302 h 1531834"/>
              <a:gd name="connsiteX159" fmla="*/ 7509184 w 9488164"/>
              <a:gd name="connsiteY159" fmla="*/ 778609 h 1531834"/>
              <a:gd name="connsiteX160" fmla="*/ 1763930 w 9488164"/>
              <a:gd name="connsiteY160" fmla="*/ 770071 h 1531834"/>
              <a:gd name="connsiteX161" fmla="*/ 1744413 w 9488164"/>
              <a:gd name="connsiteY161" fmla="*/ 754610 h 1531834"/>
              <a:gd name="connsiteX162" fmla="*/ 1757078 w 9488164"/>
              <a:gd name="connsiteY162" fmla="*/ 725071 h 1531834"/>
              <a:gd name="connsiteX163" fmla="*/ 1855290 w 9488164"/>
              <a:gd name="connsiteY163" fmla="*/ 686764 h 1531834"/>
              <a:gd name="connsiteX164" fmla="*/ 1881659 w 9488164"/>
              <a:gd name="connsiteY164" fmla="*/ 701071 h 1531834"/>
              <a:gd name="connsiteX165" fmla="*/ 1868786 w 9488164"/>
              <a:gd name="connsiteY165" fmla="*/ 730379 h 1531834"/>
              <a:gd name="connsiteX166" fmla="*/ 1770782 w 9488164"/>
              <a:gd name="connsiteY166" fmla="*/ 768686 h 1531834"/>
              <a:gd name="connsiteX167" fmla="*/ 1763930 w 9488164"/>
              <a:gd name="connsiteY167" fmla="*/ 770071 h 1531834"/>
              <a:gd name="connsiteX168" fmla="*/ 7315462 w 9488164"/>
              <a:gd name="connsiteY168" fmla="*/ 695764 h 1531834"/>
              <a:gd name="connsiteX169" fmla="*/ 7308194 w 9488164"/>
              <a:gd name="connsiteY169" fmla="*/ 694379 h 1531834"/>
              <a:gd name="connsiteX170" fmla="*/ 7211021 w 9488164"/>
              <a:gd name="connsiteY170" fmla="*/ 654456 h 1531834"/>
              <a:gd name="connsiteX171" fmla="*/ 7198563 w 9488164"/>
              <a:gd name="connsiteY171" fmla="*/ 624918 h 1531834"/>
              <a:gd name="connsiteX172" fmla="*/ 7225140 w 9488164"/>
              <a:gd name="connsiteY172" fmla="*/ 611072 h 1531834"/>
              <a:gd name="connsiteX173" fmla="*/ 7322521 w 9488164"/>
              <a:gd name="connsiteY173" fmla="*/ 651226 h 1531834"/>
              <a:gd name="connsiteX174" fmla="*/ 7334564 w 9488164"/>
              <a:gd name="connsiteY174" fmla="*/ 680995 h 1531834"/>
              <a:gd name="connsiteX175" fmla="*/ 7315462 w 9488164"/>
              <a:gd name="connsiteY175" fmla="*/ 695764 h 1531834"/>
              <a:gd name="connsiteX176" fmla="*/ 1960353 w 9488164"/>
              <a:gd name="connsiteY176" fmla="*/ 694148 h 1531834"/>
              <a:gd name="connsiteX177" fmla="*/ 1940627 w 9488164"/>
              <a:gd name="connsiteY177" fmla="*/ 678687 h 1531834"/>
              <a:gd name="connsiteX178" fmla="*/ 1953501 w 9488164"/>
              <a:gd name="connsiteY178" fmla="*/ 649380 h 1531834"/>
              <a:gd name="connsiteX179" fmla="*/ 2051920 w 9488164"/>
              <a:gd name="connsiteY179" fmla="*/ 611995 h 1531834"/>
              <a:gd name="connsiteX180" fmla="*/ 2078289 w 9488164"/>
              <a:gd name="connsiteY180" fmla="*/ 626534 h 1531834"/>
              <a:gd name="connsiteX181" fmla="*/ 2065208 w 9488164"/>
              <a:gd name="connsiteY181" fmla="*/ 655841 h 1531834"/>
              <a:gd name="connsiteX182" fmla="*/ 1966997 w 9488164"/>
              <a:gd name="connsiteY182" fmla="*/ 692995 h 1531834"/>
              <a:gd name="connsiteX183" fmla="*/ 1960353 w 9488164"/>
              <a:gd name="connsiteY183" fmla="*/ 694148 h 1531834"/>
              <a:gd name="connsiteX184" fmla="*/ 2157191 w 9488164"/>
              <a:gd name="connsiteY184" fmla="*/ 620303 h 1531834"/>
              <a:gd name="connsiteX185" fmla="*/ 2137465 w 9488164"/>
              <a:gd name="connsiteY185" fmla="*/ 604611 h 1531834"/>
              <a:gd name="connsiteX186" fmla="*/ 2150546 w 9488164"/>
              <a:gd name="connsiteY186" fmla="*/ 575534 h 1531834"/>
              <a:gd name="connsiteX187" fmla="*/ 2248965 w 9488164"/>
              <a:gd name="connsiteY187" fmla="*/ 539534 h 1531834"/>
              <a:gd name="connsiteX188" fmla="*/ 2275127 w 9488164"/>
              <a:gd name="connsiteY188" fmla="*/ 554303 h 1531834"/>
              <a:gd name="connsiteX189" fmla="*/ 2261839 w 9488164"/>
              <a:gd name="connsiteY189" fmla="*/ 583380 h 1531834"/>
              <a:gd name="connsiteX190" fmla="*/ 2163627 w 9488164"/>
              <a:gd name="connsiteY190" fmla="*/ 619380 h 1531834"/>
              <a:gd name="connsiteX191" fmla="*/ 2157191 w 9488164"/>
              <a:gd name="connsiteY191" fmla="*/ 620303 h 1531834"/>
              <a:gd name="connsiteX192" fmla="*/ 7120492 w 9488164"/>
              <a:gd name="connsiteY192" fmla="*/ 616611 h 1531834"/>
              <a:gd name="connsiteX193" fmla="*/ 7113640 w 9488164"/>
              <a:gd name="connsiteY193" fmla="*/ 615226 h 1531834"/>
              <a:gd name="connsiteX194" fmla="*/ 7015845 w 9488164"/>
              <a:gd name="connsiteY194" fmla="*/ 577149 h 1531834"/>
              <a:gd name="connsiteX195" fmla="*/ 7002971 w 9488164"/>
              <a:gd name="connsiteY195" fmla="*/ 547842 h 1531834"/>
              <a:gd name="connsiteX196" fmla="*/ 7029341 w 9488164"/>
              <a:gd name="connsiteY196" fmla="*/ 533534 h 1531834"/>
              <a:gd name="connsiteX197" fmla="*/ 7127552 w 9488164"/>
              <a:gd name="connsiteY197" fmla="*/ 571611 h 1531834"/>
              <a:gd name="connsiteX198" fmla="*/ 7140218 w 9488164"/>
              <a:gd name="connsiteY198" fmla="*/ 601149 h 1531834"/>
              <a:gd name="connsiteX199" fmla="*/ 7120492 w 9488164"/>
              <a:gd name="connsiteY199" fmla="*/ 616611 h 1531834"/>
              <a:gd name="connsiteX200" fmla="*/ 2354236 w 9488164"/>
              <a:gd name="connsiteY200" fmla="*/ 548765 h 1531834"/>
              <a:gd name="connsiteX201" fmla="*/ 2334511 w 9488164"/>
              <a:gd name="connsiteY201" fmla="*/ 532611 h 1531834"/>
              <a:gd name="connsiteX202" fmla="*/ 2348007 w 9488164"/>
              <a:gd name="connsiteY202" fmla="*/ 503535 h 1531834"/>
              <a:gd name="connsiteX203" fmla="*/ 2447256 w 9488164"/>
              <a:gd name="connsiteY203" fmla="*/ 468458 h 1531834"/>
              <a:gd name="connsiteX204" fmla="*/ 2473211 w 9488164"/>
              <a:gd name="connsiteY204" fmla="*/ 483458 h 1531834"/>
              <a:gd name="connsiteX205" fmla="*/ 2459714 w 9488164"/>
              <a:gd name="connsiteY205" fmla="*/ 512304 h 1531834"/>
              <a:gd name="connsiteX206" fmla="*/ 2360673 w 9488164"/>
              <a:gd name="connsiteY206" fmla="*/ 547150 h 1531834"/>
              <a:gd name="connsiteX207" fmla="*/ 2354236 w 9488164"/>
              <a:gd name="connsiteY207" fmla="*/ 548765 h 1531834"/>
              <a:gd name="connsiteX208" fmla="*/ 6924278 w 9488164"/>
              <a:gd name="connsiteY208" fmla="*/ 541611 h 1531834"/>
              <a:gd name="connsiteX209" fmla="*/ 6917633 w 9488164"/>
              <a:gd name="connsiteY209" fmla="*/ 540457 h 1531834"/>
              <a:gd name="connsiteX210" fmla="*/ 6819215 w 9488164"/>
              <a:gd name="connsiteY210" fmla="*/ 504688 h 1531834"/>
              <a:gd name="connsiteX211" fmla="*/ 6805718 w 9488164"/>
              <a:gd name="connsiteY211" fmla="*/ 475612 h 1531834"/>
              <a:gd name="connsiteX212" fmla="*/ 6831880 w 9488164"/>
              <a:gd name="connsiteY212" fmla="*/ 460612 h 1531834"/>
              <a:gd name="connsiteX213" fmla="*/ 6930714 w 9488164"/>
              <a:gd name="connsiteY213" fmla="*/ 496381 h 1531834"/>
              <a:gd name="connsiteX214" fmla="*/ 6943795 w 9488164"/>
              <a:gd name="connsiteY214" fmla="*/ 525457 h 1531834"/>
              <a:gd name="connsiteX215" fmla="*/ 6924278 w 9488164"/>
              <a:gd name="connsiteY215" fmla="*/ 541611 h 1531834"/>
              <a:gd name="connsiteX216" fmla="*/ 2552942 w 9488164"/>
              <a:gd name="connsiteY216" fmla="*/ 479304 h 1531834"/>
              <a:gd name="connsiteX217" fmla="*/ 2533010 w 9488164"/>
              <a:gd name="connsiteY217" fmla="*/ 462919 h 1531834"/>
              <a:gd name="connsiteX218" fmla="*/ 2546713 w 9488164"/>
              <a:gd name="connsiteY218" fmla="*/ 434074 h 1531834"/>
              <a:gd name="connsiteX219" fmla="*/ 2646171 w 9488164"/>
              <a:gd name="connsiteY219" fmla="*/ 400382 h 1531834"/>
              <a:gd name="connsiteX220" fmla="*/ 2672125 w 9488164"/>
              <a:gd name="connsiteY220" fmla="*/ 415843 h 1531834"/>
              <a:gd name="connsiteX221" fmla="*/ 2658213 w 9488164"/>
              <a:gd name="connsiteY221" fmla="*/ 444689 h 1531834"/>
              <a:gd name="connsiteX222" fmla="*/ 2558964 w 9488164"/>
              <a:gd name="connsiteY222" fmla="*/ 478150 h 1531834"/>
              <a:gd name="connsiteX223" fmla="*/ 2552942 w 9488164"/>
              <a:gd name="connsiteY223" fmla="*/ 479304 h 1531834"/>
              <a:gd name="connsiteX224" fmla="*/ 6726609 w 9488164"/>
              <a:gd name="connsiteY224" fmla="*/ 471227 h 1531834"/>
              <a:gd name="connsiteX225" fmla="*/ 6720588 w 9488164"/>
              <a:gd name="connsiteY225" fmla="*/ 470304 h 1531834"/>
              <a:gd name="connsiteX226" fmla="*/ 6621339 w 9488164"/>
              <a:gd name="connsiteY226" fmla="*/ 437074 h 1531834"/>
              <a:gd name="connsiteX227" fmla="*/ 6607219 w 9488164"/>
              <a:gd name="connsiteY227" fmla="*/ 408458 h 1531834"/>
              <a:gd name="connsiteX228" fmla="*/ 6632966 w 9488164"/>
              <a:gd name="connsiteY228" fmla="*/ 392766 h 1531834"/>
              <a:gd name="connsiteX229" fmla="*/ 6732631 w 9488164"/>
              <a:gd name="connsiteY229" fmla="*/ 425997 h 1531834"/>
              <a:gd name="connsiteX230" fmla="*/ 6746335 w 9488164"/>
              <a:gd name="connsiteY230" fmla="*/ 454843 h 1531834"/>
              <a:gd name="connsiteX231" fmla="*/ 6726609 w 9488164"/>
              <a:gd name="connsiteY231" fmla="*/ 471227 h 1531834"/>
              <a:gd name="connsiteX232" fmla="*/ 2751857 w 9488164"/>
              <a:gd name="connsiteY232" fmla="*/ 412843 h 1531834"/>
              <a:gd name="connsiteX233" fmla="*/ 2731924 w 9488164"/>
              <a:gd name="connsiteY233" fmla="*/ 396228 h 1531834"/>
              <a:gd name="connsiteX234" fmla="*/ 2746043 w 9488164"/>
              <a:gd name="connsiteY234" fmla="*/ 367613 h 1531834"/>
              <a:gd name="connsiteX235" fmla="*/ 2845915 w 9488164"/>
              <a:gd name="connsiteY235" fmla="*/ 335536 h 1531834"/>
              <a:gd name="connsiteX236" fmla="*/ 2871662 w 9488164"/>
              <a:gd name="connsiteY236" fmla="*/ 351459 h 1531834"/>
              <a:gd name="connsiteX237" fmla="*/ 2857335 w 9488164"/>
              <a:gd name="connsiteY237" fmla="*/ 380074 h 1531834"/>
              <a:gd name="connsiteX238" fmla="*/ 2757670 w 9488164"/>
              <a:gd name="connsiteY238" fmla="*/ 412151 h 1531834"/>
              <a:gd name="connsiteX239" fmla="*/ 2751857 w 9488164"/>
              <a:gd name="connsiteY239" fmla="*/ 412843 h 1531834"/>
              <a:gd name="connsiteX240" fmla="*/ 6527695 w 9488164"/>
              <a:gd name="connsiteY240" fmla="*/ 405920 h 1531834"/>
              <a:gd name="connsiteX241" fmla="*/ 6522089 w 9488164"/>
              <a:gd name="connsiteY241" fmla="*/ 404997 h 1531834"/>
              <a:gd name="connsiteX242" fmla="*/ 6422216 w 9488164"/>
              <a:gd name="connsiteY242" fmla="*/ 374305 h 1531834"/>
              <a:gd name="connsiteX243" fmla="*/ 6407474 w 9488164"/>
              <a:gd name="connsiteY243" fmla="*/ 345920 h 1531834"/>
              <a:gd name="connsiteX244" fmla="*/ 6433014 w 9488164"/>
              <a:gd name="connsiteY244" fmla="*/ 329536 h 1531834"/>
              <a:gd name="connsiteX245" fmla="*/ 6533301 w 9488164"/>
              <a:gd name="connsiteY245" fmla="*/ 360228 h 1531834"/>
              <a:gd name="connsiteX246" fmla="*/ 6547628 w 9488164"/>
              <a:gd name="connsiteY246" fmla="*/ 388612 h 1531834"/>
              <a:gd name="connsiteX247" fmla="*/ 6527695 w 9488164"/>
              <a:gd name="connsiteY247" fmla="*/ 405920 h 1531834"/>
              <a:gd name="connsiteX248" fmla="*/ 2951809 w 9488164"/>
              <a:gd name="connsiteY248" fmla="*/ 349382 h 1531834"/>
              <a:gd name="connsiteX249" fmla="*/ 2931876 w 9488164"/>
              <a:gd name="connsiteY249" fmla="*/ 332536 h 1531834"/>
              <a:gd name="connsiteX250" fmla="*/ 2946410 w 9488164"/>
              <a:gd name="connsiteY250" fmla="*/ 304151 h 1531834"/>
              <a:gd name="connsiteX251" fmla="*/ 3046906 w 9488164"/>
              <a:gd name="connsiteY251" fmla="*/ 273690 h 1531834"/>
              <a:gd name="connsiteX252" fmla="*/ 3072445 w 9488164"/>
              <a:gd name="connsiteY252" fmla="*/ 290075 h 1531834"/>
              <a:gd name="connsiteX253" fmla="*/ 3057703 w 9488164"/>
              <a:gd name="connsiteY253" fmla="*/ 318459 h 1531834"/>
              <a:gd name="connsiteX254" fmla="*/ 2957623 w 9488164"/>
              <a:gd name="connsiteY254" fmla="*/ 348920 h 1531834"/>
              <a:gd name="connsiteX255" fmla="*/ 2951809 w 9488164"/>
              <a:gd name="connsiteY255" fmla="*/ 349382 h 1531834"/>
              <a:gd name="connsiteX256" fmla="*/ 6327328 w 9488164"/>
              <a:gd name="connsiteY256" fmla="*/ 345920 h 1531834"/>
              <a:gd name="connsiteX257" fmla="*/ 6322137 w 9488164"/>
              <a:gd name="connsiteY257" fmla="*/ 345228 h 1531834"/>
              <a:gd name="connsiteX258" fmla="*/ 6221642 w 9488164"/>
              <a:gd name="connsiteY258" fmla="*/ 317305 h 1531834"/>
              <a:gd name="connsiteX259" fmla="*/ 6206484 w 9488164"/>
              <a:gd name="connsiteY259" fmla="*/ 289382 h 1531834"/>
              <a:gd name="connsiteX260" fmla="*/ 6231608 w 9488164"/>
              <a:gd name="connsiteY260" fmla="*/ 272536 h 1531834"/>
              <a:gd name="connsiteX261" fmla="*/ 6332519 w 9488164"/>
              <a:gd name="connsiteY261" fmla="*/ 300690 h 1531834"/>
              <a:gd name="connsiteX262" fmla="*/ 6347468 w 9488164"/>
              <a:gd name="connsiteY262" fmla="*/ 328844 h 1531834"/>
              <a:gd name="connsiteX263" fmla="*/ 6327328 w 9488164"/>
              <a:gd name="connsiteY263" fmla="*/ 345920 h 1531834"/>
              <a:gd name="connsiteX264" fmla="*/ 6125507 w 9488164"/>
              <a:gd name="connsiteY264" fmla="*/ 291229 h 1531834"/>
              <a:gd name="connsiteX265" fmla="*/ 6120731 w 9488164"/>
              <a:gd name="connsiteY265" fmla="*/ 290536 h 1531834"/>
              <a:gd name="connsiteX266" fmla="*/ 6019821 w 9488164"/>
              <a:gd name="connsiteY266" fmla="*/ 265152 h 1531834"/>
              <a:gd name="connsiteX267" fmla="*/ 6004040 w 9488164"/>
              <a:gd name="connsiteY267" fmla="*/ 237690 h 1531834"/>
              <a:gd name="connsiteX268" fmla="*/ 6028749 w 9488164"/>
              <a:gd name="connsiteY268" fmla="*/ 220152 h 1531834"/>
              <a:gd name="connsiteX269" fmla="*/ 6130282 w 9488164"/>
              <a:gd name="connsiteY269" fmla="*/ 245537 h 1531834"/>
              <a:gd name="connsiteX270" fmla="*/ 6145854 w 9488164"/>
              <a:gd name="connsiteY270" fmla="*/ 273229 h 1531834"/>
              <a:gd name="connsiteX271" fmla="*/ 6125507 w 9488164"/>
              <a:gd name="connsiteY271" fmla="*/ 291229 h 1531834"/>
              <a:gd name="connsiteX272" fmla="*/ 3152592 w 9488164"/>
              <a:gd name="connsiteY272" fmla="*/ 289613 h 1531834"/>
              <a:gd name="connsiteX273" fmla="*/ 3132451 w 9488164"/>
              <a:gd name="connsiteY273" fmla="*/ 272306 h 1531834"/>
              <a:gd name="connsiteX274" fmla="*/ 3147401 w 9488164"/>
              <a:gd name="connsiteY274" fmla="*/ 244152 h 1531834"/>
              <a:gd name="connsiteX275" fmla="*/ 3248311 w 9488164"/>
              <a:gd name="connsiteY275" fmla="*/ 215537 h 1531834"/>
              <a:gd name="connsiteX276" fmla="*/ 3273435 w 9488164"/>
              <a:gd name="connsiteY276" fmla="*/ 232383 h 1531834"/>
              <a:gd name="connsiteX277" fmla="*/ 3258278 w 9488164"/>
              <a:gd name="connsiteY277" fmla="*/ 260306 h 1531834"/>
              <a:gd name="connsiteX278" fmla="*/ 3157783 w 9488164"/>
              <a:gd name="connsiteY278" fmla="*/ 288690 h 1531834"/>
              <a:gd name="connsiteX279" fmla="*/ 3152592 w 9488164"/>
              <a:gd name="connsiteY279" fmla="*/ 289613 h 1531834"/>
              <a:gd name="connsiteX280" fmla="*/ 5922855 w 9488164"/>
              <a:gd name="connsiteY280" fmla="*/ 241844 h 1531834"/>
              <a:gd name="connsiteX281" fmla="*/ 5918702 w 9488164"/>
              <a:gd name="connsiteY281" fmla="*/ 241383 h 1531834"/>
              <a:gd name="connsiteX282" fmla="*/ 5817169 w 9488164"/>
              <a:gd name="connsiteY282" fmla="*/ 218768 h 1531834"/>
              <a:gd name="connsiteX283" fmla="*/ 5800766 w 9488164"/>
              <a:gd name="connsiteY283" fmla="*/ 191768 h 1531834"/>
              <a:gd name="connsiteX284" fmla="*/ 5825059 w 9488164"/>
              <a:gd name="connsiteY284" fmla="*/ 173537 h 1531834"/>
              <a:gd name="connsiteX285" fmla="*/ 5927008 w 9488164"/>
              <a:gd name="connsiteY285" fmla="*/ 196152 h 1531834"/>
              <a:gd name="connsiteX286" fmla="*/ 5943203 w 9488164"/>
              <a:gd name="connsiteY286" fmla="*/ 223383 h 1531834"/>
              <a:gd name="connsiteX287" fmla="*/ 5922855 w 9488164"/>
              <a:gd name="connsiteY287" fmla="*/ 241844 h 1531834"/>
              <a:gd name="connsiteX288" fmla="*/ 3354205 w 9488164"/>
              <a:gd name="connsiteY288" fmla="*/ 233537 h 1531834"/>
              <a:gd name="connsiteX289" fmla="*/ 3334065 w 9488164"/>
              <a:gd name="connsiteY289" fmla="*/ 215768 h 1531834"/>
              <a:gd name="connsiteX290" fmla="*/ 3349429 w 9488164"/>
              <a:gd name="connsiteY290" fmla="*/ 187845 h 1531834"/>
              <a:gd name="connsiteX291" fmla="*/ 3450963 w 9488164"/>
              <a:gd name="connsiteY291" fmla="*/ 161537 h 1531834"/>
              <a:gd name="connsiteX292" fmla="*/ 3475879 w 9488164"/>
              <a:gd name="connsiteY292" fmla="*/ 178845 h 1531834"/>
              <a:gd name="connsiteX293" fmla="*/ 3460306 w 9488164"/>
              <a:gd name="connsiteY293" fmla="*/ 206537 h 1531834"/>
              <a:gd name="connsiteX294" fmla="*/ 3359396 w 9488164"/>
              <a:gd name="connsiteY294" fmla="*/ 232614 h 1531834"/>
              <a:gd name="connsiteX295" fmla="*/ 3354205 w 9488164"/>
              <a:gd name="connsiteY295" fmla="*/ 233537 h 1531834"/>
              <a:gd name="connsiteX296" fmla="*/ 5719165 w 9488164"/>
              <a:gd name="connsiteY296" fmla="*/ 197768 h 1531834"/>
              <a:gd name="connsiteX297" fmla="*/ 5715428 w 9488164"/>
              <a:gd name="connsiteY297" fmla="*/ 197306 h 1531834"/>
              <a:gd name="connsiteX298" fmla="*/ 5613479 w 9488164"/>
              <a:gd name="connsiteY298" fmla="*/ 177229 h 1531834"/>
              <a:gd name="connsiteX299" fmla="*/ 5596453 w 9488164"/>
              <a:gd name="connsiteY299" fmla="*/ 150691 h 1531834"/>
              <a:gd name="connsiteX300" fmla="*/ 5620331 w 9488164"/>
              <a:gd name="connsiteY300" fmla="*/ 131768 h 1531834"/>
              <a:gd name="connsiteX301" fmla="*/ 5722695 w 9488164"/>
              <a:gd name="connsiteY301" fmla="*/ 151845 h 1531834"/>
              <a:gd name="connsiteX302" fmla="*/ 5739306 w 9488164"/>
              <a:gd name="connsiteY302" fmla="*/ 178614 h 1531834"/>
              <a:gd name="connsiteX303" fmla="*/ 5719165 w 9488164"/>
              <a:gd name="connsiteY303" fmla="*/ 197768 h 1531834"/>
              <a:gd name="connsiteX304" fmla="*/ 3556857 w 9488164"/>
              <a:gd name="connsiteY304" fmla="*/ 182537 h 1531834"/>
              <a:gd name="connsiteX305" fmla="*/ 3536509 w 9488164"/>
              <a:gd name="connsiteY305" fmla="*/ 164306 h 1531834"/>
              <a:gd name="connsiteX306" fmla="*/ 3552496 w 9488164"/>
              <a:gd name="connsiteY306" fmla="*/ 136845 h 1531834"/>
              <a:gd name="connsiteX307" fmla="*/ 3654445 w 9488164"/>
              <a:gd name="connsiteY307" fmla="*/ 113307 h 1531834"/>
              <a:gd name="connsiteX308" fmla="*/ 3678946 w 9488164"/>
              <a:gd name="connsiteY308" fmla="*/ 131307 h 1531834"/>
              <a:gd name="connsiteX309" fmla="*/ 3662750 w 9488164"/>
              <a:gd name="connsiteY309" fmla="*/ 158537 h 1531834"/>
              <a:gd name="connsiteX310" fmla="*/ 3561217 w 9488164"/>
              <a:gd name="connsiteY310" fmla="*/ 182076 h 1531834"/>
              <a:gd name="connsiteX311" fmla="*/ 3556857 w 9488164"/>
              <a:gd name="connsiteY311" fmla="*/ 182537 h 1531834"/>
              <a:gd name="connsiteX312" fmla="*/ 5514645 w 9488164"/>
              <a:gd name="connsiteY312" fmla="*/ 158999 h 1531834"/>
              <a:gd name="connsiteX313" fmla="*/ 5511323 w 9488164"/>
              <a:gd name="connsiteY313" fmla="*/ 158768 h 1531834"/>
              <a:gd name="connsiteX314" fmla="*/ 5408959 w 9488164"/>
              <a:gd name="connsiteY314" fmla="*/ 141460 h 1531834"/>
              <a:gd name="connsiteX315" fmla="*/ 5391518 w 9488164"/>
              <a:gd name="connsiteY315" fmla="*/ 115384 h 1531834"/>
              <a:gd name="connsiteX316" fmla="*/ 5414980 w 9488164"/>
              <a:gd name="connsiteY316" fmla="*/ 95999 h 1531834"/>
              <a:gd name="connsiteX317" fmla="*/ 5517759 w 9488164"/>
              <a:gd name="connsiteY317" fmla="*/ 113538 h 1531834"/>
              <a:gd name="connsiteX318" fmla="*/ 5534993 w 9488164"/>
              <a:gd name="connsiteY318" fmla="*/ 139845 h 1531834"/>
              <a:gd name="connsiteX319" fmla="*/ 5514645 w 9488164"/>
              <a:gd name="connsiteY319" fmla="*/ 158999 h 1531834"/>
              <a:gd name="connsiteX320" fmla="*/ 3760546 w 9488164"/>
              <a:gd name="connsiteY320" fmla="*/ 136845 h 1531834"/>
              <a:gd name="connsiteX321" fmla="*/ 3740198 w 9488164"/>
              <a:gd name="connsiteY321" fmla="*/ 117922 h 1531834"/>
              <a:gd name="connsiteX322" fmla="*/ 3756809 w 9488164"/>
              <a:gd name="connsiteY322" fmla="*/ 90922 h 1531834"/>
              <a:gd name="connsiteX323" fmla="*/ 3859380 w 9488164"/>
              <a:gd name="connsiteY323" fmla="*/ 70615 h 1531834"/>
              <a:gd name="connsiteX324" fmla="*/ 3883259 w 9488164"/>
              <a:gd name="connsiteY324" fmla="*/ 89538 h 1531834"/>
              <a:gd name="connsiteX325" fmla="*/ 3866232 w 9488164"/>
              <a:gd name="connsiteY325" fmla="*/ 116076 h 1531834"/>
              <a:gd name="connsiteX326" fmla="*/ 3764284 w 9488164"/>
              <a:gd name="connsiteY326" fmla="*/ 136384 h 1531834"/>
              <a:gd name="connsiteX327" fmla="*/ 3760546 w 9488164"/>
              <a:gd name="connsiteY327" fmla="*/ 136845 h 1531834"/>
              <a:gd name="connsiteX328" fmla="*/ 5309294 w 9488164"/>
              <a:gd name="connsiteY328" fmla="*/ 125307 h 1531834"/>
              <a:gd name="connsiteX329" fmla="*/ 5306387 w 9488164"/>
              <a:gd name="connsiteY329" fmla="*/ 125076 h 1531834"/>
              <a:gd name="connsiteX330" fmla="*/ 5203816 w 9488164"/>
              <a:gd name="connsiteY330" fmla="*/ 110076 h 1531834"/>
              <a:gd name="connsiteX331" fmla="*/ 5185752 w 9488164"/>
              <a:gd name="connsiteY331" fmla="*/ 84230 h 1531834"/>
              <a:gd name="connsiteX332" fmla="*/ 5209007 w 9488164"/>
              <a:gd name="connsiteY332" fmla="*/ 64153 h 1531834"/>
              <a:gd name="connsiteX333" fmla="*/ 5312201 w 9488164"/>
              <a:gd name="connsiteY333" fmla="*/ 79153 h 1531834"/>
              <a:gd name="connsiteX334" fmla="*/ 5330058 w 9488164"/>
              <a:gd name="connsiteY334" fmla="*/ 105230 h 1531834"/>
              <a:gd name="connsiteX335" fmla="*/ 5309294 w 9488164"/>
              <a:gd name="connsiteY335" fmla="*/ 125307 h 1531834"/>
              <a:gd name="connsiteX336" fmla="*/ 3965482 w 9488164"/>
              <a:gd name="connsiteY336" fmla="*/ 98307 h 1531834"/>
              <a:gd name="connsiteX337" fmla="*/ 3944926 w 9488164"/>
              <a:gd name="connsiteY337" fmla="*/ 78692 h 1531834"/>
              <a:gd name="connsiteX338" fmla="*/ 3962367 w 9488164"/>
              <a:gd name="connsiteY338" fmla="*/ 52384 h 1531834"/>
              <a:gd name="connsiteX339" fmla="*/ 4065769 w 9488164"/>
              <a:gd name="connsiteY339" fmla="*/ 36000 h 1531834"/>
              <a:gd name="connsiteX340" fmla="*/ 4089024 w 9488164"/>
              <a:gd name="connsiteY340" fmla="*/ 55846 h 1531834"/>
              <a:gd name="connsiteX341" fmla="*/ 4071168 w 9488164"/>
              <a:gd name="connsiteY341" fmla="*/ 81692 h 1531834"/>
              <a:gd name="connsiteX342" fmla="*/ 3968596 w 9488164"/>
              <a:gd name="connsiteY342" fmla="*/ 97845 h 1531834"/>
              <a:gd name="connsiteX343" fmla="*/ 3965482 w 9488164"/>
              <a:gd name="connsiteY343" fmla="*/ 98307 h 1531834"/>
              <a:gd name="connsiteX344" fmla="*/ 5103320 w 9488164"/>
              <a:gd name="connsiteY344" fmla="*/ 96692 h 1531834"/>
              <a:gd name="connsiteX345" fmla="*/ 5100829 w 9488164"/>
              <a:gd name="connsiteY345" fmla="*/ 96461 h 1531834"/>
              <a:gd name="connsiteX346" fmla="*/ 4997842 w 9488164"/>
              <a:gd name="connsiteY346" fmla="*/ 83999 h 1531834"/>
              <a:gd name="connsiteX347" fmla="*/ 4979363 w 9488164"/>
              <a:gd name="connsiteY347" fmla="*/ 58615 h 1531834"/>
              <a:gd name="connsiteX348" fmla="*/ 5002202 w 9488164"/>
              <a:gd name="connsiteY348" fmla="*/ 38077 h 1531834"/>
              <a:gd name="connsiteX349" fmla="*/ 5105604 w 9488164"/>
              <a:gd name="connsiteY349" fmla="*/ 50538 h 1531834"/>
              <a:gd name="connsiteX350" fmla="*/ 5123876 w 9488164"/>
              <a:gd name="connsiteY350" fmla="*/ 76153 h 1531834"/>
              <a:gd name="connsiteX351" fmla="*/ 5103320 w 9488164"/>
              <a:gd name="connsiteY351" fmla="*/ 96692 h 1531834"/>
              <a:gd name="connsiteX352" fmla="*/ 4896931 w 9488164"/>
              <a:gd name="connsiteY352" fmla="*/ 72923 h 1531834"/>
              <a:gd name="connsiteX353" fmla="*/ 4895063 w 9488164"/>
              <a:gd name="connsiteY353" fmla="*/ 72923 h 1531834"/>
              <a:gd name="connsiteX354" fmla="*/ 4791868 w 9488164"/>
              <a:gd name="connsiteY354" fmla="*/ 62769 h 1531834"/>
              <a:gd name="connsiteX355" fmla="*/ 4772973 w 9488164"/>
              <a:gd name="connsiteY355" fmla="*/ 37846 h 1531834"/>
              <a:gd name="connsiteX356" fmla="*/ 4795398 w 9488164"/>
              <a:gd name="connsiteY356" fmla="*/ 16846 h 1531834"/>
              <a:gd name="connsiteX357" fmla="*/ 4899008 w 9488164"/>
              <a:gd name="connsiteY357" fmla="*/ 27000 h 1531834"/>
              <a:gd name="connsiteX358" fmla="*/ 4917695 w 9488164"/>
              <a:gd name="connsiteY358" fmla="*/ 52153 h 1531834"/>
              <a:gd name="connsiteX359" fmla="*/ 4896931 w 9488164"/>
              <a:gd name="connsiteY359" fmla="*/ 72923 h 1531834"/>
              <a:gd name="connsiteX360" fmla="*/ 4171663 w 9488164"/>
              <a:gd name="connsiteY360" fmla="*/ 68307 h 1531834"/>
              <a:gd name="connsiteX361" fmla="*/ 4151107 w 9488164"/>
              <a:gd name="connsiteY361" fmla="*/ 47769 h 1531834"/>
              <a:gd name="connsiteX362" fmla="*/ 4169587 w 9488164"/>
              <a:gd name="connsiteY362" fmla="*/ 22384 h 1531834"/>
              <a:gd name="connsiteX363" fmla="*/ 4273612 w 9488164"/>
              <a:gd name="connsiteY363" fmla="*/ 11308 h 1531834"/>
              <a:gd name="connsiteX364" fmla="*/ 4296036 w 9488164"/>
              <a:gd name="connsiteY364" fmla="*/ 32538 h 1531834"/>
              <a:gd name="connsiteX365" fmla="*/ 4276934 w 9488164"/>
              <a:gd name="connsiteY365" fmla="*/ 57461 h 1531834"/>
              <a:gd name="connsiteX366" fmla="*/ 4173947 w 9488164"/>
              <a:gd name="connsiteY366" fmla="*/ 68307 h 1531834"/>
              <a:gd name="connsiteX367" fmla="*/ 4171663 w 9488164"/>
              <a:gd name="connsiteY367" fmla="*/ 68307 h 1531834"/>
              <a:gd name="connsiteX368" fmla="*/ 4690127 w 9488164"/>
              <a:gd name="connsiteY368" fmla="*/ 53538 h 1531834"/>
              <a:gd name="connsiteX369" fmla="*/ 4688466 w 9488164"/>
              <a:gd name="connsiteY369" fmla="*/ 53538 h 1531834"/>
              <a:gd name="connsiteX370" fmla="*/ 4663135 w 9488164"/>
              <a:gd name="connsiteY370" fmla="*/ 51461 h 1531834"/>
              <a:gd name="connsiteX371" fmla="*/ 4585687 w 9488164"/>
              <a:gd name="connsiteY371" fmla="*/ 47077 h 1531834"/>
              <a:gd name="connsiteX372" fmla="*/ 4565547 w 9488164"/>
              <a:gd name="connsiteY372" fmla="*/ 23308 h 1531834"/>
              <a:gd name="connsiteX373" fmla="*/ 4586310 w 9488164"/>
              <a:gd name="connsiteY373" fmla="*/ 923 h 1531834"/>
              <a:gd name="connsiteX374" fmla="*/ 4586933 w 9488164"/>
              <a:gd name="connsiteY374" fmla="*/ 923 h 1531834"/>
              <a:gd name="connsiteX375" fmla="*/ 4666042 w 9488164"/>
              <a:gd name="connsiteY375" fmla="*/ 5308 h 1531834"/>
              <a:gd name="connsiteX376" fmla="*/ 4691373 w 9488164"/>
              <a:gd name="connsiteY376" fmla="*/ 7385 h 1531834"/>
              <a:gd name="connsiteX377" fmla="*/ 4710476 w 9488164"/>
              <a:gd name="connsiteY377" fmla="*/ 32077 h 1531834"/>
              <a:gd name="connsiteX378" fmla="*/ 4690127 w 9488164"/>
              <a:gd name="connsiteY378" fmla="*/ 53538 h 1531834"/>
              <a:gd name="connsiteX379" fmla="*/ 4378675 w 9488164"/>
              <a:gd name="connsiteY379" fmla="*/ 49846 h 1531834"/>
              <a:gd name="connsiteX380" fmla="*/ 4357912 w 9488164"/>
              <a:gd name="connsiteY380" fmla="*/ 27923 h 1531834"/>
              <a:gd name="connsiteX381" fmla="*/ 4377637 w 9488164"/>
              <a:gd name="connsiteY381" fmla="*/ 3692 h 1531834"/>
              <a:gd name="connsiteX382" fmla="*/ 4482285 w 9488164"/>
              <a:gd name="connsiteY382" fmla="*/ 0 h 1531834"/>
              <a:gd name="connsiteX383" fmla="*/ 4482493 w 9488164"/>
              <a:gd name="connsiteY383" fmla="*/ 0 h 1531834"/>
              <a:gd name="connsiteX384" fmla="*/ 4503256 w 9488164"/>
              <a:gd name="connsiteY384" fmla="*/ 22846 h 1531834"/>
              <a:gd name="connsiteX385" fmla="*/ 4482700 w 9488164"/>
              <a:gd name="connsiteY385" fmla="*/ 46153 h 1531834"/>
              <a:gd name="connsiteX386" fmla="*/ 4379713 w 9488164"/>
              <a:gd name="connsiteY386" fmla="*/ 49846 h 1531834"/>
              <a:gd name="connsiteX387" fmla="*/ 4378675 w 9488164"/>
              <a:gd name="connsiteY387" fmla="*/ 49846 h 153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</a:cxnLst>
            <a:rect l="l" t="t" r="r" b="b"/>
            <a:pathLst>
              <a:path w="9488164" h="1531834">
                <a:moveTo>
                  <a:pt x="20836" y="1531834"/>
                </a:moveTo>
                <a:cubicBezTo>
                  <a:pt x="12946" y="1531834"/>
                  <a:pt x="5264" y="1526757"/>
                  <a:pt x="1734" y="1517988"/>
                </a:cubicBezTo>
                <a:cubicBezTo>
                  <a:pt x="-2834" y="1506450"/>
                  <a:pt x="1942" y="1492604"/>
                  <a:pt x="12323" y="1487527"/>
                </a:cubicBezTo>
                <a:cubicBezTo>
                  <a:pt x="12323" y="1487527"/>
                  <a:pt x="46375" y="1470912"/>
                  <a:pt x="108873" y="1440912"/>
                </a:cubicBezTo>
                <a:cubicBezTo>
                  <a:pt x="119463" y="1435835"/>
                  <a:pt x="131713" y="1441373"/>
                  <a:pt x="136074" y="1452912"/>
                </a:cubicBezTo>
                <a:cubicBezTo>
                  <a:pt x="140642" y="1464681"/>
                  <a:pt x="135658" y="1478065"/>
                  <a:pt x="125277" y="1483142"/>
                </a:cubicBezTo>
                <a:cubicBezTo>
                  <a:pt x="62986" y="1512911"/>
                  <a:pt x="29349" y="1529527"/>
                  <a:pt x="29142" y="1529527"/>
                </a:cubicBezTo>
                <a:cubicBezTo>
                  <a:pt x="26442" y="1531142"/>
                  <a:pt x="23743" y="1531834"/>
                  <a:pt x="20836" y="1531834"/>
                </a:cubicBezTo>
                <a:close/>
                <a:moveTo>
                  <a:pt x="9467388" y="1523065"/>
                </a:moveTo>
                <a:cubicBezTo>
                  <a:pt x="9466350" y="1523065"/>
                  <a:pt x="9465311" y="1523065"/>
                  <a:pt x="9464481" y="1522834"/>
                </a:cubicBezTo>
                <a:cubicBezTo>
                  <a:pt x="9430222" y="1517296"/>
                  <a:pt x="9395546" y="1511065"/>
                  <a:pt x="9361287" y="1504373"/>
                </a:cubicBezTo>
                <a:cubicBezTo>
                  <a:pt x="9350074" y="1502065"/>
                  <a:pt x="9342392" y="1490296"/>
                  <a:pt x="9344468" y="1477604"/>
                </a:cubicBezTo>
                <a:cubicBezTo>
                  <a:pt x="9346337" y="1465142"/>
                  <a:pt x="9357342" y="1456604"/>
                  <a:pt x="9368554" y="1458912"/>
                </a:cubicBezTo>
                <a:cubicBezTo>
                  <a:pt x="9402191" y="1465604"/>
                  <a:pt x="9436450" y="1471604"/>
                  <a:pt x="9470295" y="1477142"/>
                </a:cubicBezTo>
                <a:cubicBezTo>
                  <a:pt x="9481715" y="1478988"/>
                  <a:pt x="9489605" y="1490758"/>
                  <a:pt x="9487944" y="1503219"/>
                </a:cubicBezTo>
                <a:cubicBezTo>
                  <a:pt x="9486490" y="1514757"/>
                  <a:pt x="9477562" y="1523065"/>
                  <a:pt x="9467388" y="1523065"/>
                </a:cubicBezTo>
                <a:close/>
                <a:moveTo>
                  <a:pt x="9263075" y="1482912"/>
                </a:moveTo>
                <a:cubicBezTo>
                  <a:pt x="9261622" y="1482912"/>
                  <a:pt x="9260169" y="1482681"/>
                  <a:pt x="9258715" y="1482450"/>
                </a:cubicBezTo>
                <a:cubicBezTo>
                  <a:pt x="9225078" y="1474604"/>
                  <a:pt x="9190819" y="1466065"/>
                  <a:pt x="9157181" y="1457296"/>
                </a:cubicBezTo>
                <a:cubicBezTo>
                  <a:pt x="9145969" y="1454296"/>
                  <a:pt x="9139117" y="1441835"/>
                  <a:pt x="9141817" y="1429604"/>
                </a:cubicBezTo>
                <a:cubicBezTo>
                  <a:pt x="9144516" y="1417374"/>
                  <a:pt x="9155728" y="1409528"/>
                  <a:pt x="9166733" y="1412527"/>
                </a:cubicBezTo>
                <a:cubicBezTo>
                  <a:pt x="9199954" y="1421297"/>
                  <a:pt x="9233799" y="1429604"/>
                  <a:pt x="9267228" y="1437450"/>
                </a:cubicBezTo>
                <a:cubicBezTo>
                  <a:pt x="9278440" y="1439989"/>
                  <a:pt x="9285707" y="1452219"/>
                  <a:pt x="9283424" y="1464681"/>
                </a:cubicBezTo>
                <a:cubicBezTo>
                  <a:pt x="9281347" y="1475527"/>
                  <a:pt x="9272626" y="1482912"/>
                  <a:pt x="9263075" y="1482912"/>
                </a:cubicBezTo>
                <a:close/>
                <a:moveTo>
                  <a:pt x="213106" y="1439989"/>
                </a:moveTo>
                <a:cubicBezTo>
                  <a:pt x="205008" y="1439989"/>
                  <a:pt x="197326" y="1434681"/>
                  <a:pt x="194004" y="1425912"/>
                </a:cubicBezTo>
                <a:cubicBezTo>
                  <a:pt x="189436" y="1414143"/>
                  <a:pt x="194419" y="1400528"/>
                  <a:pt x="205008" y="1395681"/>
                </a:cubicBezTo>
                <a:cubicBezTo>
                  <a:pt x="234077" y="1382066"/>
                  <a:pt x="266261" y="1366836"/>
                  <a:pt x="301143" y="1350682"/>
                </a:cubicBezTo>
                <a:cubicBezTo>
                  <a:pt x="311733" y="1345836"/>
                  <a:pt x="323776" y="1351374"/>
                  <a:pt x="328343" y="1363143"/>
                </a:cubicBezTo>
                <a:cubicBezTo>
                  <a:pt x="332704" y="1374912"/>
                  <a:pt x="327721" y="1388297"/>
                  <a:pt x="317131" y="1393374"/>
                </a:cubicBezTo>
                <a:cubicBezTo>
                  <a:pt x="282249" y="1409528"/>
                  <a:pt x="250273" y="1424527"/>
                  <a:pt x="221204" y="1438373"/>
                </a:cubicBezTo>
                <a:cubicBezTo>
                  <a:pt x="218505" y="1439296"/>
                  <a:pt x="215805" y="1439989"/>
                  <a:pt x="213106" y="1439989"/>
                </a:cubicBezTo>
                <a:close/>
                <a:moveTo>
                  <a:pt x="9061670" y="1429835"/>
                </a:moveTo>
                <a:cubicBezTo>
                  <a:pt x="9060008" y="1429835"/>
                  <a:pt x="9058140" y="1429604"/>
                  <a:pt x="9056271" y="1429143"/>
                </a:cubicBezTo>
                <a:cubicBezTo>
                  <a:pt x="9022634" y="1419220"/>
                  <a:pt x="8989205" y="1408835"/>
                  <a:pt x="8955776" y="1397989"/>
                </a:cubicBezTo>
                <a:cubicBezTo>
                  <a:pt x="8944771" y="1394528"/>
                  <a:pt x="8938542" y="1381605"/>
                  <a:pt x="8941657" y="1369374"/>
                </a:cubicBezTo>
                <a:cubicBezTo>
                  <a:pt x="8944771" y="1357143"/>
                  <a:pt x="8956399" y="1349989"/>
                  <a:pt x="8967403" y="1353682"/>
                </a:cubicBezTo>
                <a:cubicBezTo>
                  <a:pt x="9000625" y="1364297"/>
                  <a:pt x="9033639" y="1374682"/>
                  <a:pt x="9066861" y="1384374"/>
                </a:cubicBezTo>
                <a:cubicBezTo>
                  <a:pt x="9077865" y="1387605"/>
                  <a:pt x="9084509" y="1400297"/>
                  <a:pt x="9081603" y="1412527"/>
                </a:cubicBezTo>
                <a:cubicBezTo>
                  <a:pt x="9079111" y="1423143"/>
                  <a:pt x="9070805" y="1429835"/>
                  <a:pt x="9061670" y="1429835"/>
                </a:cubicBezTo>
                <a:close/>
                <a:moveTo>
                  <a:pt x="8862132" y="1365451"/>
                </a:moveTo>
                <a:cubicBezTo>
                  <a:pt x="8860056" y="1365451"/>
                  <a:pt x="8857980" y="1365220"/>
                  <a:pt x="8855904" y="1364297"/>
                </a:cubicBezTo>
                <a:cubicBezTo>
                  <a:pt x="8822890" y="1352759"/>
                  <a:pt x="8789875" y="1340759"/>
                  <a:pt x="8756861" y="1328528"/>
                </a:cubicBezTo>
                <a:cubicBezTo>
                  <a:pt x="8746065" y="1324374"/>
                  <a:pt x="8740251" y="1311451"/>
                  <a:pt x="8743780" y="1299221"/>
                </a:cubicBezTo>
                <a:cubicBezTo>
                  <a:pt x="8747518" y="1287221"/>
                  <a:pt x="8759146" y="1280759"/>
                  <a:pt x="8770150" y="1284682"/>
                </a:cubicBezTo>
                <a:cubicBezTo>
                  <a:pt x="8802956" y="1296913"/>
                  <a:pt x="8835555" y="1308913"/>
                  <a:pt x="8868361" y="1320220"/>
                </a:cubicBezTo>
                <a:cubicBezTo>
                  <a:pt x="8879366" y="1324144"/>
                  <a:pt x="8885387" y="1337066"/>
                  <a:pt x="8881858" y="1349066"/>
                </a:cubicBezTo>
                <a:cubicBezTo>
                  <a:pt x="8879159" y="1358989"/>
                  <a:pt x="8871061" y="1365451"/>
                  <a:pt x="8862132" y="1365451"/>
                </a:cubicBezTo>
                <a:close/>
                <a:moveTo>
                  <a:pt x="405168" y="1350451"/>
                </a:moveTo>
                <a:cubicBezTo>
                  <a:pt x="397071" y="1350451"/>
                  <a:pt x="389180" y="1345143"/>
                  <a:pt x="386066" y="1336143"/>
                </a:cubicBezTo>
                <a:cubicBezTo>
                  <a:pt x="381706" y="1324374"/>
                  <a:pt x="386689" y="1310759"/>
                  <a:pt x="397278" y="1305913"/>
                </a:cubicBezTo>
                <a:cubicBezTo>
                  <a:pt x="427801" y="1291836"/>
                  <a:pt x="459984" y="1277067"/>
                  <a:pt x="493621" y="1261836"/>
                </a:cubicBezTo>
                <a:cubicBezTo>
                  <a:pt x="504210" y="1256990"/>
                  <a:pt x="516461" y="1262759"/>
                  <a:pt x="520613" y="1274529"/>
                </a:cubicBezTo>
                <a:cubicBezTo>
                  <a:pt x="524974" y="1286298"/>
                  <a:pt x="519783" y="1299682"/>
                  <a:pt x="509193" y="1304528"/>
                </a:cubicBezTo>
                <a:cubicBezTo>
                  <a:pt x="475557" y="1319759"/>
                  <a:pt x="443581" y="1334528"/>
                  <a:pt x="413058" y="1348605"/>
                </a:cubicBezTo>
                <a:cubicBezTo>
                  <a:pt x="410567" y="1349989"/>
                  <a:pt x="407868" y="1350451"/>
                  <a:pt x="405168" y="1350451"/>
                </a:cubicBezTo>
                <a:close/>
                <a:moveTo>
                  <a:pt x="8665502" y="1291836"/>
                </a:moveTo>
                <a:cubicBezTo>
                  <a:pt x="8663219" y="1291836"/>
                  <a:pt x="8660934" y="1291375"/>
                  <a:pt x="8658651" y="1290451"/>
                </a:cubicBezTo>
                <a:cubicBezTo>
                  <a:pt x="8626052" y="1277529"/>
                  <a:pt x="8593453" y="1264375"/>
                  <a:pt x="8560854" y="1250990"/>
                </a:cubicBezTo>
                <a:cubicBezTo>
                  <a:pt x="8550057" y="1246606"/>
                  <a:pt x="8544659" y="1233221"/>
                  <a:pt x="8548604" y="1221221"/>
                </a:cubicBezTo>
                <a:cubicBezTo>
                  <a:pt x="8552549" y="1209221"/>
                  <a:pt x="8564592" y="1203221"/>
                  <a:pt x="8575389" y="1207606"/>
                </a:cubicBezTo>
                <a:cubicBezTo>
                  <a:pt x="8607988" y="1220991"/>
                  <a:pt x="8640379" y="1234144"/>
                  <a:pt x="8672562" y="1246836"/>
                </a:cubicBezTo>
                <a:cubicBezTo>
                  <a:pt x="8683359" y="1250990"/>
                  <a:pt x="8688965" y="1264375"/>
                  <a:pt x="8685228" y="1276375"/>
                </a:cubicBezTo>
                <a:cubicBezTo>
                  <a:pt x="8682113" y="1286067"/>
                  <a:pt x="8674015" y="1291836"/>
                  <a:pt x="8665502" y="1291836"/>
                </a:cubicBezTo>
                <a:close/>
                <a:moveTo>
                  <a:pt x="597853" y="1262759"/>
                </a:moveTo>
                <a:cubicBezTo>
                  <a:pt x="589548" y="1262759"/>
                  <a:pt x="581866" y="1257221"/>
                  <a:pt x="578543" y="1248452"/>
                </a:cubicBezTo>
                <a:cubicBezTo>
                  <a:pt x="574183" y="1236683"/>
                  <a:pt x="579374" y="1223067"/>
                  <a:pt x="589963" y="1218452"/>
                </a:cubicBezTo>
                <a:cubicBezTo>
                  <a:pt x="621109" y="1204375"/>
                  <a:pt x="653292" y="1190068"/>
                  <a:pt x="686513" y="1175068"/>
                </a:cubicBezTo>
                <a:cubicBezTo>
                  <a:pt x="697103" y="1170452"/>
                  <a:pt x="709146" y="1175991"/>
                  <a:pt x="713506" y="1187760"/>
                </a:cubicBezTo>
                <a:cubicBezTo>
                  <a:pt x="717866" y="1199529"/>
                  <a:pt x="712675" y="1213144"/>
                  <a:pt x="701878" y="1217760"/>
                </a:cubicBezTo>
                <a:cubicBezTo>
                  <a:pt x="668864" y="1232529"/>
                  <a:pt x="636681" y="1246836"/>
                  <a:pt x="605536" y="1260913"/>
                </a:cubicBezTo>
                <a:cubicBezTo>
                  <a:pt x="603044" y="1262298"/>
                  <a:pt x="600345" y="1262759"/>
                  <a:pt x="597853" y="1262759"/>
                </a:cubicBezTo>
                <a:close/>
                <a:moveTo>
                  <a:pt x="8470949" y="1211760"/>
                </a:moveTo>
                <a:cubicBezTo>
                  <a:pt x="8468457" y="1211760"/>
                  <a:pt x="8465966" y="1211298"/>
                  <a:pt x="8463473" y="1210144"/>
                </a:cubicBezTo>
                <a:cubicBezTo>
                  <a:pt x="8431290" y="1196298"/>
                  <a:pt x="8399107" y="1182452"/>
                  <a:pt x="8366716" y="1168145"/>
                </a:cubicBezTo>
                <a:cubicBezTo>
                  <a:pt x="8356127" y="1163529"/>
                  <a:pt x="8350728" y="1150145"/>
                  <a:pt x="8355089" y="1138145"/>
                </a:cubicBezTo>
                <a:cubicBezTo>
                  <a:pt x="8359241" y="1126376"/>
                  <a:pt x="8371284" y="1120607"/>
                  <a:pt x="8382081" y="1125222"/>
                </a:cubicBezTo>
                <a:cubicBezTo>
                  <a:pt x="8414472" y="1139299"/>
                  <a:pt x="8446448" y="1153376"/>
                  <a:pt x="8478631" y="1166991"/>
                </a:cubicBezTo>
                <a:cubicBezTo>
                  <a:pt x="8489428" y="1171606"/>
                  <a:pt x="8494619" y="1184991"/>
                  <a:pt x="8490466" y="1196760"/>
                </a:cubicBezTo>
                <a:cubicBezTo>
                  <a:pt x="8487144" y="1206221"/>
                  <a:pt x="8479254" y="1211760"/>
                  <a:pt x="8470949" y="1211760"/>
                </a:cubicBezTo>
                <a:close/>
                <a:moveTo>
                  <a:pt x="790954" y="1176683"/>
                </a:moveTo>
                <a:cubicBezTo>
                  <a:pt x="782648" y="1176683"/>
                  <a:pt x="774966" y="1171145"/>
                  <a:pt x="771644" y="1162145"/>
                </a:cubicBezTo>
                <a:cubicBezTo>
                  <a:pt x="767491" y="1150376"/>
                  <a:pt x="772682" y="1136991"/>
                  <a:pt x="783271" y="1132145"/>
                </a:cubicBezTo>
                <a:cubicBezTo>
                  <a:pt x="814832" y="1118299"/>
                  <a:pt x="847015" y="1103991"/>
                  <a:pt x="880029" y="1089684"/>
                </a:cubicBezTo>
                <a:cubicBezTo>
                  <a:pt x="890826" y="1085069"/>
                  <a:pt x="902661" y="1090838"/>
                  <a:pt x="907022" y="1102607"/>
                </a:cubicBezTo>
                <a:cubicBezTo>
                  <a:pt x="911174" y="1114376"/>
                  <a:pt x="905983" y="1127760"/>
                  <a:pt x="895394" y="1132607"/>
                </a:cubicBezTo>
                <a:cubicBezTo>
                  <a:pt x="862380" y="1146914"/>
                  <a:pt x="830197" y="1161222"/>
                  <a:pt x="798844" y="1175068"/>
                </a:cubicBezTo>
                <a:cubicBezTo>
                  <a:pt x="796145" y="1175991"/>
                  <a:pt x="793445" y="1176683"/>
                  <a:pt x="790954" y="1176683"/>
                </a:cubicBezTo>
                <a:close/>
                <a:moveTo>
                  <a:pt x="8277849" y="1127068"/>
                </a:moveTo>
                <a:cubicBezTo>
                  <a:pt x="8275149" y="1127068"/>
                  <a:pt x="8272658" y="1126607"/>
                  <a:pt x="8270166" y="1125453"/>
                </a:cubicBezTo>
                <a:cubicBezTo>
                  <a:pt x="8238190" y="1111145"/>
                  <a:pt x="8206215" y="1096607"/>
                  <a:pt x="8174031" y="1082069"/>
                </a:cubicBezTo>
                <a:cubicBezTo>
                  <a:pt x="8163442" y="1077222"/>
                  <a:pt x="8158251" y="1063838"/>
                  <a:pt x="8162611" y="1052069"/>
                </a:cubicBezTo>
                <a:cubicBezTo>
                  <a:pt x="8166971" y="1040300"/>
                  <a:pt x="8179222" y="1034761"/>
                  <a:pt x="8189604" y="1039377"/>
                </a:cubicBezTo>
                <a:cubicBezTo>
                  <a:pt x="8221787" y="1053915"/>
                  <a:pt x="8253763" y="1068453"/>
                  <a:pt x="8285738" y="1082761"/>
                </a:cubicBezTo>
                <a:cubicBezTo>
                  <a:pt x="8296328" y="1087607"/>
                  <a:pt x="8301519" y="1100991"/>
                  <a:pt x="8297159" y="1112761"/>
                </a:cubicBezTo>
                <a:cubicBezTo>
                  <a:pt x="8293836" y="1121761"/>
                  <a:pt x="8286154" y="1127068"/>
                  <a:pt x="8277849" y="1127068"/>
                </a:cubicBezTo>
                <a:close/>
                <a:moveTo>
                  <a:pt x="984469" y="1091992"/>
                </a:moveTo>
                <a:cubicBezTo>
                  <a:pt x="976164" y="1091992"/>
                  <a:pt x="968274" y="1086453"/>
                  <a:pt x="965159" y="1077222"/>
                </a:cubicBezTo>
                <a:cubicBezTo>
                  <a:pt x="961007" y="1065453"/>
                  <a:pt x="966197" y="1052069"/>
                  <a:pt x="976994" y="1047453"/>
                </a:cubicBezTo>
                <a:cubicBezTo>
                  <a:pt x="1008763" y="1033607"/>
                  <a:pt x="1041154" y="1019761"/>
                  <a:pt x="1073960" y="1005685"/>
                </a:cubicBezTo>
                <a:cubicBezTo>
                  <a:pt x="1084757" y="1001069"/>
                  <a:pt x="1096592" y="1007069"/>
                  <a:pt x="1100745" y="1019069"/>
                </a:cubicBezTo>
                <a:cubicBezTo>
                  <a:pt x="1104898" y="1030838"/>
                  <a:pt x="1099499" y="1044223"/>
                  <a:pt x="1088910" y="1048838"/>
                </a:cubicBezTo>
                <a:cubicBezTo>
                  <a:pt x="1056103" y="1062915"/>
                  <a:pt x="1023712" y="1076761"/>
                  <a:pt x="991944" y="1090376"/>
                </a:cubicBezTo>
                <a:cubicBezTo>
                  <a:pt x="989453" y="1091530"/>
                  <a:pt x="986961" y="1091992"/>
                  <a:pt x="984469" y="1091992"/>
                </a:cubicBezTo>
                <a:close/>
                <a:moveTo>
                  <a:pt x="8085787" y="1039838"/>
                </a:moveTo>
                <a:cubicBezTo>
                  <a:pt x="8083087" y="1039838"/>
                  <a:pt x="8080388" y="1039377"/>
                  <a:pt x="8077896" y="1037992"/>
                </a:cubicBezTo>
                <a:lnTo>
                  <a:pt x="7981969" y="993915"/>
                </a:lnTo>
                <a:cubicBezTo>
                  <a:pt x="7971380" y="989069"/>
                  <a:pt x="7966397" y="975454"/>
                  <a:pt x="7970757" y="963685"/>
                </a:cubicBezTo>
                <a:cubicBezTo>
                  <a:pt x="7975117" y="951916"/>
                  <a:pt x="7987367" y="946377"/>
                  <a:pt x="7997957" y="951223"/>
                </a:cubicBezTo>
                <a:lnTo>
                  <a:pt x="8093884" y="995300"/>
                </a:lnTo>
                <a:cubicBezTo>
                  <a:pt x="8104474" y="1000146"/>
                  <a:pt x="8109457" y="1013531"/>
                  <a:pt x="8105097" y="1025530"/>
                </a:cubicBezTo>
                <a:cubicBezTo>
                  <a:pt x="8101774" y="1034530"/>
                  <a:pt x="8093884" y="1039838"/>
                  <a:pt x="8085787" y="1039838"/>
                </a:cubicBezTo>
                <a:close/>
                <a:moveTo>
                  <a:pt x="1178608" y="1009146"/>
                </a:moveTo>
                <a:cubicBezTo>
                  <a:pt x="1170303" y="1009146"/>
                  <a:pt x="1162412" y="1003377"/>
                  <a:pt x="1159298" y="994377"/>
                </a:cubicBezTo>
                <a:cubicBezTo>
                  <a:pt x="1155145" y="982377"/>
                  <a:pt x="1160544" y="969223"/>
                  <a:pt x="1171341" y="964608"/>
                </a:cubicBezTo>
                <a:cubicBezTo>
                  <a:pt x="1203316" y="950993"/>
                  <a:pt x="1235707" y="937377"/>
                  <a:pt x="1268721" y="923762"/>
                </a:cubicBezTo>
                <a:cubicBezTo>
                  <a:pt x="1279518" y="919147"/>
                  <a:pt x="1291354" y="925377"/>
                  <a:pt x="1295506" y="937147"/>
                </a:cubicBezTo>
                <a:cubicBezTo>
                  <a:pt x="1299451" y="949146"/>
                  <a:pt x="1294053" y="962300"/>
                  <a:pt x="1283463" y="966916"/>
                </a:cubicBezTo>
                <a:cubicBezTo>
                  <a:pt x="1250657" y="980531"/>
                  <a:pt x="1218266" y="994377"/>
                  <a:pt x="1186290" y="1007761"/>
                </a:cubicBezTo>
                <a:cubicBezTo>
                  <a:pt x="1183384" y="1008684"/>
                  <a:pt x="1180892" y="1009146"/>
                  <a:pt x="1178608" y="1009146"/>
                </a:cubicBezTo>
                <a:close/>
                <a:moveTo>
                  <a:pt x="7893932" y="951685"/>
                </a:moveTo>
                <a:cubicBezTo>
                  <a:pt x="7891232" y="951685"/>
                  <a:pt x="7888534" y="951223"/>
                  <a:pt x="7886041" y="949839"/>
                </a:cubicBezTo>
                <a:cubicBezTo>
                  <a:pt x="7854273" y="935300"/>
                  <a:pt x="7822298" y="920531"/>
                  <a:pt x="7790114" y="905993"/>
                </a:cubicBezTo>
                <a:cubicBezTo>
                  <a:pt x="7779525" y="901147"/>
                  <a:pt x="7774542" y="887762"/>
                  <a:pt x="7778902" y="875993"/>
                </a:cubicBezTo>
                <a:cubicBezTo>
                  <a:pt x="7783263" y="864224"/>
                  <a:pt x="7795305" y="858455"/>
                  <a:pt x="7805895" y="863301"/>
                </a:cubicBezTo>
                <a:cubicBezTo>
                  <a:pt x="7838078" y="878070"/>
                  <a:pt x="7870054" y="892608"/>
                  <a:pt x="7901822" y="907147"/>
                </a:cubicBezTo>
                <a:cubicBezTo>
                  <a:pt x="7912411" y="911993"/>
                  <a:pt x="7917395" y="925608"/>
                  <a:pt x="7913034" y="937377"/>
                </a:cubicBezTo>
                <a:cubicBezTo>
                  <a:pt x="7909920" y="946377"/>
                  <a:pt x="7902030" y="951685"/>
                  <a:pt x="7893932" y="951685"/>
                </a:cubicBezTo>
                <a:close/>
                <a:moveTo>
                  <a:pt x="1373162" y="927685"/>
                </a:moveTo>
                <a:cubicBezTo>
                  <a:pt x="1364649" y="927685"/>
                  <a:pt x="1356758" y="921916"/>
                  <a:pt x="1353644" y="912685"/>
                </a:cubicBezTo>
                <a:cubicBezTo>
                  <a:pt x="1349699" y="900685"/>
                  <a:pt x="1355097" y="887532"/>
                  <a:pt x="1365894" y="882916"/>
                </a:cubicBezTo>
                <a:cubicBezTo>
                  <a:pt x="1398078" y="869532"/>
                  <a:pt x="1430677" y="856147"/>
                  <a:pt x="1463483" y="842763"/>
                </a:cubicBezTo>
                <a:cubicBezTo>
                  <a:pt x="1474280" y="838378"/>
                  <a:pt x="1486115" y="844609"/>
                  <a:pt x="1490060" y="856378"/>
                </a:cubicBezTo>
                <a:cubicBezTo>
                  <a:pt x="1494005" y="868378"/>
                  <a:pt x="1488399" y="881532"/>
                  <a:pt x="1477810" y="885916"/>
                </a:cubicBezTo>
                <a:cubicBezTo>
                  <a:pt x="1445003" y="899301"/>
                  <a:pt x="1412612" y="912685"/>
                  <a:pt x="1380429" y="925839"/>
                </a:cubicBezTo>
                <a:cubicBezTo>
                  <a:pt x="1377937" y="927224"/>
                  <a:pt x="1375446" y="927685"/>
                  <a:pt x="1373162" y="927685"/>
                </a:cubicBezTo>
                <a:close/>
                <a:moveTo>
                  <a:pt x="7701870" y="864224"/>
                </a:moveTo>
                <a:cubicBezTo>
                  <a:pt x="7699170" y="864224"/>
                  <a:pt x="7696679" y="863763"/>
                  <a:pt x="7693979" y="862609"/>
                </a:cubicBezTo>
                <a:cubicBezTo>
                  <a:pt x="7662211" y="848301"/>
                  <a:pt x="7630236" y="833993"/>
                  <a:pt x="7597845" y="819455"/>
                </a:cubicBezTo>
                <a:cubicBezTo>
                  <a:pt x="7587255" y="814609"/>
                  <a:pt x="7582064" y="801225"/>
                  <a:pt x="7586217" y="789455"/>
                </a:cubicBezTo>
                <a:cubicBezTo>
                  <a:pt x="7590578" y="777686"/>
                  <a:pt x="7602620" y="771917"/>
                  <a:pt x="7613210" y="776532"/>
                </a:cubicBezTo>
                <a:cubicBezTo>
                  <a:pt x="7645601" y="791071"/>
                  <a:pt x="7677784" y="805378"/>
                  <a:pt x="7709552" y="819686"/>
                </a:cubicBezTo>
                <a:cubicBezTo>
                  <a:pt x="7720141" y="824532"/>
                  <a:pt x="7725332" y="837917"/>
                  <a:pt x="7720972" y="849686"/>
                </a:cubicBezTo>
                <a:cubicBezTo>
                  <a:pt x="7717858" y="858916"/>
                  <a:pt x="7710175" y="864224"/>
                  <a:pt x="7701870" y="864224"/>
                </a:cubicBezTo>
                <a:close/>
                <a:moveTo>
                  <a:pt x="1568338" y="848070"/>
                </a:moveTo>
                <a:cubicBezTo>
                  <a:pt x="1559825" y="848070"/>
                  <a:pt x="1551935" y="842301"/>
                  <a:pt x="1548821" y="832840"/>
                </a:cubicBezTo>
                <a:cubicBezTo>
                  <a:pt x="1544876" y="820840"/>
                  <a:pt x="1550482" y="807686"/>
                  <a:pt x="1561279" y="803301"/>
                </a:cubicBezTo>
                <a:cubicBezTo>
                  <a:pt x="1593670" y="790148"/>
                  <a:pt x="1626268" y="777225"/>
                  <a:pt x="1659075" y="764071"/>
                </a:cubicBezTo>
                <a:cubicBezTo>
                  <a:pt x="1669872" y="759686"/>
                  <a:pt x="1681707" y="765917"/>
                  <a:pt x="1685652" y="777917"/>
                </a:cubicBezTo>
                <a:cubicBezTo>
                  <a:pt x="1689597" y="789917"/>
                  <a:pt x="1683783" y="803071"/>
                  <a:pt x="1672986" y="807455"/>
                </a:cubicBezTo>
                <a:cubicBezTo>
                  <a:pt x="1640180" y="820609"/>
                  <a:pt x="1607581" y="833532"/>
                  <a:pt x="1575398" y="846686"/>
                </a:cubicBezTo>
                <a:cubicBezTo>
                  <a:pt x="1572906" y="847609"/>
                  <a:pt x="1570622" y="848070"/>
                  <a:pt x="1568338" y="848070"/>
                </a:cubicBezTo>
                <a:close/>
                <a:moveTo>
                  <a:pt x="7509184" y="778609"/>
                </a:moveTo>
                <a:cubicBezTo>
                  <a:pt x="7506693" y="778609"/>
                  <a:pt x="7503994" y="778148"/>
                  <a:pt x="7501502" y="776994"/>
                </a:cubicBezTo>
                <a:cubicBezTo>
                  <a:pt x="7469526" y="763148"/>
                  <a:pt x="7437551" y="749071"/>
                  <a:pt x="7404952" y="735225"/>
                </a:cubicBezTo>
                <a:cubicBezTo>
                  <a:pt x="7394155" y="730610"/>
                  <a:pt x="7388964" y="717225"/>
                  <a:pt x="7393117" y="705456"/>
                </a:cubicBezTo>
                <a:cubicBezTo>
                  <a:pt x="7397270" y="693456"/>
                  <a:pt x="7409312" y="687687"/>
                  <a:pt x="7419902" y="692302"/>
                </a:cubicBezTo>
                <a:cubicBezTo>
                  <a:pt x="7452501" y="706148"/>
                  <a:pt x="7484684" y="720225"/>
                  <a:pt x="7516660" y="734302"/>
                </a:cubicBezTo>
                <a:cubicBezTo>
                  <a:pt x="7527249" y="738917"/>
                  <a:pt x="7532647" y="752302"/>
                  <a:pt x="7528287" y="764302"/>
                </a:cubicBezTo>
                <a:cubicBezTo>
                  <a:pt x="7525380" y="773071"/>
                  <a:pt x="7517490" y="778609"/>
                  <a:pt x="7509184" y="778609"/>
                </a:cubicBezTo>
                <a:close/>
                <a:moveTo>
                  <a:pt x="1763930" y="770071"/>
                </a:moveTo>
                <a:cubicBezTo>
                  <a:pt x="1755417" y="770071"/>
                  <a:pt x="1747320" y="764071"/>
                  <a:pt x="1744413" y="754610"/>
                </a:cubicBezTo>
                <a:cubicBezTo>
                  <a:pt x="1740675" y="742610"/>
                  <a:pt x="1746281" y="729456"/>
                  <a:pt x="1757078" y="725071"/>
                </a:cubicBezTo>
                <a:cubicBezTo>
                  <a:pt x="1789677" y="712379"/>
                  <a:pt x="1822276" y="699456"/>
                  <a:pt x="1855290" y="686764"/>
                </a:cubicBezTo>
                <a:cubicBezTo>
                  <a:pt x="1866087" y="682610"/>
                  <a:pt x="1877922" y="688841"/>
                  <a:pt x="1881659" y="701071"/>
                </a:cubicBezTo>
                <a:cubicBezTo>
                  <a:pt x="1885397" y="713071"/>
                  <a:pt x="1879790" y="726225"/>
                  <a:pt x="1868786" y="730379"/>
                </a:cubicBezTo>
                <a:cubicBezTo>
                  <a:pt x="1835980" y="743071"/>
                  <a:pt x="1803173" y="755763"/>
                  <a:pt x="1770782" y="768686"/>
                </a:cubicBezTo>
                <a:cubicBezTo>
                  <a:pt x="1768498" y="769609"/>
                  <a:pt x="1766214" y="770071"/>
                  <a:pt x="1763930" y="770071"/>
                </a:cubicBezTo>
                <a:close/>
                <a:moveTo>
                  <a:pt x="7315462" y="695764"/>
                </a:moveTo>
                <a:cubicBezTo>
                  <a:pt x="7312970" y="695764"/>
                  <a:pt x="7310478" y="695302"/>
                  <a:pt x="7308194" y="694379"/>
                </a:cubicBezTo>
                <a:cubicBezTo>
                  <a:pt x="7276218" y="680995"/>
                  <a:pt x="7243827" y="667610"/>
                  <a:pt x="7211021" y="654456"/>
                </a:cubicBezTo>
                <a:cubicBezTo>
                  <a:pt x="7200224" y="650072"/>
                  <a:pt x="7194618" y="636918"/>
                  <a:pt x="7198563" y="624918"/>
                </a:cubicBezTo>
                <a:cubicBezTo>
                  <a:pt x="7202508" y="612918"/>
                  <a:pt x="7214551" y="606918"/>
                  <a:pt x="7225140" y="611072"/>
                </a:cubicBezTo>
                <a:cubicBezTo>
                  <a:pt x="7257946" y="624457"/>
                  <a:pt x="7290337" y="637841"/>
                  <a:pt x="7322521" y="651226"/>
                </a:cubicBezTo>
                <a:cubicBezTo>
                  <a:pt x="7333318" y="655610"/>
                  <a:pt x="7338716" y="668995"/>
                  <a:pt x="7334564" y="680995"/>
                </a:cubicBezTo>
                <a:cubicBezTo>
                  <a:pt x="7331864" y="689995"/>
                  <a:pt x="7323975" y="695764"/>
                  <a:pt x="7315462" y="695764"/>
                </a:cubicBezTo>
                <a:close/>
                <a:moveTo>
                  <a:pt x="1960353" y="694148"/>
                </a:moveTo>
                <a:cubicBezTo>
                  <a:pt x="1951632" y="694148"/>
                  <a:pt x="1943742" y="688148"/>
                  <a:pt x="1940627" y="678687"/>
                </a:cubicBezTo>
                <a:cubicBezTo>
                  <a:pt x="1936890" y="666687"/>
                  <a:pt x="1942704" y="653533"/>
                  <a:pt x="1953501" y="649380"/>
                </a:cubicBezTo>
                <a:cubicBezTo>
                  <a:pt x="1986100" y="636918"/>
                  <a:pt x="2019113" y="624457"/>
                  <a:pt x="2051920" y="611995"/>
                </a:cubicBezTo>
                <a:cubicBezTo>
                  <a:pt x="2062717" y="607841"/>
                  <a:pt x="2074552" y="614303"/>
                  <a:pt x="2078289" y="626534"/>
                </a:cubicBezTo>
                <a:cubicBezTo>
                  <a:pt x="2082027" y="638533"/>
                  <a:pt x="2076213" y="651687"/>
                  <a:pt x="2065208" y="655841"/>
                </a:cubicBezTo>
                <a:cubicBezTo>
                  <a:pt x="2032402" y="668302"/>
                  <a:pt x="1999596" y="680533"/>
                  <a:pt x="1966997" y="692995"/>
                </a:cubicBezTo>
                <a:cubicBezTo>
                  <a:pt x="1964713" y="693687"/>
                  <a:pt x="1962429" y="694148"/>
                  <a:pt x="1960353" y="694148"/>
                </a:cubicBezTo>
                <a:close/>
                <a:moveTo>
                  <a:pt x="2157191" y="620303"/>
                </a:moveTo>
                <a:cubicBezTo>
                  <a:pt x="2148470" y="620303"/>
                  <a:pt x="2140372" y="614303"/>
                  <a:pt x="2137465" y="604611"/>
                </a:cubicBezTo>
                <a:cubicBezTo>
                  <a:pt x="2133935" y="592611"/>
                  <a:pt x="2139749" y="579457"/>
                  <a:pt x="2150546" y="575534"/>
                </a:cubicBezTo>
                <a:cubicBezTo>
                  <a:pt x="2183353" y="563534"/>
                  <a:pt x="2216159" y="551534"/>
                  <a:pt x="2248965" y="539534"/>
                </a:cubicBezTo>
                <a:cubicBezTo>
                  <a:pt x="2259970" y="535611"/>
                  <a:pt x="2271597" y="542303"/>
                  <a:pt x="2275127" y="554303"/>
                </a:cubicBezTo>
                <a:cubicBezTo>
                  <a:pt x="2278657" y="566534"/>
                  <a:pt x="2272636" y="579457"/>
                  <a:pt x="2261839" y="583380"/>
                </a:cubicBezTo>
                <a:cubicBezTo>
                  <a:pt x="2229032" y="595380"/>
                  <a:pt x="2196226" y="607380"/>
                  <a:pt x="2163627" y="619380"/>
                </a:cubicBezTo>
                <a:cubicBezTo>
                  <a:pt x="2161551" y="619841"/>
                  <a:pt x="2159267" y="620303"/>
                  <a:pt x="2157191" y="620303"/>
                </a:cubicBezTo>
                <a:close/>
                <a:moveTo>
                  <a:pt x="7120492" y="616611"/>
                </a:moveTo>
                <a:cubicBezTo>
                  <a:pt x="7118208" y="616611"/>
                  <a:pt x="7115924" y="616149"/>
                  <a:pt x="7113640" y="615226"/>
                </a:cubicBezTo>
                <a:cubicBezTo>
                  <a:pt x="7081457" y="602534"/>
                  <a:pt x="7048859" y="589842"/>
                  <a:pt x="7015845" y="577149"/>
                </a:cubicBezTo>
                <a:cubicBezTo>
                  <a:pt x="7005047" y="572996"/>
                  <a:pt x="6999234" y="559842"/>
                  <a:pt x="7002971" y="547842"/>
                </a:cubicBezTo>
                <a:cubicBezTo>
                  <a:pt x="7006709" y="535842"/>
                  <a:pt x="7018336" y="529381"/>
                  <a:pt x="7029341" y="533534"/>
                </a:cubicBezTo>
                <a:cubicBezTo>
                  <a:pt x="7062355" y="546227"/>
                  <a:pt x="7095161" y="558919"/>
                  <a:pt x="7127552" y="571611"/>
                </a:cubicBezTo>
                <a:cubicBezTo>
                  <a:pt x="7138349" y="575765"/>
                  <a:pt x="7143955" y="589149"/>
                  <a:pt x="7140218" y="601149"/>
                </a:cubicBezTo>
                <a:cubicBezTo>
                  <a:pt x="7137103" y="610611"/>
                  <a:pt x="7129213" y="616611"/>
                  <a:pt x="7120492" y="616611"/>
                </a:cubicBezTo>
                <a:close/>
                <a:moveTo>
                  <a:pt x="2354236" y="548765"/>
                </a:moveTo>
                <a:cubicBezTo>
                  <a:pt x="2345515" y="548765"/>
                  <a:pt x="2337210" y="542534"/>
                  <a:pt x="2334511" y="532611"/>
                </a:cubicBezTo>
                <a:cubicBezTo>
                  <a:pt x="2330981" y="520381"/>
                  <a:pt x="2337002" y="507458"/>
                  <a:pt x="2348007" y="503535"/>
                </a:cubicBezTo>
                <a:cubicBezTo>
                  <a:pt x="2381021" y="491765"/>
                  <a:pt x="2414035" y="480227"/>
                  <a:pt x="2447256" y="468458"/>
                </a:cubicBezTo>
                <a:cubicBezTo>
                  <a:pt x="2458261" y="464766"/>
                  <a:pt x="2469889" y="471458"/>
                  <a:pt x="2473211" y="483458"/>
                </a:cubicBezTo>
                <a:cubicBezTo>
                  <a:pt x="2476533" y="495458"/>
                  <a:pt x="2470512" y="508611"/>
                  <a:pt x="2459714" y="512304"/>
                </a:cubicBezTo>
                <a:cubicBezTo>
                  <a:pt x="2426701" y="523842"/>
                  <a:pt x="2393687" y="535380"/>
                  <a:pt x="2360673" y="547150"/>
                </a:cubicBezTo>
                <a:cubicBezTo>
                  <a:pt x="2358596" y="548303"/>
                  <a:pt x="2356312" y="548765"/>
                  <a:pt x="2354236" y="548765"/>
                </a:cubicBezTo>
                <a:close/>
                <a:moveTo>
                  <a:pt x="6924278" y="541611"/>
                </a:moveTo>
                <a:cubicBezTo>
                  <a:pt x="6922201" y="541611"/>
                  <a:pt x="6919917" y="541150"/>
                  <a:pt x="6917633" y="540457"/>
                </a:cubicBezTo>
                <a:cubicBezTo>
                  <a:pt x="6885242" y="528457"/>
                  <a:pt x="6852436" y="516457"/>
                  <a:pt x="6819215" y="504688"/>
                </a:cubicBezTo>
                <a:cubicBezTo>
                  <a:pt x="6808210" y="500765"/>
                  <a:pt x="6802188" y="487842"/>
                  <a:pt x="6805718" y="475612"/>
                </a:cubicBezTo>
                <a:cubicBezTo>
                  <a:pt x="6809248" y="463381"/>
                  <a:pt x="6820875" y="456689"/>
                  <a:pt x="6831880" y="460612"/>
                </a:cubicBezTo>
                <a:cubicBezTo>
                  <a:pt x="6865102" y="472381"/>
                  <a:pt x="6898115" y="484381"/>
                  <a:pt x="6930714" y="496381"/>
                </a:cubicBezTo>
                <a:cubicBezTo>
                  <a:pt x="6941511" y="500304"/>
                  <a:pt x="6947533" y="513458"/>
                  <a:pt x="6943795" y="525457"/>
                </a:cubicBezTo>
                <a:cubicBezTo>
                  <a:pt x="6941096" y="535380"/>
                  <a:pt x="6932998" y="541611"/>
                  <a:pt x="6924278" y="541611"/>
                </a:cubicBezTo>
                <a:close/>
                <a:moveTo>
                  <a:pt x="2552942" y="479304"/>
                </a:moveTo>
                <a:cubicBezTo>
                  <a:pt x="2544014" y="479304"/>
                  <a:pt x="2535916" y="472842"/>
                  <a:pt x="2533010" y="462919"/>
                </a:cubicBezTo>
                <a:cubicBezTo>
                  <a:pt x="2529687" y="450689"/>
                  <a:pt x="2535709" y="437766"/>
                  <a:pt x="2546713" y="434074"/>
                </a:cubicBezTo>
                <a:cubicBezTo>
                  <a:pt x="2579935" y="422766"/>
                  <a:pt x="2613157" y="411458"/>
                  <a:pt x="2646171" y="400382"/>
                </a:cubicBezTo>
                <a:cubicBezTo>
                  <a:pt x="2657175" y="396689"/>
                  <a:pt x="2668803" y="403612"/>
                  <a:pt x="2672125" y="415843"/>
                </a:cubicBezTo>
                <a:cubicBezTo>
                  <a:pt x="2675447" y="428074"/>
                  <a:pt x="2669218" y="440997"/>
                  <a:pt x="2658213" y="444689"/>
                </a:cubicBezTo>
                <a:cubicBezTo>
                  <a:pt x="2625199" y="455766"/>
                  <a:pt x="2591978" y="466843"/>
                  <a:pt x="2558964" y="478150"/>
                </a:cubicBezTo>
                <a:cubicBezTo>
                  <a:pt x="2556888" y="479073"/>
                  <a:pt x="2554811" y="479304"/>
                  <a:pt x="2552942" y="479304"/>
                </a:cubicBezTo>
                <a:close/>
                <a:moveTo>
                  <a:pt x="6726609" y="471227"/>
                </a:moveTo>
                <a:cubicBezTo>
                  <a:pt x="6724532" y="471227"/>
                  <a:pt x="6722457" y="470996"/>
                  <a:pt x="6720588" y="470304"/>
                </a:cubicBezTo>
                <a:cubicBezTo>
                  <a:pt x="6687781" y="459227"/>
                  <a:pt x="6654768" y="448150"/>
                  <a:pt x="6621339" y="437074"/>
                </a:cubicBezTo>
                <a:cubicBezTo>
                  <a:pt x="6610333" y="433381"/>
                  <a:pt x="6604105" y="420689"/>
                  <a:pt x="6607219" y="408458"/>
                </a:cubicBezTo>
                <a:cubicBezTo>
                  <a:pt x="6610541" y="396228"/>
                  <a:pt x="6621961" y="389305"/>
                  <a:pt x="6632966" y="392766"/>
                </a:cubicBezTo>
                <a:cubicBezTo>
                  <a:pt x="6666603" y="403843"/>
                  <a:pt x="6699617" y="414920"/>
                  <a:pt x="6732631" y="425997"/>
                </a:cubicBezTo>
                <a:cubicBezTo>
                  <a:pt x="6743635" y="429689"/>
                  <a:pt x="6749657" y="442612"/>
                  <a:pt x="6746335" y="454843"/>
                </a:cubicBezTo>
                <a:cubicBezTo>
                  <a:pt x="6743843" y="464766"/>
                  <a:pt x="6735538" y="471227"/>
                  <a:pt x="6726609" y="471227"/>
                </a:cubicBezTo>
                <a:close/>
                <a:moveTo>
                  <a:pt x="2751857" y="412843"/>
                </a:moveTo>
                <a:cubicBezTo>
                  <a:pt x="2742928" y="412843"/>
                  <a:pt x="2734623" y="406381"/>
                  <a:pt x="2731924" y="396228"/>
                </a:cubicBezTo>
                <a:cubicBezTo>
                  <a:pt x="2728602" y="383997"/>
                  <a:pt x="2735038" y="371305"/>
                  <a:pt x="2746043" y="367613"/>
                </a:cubicBezTo>
                <a:cubicBezTo>
                  <a:pt x="2779472" y="356766"/>
                  <a:pt x="2812694" y="345920"/>
                  <a:pt x="2845915" y="335536"/>
                </a:cubicBezTo>
                <a:cubicBezTo>
                  <a:pt x="2856920" y="332074"/>
                  <a:pt x="2868340" y="339228"/>
                  <a:pt x="2871662" y="351459"/>
                </a:cubicBezTo>
                <a:cubicBezTo>
                  <a:pt x="2874776" y="363689"/>
                  <a:pt x="2868340" y="376382"/>
                  <a:pt x="2857335" y="380074"/>
                </a:cubicBezTo>
                <a:cubicBezTo>
                  <a:pt x="2824113" y="390689"/>
                  <a:pt x="2790892" y="401305"/>
                  <a:pt x="2757670" y="412151"/>
                </a:cubicBezTo>
                <a:cubicBezTo>
                  <a:pt x="2755802" y="412612"/>
                  <a:pt x="2753933" y="412843"/>
                  <a:pt x="2751857" y="412843"/>
                </a:cubicBezTo>
                <a:close/>
                <a:moveTo>
                  <a:pt x="6527695" y="405920"/>
                </a:moveTo>
                <a:cubicBezTo>
                  <a:pt x="6525826" y="405920"/>
                  <a:pt x="6523958" y="405689"/>
                  <a:pt x="6522089" y="404997"/>
                </a:cubicBezTo>
                <a:cubicBezTo>
                  <a:pt x="6489075" y="394612"/>
                  <a:pt x="6455854" y="384459"/>
                  <a:pt x="6422216" y="374305"/>
                </a:cubicBezTo>
                <a:cubicBezTo>
                  <a:pt x="6411212" y="371074"/>
                  <a:pt x="6404568" y="358382"/>
                  <a:pt x="6407474" y="345920"/>
                </a:cubicBezTo>
                <a:cubicBezTo>
                  <a:pt x="6410382" y="333690"/>
                  <a:pt x="6421801" y="326305"/>
                  <a:pt x="6433014" y="329536"/>
                </a:cubicBezTo>
                <a:cubicBezTo>
                  <a:pt x="6466858" y="339690"/>
                  <a:pt x="6500287" y="349843"/>
                  <a:pt x="6533301" y="360228"/>
                </a:cubicBezTo>
                <a:cubicBezTo>
                  <a:pt x="6544306" y="363689"/>
                  <a:pt x="6550742" y="376382"/>
                  <a:pt x="6547628" y="388612"/>
                </a:cubicBezTo>
                <a:cubicBezTo>
                  <a:pt x="6544929" y="399458"/>
                  <a:pt x="6536623" y="405920"/>
                  <a:pt x="6527695" y="405920"/>
                </a:cubicBezTo>
                <a:close/>
                <a:moveTo>
                  <a:pt x="2951809" y="349382"/>
                </a:moveTo>
                <a:cubicBezTo>
                  <a:pt x="2942673" y="349382"/>
                  <a:pt x="2934368" y="342690"/>
                  <a:pt x="2931876" y="332536"/>
                </a:cubicBezTo>
                <a:cubicBezTo>
                  <a:pt x="2928762" y="320305"/>
                  <a:pt x="2935198" y="307613"/>
                  <a:pt x="2946410" y="304151"/>
                </a:cubicBezTo>
                <a:cubicBezTo>
                  <a:pt x="2980047" y="293767"/>
                  <a:pt x="3013477" y="283613"/>
                  <a:pt x="3046906" y="273690"/>
                </a:cubicBezTo>
                <a:cubicBezTo>
                  <a:pt x="3058118" y="270459"/>
                  <a:pt x="3069330" y="277613"/>
                  <a:pt x="3072445" y="290075"/>
                </a:cubicBezTo>
                <a:cubicBezTo>
                  <a:pt x="3075559" y="302536"/>
                  <a:pt x="3068915" y="314998"/>
                  <a:pt x="3057703" y="318459"/>
                </a:cubicBezTo>
                <a:cubicBezTo>
                  <a:pt x="3024481" y="328382"/>
                  <a:pt x="2991052" y="338536"/>
                  <a:pt x="2957623" y="348920"/>
                </a:cubicBezTo>
                <a:cubicBezTo>
                  <a:pt x="2955546" y="349151"/>
                  <a:pt x="2953678" y="349382"/>
                  <a:pt x="2951809" y="349382"/>
                </a:cubicBezTo>
                <a:close/>
                <a:moveTo>
                  <a:pt x="6327328" y="345920"/>
                </a:moveTo>
                <a:cubicBezTo>
                  <a:pt x="6325666" y="345920"/>
                  <a:pt x="6323798" y="345690"/>
                  <a:pt x="6322137" y="345228"/>
                </a:cubicBezTo>
                <a:cubicBezTo>
                  <a:pt x="6288915" y="335767"/>
                  <a:pt x="6255486" y="326536"/>
                  <a:pt x="6221642" y="317305"/>
                </a:cubicBezTo>
                <a:cubicBezTo>
                  <a:pt x="6210429" y="314305"/>
                  <a:pt x="6203577" y="301844"/>
                  <a:pt x="6206484" y="289382"/>
                </a:cubicBezTo>
                <a:cubicBezTo>
                  <a:pt x="6209183" y="276921"/>
                  <a:pt x="6220395" y="269306"/>
                  <a:pt x="6231608" y="272536"/>
                </a:cubicBezTo>
                <a:cubicBezTo>
                  <a:pt x="6265660" y="281767"/>
                  <a:pt x="6299297" y="291229"/>
                  <a:pt x="6332519" y="300690"/>
                </a:cubicBezTo>
                <a:cubicBezTo>
                  <a:pt x="6343730" y="303921"/>
                  <a:pt x="6350375" y="316382"/>
                  <a:pt x="6347468" y="328844"/>
                </a:cubicBezTo>
                <a:cubicBezTo>
                  <a:pt x="6344976" y="338997"/>
                  <a:pt x="6336464" y="345920"/>
                  <a:pt x="6327328" y="345920"/>
                </a:cubicBezTo>
                <a:close/>
                <a:moveTo>
                  <a:pt x="6125507" y="291229"/>
                </a:moveTo>
                <a:cubicBezTo>
                  <a:pt x="6123845" y="291229"/>
                  <a:pt x="6122392" y="290998"/>
                  <a:pt x="6120731" y="290536"/>
                </a:cubicBezTo>
                <a:cubicBezTo>
                  <a:pt x="6087509" y="281998"/>
                  <a:pt x="6053665" y="273459"/>
                  <a:pt x="6019821" y="265152"/>
                </a:cubicBezTo>
                <a:cubicBezTo>
                  <a:pt x="6008608" y="262383"/>
                  <a:pt x="6001549" y="250152"/>
                  <a:pt x="6004040" y="237690"/>
                </a:cubicBezTo>
                <a:cubicBezTo>
                  <a:pt x="6006532" y="225229"/>
                  <a:pt x="6017536" y="217383"/>
                  <a:pt x="6028749" y="220152"/>
                </a:cubicBezTo>
                <a:cubicBezTo>
                  <a:pt x="6063008" y="228460"/>
                  <a:pt x="6096645" y="236998"/>
                  <a:pt x="6130282" y="245537"/>
                </a:cubicBezTo>
                <a:cubicBezTo>
                  <a:pt x="6141494" y="248537"/>
                  <a:pt x="6148346" y="260767"/>
                  <a:pt x="6145854" y="273229"/>
                </a:cubicBezTo>
                <a:cubicBezTo>
                  <a:pt x="6143571" y="284075"/>
                  <a:pt x="6135058" y="291229"/>
                  <a:pt x="6125507" y="291229"/>
                </a:cubicBezTo>
                <a:close/>
                <a:moveTo>
                  <a:pt x="3152592" y="289613"/>
                </a:moveTo>
                <a:cubicBezTo>
                  <a:pt x="3143456" y="289613"/>
                  <a:pt x="3134943" y="282690"/>
                  <a:pt x="3132451" y="272306"/>
                </a:cubicBezTo>
                <a:cubicBezTo>
                  <a:pt x="3129544" y="260075"/>
                  <a:pt x="3136188" y="247383"/>
                  <a:pt x="3147401" y="244152"/>
                </a:cubicBezTo>
                <a:cubicBezTo>
                  <a:pt x="3181245" y="234460"/>
                  <a:pt x="3214882" y="224998"/>
                  <a:pt x="3248311" y="215537"/>
                </a:cubicBezTo>
                <a:cubicBezTo>
                  <a:pt x="3259316" y="212537"/>
                  <a:pt x="3270736" y="219921"/>
                  <a:pt x="3273435" y="232383"/>
                </a:cubicBezTo>
                <a:cubicBezTo>
                  <a:pt x="3276134" y="244844"/>
                  <a:pt x="3269490" y="257306"/>
                  <a:pt x="3258278" y="260306"/>
                </a:cubicBezTo>
                <a:cubicBezTo>
                  <a:pt x="3224849" y="269536"/>
                  <a:pt x="3191419" y="278998"/>
                  <a:pt x="3157783" y="288690"/>
                </a:cubicBezTo>
                <a:cubicBezTo>
                  <a:pt x="3155914" y="289382"/>
                  <a:pt x="3154253" y="289613"/>
                  <a:pt x="3152592" y="289613"/>
                </a:cubicBezTo>
                <a:close/>
                <a:moveTo>
                  <a:pt x="5922855" y="241844"/>
                </a:moveTo>
                <a:cubicBezTo>
                  <a:pt x="5921401" y="241844"/>
                  <a:pt x="5920156" y="241614"/>
                  <a:pt x="5918702" y="241383"/>
                </a:cubicBezTo>
                <a:cubicBezTo>
                  <a:pt x="5885273" y="233767"/>
                  <a:pt x="5851429" y="226152"/>
                  <a:pt x="5817169" y="218768"/>
                </a:cubicBezTo>
                <a:cubicBezTo>
                  <a:pt x="5805956" y="216229"/>
                  <a:pt x="5798482" y="204229"/>
                  <a:pt x="5800766" y="191768"/>
                </a:cubicBezTo>
                <a:cubicBezTo>
                  <a:pt x="5803050" y="179306"/>
                  <a:pt x="5813847" y="171229"/>
                  <a:pt x="5825059" y="173537"/>
                </a:cubicBezTo>
                <a:cubicBezTo>
                  <a:pt x="5859319" y="180922"/>
                  <a:pt x="5893371" y="188537"/>
                  <a:pt x="5927008" y="196152"/>
                </a:cubicBezTo>
                <a:cubicBezTo>
                  <a:pt x="5938220" y="198691"/>
                  <a:pt x="5945487" y="210921"/>
                  <a:pt x="5943203" y="223383"/>
                </a:cubicBezTo>
                <a:cubicBezTo>
                  <a:pt x="5941127" y="234460"/>
                  <a:pt x="5932614" y="241844"/>
                  <a:pt x="5922855" y="241844"/>
                </a:cubicBezTo>
                <a:close/>
                <a:moveTo>
                  <a:pt x="3354205" y="233537"/>
                </a:moveTo>
                <a:cubicBezTo>
                  <a:pt x="3344861" y="233537"/>
                  <a:pt x="3336348" y="226383"/>
                  <a:pt x="3334065" y="215768"/>
                </a:cubicBezTo>
                <a:cubicBezTo>
                  <a:pt x="3331365" y="203306"/>
                  <a:pt x="3338217" y="190845"/>
                  <a:pt x="3349429" y="187845"/>
                </a:cubicBezTo>
                <a:cubicBezTo>
                  <a:pt x="3383482" y="178845"/>
                  <a:pt x="3417326" y="170076"/>
                  <a:pt x="3450963" y="161537"/>
                </a:cubicBezTo>
                <a:cubicBezTo>
                  <a:pt x="3462175" y="158768"/>
                  <a:pt x="3473180" y="166614"/>
                  <a:pt x="3475879" y="178845"/>
                </a:cubicBezTo>
                <a:cubicBezTo>
                  <a:pt x="3478371" y="191306"/>
                  <a:pt x="3471519" y="203537"/>
                  <a:pt x="3460306" y="206537"/>
                </a:cubicBezTo>
                <a:cubicBezTo>
                  <a:pt x="3426877" y="215075"/>
                  <a:pt x="3393240" y="223614"/>
                  <a:pt x="3359396" y="232614"/>
                </a:cubicBezTo>
                <a:cubicBezTo>
                  <a:pt x="3357320" y="233306"/>
                  <a:pt x="3355866" y="233537"/>
                  <a:pt x="3354205" y="233537"/>
                </a:cubicBezTo>
                <a:close/>
                <a:moveTo>
                  <a:pt x="5719165" y="197768"/>
                </a:moveTo>
                <a:cubicBezTo>
                  <a:pt x="5717920" y="197768"/>
                  <a:pt x="5716674" y="197768"/>
                  <a:pt x="5715428" y="197306"/>
                </a:cubicBezTo>
                <a:cubicBezTo>
                  <a:pt x="5681791" y="190383"/>
                  <a:pt x="5647739" y="183922"/>
                  <a:pt x="5613479" y="177229"/>
                </a:cubicBezTo>
                <a:cubicBezTo>
                  <a:pt x="5602267" y="175152"/>
                  <a:pt x="5594584" y="163153"/>
                  <a:pt x="5596453" y="150691"/>
                </a:cubicBezTo>
                <a:cubicBezTo>
                  <a:pt x="5598322" y="138230"/>
                  <a:pt x="5609119" y="129691"/>
                  <a:pt x="5620331" y="131768"/>
                </a:cubicBezTo>
                <a:cubicBezTo>
                  <a:pt x="5654798" y="138230"/>
                  <a:pt x="5688851" y="144922"/>
                  <a:pt x="5722695" y="151845"/>
                </a:cubicBezTo>
                <a:cubicBezTo>
                  <a:pt x="5733907" y="154153"/>
                  <a:pt x="5741382" y="166153"/>
                  <a:pt x="5739306" y="178614"/>
                </a:cubicBezTo>
                <a:cubicBezTo>
                  <a:pt x="5737644" y="190152"/>
                  <a:pt x="5728924" y="197768"/>
                  <a:pt x="5719165" y="197768"/>
                </a:cubicBezTo>
                <a:close/>
                <a:moveTo>
                  <a:pt x="3556857" y="182537"/>
                </a:moveTo>
                <a:cubicBezTo>
                  <a:pt x="3547305" y="182537"/>
                  <a:pt x="3538585" y="175152"/>
                  <a:pt x="3536509" y="164306"/>
                </a:cubicBezTo>
                <a:cubicBezTo>
                  <a:pt x="3534017" y="151845"/>
                  <a:pt x="3541284" y="139614"/>
                  <a:pt x="3552496" y="136845"/>
                </a:cubicBezTo>
                <a:cubicBezTo>
                  <a:pt x="3586756" y="128768"/>
                  <a:pt x="3620808" y="120691"/>
                  <a:pt x="3654445" y="113307"/>
                </a:cubicBezTo>
                <a:cubicBezTo>
                  <a:pt x="3665657" y="110768"/>
                  <a:pt x="3676662" y="118845"/>
                  <a:pt x="3678946" y="131307"/>
                </a:cubicBezTo>
                <a:cubicBezTo>
                  <a:pt x="3681230" y="143768"/>
                  <a:pt x="3673963" y="155999"/>
                  <a:pt x="3662750" y="158537"/>
                </a:cubicBezTo>
                <a:cubicBezTo>
                  <a:pt x="3629113" y="166153"/>
                  <a:pt x="3595269" y="173999"/>
                  <a:pt x="3561217" y="182076"/>
                </a:cubicBezTo>
                <a:cubicBezTo>
                  <a:pt x="3559764" y="182306"/>
                  <a:pt x="3558310" y="182537"/>
                  <a:pt x="3556857" y="182537"/>
                </a:cubicBezTo>
                <a:close/>
                <a:moveTo>
                  <a:pt x="5514645" y="158999"/>
                </a:moveTo>
                <a:cubicBezTo>
                  <a:pt x="5513607" y="158999"/>
                  <a:pt x="5512568" y="158999"/>
                  <a:pt x="5511323" y="158768"/>
                </a:cubicBezTo>
                <a:cubicBezTo>
                  <a:pt x="5477478" y="152768"/>
                  <a:pt x="5443426" y="146999"/>
                  <a:pt x="5408959" y="141460"/>
                </a:cubicBezTo>
                <a:cubicBezTo>
                  <a:pt x="5397539" y="139614"/>
                  <a:pt x="5389856" y="127845"/>
                  <a:pt x="5391518" y="115384"/>
                </a:cubicBezTo>
                <a:cubicBezTo>
                  <a:pt x="5393178" y="102692"/>
                  <a:pt x="5403768" y="93922"/>
                  <a:pt x="5414980" y="95999"/>
                </a:cubicBezTo>
                <a:cubicBezTo>
                  <a:pt x="5449655" y="101768"/>
                  <a:pt x="5483915" y="107538"/>
                  <a:pt x="5517759" y="113538"/>
                </a:cubicBezTo>
                <a:cubicBezTo>
                  <a:pt x="5528972" y="115614"/>
                  <a:pt x="5536862" y="127384"/>
                  <a:pt x="5534993" y="139845"/>
                </a:cubicBezTo>
                <a:cubicBezTo>
                  <a:pt x="5533332" y="150922"/>
                  <a:pt x="5524612" y="158999"/>
                  <a:pt x="5514645" y="158999"/>
                </a:cubicBezTo>
                <a:close/>
                <a:moveTo>
                  <a:pt x="3760546" y="136845"/>
                </a:moveTo>
                <a:cubicBezTo>
                  <a:pt x="3750787" y="136845"/>
                  <a:pt x="3742067" y="128999"/>
                  <a:pt x="3740198" y="117922"/>
                </a:cubicBezTo>
                <a:cubicBezTo>
                  <a:pt x="3738122" y="105461"/>
                  <a:pt x="3745597" y="93461"/>
                  <a:pt x="3756809" y="90922"/>
                </a:cubicBezTo>
                <a:cubicBezTo>
                  <a:pt x="3791276" y="83769"/>
                  <a:pt x="3825536" y="77076"/>
                  <a:pt x="3859380" y="70615"/>
                </a:cubicBezTo>
                <a:cubicBezTo>
                  <a:pt x="3870800" y="68538"/>
                  <a:pt x="3881390" y="77076"/>
                  <a:pt x="3883259" y="89538"/>
                </a:cubicBezTo>
                <a:cubicBezTo>
                  <a:pt x="3885127" y="101999"/>
                  <a:pt x="3877652" y="113999"/>
                  <a:pt x="3866232" y="116076"/>
                </a:cubicBezTo>
                <a:cubicBezTo>
                  <a:pt x="3832596" y="122538"/>
                  <a:pt x="3798544" y="129230"/>
                  <a:pt x="3764284" y="136384"/>
                </a:cubicBezTo>
                <a:cubicBezTo>
                  <a:pt x="3763246" y="136845"/>
                  <a:pt x="3761792" y="136845"/>
                  <a:pt x="3760546" y="136845"/>
                </a:cubicBezTo>
                <a:close/>
                <a:moveTo>
                  <a:pt x="5309294" y="125307"/>
                </a:moveTo>
                <a:cubicBezTo>
                  <a:pt x="5308464" y="125307"/>
                  <a:pt x="5307426" y="125307"/>
                  <a:pt x="5306387" y="125076"/>
                </a:cubicBezTo>
                <a:cubicBezTo>
                  <a:pt x="5272543" y="119999"/>
                  <a:pt x="5238283" y="114922"/>
                  <a:pt x="5203816" y="110076"/>
                </a:cubicBezTo>
                <a:cubicBezTo>
                  <a:pt x="5192396" y="108461"/>
                  <a:pt x="5184298" y="96922"/>
                  <a:pt x="5185752" y="84230"/>
                </a:cubicBezTo>
                <a:cubicBezTo>
                  <a:pt x="5187205" y="71538"/>
                  <a:pt x="5197587" y="62769"/>
                  <a:pt x="5209007" y="64153"/>
                </a:cubicBezTo>
                <a:cubicBezTo>
                  <a:pt x="5243681" y="68999"/>
                  <a:pt x="5278149" y="74076"/>
                  <a:pt x="5312201" y="79153"/>
                </a:cubicBezTo>
                <a:cubicBezTo>
                  <a:pt x="5323621" y="80999"/>
                  <a:pt x="5331511" y="92538"/>
                  <a:pt x="5330058" y="105230"/>
                </a:cubicBezTo>
                <a:cubicBezTo>
                  <a:pt x="5328397" y="116999"/>
                  <a:pt x="5319468" y="125307"/>
                  <a:pt x="5309294" y="125307"/>
                </a:cubicBezTo>
                <a:close/>
                <a:moveTo>
                  <a:pt x="3965482" y="98307"/>
                </a:moveTo>
                <a:cubicBezTo>
                  <a:pt x="3955308" y="98307"/>
                  <a:pt x="3946587" y="90230"/>
                  <a:pt x="3944926" y="78692"/>
                </a:cubicBezTo>
                <a:cubicBezTo>
                  <a:pt x="3943265" y="65999"/>
                  <a:pt x="3950947" y="54230"/>
                  <a:pt x="3962367" y="52384"/>
                </a:cubicBezTo>
                <a:cubicBezTo>
                  <a:pt x="3997250" y="46615"/>
                  <a:pt x="4031717" y="41077"/>
                  <a:pt x="4065769" y="36000"/>
                </a:cubicBezTo>
                <a:cubicBezTo>
                  <a:pt x="4076982" y="34154"/>
                  <a:pt x="4087571" y="43154"/>
                  <a:pt x="4089024" y="55846"/>
                </a:cubicBezTo>
                <a:cubicBezTo>
                  <a:pt x="4090478" y="68538"/>
                  <a:pt x="4082588" y="80076"/>
                  <a:pt x="4071168" y="81692"/>
                </a:cubicBezTo>
                <a:cubicBezTo>
                  <a:pt x="4037324" y="86538"/>
                  <a:pt x="4003271" y="92076"/>
                  <a:pt x="3968596" y="97845"/>
                </a:cubicBezTo>
                <a:cubicBezTo>
                  <a:pt x="3967558" y="98076"/>
                  <a:pt x="3966520" y="98307"/>
                  <a:pt x="3965482" y="98307"/>
                </a:cubicBezTo>
                <a:close/>
                <a:moveTo>
                  <a:pt x="5103320" y="96692"/>
                </a:moveTo>
                <a:cubicBezTo>
                  <a:pt x="5102490" y="96692"/>
                  <a:pt x="5101659" y="96692"/>
                  <a:pt x="5100829" y="96461"/>
                </a:cubicBezTo>
                <a:cubicBezTo>
                  <a:pt x="5066777" y="92076"/>
                  <a:pt x="5032517" y="87922"/>
                  <a:pt x="4997842" y="83999"/>
                </a:cubicBezTo>
                <a:cubicBezTo>
                  <a:pt x="4986422" y="82615"/>
                  <a:pt x="4978117" y="71307"/>
                  <a:pt x="4979363" y="58615"/>
                </a:cubicBezTo>
                <a:cubicBezTo>
                  <a:pt x="4980608" y="45923"/>
                  <a:pt x="4990782" y="36692"/>
                  <a:pt x="5002202" y="38077"/>
                </a:cubicBezTo>
                <a:cubicBezTo>
                  <a:pt x="5036877" y="42000"/>
                  <a:pt x="5071345" y="46153"/>
                  <a:pt x="5105604" y="50538"/>
                </a:cubicBezTo>
                <a:cubicBezTo>
                  <a:pt x="5117024" y="51923"/>
                  <a:pt x="5125122" y="63461"/>
                  <a:pt x="5123876" y="76153"/>
                </a:cubicBezTo>
                <a:cubicBezTo>
                  <a:pt x="5122631" y="87922"/>
                  <a:pt x="5113702" y="96692"/>
                  <a:pt x="5103320" y="96692"/>
                </a:cubicBezTo>
                <a:close/>
                <a:moveTo>
                  <a:pt x="4896931" y="72923"/>
                </a:moveTo>
                <a:cubicBezTo>
                  <a:pt x="4896309" y="72923"/>
                  <a:pt x="4895686" y="72923"/>
                  <a:pt x="4895063" y="72923"/>
                </a:cubicBezTo>
                <a:cubicBezTo>
                  <a:pt x="4861011" y="69461"/>
                  <a:pt x="4826543" y="65999"/>
                  <a:pt x="4791868" y="62769"/>
                </a:cubicBezTo>
                <a:cubicBezTo>
                  <a:pt x="4780448" y="61615"/>
                  <a:pt x="4771936" y="50538"/>
                  <a:pt x="4772973" y="37846"/>
                </a:cubicBezTo>
                <a:cubicBezTo>
                  <a:pt x="4774012" y="25154"/>
                  <a:pt x="4783978" y="15461"/>
                  <a:pt x="4795398" y="16846"/>
                </a:cubicBezTo>
                <a:cubicBezTo>
                  <a:pt x="4830281" y="20077"/>
                  <a:pt x="4864748" y="23538"/>
                  <a:pt x="4899008" y="27000"/>
                </a:cubicBezTo>
                <a:cubicBezTo>
                  <a:pt x="4910428" y="28154"/>
                  <a:pt x="4918733" y="39461"/>
                  <a:pt x="4917695" y="52153"/>
                </a:cubicBezTo>
                <a:cubicBezTo>
                  <a:pt x="4916449" y="63923"/>
                  <a:pt x="4907521" y="72923"/>
                  <a:pt x="4896931" y="72923"/>
                </a:cubicBezTo>
                <a:close/>
                <a:moveTo>
                  <a:pt x="4171663" y="68307"/>
                </a:moveTo>
                <a:cubicBezTo>
                  <a:pt x="4161282" y="68307"/>
                  <a:pt x="4152146" y="59538"/>
                  <a:pt x="4151107" y="47769"/>
                </a:cubicBezTo>
                <a:cubicBezTo>
                  <a:pt x="4149862" y="35077"/>
                  <a:pt x="4158167" y="23769"/>
                  <a:pt x="4169587" y="22384"/>
                </a:cubicBezTo>
                <a:cubicBezTo>
                  <a:pt x="4204885" y="18231"/>
                  <a:pt x="4239560" y="14538"/>
                  <a:pt x="4273612" y="11308"/>
                </a:cubicBezTo>
                <a:cubicBezTo>
                  <a:pt x="4285032" y="10385"/>
                  <a:pt x="4294998" y="19846"/>
                  <a:pt x="4296036" y="32538"/>
                </a:cubicBezTo>
                <a:cubicBezTo>
                  <a:pt x="4296867" y="45230"/>
                  <a:pt x="4288354" y="56307"/>
                  <a:pt x="4276934" y="57461"/>
                </a:cubicBezTo>
                <a:cubicBezTo>
                  <a:pt x="4243090" y="60461"/>
                  <a:pt x="4208830" y="64153"/>
                  <a:pt x="4173947" y="68307"/>
                </a:cubicBezTo>
                <a:cubicBezTo>
                  <a:pt x="4173117" y="68307"/>
                  <a:pt x="4172286" y="68307"/>
                  <a:pt x="4171663" y="68307"/>
                </a:cubicBezTo>
                <a:close/>
                <a:moveTo>
                  <a:pt x="4690127" y="53538"/>
                </a:moveTo>
                <a:cubicBezTo>
                  <a:pt x="4689712" y="53538"/>
                  <a:pt x="4689089" y="53538"/>
                  <a:pt x="4688466" y="53538"/>
                </a:cubicBezTo>
                <a:lnTo>
                  <a:pt x="4663135" y="51461"/>
                </a:lnTo>
                <a:cubicBezTo>
                  <a:pt x="4638426" y="49384"/>
                  <a:pt x="4612264" y="48000"/>
                  <a:pt x="4585687" y="47077"/>
                </a:cubicBezTo>
                <a:cubicBezTo>
                  <a:pt x="4574267" y="46615"/>
                  <a:pt x="4565131" y="36000"/>
                  <a:pt x="4565547" y="23308"/>
                </a:cubicBezTo>
                <a:cubicBezTo>
                  <a:pt x="4565962" y="10846"/>
                  <a:pt x="4575098" y="923"/>
                  <a:pt x="4586310" y="923"/>
                </a:cubicBezTo>
                <a:cubicBezTo>
                  <a:pt x="4586518" y="923"/>
                  <a:pt x="4586725" y="923"/>
                  <a:pt x="4586933" y="923"/>
                </a:cubicBezTo>
                <a:cubicBezTo>
                  <a:pt x="4614133" y="1846"/>
                  <a:pt x="4640710" y="3462"/>
                  <a:pt x="4666042" y="5308"/>
                </a:cubicBezTo>
                <a:lnTo>
                  <a:pt x="4691373" y="7385"/>
                </a:lnTo>
                <a:cubicBezTo>
                  <a:pt x="4702793" y="8308"/>
                  <a:pt x="4711306" y="19384"/>
                  <a:pt x="4710476" y="32077"/>
                </a:cubicBezTo>
                <a:cubicBezTo>
                  <a:pt x="4709853" y="44307"/>
                  <a:pt x="4700717" y="53538"/>
                  <a:pt x="4690127" y="53538"/>
                </a:cubicBezTo>
                <a:close/>
                <a:moveTo>
                  <a:pt x="4378675" y="49846"/>
                </a:moveTo>
                <a:cubicBezTo>
                  <a:pt x="4367671" y="49846"/>
                  <a:pt x="4358535" y="40154"/>
                  <a:pt x="4357912" y="27923"/>
                </a:cubicBezTo>
                <a:cubicBezTo>
                  <a:pt x="4357289" y="15231"/>
                  <a:pt x="4366217" y="4385"/>
                  <a:pt x="4377637" y="3692"/>
                </a:cubicBezTo>
                <a:cubicBezTo>
                  <a:pt x="4413142" y="1846"/>
                  <a:pt x="4448441" y="462"/>
                  <a:pt x="4482285" y="0"/>
                </a:cubicBezTo>
                <a:cubicBezTo>
                  <a:pt x="4482285" y="0"/>
                  <a:pt x="4482493" y="0"/>
                  <a:pt x="4482493" y="0"/>
                </a:cubicBezTo>
                <a:cubicBezTo>
                  <a:pt x="4493912" y="0"/>
                  <a:pt x="4503048" y="10154"/>
                  <a:pt x="4503256" y="22846"/>
                </a:cubicBezTo>
                <a:cubicBezTo>
                  <a:pt x="4503464" y="35538"/>
                  <a:pt x="4494328" y="45923"/>
                  <a:pt x="4482700" y="46153"/>
                </a:cubicBezTo>
                <a:cubicBezTo>
                  <a:pt x="4449478" y="46615"/>
                  <a:pt x="4414804" y="47769"/>
                  <a:pt x="4379713" y="49846"/>
                </a:cubicBezTo>
                <a:cubicBezTo>
                  <a:pt x="4379506" y="49846"/>
                  <a:pt x="4379090" y="49846"/>
                  <a:pt x="4378675" y="49846"/>
                </a:cubicBezTo>
                <a:close/>
              </a:path>
            </a:pathLst>
          </a:custGeom>
          <a:solidFill>
            <a:schemeClr val="bg1"/>
          </a:solidFill>
          <a:ln w="20759" cap="flat">
            <a:noFill/>
            <a:prstDash val="solid"/>
            <a:miter/>
          </a:ln>
        </p:spPr>
        <p:txBody>
          <a:bodyPr rtlCol="0" anchor="ctr"/>
          <a:lstStyle/>
          <a:p>
            <a:endParaRPr lang="th-TH" sz="210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EE63011-385F-4C69-B551-29980E841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08607" y="2655567"/>
            <a:ext cx="3183590" cy="2405781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E2E91BC-A01F-424F-ADBD-E6956B3BEA0D}"/>
              </a:ext>
            </a:extLst>
          </p:cNvPr>
          <p:cNvSpPr/>
          <p:nvPr/>
        </p:nvSpPr>
        <p:spPr>
          <a:xfrm>
            <a:off x="526558" y="503899"/>
            <a:ext cx="4524374" cy="1717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5</a:t>
            </a:r>
            <a:r>
              <a:rPr lang="zh-TW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知道</a:t>
            </a:r>
            <a:endParaRPr lang="th-TH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grpSp>
        <p:nvGrpSpPr>
          <p:cNvPr id="47" name="Graphic 241">
            <a:extLst>
              <a:ext uri="{FF2B5EF4-FFF2-40B4-BE49-F238E27FC236}">
                <a16:creationId xmlns:a16="http://schemas.microsoft.com/office/drawing/2014/main" id="{38A9FE86-A6C2-4427-89DC-3BE65C5DD2C2}"/>
              </a:ext>
            </a:extLst>
          </p:cNvPr>
          <p:cNvGrpSpPr/>
          <p:nvPr/>
        </p:nvGrpSpPr>
        <p:grpSpPr>
          <a:xfrm>
            <a:off x="4734280" y="1277143"/>
            <a:ext cx="241992" cy="239150"/>
            <a:chOff x="2434505" y="2932122"/>
            <a:chExt cx="322656" cy="31886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2A29BBD-2214-4F0D-A58D-8A4B0A8414FF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DDD437C-8497-46EC-B7E1-356B28384F24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grpSp>
        <p:nvGrpSpPr>
          <p:cNvPr id="50" name="Graphic 241">
            <a:extLst>
              <a:ext uri="{FF2B5EF4-FFF2-40B4-BE49-F238E27FC236}">
                <a16:creationId xmlns:a16="http://schemas.microsoft.com/office/drawing/2014/main" id="{97A8D98A-91D6-4B06-912C-A4533DC4FA96}"/>
              </a:ext>
            </a:extLst>
          </p:cNvPr>
          <p:cNvGrpSpPr/>
          <p:nvPr/>
        </p:nvGrpSpPr>
        <p:grpSpPr>
          <a:xfrm rot="1433983">
            <a:off x="836273" y="1118040"/>
            <a:ext cx="159704" cy="157829"/>
            <a:chOff x="2434505" y="2932122"/>
            <a:chExt cx="322656" cy="31886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DCACC82-0B4D-4414-B87F-14EED0706748}"/>
                </a:ext>
              </a:extLst>
            </p:cNvPr>
            <p:cNvSpPr/>
            <p:nvPr/>
          </p:nvSpPr>
          <p:spPr>
            <a:xfrm>
              <a:off x="2437166" y="2934050"/>
              <a:ext cx="319995" cy="316938"/>
            </a:xfrm>
            <a:custGeom>
              <a:avLst/>
              <a:gdLst>
                <a:gd name="connsiteX0" fmla="*/ 267939 w 319995"/>
                <a:gd name="connsiteY0" fmla="*/ 17339 h 316938"/>
                <a:gd name="connsiteX1" fmla="*/ 231290 w 319995"/>
                <a:gd name="connsiteY1" fmla="*/ 107033 h 316938"/>
                <a:gd name="connsiteX2" fmla="*/ 235148 w 319995"/>
                <a:gd name="connsiteY2" fmla="*/ 120535 h 316938"/>
                <a:gd name="connsiteX3" fmla="*/ 315198 w 319995"/>
                <a:gd name="connsiteY3" fmla="*/ 177920 h 316938"/>
                <a:gd name="connsiteX4" fmla="*/ 308929 w 319995"/>
                <a:gd name="connsiteY4" fmla="*/ 198415 h 316938"/>
                <a:gd name="connsiteX5" fmla="*/ 209108 w 319995"/>
                <a:gd name="connsiteY5" fmla="*/ 200103 h 316938"/>
                <a:gd name="connsiteX6" fmla="*/ 198499 w 319995"/>
                <a:gd name="connsiteY6" fmla="*/ 208542 h 316938"/>
                <a:gd name="connsiteX7" fmla="*/ 173905 w 319995"/>
                <a:gd name="connsiteY7" fmla="*/ 308363 h 316938"/>
                <a:gd name="connsiteX8" fmla="*/ 152446 w 319995"/>
                <a:gd name="connsiteY8" fmla="*/ 309568 h 316938"/>
                <a:gd name="connsiteX9" fmla="*/ 115315 w 319995"/>
                <a:gd name="connsiteY9" fmla="*/ 209988 h 316938"/>
                <a:gd name="connsiteX10" fmla="*/ 103982 w 319995"/>
                <a:gd name="connsiteY10" fmla="*/ 202755 h 316938"/>
                <a:gd name="connsiteX11" fmla="*/ 12359 w 319995"/>
                <a:gd name="connsiteY11" fmla="*/ 209024 h 316938"/>
                <a:gd name="connsiteX12" fmla="*/ 3921 w 319995"/>
                <a:gd name="connsiteY12" fmla="*/ 189253 h 316938"/>
                <a:gd name="connsiteX13" fmla="*/ 79871 w 319995"/>
                <a:gd name="connsiteY13" fmla="*/ 122947 h 316938"/>
                <a:gd name="connsiteX14" fmla="*/ 83247 w 319995"/>
                <a:gd name="connsiteY14" fmla="*/ 111132 h 316938"/>
                <a:gd name="connsiteX15" fmla="*/ 52384 w 319995"/>
                <a:gd name="connsiteY15" fmla="*/ 14687 h 316938"/>
                <a:gd name="connsiteX16" fmla="*/ 69503 w 319995"/>
                <a:gd name="connsiteY16" fmla="*/ 2149 h 316938"/>
                <a:gd name="connsiteX17" fmla="*/ 150758 w 319995"/>
                <a:gd name="connsiteY17" fmla="*/ 60257 h 316938"/>
                <a:gd name="connsiteX18" fmla="*/ 163296 w 319995"/>
                <a:gd name="connsiteY18" fmla="*/ 60498 h 316938"/>
                <a:gd name="connsiteX19" fmla="*/ 251544 w 319995"/>
                <a:gd name="connsiteY19" fmla="*/ 3837 h 316938"/>
                <a:gd name="connsiteX20" fmla="*/ 267939 w 319995"/>
                <a:gd name="connsiteY20" fmla="*/ 17339 h 31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995" h="316938">
                  <a:moveTo>
                    <a:pt x="267939" y="17339"/>
                  </a:moveTo>
                  <a:lnTo>
                    <a:pt x="231290" y="107033"/>
                  </a:lnTo>
                  <a:cubicBezTo>
                    <a:pt x="229361" y="111855"/>
                    <a:pt x="230808" y="117401"/>
                    <a:pt x="235148" y="120535"/>
                  </a:cubicBezTo>
                  <a:lnTo>
                    <a:pt x="315198" y="177920"/>
                  </a:lnTo>
                  <a:cubicBezTo>
                    <a:pt x="324119" y="184189"/>
                    <a:pt x="319779" y="198174"/>
                    <a:pt x="308929" y="198415"/>
                  </a:cubicBezTo>
                  <a:lnTo>
                    <a:pt x="209108" y="200103"/>
                  </a:lnTo>
                  <a:cubicBezTo>
                    <a:pt x="204044" y="200103"/>
                    <a:pt x="199704" y="203719"/>
                    <a:pt x="198499" y="208542"/>
                  </a:cubicBezTo>
                  <a:lnTo>
                    <a:pt x="173905" y="308363"/>
                  </a:lnTo>
                  <a:cubicBezTo>
                    <a:pt x="171253" y="319213"/>
                    <a:pt x="156304" y="319936"/>
                    <a:pt x="152446" y="309568"/>
                  </a:cubicBezTo>
                  <a:lnTo>
                    <a:pt x="115315" y="209988"/>
                  </a:lnTo>
                  <a:cubicBezTo>
                    <a:pt x="113627" y="205407"/>
                    <a:pt x="109046" y="202273"/>
                    <a:pt x="103982" y="202755"/>
                  </a:cubicBezTo>
                  <a:lnTo>
                    <a:pt x="12359" y="209024"/>
                  </a:lnTo>
                  <a:cubicBezTo>
                    <a:pt x="1268" y="209747"/>
                    <a:pt x="-4277" y="196245"/>
                    <a:pt x="3921" y="189253"/>
                  </a:cubicBezTo>
                  <a:lnTo>
                    <a:pt x="79871" y="122947"/>
                  </a:lnTo>
                  <a:cubicBezTo>
                    <a:pt x="83247" y="120053"/>
                    <a:pt x="84452" y="115231"/>
                    <a:pt x="83247" y="111132"/>
                  </a:cubicBezTo>
                  <a:lnTo>
                    <a:pt x="52384" y="14687"/>
                  </a:lnTo>
                  <a:cubicBezTo>
                    <a:pt x="49009" y="4319"/>
                    <a:pt x="60582" y="-4120"/>
                    <a:pt x="69503" y="2149"/>
                  </a:cubicBezTo>
                  <a:lnTo>
                    <a:pt x="150758" y="60257"/>
                  </a:lnTo>
                  <a:cubicBezTo>
                    <a:pt x="154616" y="62909"/>
                    <a:pt x="159438" y="63151"/>
                    <a:pt x="163296" y="60498"/>
                  </a:cubicBezTo>
                  <a:lnTo>
                    <a:pt x="251544" y="3837"/>
                  </a:lnTo>
                  <a:cubicBezTo>
                    <a:pt x="260706" y="-2191"/>
                    <a:pt x="272038" y="7212"/>
                    <a:pt x="267939" y="17339"/>
                  </a:cubicBezTo>
                  <a:close/>
                </a:path>
              </a:pathLst>
            </a:custGeom>
            <a:solidFill>
              <a:srgbClr val="FFFFFF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D755B83-DDB8-4ADC-B7B4-54D12C0FC9B8}"/>
                </a:ext>
              </a:extLst>
            </p:cNvPr>
            <p:cNvSpPr/>
            <p:nvPr/>
          </p:nvSpPr>
          <p:spPr>
            <a:xfrm>
              <a:off x="2434505" y="2932122"/>
              <a:ext cx="320004" cy="317179"/>
            </a:xfrm>
            <a:custGeom>
              <a:avLst/>
              <a:gdLst>
                <a:gd name="connsiteX0" fmla="*/ 267948 w 320004"/>
                <a:gd name="connsiteY0" fmla="*/ 17339 h 317179"/>
                <a:gd name="connsiteX1" fmla="*/ 231299 w 320004"/>
                <a:gd name="connsiteY1" fmla="*/ 107033 h 317179"/>
                <a:gd name="connsiteX2" fmla="*/ 235157 w 320004"/>
                <a:gd name="connsiteY2" fmla="*/ 120535 h 317179"/>
                <a:gd name="connsiteX3" fmla="*/ 315206 w 320004"/>
                <a:gd name="connsiteY3" fmla="*/ 177920 h 317179"/>
                <a:gd name="connsiteX4" fmla="*/ 308937 w 320004"/>
                <a:gd name="connsiteY4" fmla="*/ 198415 h 317179"/>
                <a:gd name="connsiteX5" fmla="*/ 209117 w 320004"/>
                <a:gd name="connsiteY5" fmla="*/ 200103 h 317179"/>
                <a:gd name="connsiteX6" fmla="*/ 198508 w 320004"/>
                <a:gd name="connsiteY6" fmla="*/ 208542 h 317179"/>
                <a:gd name="connsiteX7" fmla="*/ 173673 w 320004"/>
                <a:gd name="connsiteY7" fmla="*/ 308604 h 317179"/>
                <a:gd name="connsiteX8" fmla="*/ 152214 w 320004"/>
                <a:gd name="connsiteY8" fmla="*/ 309809 h 317179"/>
                <a:gd name="connsiteX9" fmla="*/ 115082 w 320004"/>
                <a:gd name="connsiteY9" fmla="*/ 209988 h 317179"/>
                <a:gd name="connsiteX10" fmla="*/ 103750 w 320004"/>
                <a:gd name="connsiteY10" fmla="*/ 202514 h 317179"/>
                <a:gd name="connsiteX11" fmla="*/ 12127 w 320004"/>
                <a:gd name="connsiteY11" fmla="*/ 209024 h 317179"/>
                <a:gd name="connsiteX12" fmla="*/ 3929 w 320004"/>
                <a:gd name="connsiteY12" fmla="*/ 189253 h 317179"/>
                <a:gd name="connsiteX13" fmla="*/ 79880 w 320004"/>
                <a:gd name="connsiteY13" fmla="*/ 122947 h 317179"/>
                <a:gd name="connsiteX14" fmla="*/ 83014 w 320004"/>
                <a:gd name="connsiteY14" fmla="*/ 111132 h 317179"/>
                <a:gd name="connsiteX15" fmla="*/ 52152 w 320004"/>
                <a:gd name="connsiteY15" fmla="*/ 14687 h 317179"/>
                <a:gd name="connsiteX16" fmla="*/ 69512 w 320004"/>
                <a:gd name="connsiteY16" fmla="*/ 2149 h 317179"/>
                <a:gd name="connsiteX17" fmla="*/ 150526 w 320004"/>
                <a:gd name="connsiteY17" fmla="*/ 60257 h 317179"/>
                <a:gd name="connsiteX18" fmla="*/ 163305 w 320004"/>
                <a:gd name="connsiteY18" fmla="*/ 60498 h 317179"/>
                <a:gd name="connsiteX19" fmla="*/ 251552 w 320004"/>
                <a:gd name="connsiteY19" fmla="*/ 3837 h 317179"/>
                <a:gd name="connsiteX20" fmla="*/ 267948 w 320004"/>
                <a:gd name="connsiteY20" fmla="*/ 17339 h 3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0004" h="317179">
                  <a:moveTo>
                    <a:pt x="267948" y="17339"/>
                  </a:moveTo>
                  <a:lnTo>
                    <a:pt x="231299" y="107033"/>
                  </a:lnTo>
                  <a:cubicBezTo>
                    <a:pt x="229370" y="112097"/>
                    <a:pt x="230817" y="117642"/>
                    <a:pt x="235157" y="120535"/>
                  </a:cubicBezTo>
                  <a:lnTo>
                    <a:pt x="315206" y="177920"/>
                  </a:lnTo>
                  <a:cubicBezTo>
                    <a:pt x="324127" y="184189"/>
                    <a:pt x="319787" y="198174"/>
                    <a:pt x="308937" y="198415"/>
                  </a:cubicBezTo>
                  <a:lnTo>
                    <a:pt x="209117" y="200103"/>
                  </a:lnTo>
                  <a:cubicBezTo>
                    <a:pt x="204053" y="200103"/>
                    <a:pt x="199713" y="203719"/>
                    <a:pt x="198508" y="208542"/>
                  </a:cubicBezTo>
                  <a:lnTo>
                    <a:pt x="173673" y="308604"/>
                  </a:lnTo>
                  <a:cubicBezTo>
                    <a:pt x="171021" y="319454"/>
                    <a:pt x="156072" y="320177"/>
                    <a:pt x="152214" y="309809"/>
                  </a:cubicBezTo>
                  <a:lnTo>
                    <a:pt x="115082" y="209988"/>
                  </a:lnTo>
                  <a:cubicBezTo>
                    <a:pt x="113395" y="205166"/>
                    <a:pt x="108813" y="202273"/>
                    <a:pt x="103750" y="202514"/>
                  </a:cubicBezTo>
                  <a:lnTo>
                    <a:pt x="12127" y="209024"/>
                  </a:lnTo>
                  <a:cubicBezTo>
                    <a:pt x="1277" y="209747"/>
                    <a:pt x="-4269" y="196245"/>
                    <a:pt x="3929" y="189253"/>
                  </a:cubicBezTo>
                  <a:lnTo>
                    <a:pt x="79880" y="122947"/>
                  </a:lnTo>
                  <a:cubicBezTo>
                    <a:pt x="83256" y="120053"/>
                    <a:pt x="84461" y="115472"/>
                    <a:pt x="83014" y="111132"/>
                  </a:cubicBezTo>
                  <a:lnTo>
                    <a:pt x="52152" y="14687"/>
                  </a:lnTo>
                  <a:cubicBezTo>
                    <a:pt x="48776" y="4319"/>
                    <a:pt x="60591" y="-4120"/>
                    <a:pt x="69512" y="2149"/>
                  </a:cubicBezTo>
                  <a:lnTo>
                    <a:pt x="150526" y="60257"/>
                  </a:lnTo>
                  <a:cubicBezTo>
                    <a:pt x="154384" y="62909"/>
                    <a:pt x="159447" y="62909"/>
                    <a:pt x="163305" y="60498"/>
                  </a:cubicBezTo>
                  <a:lnTo>
                    <a:pt x="251552" y="3837"/>
                  </a:lnTo>
                  <a:cubicBezTo>
                    <a:pt x="260715" y="-2191"/>
                    <a:pt x="272047" y="7212"/>
                    <a:pt x="267948" y="17339"/>
                  </a:cubicBezTo>
                  <a:close/>
                </a:path>
              </a:pathLst>
            </a:custGeom>
            <a:solidFill>
              <a:srgbClr val="FCEE21"/>
            </a:solidFill>
            <a:ln w="23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sp>
        <p:nvSpPr>
          <p:cNvPr id="53" name="Rectangle 3">
            <a:extLst>
              <a:ext uri="{FF2B5EF4-FFF2-40B4-BE49-F238E27FC236}">
                <a16:creationId xmlns:a16="http://schemas.microsoft.com/office/drawing/2014/main" id="{8CDE6AC8-7689-BB29-8C0B-E24095F231A8}"/>
              </a:ext>
            </a:extLst>
          </p:cNvPr>
          <p:cNvSpPr/>
          <p:nvPr/>
        </p:nvSpPr>
        <p:spPr>
          <a:xfrm>
            <a:off x="-583447" y="2179700"/>
            <a:ext cx="6438507" cy="4501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全民納保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marL="685800" indent="-685800" algn="ctr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自助互助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marL="685800" indent="-685800" algn="ctr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量能付費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marL="685800" indent="-685800" algn="ctr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照顧弱勢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marL="685800" indent="-685800" algn="ctr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收支平衡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marL="685800" indent="-685800" algn="ctr">
              <a:lnSpc>
                <a:spcPts val="6000"/>
              </a:lnSpc>
              <a:buFont typeface="Arial" panose="020B0604020202020204" pitchFamily="34" charset="0"/>
              <a:buChar char="•"/>
            </a:pPr>
            <a:endParaRPr lang="th-TH" sz="2800" b="1" dirty="0">
              <a:solidFill>
                <a:schemeClr val="bg1"/>
              </a:solidFill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1255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4">
            <a:extLst>
              <a:ext uri="{FF2B5EF4-FFF2-40B4-BE49-F238E27FC236}">
                <a16:creationId xmlns:a16="http://schemas.microsoft.com/office/drawing/2014/main" id="{F53721AA-AE2D-4224-8C55-75BB59B3D88C}"/>
              </a:ext>
            </a:extLst>
          </p:cNvPr>
          <p:cNvSpPr/>
          <p:nvPr/>
        </p:nvSpPr>
        <p:spPr>
          <a:xfrm rot="18235081">
            <a:off x="-5564116" y="-3994689"/>
            <a:ext cx="13255608" cy="7989379"/>
          </a:xfrm>
          <a:custGeom>
            <a:avLst/>
            <a:gdLst>
              <a:gd name="connsiteX0" fmla="*/ 306741 w 13709991"/>
              <a:gd name="connsiteY0" fmla="*/ 494563 h 7457571"/>
              <a:gd name="connsiteX1" fmla="*/ 2757841 w 13709991"/>
              <a:gd name="connsiteY1" fmla="*/ 1535963 h 7457571"/>
              <a:gd name="connsiteX2" fmla="*/ 3634141 w 13709991"/>
              <a:gd name="connsiteY2" fmla="*/ 3479063 h 7457571"/>
              <a:gd name="connsiteX3" fmla="*/ 5399441 w 13709991"/>
              <a:gd name="connsiteY3" fmla="*/ 4139463 h 7457571"/>
              <a:gd name="connsiteX4" fmla="*/ 6466241 w 13709991"/>
              <a:gd name="connsiteY4" fmla="*/ 5511063 h 7457571"/>
              <a:gd name="connsiteX5" fmla="*/ 8295041 w 13709991"/>
              <a:gd name="connsiteY5" fmla="*/ 5574563 h 7457571"/>
              <a:gd name="connsiteX6" fmla="*/ 9679341 w 13709991"/>
              <a:gd name="connsiteY6" fmla="*/ 6831863 h 7457571"/>
              <a:gd name="connsiteX7" fmla="*/ 12867041 w 13709991"/>
              <a:gd name="connsiteY7" fmla="*/ 7441463 h 7457571"/>
              <a:gd name="connsiteX8" fmla="*/ 13476641 w 13709991"/>
              <a:gd name="connsiteY8" fmla="*/ 6222263 h 7457571"/>
              <a:gd name="connsiteX9" fmla="*/ 13463941 w 13709991"/>
              <a:gd name="connsiteY9" fmla="*/ 532663 h 7457571"/>
              <a:gd name="connsiteX10" fmla="*/ 10530241 w 13709991"/>
              <a:gd name="connsiteY10" fmla="*/ 240563 h 7457571"/>
              <a:gd name="connsiteX11" fmla="*/ 306741 w 13709991"/>
              <a:gd name="connsiteY11" fmla="*/ 494563 h 74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09991" h="7457571">
                <a:moveTo>
                  <a:pt x="306741" y="494563"/>
                </a:moveTo>
                <a:cubicBezTo>
                  <a:pt x="-988659" y="710463"/>
                  <a:pt x="2203274" y="1038546"/>
                  <a:pt x="2757841" y="1535963"/>
                </a:cubicBezTo>
                <a:cubicBezTo>
                  <a:pt x="3312408" y="2033380"/>
                  <a:pt x="3193874" y="3045146"/>
                  <a:pt x="3634141" y="3479063"/>
                </a:cubicBezTo>
                <a:cubicBezTo>
                  <a:pt x="4074408" y="3912980"/>
                  <a:pt x="4927424" y="3800796"/>
                  <a:pt x="5399441" y="4139463"/>
                </a:cubicBezTo>
                <a:cubicBezTo>
                  <a:pt x="5871458" y="4478130"/>
                  <a:pt x="5983641" y="5271880"/>
                  <a:pt x="6466241" y="5511063"/>
                </a:cubicBezTo>
                <a:cubicBezTo>
                  <a:pt x="6948841" y="5750246"/>
                  <a:pt x="7759524" y="5354430"/>
                  <a:pt x="8295041" y="5574563"/>
                </a:cubicBezTo>
                <a:cubicBezTo>
                  <a:pt x="8830558" y="5794696"/>
                  <a:pt x="8917341" y="6520713"/>
                  <a:pt x="9679341" y="6831863"/>
                </a:cubicBezTo>
                <a:cubicBezTo>
                  <a:pt x="10441341" y="7143013"/>
                  <a:pt x="12234158" y="7543063"/>
                  <a:pt x="12867041" y="7441463"/>
                </a:cubicBezTo>
                <a:cubicBezTo>
                  <a:pt x="13499924" y="7339863"/>
                  <a:pt x="13377158" y="7373730"/>
                  <a:pt x="13476641" y="6222263"/>
                </a:cubicBezTo>
                <a:cubicBezTo>
                  <a:pt x="13576124" y="5070796"/>
                  <a:pt x="13955008" y="1529613"/>
                  <a:pt x="13463941" y="532663"/>
                </a:cubicBezTo>
                <a:cubicBezTo>
                  <a:pt x="12972874" y="-464287"/>
                  <a:pt x="12716758" y="244796"/>
                  <a:pt x="10530241" y="240563"/>
                </a:cubicBezTo>
                <a:cubicBezTo>
                  <a:pt x="8343724" y="236330"/>
                  <a:pt x="1602141" y="278663"/>
                  <a:pt x="306741" y="494563"/>
                </a:cubicBezTo>
                <a:close/>
              </a:path>
            </a:pathLst>
          </a:custGeom>
          <a:solidFill>
            <a:srgbClr val="182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673DC0-62FA-4B86-9A2F-87B927C8E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1080" y="3495927"/>
            <a:ext cx="3881740" cy="4437569"/>
          </a:xfrm>
          <a:prstGeom prst="rect">
            <a:avLst/>
          </a:prstGeom>
        </p:spPr>
      </p:pic>
      <p:sp>
        <p:nvSpPr>
          <p:cNvPr id="8" name="Rectangle 45">
            <a:extLst>
              <a:ext uri="{FF2B5EF4-FFF2-40B4-BE49-F238E27FC236}">
                <a16:creationId xmlns:a16="http://schemas.microsoft.com/office/drawing/2014/main" id="{FCFD8CA4-BF15-E1AD-2FD7-231860344F19}"/>
              </a:ext>
            </a:extLst>
          </p:cNvPr>
          <p:cNvSpPr/>
          <p:nvPr/>
        </p:nvSpPr>
        <p:spPr>
          <a:xfrm>
            <a:off x="2309813" y="30431"/>
            <a:ext cx="4524374" cy="1717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0" b="1" dirty="0">
                <a:solidFill>
                  <a:srgbClr val="405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8</a:t>
            </a:r>
            <a:r>
              <a:rPr lang="zh-TW" altLang="en-US" sz="7200" b="1" dirty="0">
                <a:solidFill>
                  <a:srgbClr val="405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行動</a:t>
            </a:r>
            <a:endParaRPr lang="th-TH" sz="7200" b="1" dirty="0">
              <a:solidFill>
                <a:srgbClr val="405A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CAC5220-F2FA-6169-C56F-B46B959E724A}"/>
              </a:ext>
            </a:extLst>
          </p:cNvPr>
          <p:cNvSpPr/>
          <p:nvPr/>
        </p:nvSpPr>
        <p:spPr>
          <a:xfrm>
            <a:off x="466683" y="1657612"/>
            <a:ext cx="3799698" cy="2939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405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正確使用分級醫療</a:t>
            </a:r>
            <a:endParaRPr lang="en-US" altLang="zh-TW" sz="2800" b="1" dirty="0">
              <a:solidFill>
                <a:srgbClr val="405A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marL="457200" indent="-4572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405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正確使用急診醫療</a:t>
            </a:r>
            <a:endParaRPr lang="en-US" altLang="zh-TW" sz="2800" b="1" dirty="0">
              <a:solidFill>
                <a:srgbClr val="405A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marL="457200" indent="-4572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405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不重複就醫</a:t>
            </a:r>
            <a:endParaRPr lang="en-US" altLang="zh-TW" sz="2800" b="1" dirty="0">
              <a:solidFill>
                <a:srgbClr val="405A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marL="457200" indent="-4572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405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清楚表述病症</a:t>
            </a:r>
            <a:endParaRPr lang="th-TH" sz="2800" b="1" dirty="0">
              <a:solidFill>
                <a:srgbClr val="405A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E37C30C-7E08-BCAB-5B99-0F63FEABAF67}"/>
              </a:ext>
            </a:extLst>
          </p:cNvPr>
          <p:cNvSpPr/>
          <p:nvPr/>
        </p:nvSpPr>
        <p:spPr>
          <a:xfrm>
            <a:off x="4877619" y="1698985"/>
            <a:ext cx="3799698" cy="2939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405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尊重與感謝</a:t>
            </a:r>
            <a:endParaRPr lang="en-US" altLang="zh-TW" sz="2800" b="1" dirty="0">
              <a:solidFill>
                <a:srgbClr val="405A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marL="457200" indent="-4572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405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用藥前看標示</a:t>
            </a:r>
            <a:endParaRPr lang="en-US" altLang="zh-TW" sz="2800" b="1" dirty="0">
              <a:solidFill>
                <a:srgbClr val="405A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marL="457200" indent="-4572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405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遵醫囑用藥</a:t>
            </a:r>
            <a:endParaRPr lang="en-US" altLang="zh-TW" sz="2800" b="1" dirty="0">
              <a:solidFill>
                <a:srgbClr val="405A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  <a:p>
            <a:pPr marL="457200" indent="-4572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405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jkFonts 全瀨體" panose="02000600000000000000" pitchFamily="2" charset="-120"/>
                <a:ea typeface="cjkFonts 全瀨體" panose="02000600000000000000" pitchFamily="2" charset="-120"/>
                <a:cs typeface="cjkFonts 全瀨體" panose="02000600000000000000" pitchFamily="2" charset="-120"/>
              </a:rPr>
              <a:t>倡議珍惜健保</a:t>
            </a:r>
            <a:endParaRPr lang="th-TH" sz="2800" b="1" dirty="0">
              <a:solidFill>
                <a:srgbClr val="405A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jkFonts 全瀨體" panose="02000600000000000000" pitchFamily="2" charset="-120"/>
              <a:ea typeface="cjkFonts 全瀨體" panose="02000600000000000000" pitchFamily="2" charset="-120"/>
              <a:cs typeface="cjkFonts 全瀨體" panose="02000600000000000000" pitchFamily="2" charset="-120"/>
            </a:endParaRPr>
          </a:p>
        </p:txBody>
      </p:sp>
      <p:grpSp>
        <p:nvGrpSpPr>
          <p:cNvPr id="11" name="Graphic 20">
            <a:extLst>
              <a:ext uri="{FF2B5EF4-FFF2-40B4-BE49-F238E27FC236}">
                <a16:creationId xmlns:a16="http://schemas.microsoft.com/office/drawing/2014/main" id="{93070191-E72C-ECFC-A7FD-83E18813A862}"/>
              </a:ext>
            </a:extLst>
          </p:cNvPr>
          <p:cNvGrpSpPr/>
          <p:nvPr/>
        </p:nvGrpSpPr>
        <p:grpSpPr>
          <a:xfrm rot="718672">
            <a:off x="859795" y="4840851"/>
            <a:ext cx="1227990" cy="1229378"/>
            <a:chOff x="-436436" y="5410576"/>
            <a:chExt cx="1637320" cy="1639171"/>
          </a:xfrm>
        </p:grpSpPr>
        <p:sp>
          <p:nvSpPr>
            <p:cNvPr id="12" name="Freeform: Shape 34">
              <a:extLst>
                <a:ext uri="{FF2B5EF4-FFF2-40B4-BE49-F238E27FC236}">
                  <a16:creationId xmlns:a16="http://schemas.microsoft.com/office/drawing/2014/main" id="{C5EC62BC-A05A-84B7-78FB-F5980421D712}"/>
                </a:ext>
              </a:extLst>
            </p:cNvPr>
            <p:cNvSpPr/>
            <p:nvPr/>
          </p:nvSpPr>
          <p:spPr>
            <a:xfrm>
              <a:off x="-436436" y="5412426"/>
              <a:ext cx="1637320" cy="1637320"/>
            </a:xfrm>
            <a:custGeom>
              <a:avLst/>
              <a:gdLst>
                <a:gd name="connsiteX0" fmla="*/ 1637321 w 1637320"/>
                <a:gd name="connsiteY0" fmla="*/ 818660 h 1637320"/>
                <a:gd name="connsiteX1" fmla="*/ 818660 w 1637320"/>
                <a:gd name="connsiteY1" fmla="*/ 1637321 h 1637320"/>
                <a:gd name="connsiteX2" fmla="*/ 0 w 1637320"/>
                <a:gd name="connsiteY2" fmla="*/ 818660 h 1637320"/>
                <a:gd name="connsiteX3" fmla="*/ 818660 w 1637320"/>
                <a:gd name="connsiteY3" fmla="*/ 0 h 1637320"/>
                <a:gd name="connsiteX4" fmla="*/ 1637321 w 1637320"/>
                <a:gd name="connsiteY4" fmla="*/ 818660 h 163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7320" h="1637320">
                  <a:moveTo>
                    <a:pt x="1637321" y="818660"/>
                  </a:moveTo>
                  <a:cubicBezTo>
                    <a:pt x="1637321" y="1270794"/>
                    <a:pt x="1270794" y="1637321"/>
                    <a:pt x="818660" y="1637321"/>
                  </a:cubicBezTo>
                  <a:cubicBezTo>
                    <a:pt x="366527" y="1637321"/>
                    <a:pt x="0" y="1270794"/>
                    <a:pt x="0" y="818660"/>
                  </a:cubicBezTo>
                  <a:cubicBezTo>
                    <a:pt x="0" y="366527"/>
                    <a:pt x="366527" y="0"/>
                    <a:pt x="818660" y="0"/>
                  </a:cubicBezTo>
                  <a:cubicBezTo>
                    <a:pt x="1270794" y="0"/>
                    <a:pt x="1637321" y="366527"/>
                    <a:pt x="1637321" y="818660"/>
                  </a:cubicBezTo>
                  <a:close/>
                </a:path>
              </a:pathLst>
            </a:custGeom>
            <a:solidFill>
              <a:srgbClr val="DD8934"/>
            </a:solidFill>
            <a:ln w="16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3" name="Freeform: Shape 35">
              <a:extLst>
                <a:ext uri="{FF2B5EF4-FFF2-40B4-BE49-F238E27FC236}">
                  <a16:creationId xmlns:a16="http://schemas.microsoft.com/office/drawing/2014/main" id="{7CB84772-BCC3-EE9A-C4C0-5C054BC1C3CF}"/>
                </a:ext>
              </a:extLst>
            </p:cNvPr>
            <p:cNvSpPr/>
            <p:nvPr/>
          </p:nvSpPr>
          <p:spPr>
            <a:xfrm>
              <a:off x="-272064" y="5616502"/>
              <a:ext cx="1308409" cy="120628"/>
            </a:xfrm>
            <a:custGeom>
              <a:avLst/>
              <a:gdLst>
                <a:gd name="connsiteX0" fmla="*/ 0 w 1308409"/>
                <a:gd name="connsiteY0" fmla="*/ 120629 h 120628"/>
                <a:gd name="connsiteX1" fmla="*/ 1308410 w 1308409"/>
                <a:gd name="connsiteY1" fmla="*/ 120629 h 120628"/>
                <a:gd name="connsiteX2" fmla="*/ 1196866 w 1308409"/>
                <a:gd name="connsiteY2" fmla="*/ 0 h 120628"/>
                <a:gd name="connsiteX3" fmla="*/ 111544 w 1308409"/>
                <a:gd name="connsiteY3" fmla="*/ 0 h 120628"/>
                <a:gd name="connsiteX4" fmla="*/ 0 w 1308409"/>
                <a:gd name="connsiteY4" fmla="*/ 120629 h 12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409" h="120628">
                  <a:moveTo>
                    <a:pt x="0" y="120629"/>
                  </a:moveTo>
                  <a:lnTo>
                    <a:pt x="1308410" y="120629"/>
                  </a:lnTo>
                  <a:cubicBezTo>
                    <a:pt x="1275266" y="76718"/>
                    <a:pt x="1237917" y="36340"/>
                    <a:pt x="1196866" y="0"/>
                  </a:cubicBezTo>
                  <a:lnTo>
                    <a:pt x="111544" y="0"/>
                  </a:lnTo>
                  <a:cubicBezTo>
                    <a:pt x="70493" y="36340"/>
                    <a:pt x="33143" y="76718"/>
                    <a:pt x="0" y="120629"/>
                  </a:cubicBezTo>
                  <a:close/>
                </a:path>
              </a:pathLst>
            </a:custGeom>
            <a:ln w="16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4" name="Freeform: Shape 36">
              <a:extLst>
                <a:ext uri="{FF2B5EF4-FFF2-40B4-BE49-F238E27FC236}">
                  <a16:creationId xmlns:a16="http://schemas.microsoft.com/office/drawing/2014/main" id="{C4A076A0-7317-C9D9-2C58-80291BFB4ECB}"/>
                </a:ext>
              </a:extLst>
            </p:cNvPr>
            <p:cNvSpPr/>
            <p:nvPr/>
          </p:nvSpPr>
          <p:spPr>
            <a:xfrm>
              <a:off x="-160520" y="5610950"/>
              <a:ext cx="1085322" cy="5383"/>
            </a:xfrm>
            <a:custGeom>
              <a:avLst/>
              <a:gdLst>
                <a:gd name="connsiteX0" fmla="*/ 6057 w 1085322"/>
                <a:gd name="connsiteY0" fmla="*/ 0 h 5383"/>
                <a:gd name="connsiteX1" fmla="*/ 0 w 1085322"/>
                <a:gd name="connsiteY1" fmla="*/ 5384 h 5383"/>
                <a:gd name="connsiteX2" fmla="*/ 1085322 w 1085322"/>
                <a:gd name="connsiteY2" fmla="*/ 5384 h 5383"/>
                <a:gd name="connsiteX3" fmla="*/ 1079266 w 1085322"/>
                <a:gd name="connsiteY3" fmla="*/ 0 h 5383"/>
                <a:gd name="connsiteX4" fmla="*/ 6057 w 1085322"/>
                <a:gd name="connsiteY4" fmla="*/ 0 h 5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322" h="5383">
                  <a:moveTo>
                    <a:pt x="6057" y="0"/>
                  </a:moveTo>
                  <a:cubicBezTo>
                    <a:pt x="4038" y="1851"/>
                    <a:pt x="2019" y="3533"/>
                    <a:pt x="0" y="5384"/>
                  </a:cubicBezTo>
                  <a:lnTo>
                    <a:pt x="1085322" y="5384"/>
                  </a:lnTo>
                  <a:cubicBezTo>
                    <a:pt x="1083303" y="3533"/>
                    <a:pt x="1081284" y="1851"/>
                    <a:pt x="1079266" y="0"/>
                  </a:cubicBezTo>
                  <a:lnTo>
                    <a:pt x="6057" y="0"/>
                  </a:lnTo>
                  <a:close/>
                </a:path>
              </a:pathLst>
            </a:custGeom>
            <a:solidFill>
              <a:srgbClr val="DD8934"/>
            </a:solidFill>
            <a:ln w="16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5" name="Freeform: Shape 37">
              <a:extLst>
                <a:ext uri="{FF2B5EF4-FFF2-40B4-BE49-F238E27FC236}">
                  <a16:creationId xmlns:a16="http://schemas.microsoft.com/office/drawing/2014/main" id="{DD97EEFC-6DC3-036C-04C0-4E753ECC13C2}"/>
                </a:ext>
              </a:extLst>
            </p:cNvPr>
            <p:cNvSpPr/>
            <p:nvPr/>
          </p:nvSpPr>
          <p:spPr>
            <a:xfrm>
              <a:off x="-160520" y="5410576"/>
              <a:ext cx="1085322" cy="205758"/>
            </a:xfrm>
            <a:custGeom>
              <a:avLst/>
              <a:gdLst>
                <a:gd name="connsiteX0" fmla="*/ 1079434 w 1085322"/>
                <a:gd name="connsiteY0" fmla="*/ 200375 h 205758"/>
                <a:gd name="connsiteX1" fmla="*/ 542745 w 1085322"/>
                <a:gd name="connsiteY1" fmla="*/ 0 h 205758"/>
                <a:gd name="connsiteX2" fmla="*/ 6057 w 1085322"/>
                <a:gd name="connsiteY2" fmla="*/ 200375 h 205758"/>
                <a:gd name="connsiteX3" fmla="*/ 0 w 1085322"/>
                <a:gd name="connsiteY3" fmla="*/ 205759 h 205758"/>
                <a:gd name="connsiteX4" fmla="*/ 1085322 w 1085322"/>
                <a:gd name="connsiteY4" fmla="*/ 205759 h 205758"/>
                <a:gd name="connsiteX5" fmla="*/ 1079434 w 1085322"/>
                <a:gd name="connsiteY5" fmla="*/ 200375 h 20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5322" h="205758">
                  <a:moveTo>
                    <a:pt x="1079434" y="200375"/>
                  </a:moveTo>
                  <a:cubicBezTo>
                    <a:pt x="935588" y="75540"/>
                    <a:pt x="747999" y="0"/>
                    <a:pt x="542745" y="0"/>
                  </a:cubicBezTo>
                  <a:cubicBezTo>
                    <a:pt x="337491" y="0"/>
                    <a:pt x="149734" y="75540"/>
                    <a:pt x="6057" y="200375"/>
                  </a:cubicBezTo>
                  <a:cubicBezTo>
                    <a:pt x="4038" y="202226"/>
                    <a:pt x="2019" y="203908"/>
                    <a:pt x="0" y="205759"/>
                  </a:cubicBezTo>
                  <a:lnTo>
                    <a:pt x="1085322" y="205759"/>
                  </a:lnTo>
                  <a:cubicBezTo>
                    <a:pt x="1083472" y="204076"/>
                    <a:pt x="1081453" y="202226"/>
                    <a:pt x="1079434" y="200375"/>
                  </a:cubicBezTo>
                  <a:close/>
                </a:path>
              </a:pathLst>
            </a:custGeom>
            <a:solidFill>
              <a:srgbClr val="DD8934"/>
            </a:solidFill>
            <a:ln w="16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6" name="Freeform: Shape 38">
              <a:extLst>
                <a:ext uri="{FF2B5EF4-FFF2-40B4-BE49-F238E27FC236}">
                  <a16:creationId xmlns:a16="http://schemas.microsoft.com/office/drawing/2014/main" id="{E7D8559F-196A-5FBB-CC90-9C71F3FA1A14}"/>
                </a:ext>
              </a:extLst>
            </p:cNvPr>
            <p:cNvSpPr/>
            <p:nvPr/>
          </p:nvSpPr>
          <p:spPr>
            <a:xfrm>
              <a:off x="-398581" y="5736963"/>
              <a:ext cx="1561612" cy="245463"/>
            </a:xfrm>
            <a:custGeom>
              <a:avLst/>
              <a:gdLst>
                <a:gd name="connsiteX0" fmla="*/ 0 w 1561612"/>
                <a:gd name="connsiteY0" fmla="*/ 245464 h 245463"/>
                <a:gd name="connsiteX1" fmla="*/ 1561612 w 1561612"/>
                <a:gd name="connsiteY1" fmla="*/ 245464 h 245463"/>
                <a:gd name="connsiteX2" fmla="*/ 1435095 w 1561612"/>
                <a:gd name="connsiteY2" fmla="*/ 0 h 245463"/>
                <a:gd name="connsiteX3" fmla="*/ 126517 w 1561612"/>
                <a:gd name="connsiteY3" fmla="*/ 0 h 245463"/>
                <a:gd name="connsiteX4" fmla="*/ 0 w 1561612"/>
                <a:gd name="connsiteY4" fmla="*/ 245464 h 24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1612" h="245463">
                  <a:moveTo>
                    <a:pt x="0" y="245464"/>
                  </a:moveTo>
                  <a:lnTo>
                    <a:pt x="1561612" y="245464"/>
                  </a:lnTo>
                  <a:cubicBezTo>
                    <a:pt x="1533348" y="156128"/>
                    <a:pt x="1490278" y="73185"/>
                    <a:pt x="1435095" y="0"/>
                  </a:cubicBezTo>
                  <a:lnTo>
                    <a:pt x="126517" y="0"/>
                  </a:lnTo>
                  <a:cubicBezTo>
                    <a:pt x="71334" y="73353"/>
                    <a:pt x="28264" y="156128"/>
                    <a:pt x="0" y="245464"/>
                  </a:cubicBezTo>
                  <a:close/>
                </a:path>
              </a:pathLst>
            </a:custGeom>
            <a:solidFill>
              <a:srgbClr val="D25B30"/>
            </a:solidFill>
            <a:ln w="16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7" name="Freeform: Shape 39">
              <a:extLst>
                <a:ext uri="{FF2B5EF4-FFF2-40B4-BE49-F238E27FC236}">
                  <a16:creationId xmlns:a16="http://schemas.microsoft.com/office/drawing/2014/main" id="{96ECB35B-089C-FDE9-B300-CBFF0867993F}"/>
                </a:ext>
              </a:extLst>
            </p:cNvPr>
            <p:cNvSpPr/>
            <p:nvPr/>
          </p:nvSpPr>
          <p:spPr>
            <a:xfrm>
              <a:off x="-427519" y="5982426"/>
              <a:ext cx="1619487" cy="125844"/>
            </a:xfrm>
            <a:custGeom>
              <a:avLst/>
              <a:gdLst>
                <a:gd name="connsiteX0" fmla="*/ 0 w 1619487"/>
                <a:gd name="connsiteY0" fmla="*/ 125844 h 125844"/>
                <a:gd name="connsiteX1" fmla="*/ 1619487 w 1619487"/>
                <a:gd name="connsiteY1" fmla="*/ 125844 h 125844"/>
                <a:gd name="connsiteX2" fmla="*/ 1590550 w 1619487"/>
                <a:gd name="connsiteY2" fmla="*/ 0 h 125844"/>
                <a:gd name="connsiteX3" fmla="*/ 28937 w 1619487"/>
                <a:gd name="connsiteY3" fmla="*/ 0 h 125844"/>
                <a:gd name="connsiteX4" fmla="*/ 0 w 1619487"/>
                <a:gd name="connsiteY4" fmla="*/ 125844 h 1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487" h="125844">
                  <a:moveTo>
                    <a:pt x="0" y="125844"/>
                  </a:moveTo>
                  <a:lnTo>
                    <a:pt x="1619487" y="125844"/>
                  </a:lnTo>
                  <a:cubicBezTo>
                    <a:pt x="1613094" y="82775"/>
                    <a:pt x="1603336" y="40714"/>
                    <a:pt x="1590550" y="0"/>
                  </a:cubicBezTo>
                  <a:lnTo>
                    <a:pt x="28937" y="0"/>
                  </a:lnTo>
                  <a:cubicBezTo>
                    <a:pt x="16151" y="40714"/>
                    <a:pt x="6393" y="82775"/>
                    <a:pt x="0" y="125844"/>
                  </a:cubicBezTo>
                  <a:close/>
                </a:path>
              </a:pathLst>
            </a:custGeom>
            <a:solidFill>
              <a:srgbClr val="A93A2D"/>
            </a:solidFill>
            <a:ln w="16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8" name="Freeform: Shape 40">
              <a:extLst>
                <a:ext uri="{FF2B5EF4-FFF2-40B4-BE49-F238E27FC236}">
                  <a16:creationId xmlns:a16="http://schemas.microsoft.com/office/drawing/2014/main" id="{3E9F5D2D-C324-FDBA-3A5F-C9468905D9DD}"/>
                </a:ext>
              </a:extLst>
            </p:cNvPr>
            <p:cNvSpPr/>
            <p:nvPr/>
          </p:nvSpPr>
          <p:spPr>
            <a:xfrm>
              <a:off x="-436436" y="6108271"/>
              <a:ext cx="1637320" cy="245463"/>
            </a:xfrm>
            <a:custGeom>
              <a:avLst/>
              <a:gdLst>
                <a:gd name="connsiteX0" fmla="*/ 0 w 1637320"/>
                <a:gd name="connsiteY0" fmla="*/ 120965 h 245463"/>
                <a:gd name="connsiteX1" fmla="*/ 9421 w 1637320"/>
                <a:gd name="connsiteY1" fmla="*/ 245464 h 245463"/>
                <a:gd name="connsiteX2" fmla="*/ 1627899 w 1637320"/>
                <a:gd name="connsiteY2" fmla="*/ 245464 h 245463"/>
                <a:gd name="connsiteX3" fmla="*/ 1637321 w 1637320"/>
                <a:gd name="connsiteY3" fmla="*/ 120965 h 245463"/>
                <a:gd name="connsiteX4" fmla="*/ 1628404 w 1637320"/>
                <a:gd name="connsiteY4" fmla="*/ 0 h 245463"/>
                <a:gd name="connsiteX5" fmla="*/ 8917 w 1637320"/>
                <a:gd name="connsiteY5" fmla="*/ 0 h 245463"/>
                <a:gd name="connsiteX6" fmla="*/ 0 w 1637320"/>
                <a:gd name="connsiteY6" fmla="*/ 120965 h 24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7320" h="245463">
                  <a:moveTo>
                    <a:pt x="0" y="120965"/>
                  </a:moveTo>
                  <a:cubicBezTo>
                    <a:pt x="0" y="163362"/>
                    <a:pt x="3197" y="204917"/>
                    <a:pt x="9421" y="245464"/>
                  </a:cubicBezTo>
                  <a:lnTo>
                    <a:pt x="1627899" y="245464"/>
                  </a:lnTo>
                  <a:cubicBezTo>
                    <a:pt x="1634124" y="204917"/>
                    <a:pt x="1637321" y="163362"/>
                    <a:pt x="1637321" y="120965"/>
                  </a:cubicBezTo>
                  <a:cubicBezTo>
                    <a:pt x="1637321" y="79914"/>
                    <a:pt x="1634292" y="39537"/>
                    <a:pt x="1628404" y="0"/>
                  </a:cubicBezTo>
                  <a:lnTo>
                    <a:pt x="8917" y="0"/>
                  </a:lnTo>
                  <a:cubicBezTo>
                    <a:pt x="3028" y="39537"/>
                    <a:pt x="0" y="79914"/>
                    <a:pt x="0" y="120965"/>
                  </a:cubicBezTo>
                  <a:close/>
                </a:path>
              </a:pathLst>
            </a:custGeom>
            <a:solidFill>
              <a:srgbClr val="DF9335"/>
            </a:solidFill>
            <a:ln w="16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19" name="Freeform: Shape 41">
              <a:extLst>
                <a:ext uri="{FF2B5EF4-FFF2-40B4-BE49-F238E27FC236}">
                  <a16:creationId xmlns:a16="http://schemas.microsoft.com/office/drawing/2014/main" id="{F92D01B0-AD88-F025-23F8-F7908D6399AF}"/>
                </a:ext>
              </a:extLst>
            </p:cNvPr>
            <p:cNvSpPr/>
            <p:nvPr/>
          </p:nvSpPr>
          <p:spPr>
            <a:xfrm>
              <a:off x="-427014" y="6353734"/>
              <a:ext cx="1618309" cy="128031"/>
            </a:xfrm>
            <a:custGeom>
              <a:avLst/>
              <a:gdLst>
                <a:gd name="connsiteX0" fmla="*/ 30283 w 1618309"/>
                <a:gd name="connsiteY0" fmla="*/ 128031 h 128031"/>
                <a:gd name="connsiteX1" fmla="*/ 1588026 w 1618309"/>
                <a:gd name="connsiteY1" fmla="*/ 128031 h 128031"/>
                <a:gd name="connsiteX2" fmla="*/ 1618310 w 1618309"/>
                <a:gd name="connsiteY2" fmla="*/ 0 h 128031"/>
                <a:gd name="connsiteX3" fmla="*/ 0 w 1618309"/>
                <a:gd name="connsiteY3" fmla="*/ 0 h 128031"/>
                <a:gd name="connsiteX4" fmla="*/ 30283 w 1618309"/>
                <a:gd name="connsiteY4" fmla="*/ 128031 h 128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09" h="128031">
                  <a:moveTo>
                    <a:pt x="30283" y="128031"/>
                  </a:moveTo>
                  <a:lnTo>
                    <a:pt x="1588026" y="128031"/>
                  </a:lnTo>
                  <a:cubicBezTo>
                    <a:pt x="1601485" y="86644"/>
                    <a:pt x="1611748" y="43911"/>
                    <a:pt x="1618310" y="0"/>
                  </a:cubicBezTo>
                  <a:lnTo>
                    <a:pt x="0" y="0"/>
                  </a:lnTo>
                  <a:cubicBezTo>
                    <a:pt x="6730" y="43911"/>
                    <a:pt x="16992" y="86644"/>
                    <a:pt x="30283" y="128031"/>
                  </a:cubicBezTo>
                  <a:close/>
                </a:path>
              </a:pathLst>
            </a:custGeom>
            <a:solidFill>
              <a:srgbClr val="A93A2D"/>
            </a:solidFill>
            <a:ln w="16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0" name="Freeform: Shape 42">
              <a:extLst>
                <a:ext uri="{FF2B5EF4-FFF2-40B4-BE49-F238E27FC236}">
                  <a16:creationId xmlns:a16="http://schemas.microsoft.com/office/drawing/2014/main" id="{5E87EC12-0D2D-7CF2-B4B9-920B52D27FAE}"/>
                </a:ext>
              </a:extLst>
            </p:cNvPr>
            <p:cNvSpPr/>
            <p:nvPr/>
          </p:nvSpPr>
          <p:spPr>
            <a:xfrm>
              <a:off x="-396731" y="6481765"/>
              <a:ext cx="1557742" cy="229480"/>
            </a:xfrm>
            <a:custGeom>
              <a:avLst/>
              <a:gdLst>
                <a:gd name="connsiteX0" fmla="*/ 117264 w 1557742"/>
                <a:gd name="connsiteY0" fmla="*/ 229481 h 229480"/>
                <a:gd name="connsiteX1" fmla="*/ 1440647 w 1557742"/>
                <a:gd name="connsiteY1" fmla="*/ 229481 h 229480"/>
                <a:gd name="connsiteX2" fmla="*/ 1557743 w 1557742"/>
                <a:gd name="connsiteY2" fmla="*/ 0 h 229480"/>
                <a:gd name="connsiteX3" fmla="*/ 0 w 1557742"/>
                <a:gd name="connsiteY3" fmla="*/ 0 h 229480"/>
                <a:gd name="connsiteX4" fmla="*/ 117264 w 1557742"/>
                <a:gd name="connsiteY4" fmla="*/ 229481 h 22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7742" h="229480">
                  <a:moveTo>
                    <a:pt x="117264" y="229481"/>
                  </a:moveTo>
                  <a:lnTo>
                    <a:pt x="1440647" y="229481"/>
                  </a:lnTo>
                  <a:cubicBezTo>
                    <a:pt x="1491119" y="160334"/>
                    <a:pt x="1530824" y="83111"/>
                    <a:pt x="1557743" y="0"/>
                  </a:cubicBezTo>
                  <a:lnTo>
                    <a:pt x="0" y="0"/>
                  </a:lnTo>
                  <a:cubicBezTo>
                    <a:pt x="26919" y="83111"/>
                    <a:pt x="66792" y="160334"/>
                    <a:pt x="117264" y="229481"/>
                  </a:cubicBezTo>
                  <a:close/>
                </a:path>
              </a:pathLst>
            </a:custGeom>
            <a:solidFill>
              <a:srgbClr val="DD8934"/>
            </a:solidFill>
            <a:ln w="16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1" name="Freeform: Shape 43">
              <a:extLst>
                <a:ext uri="{FF2B5EF4-FFF2-40B4-BE49-F238E27FC236}">
                  <a16:creationId xmlns:a16="http://schemas.microsoft.com/office/drawing/2014/main" id="{11128CEB-F3A8-355E-6BC0-640336CD7B0F}"/>
                </a:ext>
              </a:extLst>
            </p:cNvPr>
            <p:cNvSpPr/>
            <p:nvPr/>
          </p:nvSpPr>
          <p:spPr>
            <a:xfrm>
              <a:off x="-279467" y="6711246"/>
              <a:ext cx="1323551" cy="112048"/>
            </a:xfrm>
            <a:custGeom>
              <a:avLst/>
              <a:gdLst>
                <a:gd name="connsiteX0" fmla="*/ 0 w 1323551"/>
                <a:gd name="connsiteY0" fmla="*/ 0 h 112048"/>
                <a:gd name="connsiteX1" fmla="*/ 16151 w 1323551"/>
                <a:gd name="connsiteY1" fmla="*/ 21367 h 112048"/>
                <a:gd name="connsiteX2" fmla="*/ 98589 w 1323551"/>
                <a:gd name="connsiteY2" fmla="*/ 112049 h 112048"/>
                <a:gd name="connsiteX3" fmla="*/ 1224962 w 1323551"/>
                <a:gd name="connsiteY3" fmla="*/ 112049 h 112048"/>
                <a:gd name="connsiteX4" fmla="*/ 1307400 w 1323551"/>
                <a:gd name="connsiteY4" fmla="*/ 21367 h 112048"/>
                <a:gd name="connsiteX5" fmla="*/ 1323551 w 1323551"/>
                <a:gd name="connsiteY5" fmla="*/ 0 h 112048"/>
                <a:gd name="connsiteX6" fmla="*/ 0 w 1323551"/>
                <a:gd name="connsiteY6" fmla="*/ 0 h 11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3551" h="112048">
                  <a:moveTo>
                    <a:pt x="0" y="0"/>
                  </a:moveTo>
                  <a:cubicBezTo>
                    <a:pt x="5215" y="7234"/>
                    <a:pt x="10599" y="14301"/>
                    <a:pt x="16151" y="21367"/>
                  </a:cubicBezTo>
                  <a:cubicBezTo>
                    <a:pt x="41387" y="53669"/>
                    <a:pt x="68979" y="83952"/>
                    <a:pt x="98589" y="112049"/>
                  </a:cubicBezTo>
                  <a:lnTo>
                    <a:pt x="1224962" y="112049"/>
                  </a:lnTo>
                  <a:cubicBezTo>
                    <a:pt x="1254573" y="83952"/>
                    <a:pt x="1282164" y="53501"/>
                    <a:pt x="1307400" y="21367"/>
                  </a:cubicBezTo>
                  <a:cubicBezTo>
                    <a:pt x="1312952" y="14301"/>
                    <a:pt x="1318168" y="7234"/>
                    <a:pt x="1323551" y="0"/>
                  </a:cubicBezTo>
                  <a:lnTo>
                    <a:pt x="0" y="0"/>
                  </a:lnTo>
                  <a:close/>
                </a:path>
              </a:pathLst>
            </a:custGeom>
            <a:ln w="16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2" name="Freeform: Shape 44">
              <a:extLst>
                <a:ext uri="{FF2B5EF4-FFF2-40B4-BE49-F238E27FC236}">
                  <a16:creationId xmlns:a16="http://schemas.microsoft.com/office/drawing/2014/main" id="{E10561A1-4E1B-B4ED-F0AC-165B47AC6682}"/>
                </a:ext>
              </a:extLst>
            </p:cNvPr>
            <p:cNvSpPr/>
            <p:nvPr/>
          </p:nvSpPr>
          <p:spPr>
            <a:xfrm>
              <a:off x="-181046" y="6823295"/>
              <a:ext cx="1126541" cy="224601"/>
            </a:xfrm>
            <a:custGeom>
              <a:avLst/>
              <a:gdLst>
                <a:gd name="connsiteX0" fmla="*/ 563271 w 1126541"/>
                <a:gd name="connsiteY0" fmla="*/ 224602 h 224601"/>
                <a:gd name="connsiteX1" fmla="*/ 1126541 w 1126541"/>
                <a:gd name="connsiteY1" fmla="*/ 0 h 224601"/>
                <a:gd name="connsiteX2" fmla="*/ 0 w 1126541"/>
                <a:gd name="connsiteY2" fmla="*/ 0 h 224601"/>
                <a:gd name="connsiteX3" fmla="*/ 563271 w 1126541"/>
                <a:gd name="connsiteY3" fmla="*/ 224602 h 22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6541" h="224601">
                  <a:moveTo>
                    <a:pt x="563271" y="224602"/>
                  </a:moveTo>
                  <a:cubicBezTo>
                    <a:pt x="781479" y="224602"/>
                    <a:pt x="979667" y="139135"/>
                    <a:pt x="1126541" y="0"/>
                  </a:cubicBezTo>
                  <a:lnTo>
                    <a:pt x="0" y="0"/>
                  </a:lnTo>
                  <a:cubicBezTo>
                    <a:pt x="146706" y="139135"/>
                    <a:pt x="345062" y="224602"/>
                    <a:pt x="563271" y="224602"/>
                  </a:cubicBezTo>
                  <a:close/>
                </a:path>
              </a:pathLst>
            </a:custGeom>
            <a:solidFill>
              <a:srgbClr val="D25B30"/>
            </a:solidFill>
            <a:ln w="16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3" name="Freeform: Shape 45">
              <a:extLst>
                <a:ext uri="{FF2B5EF4-FFF2-40B4-BE49-F238E27FC236}">
                  <a16:creationId xmlns:a16="http://schemas.microsoft.com/office/drawing/2014/main" id="{C5728BF9-1E37-8CBE-6200-C15AA80CFB40}"/>
                </a:ext>
              </a:extLst>
            </p:cNvPr>
            <p:cNvSpPr/>
            <p:nvPr/>
          </p:nvSpPr>
          <p:spPr>
            <a:xfrm>
              <a:off x="-436436" y="5599005"/>
              <a:ext cx="1491792" cy="1448890"/>
            </a:xfrm>
            <a:custGeom>
              <a:avLst/>
              <a:gdLst>
                <a:gd name="connsiteX0" fmla="*/ 150576 w 1491792"/>
                <a:gd name="connsiteY0" fmla="*/ 465859 h 1448890"/>
                <a:gd name="connsiteX1" fmla="*/ 295936 w 1491792"/>
                <a:gd name="connsiteY1" fmla="*/ 0 h 1448890"/>
                <a:gd name="connsiteX2" fmla="*/ 0 w 1491792"/>
                <a:gd name="connsiteY2" fmla="*/ 630231 h 1448890"/>
                <a:gd name="connsiteX3" fmla="*/ 818660 w 1491792"/>
                <a:gd name="connsiteY3" fmla="*/ 1448891 h 1448890"/>
                <a:gd name="connsiteX4" fmla="*/ 1491792 w 1491792"/>
                <a:gd name="connsiteY4" fmla="*/ 1096090 h 1448890"/>
                <a:gd name="connsiteX5" fmla="*/ 969236 w 1491792"/>
                <a:gd name="connsiteY5" fmla="*/ 1284520 h 1448890"/>
                <a:gd name="connsiteX6" fmla="*/ 150576 w 1491792"/>
                <a:gd name="connsiteY6" fmla="*/ 465859 h 1448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1792" h="1448890">
                  <a:moveTo>
                    <a:pt x="150576" y="465859"/>
                  </a:moveTo>
                  <a:cubicBezTo>
                    <a:pt x="150576" y="292739"/>
                    <a:pt x="204413" y="132237"/>
                    <a:pt x="295936" y="0"/>
                  </a:cubicBezTo>
                  <a:cubicBezTo>
                    <a:pt x="115245" y="150239"/>
                    <a:pt x="0" y="376691"/>
                    <a:pt x="0" y="630231"/>
                  </a:cubicBezTo>
                  <a:cubicBezTo>
                    <a:pt x="0" y="1082294"/>
                    <a:pt x="366597" y="1448891"/>
                    <a:pt x="818660" y="1448891"/>
                  </a:cubicBezTo>
                  <a:cubicBezTo>
                    <a:pt x="1097772" y="1448891"/>
                    <a:pt x="1344077" y="1309251"/>
                    <a:pt x="1491792" y="1096090"/>
                  </a:cubicBezTo>
                  <a:cubicBezTo>
                    <a:pt x="1349965" y="1213858"/>
                    <a:pt x="1167929" y="1284520"/>
                    <a:pt x="969236" y="1284520"/>
                  </a:cubicBezTo>
                  <a:cubicBezTo>
                    <a:pt x="517173" y="1284520"/>
                    <a:pt x="150576" y="917923"/>
                    <a:pt x="150576" y="465859"/>
                  </a:cubicBezTo>
                  <a:close/>
                </a:path>
              </a:pathLst>
            </a:custGeom>
            <a:solidFill>
              <a:srgbClr val="62161F">
                <a:alpha val="50000"/>
              </a:srgbClr>
            </a:solidFill>
            <a:ln w="16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4" name="Freeform: Shape 46">
              <a:extLst>
                <a:ext uri="{FF2B5EF4-FFF2-40B4-BE49-F238E27FC236}">
                  <a16:creationId xmlns:a16="http://schemas.microsoft.com/office/drawing/2014/main" id="{6EA99370-2341-A1ED-6104-6CF768381A41}"/>
                </a:ext>
              </a:extLst>
            </p:cNvPr>
            <p:cNvSpPr/>
            <p:nvPr/>
          </p:nvSpPr>
          <p:spPr>
            <a:xfrm>
              <a:off x="-290907" y="5418146"/>
              <a:ext cx="1491792" cy="1448722"/>
            </a:xfrm>
            <a:custGeom>
              <a:avLst/>
              <a:gdLst>
                <a:gd name="connsiteX0" fmla="*/ 1341049 w 1491792"/>
                <a:gd name="connsiteY0" fmla="*/ 982864 h 1448722"/>
                <a:gd name="connsiteX1" fmla="*/ 1195688 w 1491792"/>
                <a:gd name="connsiteY1" fmla="*/ 1448723 h 1448722"/>
                <a:gd name="connsiteX2" fmla="*/ 1491792 w 1491792"/>
                <a:gd name="connsiteY2" fmla="*/ 818660 h 1448722"/>
                <a:gd name="connsiteX3" fmla="*/ 673132 w 1491792"/>
                <a:gd name="connsiteY3" fmla="*/ 0 h 1448722"/>
                <a:gd name="connsiteX4" fmla="*/ 0 w 1491792"/>
                <a:gd name="connsiteY4" fmla="*/ 352801 h 1448722"/>
                <a:gd name="connsiteX5" fmla="*/ 522556 w 1491792"/>
                <a:gd name="connsiteY5" fmla="*/ 164371 h 1448722"/>
                <a:gd name="connsiteX6" fmla="*/ 1341049 w 1491792"/>
                <a:gd name="connsiteY6" fmla="*/ 982864 h 144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1792" h="1448722">
                  <a:moveTo>
                    <a:pt x="1341049" y="982864"/>
                  </a:moveTo>
                  <a:cubicBezTo>
                    <a:pt x="1341049" y="1155984"/>
                    <a:pt x="1287211" y="1316485"/>
                    <a:pt x="1195688" y="1448723"/>
                  </a:cubicBezTo>
                  <a:cubicBezTo>
                    <a:pt x="1376547" y="1298483"/>
                    <a:pt x="1491792" y="1072031"/>
                    <a:pt x="1491792" y="818660"/>
                  </a:cubicBezTo>
                  <a:cubicBezTo>
                    <a:pt x="1491792" y="366597"/>
                    <a:pt x="1125195" y="0"/>
                    <a:pt x="673132" y="0"/>
                  </a:cubicBezTo>
                  <a:cubicBezTo>
                    <a:pt x="394020" y="0"/>
                    <a:pt x="147716" y="139640"/>
                    <a:pt x="0" y="352801"/>
                  </a:cubicBezTo>
                  <a:cubicBezTo>
                    <a:pt x="141827" y="235033"/>
                    <a:pt x="323864" y="164371"/>
                    <a:pt x="522556" y="164371"/>
                  </a:cubicBezTo>
                  <a:cubicBezTo>
                    <a:pt x="974620" y="164203"/>
                    <a:pt x="1341049" y="530800"/>
                    <a:pt x="1341049" y="982864"/>
                  </a:cubicBezTo>
                  <a:close/>
                </a:path>
              </a:pathLst>
            </a:custGeom>
            <a:solidFill>
              <a:srgbClr val="F3F1E8">
                <a:alpha val="50000"/>
              </a:srgbClr>
            </a:solidFill>
            <a:ln w="16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pic>
        <p:nvPicPr>
          <p:cNvPr id="25" name="Graphic 22">
            <a:extLst>
              <a:ext uri="{FF2B5EF4-FFF2-40B4-BE49-F238E27FC236}">
                <a16:creationId xmlns:a16="http://schemas.microsoft.com/office/drawing/2014/main" id="{3F0CCEF2-CB3F-5CF5-87C4-2E872DE67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756630">
            <a:off x="6945645" y="693504"/>
            <a:ext cx="1285728" cy="610176"/>
          </a:xfrm>
          <a:prstGeom prst="rect">
            <a:avLst/>
          </a:prstGeom>
        </p:spPr>
      </p:pic>
      <p:grpSp>
        <p:nvGrpSpPr>
          <p:cNvPr id="26" name="Graphic 47">
            <a:extLst>
              <a:ext uri="{FF2B5EF4-FFF2-40B4-BE49-F238E27FC236}">
                <a16:creationId xmlns:a16="http://schemas.microsoft.com/office/drawing/2014/main" id="{5EA3D0F2-B843-FF57-31D1-C5B920BD1ED7}"/>
              </a:ext>
            </a:extLst>
          </p:cNvPr>
          <p:cNvGrpSpPr/>
          <p:nvPr/>
        </p:nvGrpSpPr>
        <p:grpSpPr>
          <a:xfrm rot="270327">
            <a:off x="3122916" y="5466574"/>
            <a:ext cx="669660" cy="1147989"/>
            <a:chOff x="569159" y="4748162"/>
            <a:chExt cx="1050925" cy="1801586"/>
          </a:xfrm>
        </p:grpSpPr>
        <p:sp>
          <p:nvSpPr>
            <p:cNvPr id="27" name="Freeform: Shape 201">
              <a:extLst>
                <a:ext uri="{FF2B5EF4-FFF2-40B4-BE49-F238E27FC236}">
                  <a16:creationId xmlns:a16="http://schemas.microsoft.com/office/drawing/2014/main" id="{BB93FB0B-A5B1-7975-A73D-B18188FCEA14}"/>
                </a:ext>
              </a:extLst>
            </p:cNvPr>
            <p:cNvSpPr/>
            <p:nvPr/>
          </p:nvSpPr>
          <p:spPr>
            <a:xfrm>
              <a:off x="722794" y="6175168"/>
              <a:ext cx="375392" cy="375142"/>
            </a:xfrm>
            <a:custGeom>
              <a:avLst/>
              <a:gdLst>
                <a:gd name="connsiteX0" fmla="*/ 351559 w 375392"/>
                <a:gd name="connsiteY0" fmla="*/ 235958 h 375142"/>
                <a:gd name="connsiteX1" fmla="*/ 351559 w 375392"/>
                <a:gd name="connsiteY1" fmla="*/ 351309 h 375142"/>
                <a:gd name="connsiteX2" fmla="*/ 236208 w 375392"/>
                <a:gd name="connsiteY2" fmla="*/ 351309 h 375142"/>
                <a:gd name="connsiteX3" fmla="*/ 0 w 375392"/>
                <a:gd name="connsiteY3" fmla="*/ 0 h 375142"/>
                <a:gd name="connsiteX4" fmla="*/ 351559 w 375392"/>
                <a:gd name="connsiteY4" fmla="*/ 235958 h 37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392" h="375142">
                  <a:moveTo>
                    <a:pt x="351559" y="235958"/>
                  </a:moveTo>
                  <a:cubicBezTo>
                    <a:pt x="383337" y="267736"/>
                    <a:pt x="383337" y="319531"/>
                    <a:pt x="351559" y="351309"/>
                  </a:cubicBezTo>
                  <a:cubicBezTo>
                    <a:pt x="319781" y="383087"/>
                    <a:pt x="267986" y="383087"/>
                    <a:pt x="236208" y="351309"/>
                  </a:cubicBezTo>
                  <a:cubicBezTo>
                    <a:pt x="204430" y="319531"/>
                    <a:pt x="0" y="0"/>
                    <a:pt x="0" y="0"/>
                  </a:cubicBezTo>
                  <a:cubicBezTo>
                    <a:pt x="0" y="0"/>
                    <a:pt x="319781" y="204180"/>
                    <a:pt x="351559" y="235958"/>
                  </a:cubicBezTo>
                  <a:close/>
                </a:path>
              </a:pathLst>
            </a:custGeom>
            <a:solidFill>
              <a:srgbClr val="F6931E"/>
            </a:solidFill>
            <a:ln w="249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28" name="Freeform: Shape 202">
              <a:extLst>
                <a:ext uri="{FF2B5EF4-FFF2-40B4-BE49-F238E27FC236}">
                  <a16:creationId xmlns:a16="http://schemas.microsoft.com/office/drawing/2014/main" id="{F4A91DDB-169C-3839-0633-57823DD0EC01}"/>
                </a:ext>
              </a:extLst>
            </p:cNvPr>
            <p:cNvSpPr/>
            <p:nvPr/>
          </p:nvSpPr>
          <p:spPr>
            <a:xfrm>
              <a:off x="665493" y="4748162"/>
              <a:ext cx="490494" cy="490494"/>
            </a:xfrm>
            <a:custGeom>
              <a:avLst/>
              <a:gdLst>
                <a:gd name="connsiteX0" fmla="*/ 473417 w 490494"/>
                <a:gd name="connsiteY0" fmla="*/ 391345 h 490494"/>
                <a:gd name="connsiteX1" fmla="*/ 473417 w 490494"/>
                <a:gd name="connsiteY1" fmla="*/ 473417 h 490494"/>
                <a:gd name="connsiteX2" fmla="*/ 391344 w 490494"/>
                <a:gd name="connsiteY2" fmla="*/ 473417 h 490494"/>
                <a:gd name="connsiteX3" fmla="*/ 0 w 490494"/>
                <a:gd name="connsiteY3" fmla="*/ 0 h 490494"/>
                <a:gd name="connsiteX4" fmla="*/ 473417 w 490494"/>
                <a:gd name="connsiteY4" fmla="*/ 391345 h 49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494" h="490494">
                  <a:moveTo>
                    <a:pt x="473417" y="391345"/>
                  </a:moveTo>
                  <a:cubicBezTo>
                    <a:pt x="496187" y="414115"/>
                    <a:pt x="496187" y="450647"/>
                    <a:pt x="473417" y="473417"/>
                  </a:cubicBezTo>
                  <a:cubicBezTo>
                    <a:pt x="450647" y="496187"/>
                    <a:pt x="414115" y="496187"/>
                    <a:pt x="391344" y="473417"/>
                  </a:cubicBezTo>
                  <a:cubicBezTo>
                    <a:pt x="368574" y="450647"/>
                    <a:pt x="0" y="0"/>
                    <a:pt x="0" y="0"/>
                  </a:cubicBezTo>
                  <a:cubicBezTo>
                    <a:pt x="0" y="0"/>
                    <a:pt x="450647" y="368825"/>
                    <a:pt x="473417" y="391345"/>
                  </a:cubicBezTo>
                  <a:close/>
                </a:path>
              </a:pathLst>
            </a:custGeom>
            <a:solidFill>
              <a:srgbClr val="FFEDCF"/>
            </a:solidFill>
            <a:ln w="249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29" name="Graphic 47">
              <a:extLst>
                <a:ext uri="{FF2B5EF4-FFF2-40B4-BE49-F238E27FC236}">
                  <a16:creationId xmlns:a16="http://schemas.microsoft.com/office/drawing/2014/main" id="{53EF9055-B64C-10FE-581B-D6C24142B709}"/>
                </a:ext>
              </a:extLst>
            </p:cNvPr>
            <p:cNvGrpSpPr/>
            <p:nvPr/>
          </p:nvGrpSpPr>
          <p:grpSpPr>
            <a:xfrm>
              <a:off x="569159" y="5204563"/>
              <a:ext cx="1040141" cy="1040141"/>
              <a:chOff x="569159" y="5204563"/>
              <a:chExt cx="1040141" cy="1040141"/>
            </a:xfrm>
          </p:grpSpPr>
          <p:sp>
            <p:nvSpPr>
              <p:cNvPr id="30" name="Freeform: Shape 204">
                <a:extLst>
                  <a:ext uri="{FF2B5EF4-FFF2-40B4-BE49-F238E27FC236}">
                    <a16:creationId xmlns:a16="http://schemas.microsoft.com/office/drawing/2014/main" id="{B75FE16C-D2DA-E6E1-19D0-CB4F5F1C0A3E}"/>
                  </a:ext>
                </a:extLst>
              </p:cNvPr>
              <p:cNvSpPr/>
              <p:nvPr/>
            </p:nvSpPr>
            <p:spPr>
              <a:xfrm>
                <a:off x="569159" y="5204563"/>
                <a:ext cx="1040141" cy="1040141"/>
              </a:xfrm>
              <a:custGeom>
                <a:avLst/>
                <a:gdLst>
                  <a:gd name="connsiteX0" fmla="*/ 865011 w 1040141"/>
                  <a:gd name="connsiteY0" fmla="*/ 449145 h 1040141"/>
                  <a:gd name="connsiteX1" fmla="*/ 874770 w 1040141"/>
                  <a:gd name="connsiteY1" fmla="*/ 628553 h 1040141"/>
                  <a:gd name="connsiteX2" fmla="*/ 829230 w 1040141"/>
                  <a:gd name="connsiteY2" fmla="*/ 593773 h 1040141"/>
                  <a:gd name="connsiteX3" fmla="*/ 781188 w 1040141"/>
                  <a:gd name="connsiteY3" fmla="*/ 522460 h 1040141"/>
                  <a:gd name="connsiteX4" fmla="*/ 660331 w 1040141"/>
                  <a:gd name="connsiteY4" fmla="*/ 345054 h 1040141"/>
                  <a:gd name="connsiteX5" fmla="*/ 688606 w 1040141"/>
                  <a:gd name="connsiteY5" fmla="*/ 489181 h 1040141"/>
                  <a:gd name="connsiteX6" fmla="*/ 0 w 1040141"/>
                  <a:gd name="connsiteY6" fmla="*/ 0 h 1040141"/>
                  <a:gd name="connsiteX7" fmla="*/ 478922 w 1040141"/>
                  <a:gd name="connsiteY7" fmla="*/ 674594 h 1040141"/>
                  <a:gd name="connsiteX8" fmla="*/ 329290 w 1040141"/>
                  <a:gd name="connsiteY8" fmla="*/ 645318 h 1040141"/>
                  <a:gd name="connsiteX9" fmla="*/ 520208 w 1040141"/>
                  <a:gd name="connsiteY9" fmla="*/ 775683 h 1040141"/>
                  <a:gd name="connsiteX10" fmla="*/ 589018 w 1040141"/>
                  <a:gd name="connsiteY10" fmla="*/ 823225 h 1040141"/>
                  <a:gd name="connsiteX11" fmla="*/ 628553 w 1040141"/>
                  <a:gd name="connsiteY11" fmla="*/ 874770 h 1040141"/>
                  <a:gd name="connsiteX12" fmla="*/ 449145 w 1040141"/>
                  <a:gd name="connsiteY12" fmla="*/ 865012 h 1040141"/>
                  <a:gd name="connsiteX13" fmla="*/ 903295 w 1040141"/>
                  <a:gd name="connsiteY13" fmla="*/ 1015394 h 1040141"/>
                  <a:gd name="connsiteX14" fmla="*/ 903045 w 1040141"/>
                  <a:gd name="connsiteY14" fmla="*/ 1015394 h 1040141"/>
                  <a:gd name="connsiteX15" fmla="*/ 971855 w 1040141"/>
                  <a:gd name="connsiteY15" fmla="*/ 971856 h 1040141"/>
                  <a:gd name="connsiteX16" fmla="*/ 1015394 w 1040141"/>
                  <a:gd name="connsiteY16" fmla="*/ 903045 h 1040141"/>
                  <a:gd name="connsiteX17" fmla="*/ 1015394 w 1040141"/>
                  <a:gd name="connsiteY17" fmla="*/ 903295 h 1040141"/>
                  <a:gd name="connsiteX18" fmla="*/ 865011 w 1040141"/>
                  <a:gd name="connsiteY18" fmla="*/ 449145 h 10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40141" h="1040141">
                    <a:moveTo>
                      <a:pt x="865011" y="449145"/>
                    </a:moveTo>
                    <a:cubicBezTo>
                      <a:pt x="905797" y="544229"/>
                      <a:pt x="874770" y="628553"/>
                      <a:pt x="874770" y="628553"/>
                    </a:cubicBezTo>
                    <a:cubicBezTo>
                      <a:pt x="860507" y="617544"/>
                      <a:pt x="845244" y="605783"/>
                      <a:pt x="829230" y="593773"/>
                    </a:cubicBezTo>
                    <a:cubicBezTo>
                      <a:pt x="805709" y="576007"/>
                      <a:pt x="788694" y="550985"/>
                      <a:pt x="781188" y="522460"/>
                    </a:cubicBezTo>
                    <a:cubicBezTo>
                      <a:pt x="755915" y="426375"/>
                      <a:pt x="660331" y="345054"/>
                      <a:pt x="660331" y="345054"/>
                    </a:cubicBezTo>
                    <a:lnTo>
                      <a:pt x="688606" y="489181"/>
                    </a:lnTo>
                    <a:cubicBezTo>
                      <a:pt x="395848" y="274742"/>
                      <a:pt x="0" y="0"/>
                      <a:pt x="0" y="0"/>
                    </a:cubicBezTo>
                    <a:cubicBezTo>
                      <a:pt x="0" y="0"/>
                      <a:pt x="266234" y="383838"/>
                      <a:pt x="478922" y="674594"/>
                    </a:cubicBezTo>
                    <a:lnTo>
                      <a:pt x="329290" y="645318"/>
                    </a:lnTo>
                    <a:cubicBezTo>
                      <a:pt x="329290" y="645318"/>
                      <a:pt x="416617" y="748409"/>
                      <a:pt x="520208" y="775683"/>
                    </a:cubicBezTo>
                    <a:cubicBezTo>
                      <a:pt x="547732" y="782939"/>
                      <a:pt x="571753" y="800455"/>
                      <a:pt x="589018" y="823225"/>
                    </a:cubicBezTo>
                    <a:cubicBezTo>
                      <a:pt x="602781" y="841491"/>
                      <a:pt x="616042" y="858756"/>
                      <a:pt x="628553" y="874770"/>
                    </a:cubicBezTo>
                    <a:cubicBezTo>
                      <a:pt x="628553" y="874770"/>
                      <a:pt x="544229" y="905547"/>
                      <a:pt x="449145" y="865012"/>
                    </a:cubicBezTo>
                    <a:cubicBezTo>
                      <a:pt x="449145" y="865012"/>
                      <a:pt x="702869" y="1118735"/>
                      <a:pt x="903295" y="1015394"/>
                    </a:cubicBezTo>
                    <a:cubicBezTo>
                      <a:pt x="903295" y="1015394"/>
                      <a:pt x="903045" y="1015394"/>
                      <a:pt x="903045" y="1015394"/>
                    </a:cubicBezTo>
                    <a:cubicBezTo>
                      <a:pt x="928067" y="1006386"/>
                      <a:pt x="951588" y="992123"/>
                      <a:pt x="971855" y="971856"/>
                    </a:cubicBezTo>
                    <a:cubicBezTo>
                      <a:pt x="991873" y="951838"/>
                      <a:pt x="1006386" y="928067"/>
                      <a:pt x="1015394" y="903045"/>
                    </a:cubicBezTo>
                    <a:cubicBezTo>
                      <a:pt x="1015394" y="903045"/>
                      <a:pt x="1015394" y="903295"/>
                      <a:pt x="1015394" y="903295"/>
                    </a:cubicBezTo>
                    <a:cubicBezTo>
                      <a:pt x="1118735" y="702619"/>
                      <a:pt x="865011" y="449145"/>
                      <a:pt x="865011" y="449145"/>
                    </a:cubicBezTo>
                    <a:close/>
                  </a:path>
                </a:pathLst>
              </a:custGeom>
              <a:solidFill>
                <a:srgbClr val="F6931E"/>
              </a:solidFill>
              <a:ln w="249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31" name="Freeform: Shape 205">
                <a:extLst>
                  <a:ext uri="{FF2B5EF4-FFF2-40B4-BE49-F238E27FC236}">
                    <a16:creationId xmlns:a16="http://schemas.microsoft.com/office/drawing/2014/main" id="{F28B8ACB-CBCC-CFDD-D459-4278FE81031D}"/>
                  </a:ext>
                </a:extLst>
              </p:cNvPr>
              <p:cNvSpPr/>
              <p:nvPr/>
            </p:nvSpPr>
            <p:spPr>
              <a:xfrm>
                <a:off x="913962" y="5549617"/>
                <a:ext cx="630179" cy="629929"/>
              </a:xfrm>
              <a:custGeom>
                <a:avLst/>
                <a:gdLst>
                  <a:gd name="connsiteX0" fmla="*/ 590019 w 630179"/>
                  <a:gd name="connsiteY0" fmla="*/ 396099 h 629929"/>
                  <a:gd name="connsiteX1" fmla="*/ 590019 w 630179"/>
                  <a:gd name="connsiteY1" fmla="*/ 589769 h 629929"/>
                  <a:gd name="connsiteX2" fmla="*/ 396349 w 630179"/>
                  <a:gd name="connsiteY2" fmla="*/ 589769 h 629929"/>
                  <a:gd name="connsiteX3" fmla="*/ 0 w 630179"/>
                  <a:gd name="connsiteY3" fmla="*/ 0 h 629929"/>
                  <a:gd name="connsiteX4" fmla="*/ 590019 w 630179"/>
                  <a:gd name="connsiteY4" fmla="*/ 396099 h 629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179" h="629929">
                    <a:moveTo>
                      <a:pt x="590019" y="396099"/>
                    </a:moveTo>
                    <a:cubicBezTo>
                      <a:pt x="643566" y="449646"/>
                      <a:pt x="643566" y="536222"/>
                      <a:pt x="590019" y="589769"/>
                    </a:cubicBezTo>
                    <a:cubicBezTo>
                      <a:pt x="536472" y="643316"/>
                      <a:pt x="449896" y="643316"/>
                      <a:pt x="396349" y="589769"/>
                    </a:cubicBezTo>
                    <a:cubicBezTo>
                      <a:pt x="342802" y="536222"/>
                      <a:pt x="0" y="0"/>
                      <a:pt x="0" y="0"/>
                    </a:cubicBezTo>
                    <a:cubicBezTo>
                      <a:pt x="0" y="0"/>
                      <a:pt x="536472" y="342802"/>
                      <a:pt x="590019" y="396099"/>
                    </a:cubicBezTo>
                    <a:close/>
                  </a:path>
                </a:pathLst>
              </a:custGeom>
              <a:solidFill>
                <a:srgbClr val="FFEDCF"/>
              </a:solidFill>
              <a:ln w="249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grpSp>
            <p:nvGrpSpPr>
              <p:cNvPr id="32" name="Graphic 47">
                <a:extLst>
                  <a:ext uri="{FF2B5EF4-FFF2-40B4-BE49-F238E27FC236}">
                    <a16:creationId xmlns:a16="http://schemas.microsoft.com/office/drawing/2014/main" id="{3FBD4D9A-2E4A-A75B-5DB9-E26E74858708}"/>
                  </a:ext>
                </a:extLst>
              </p:cNvPr>
              <p:cNvGrpSpPr/>
              <p:nvPr/>
            </p:nvGrpSpPr>
            <p:grpSpPr>
              <a:xfrm>
                <a:off x="1285539" y="5921194"/>
                <a:ext cx="227700" cy="227200"/>
                <a:chOff x="1285539" y="5921194"/>
                <a:chExt cx="227700" cy="227200"/>
              </a:xfrm>
            </p:grpSpPr>
            <p:sp>
              <p:nvSpPr>
                <p:cNvPr id="33" name="Freeform: Shape 207">
                  <a:extLst>
                    <a:ext uri="{FF2B5EF4-FFF2-40B4-BE49-F238E27FC236}">
                      <a16:creationId xmlns:a16="http://schemas.microsoft.com/office/drawing/2014/main" id="{D09099DD-0C3B-3A09-8A8C-984BB4B03559}"/>
                    </a:ext>
                  </a:extLst>
                </p:cNvPr>
                <p:cNvSpPr/>
                <p:nvPr/>
              </p:nvSpPr>
              <p:spPr>
                <a:xfrm>
                  <a:off x="1285539" y="5921194"/>
                  <a:ext cx="227199" cy="227200"/>
                </a:xfrm>
                <a:custGeom>
                  <a:avLst/>
                  <a:gdLst>
                    <a:gd name="connsiteX0" fmla="*/ 215940 w 227199"/>
                    <a:gd name="connsiteY0" fmla="*/ 94083 h 227200"/>
                    <a:gd name="connsiteX1" fmla="*/ 215940 w 227199"/>
                    <a:gd name="connsiteY1" fmla="*/ 94083 h 227200"/>
                    <a:gd name="connsiteX2" fmla="*/ 211436 w 227199"/>
                    <a:gd name="connsiteY2" fmla="*/ 88078 h 227200"/>
                    <a:gd name="connsiteX3" fmla="*/ 200677 w 227199"/>
                    <a:gd name="connsiteY3" fmla="*/ 62305 h 227200"/>
                    <a:gd name="connsiteX4" fmla="*/ 199676 w 227199"/>
                    <a:gd name="connsiteY4" fmla="*/ 55049 h 227200"/>
                    <a:gd name="connsiteX5" fmla="*/ 199676 w 227199"/>
                    <a:gd name="connsiteY5" fmla="*/ 55049 h 227200"/>
                    <a:gd name="connsiteX6" fmla="*/ 172151 w 227199"/>
                    <a:gd name="connsiteY6" fmla="*/ 27524 h 227200"/>
                    <a:gd name="connsiteX7" fmla="*/ 172151 w 227199"/>
                    <a:gd name="connsiteY7" fmla="*/ 27524 h 227200"/>
                    <a:gd name="connsiteX8" fmla="*/ 164895 w 227199"/>
                    <a:gd name="connsiteY8" fmla="*/ 26523 h 227200"/>
                    <a:gd name="connsiteX9" fmla="*/ 139122 w 227199"/>
                    <a:gd name="connsiteY9" fmla="*/ 15764 h 227200"/>
                    <a:gd name="connsiteX10" fmla="*/ 133117 w 227199"/>
                    <a:gd name="connsiteY10" fmla="*/ 11260 h 227200"/>
                    <a:gd name="connsiteX11" fmla="*/ 133117 w 227199"/>
                    <a:gd name="connsiteY11" fmla="*/ 11260 h 227200"/>
                    <a:gd name="connsiteX12" fmla="*/ 94083 w 227199"/>
                    <a:gd name="connsiteY12" fmla="*/ 11260 h 227200"/>
                    <a:gd name="connsiteX13" fmla="*/ 94083 w 227199"/>
                    <a:gd name="connsiteY13" fmla="*/ 11260 h 227200"/>
                    <a:gd name="connsiteX14" fmla="*/ 88078 w 227199"/>
                    <a:gd name="connsiteY14" fmla="*/ 15764 h 227200"/>
                    <a:gd name="connsiteX15" fmla="*/ 62305 w 227199"/>
                    <a:gd name="connsiteY15" fmla="*/ 26523 h 227200"/>
                    <a:gd name="connsiteX16" fmla="*/ 55048 w 227199"/>
                    <a:gd name="connsiteY16" fmla="*/ 27524 h 227200"/>
                    <a:gd name="connsiteX17" fmla="*/ 55048 w 227199"/>
                    <a:gd name="connsiteY17" fmla="*/ 27524 h 227200"/>
                    <a:gd name="connsiteX18" fmla="*/ 27524 w 227199"/>
                    <a:gd name="connsiteY18" fmla="*/ 55049 h 227200"/>
                    <a:gd name="connsiteX19" fmla="*/ 27524 w 227199"/>
                    <a:gd name="connsiteY19" fmla="*/ 55049 h 227200"/>
                    <a:gd name="connsiteX20" fmla="*/ 26523 w 227199"/>
                    <a:gd name="connsiteY20" fmla="*/ 62305 h 227200"/>
                    <a:gd name="connsiteX21" fmla="*/ 15764 w 227199"/>
                    <a:gd name="connsiteY21" fmla="*/ 88078 h 227200"/>
                    <a:gd name="connsiteX22" fmla="*/ 11260 w 227199"/>
                    <a:gd name="connsiteY22" fmla="*/ 94083 h 227200"/>
                    <a:gd name="connsiteX23" fmla="*/ 11260 w 227199"/>
                    <a:gd name="connsiteY23" fmla="*/ 94083 h 227200"/>
                    <a:gd name="connsiteX24" fmla="*/ 11260 w 227199"/>
                    <a:gd name="connsiteY24" fmla="*/ 133117 h 227200"/>
                    <a:gd name="connsiteX25" fmla="*/ 11260 w 227199"/>
                    <a:gd name="connsiteY25" fmla="*/ 133117 h 227200"/>
                    <a:gd name="connsiteX26" fmla="*/ 15764 w 227199"/>
                    <a:gd name="connsiteY26" fmla="*/ 139122 h 227200"/>
                    <a:gd name="connsiteX27" fmla="*/ 26523 w 227199"/>
                    <a:gd name="connsiteY27" fmla="*/ 164895 h 227200"/>
                    <a:gd name="connsiteX28" fmla="*/ 27524 w 227199"/>
                    <a:gd name="connsiteY28" fmla="*/ 172152 h 227200"/>
                    <a:gd name="connsiteX29" fmla="*/ 27524 w 227199"/>
                    <a:gd name="connsiteY29" fmla="*/ 172152 h 227200"/>
                    <a:gd name="connsiteX30" fmla="*/ 55048 w 227199"/>
                    <a:gd name="connsiteY30" fmla="*/ 199676 h 227200"/>
                    <a:gd name="connsiteX31" fmla="*/ 55048 w 227199"/>
                    <a:gd name="connsiteY31" fmla="*/ 199676 h 227200"/>
                    <a:gd name="connsiteX32" fmla="*/ 62305 w 227199"/>
                    <a:gd name="connsiteY32" fmla="*/ 200677 h 227200"/>
                    <a:gd name="connsiteX33" fmla="*/ 88078 w 227199"/>
                    <a:gd name="connsiteY33" fmla="*/ 211436 h 227200"/>
                    <a:gd name="connsiteX34" fmla="*/ 94083 w 227199"/>
                    <a:gd name="connsiteY34" fmla="*/ 215940 h 227200"/>
                    <a:gd name="connsiteX35" fmla="*/ 94083 w 227199"/>
                    <a:gd name="connsiteY35" fmla="*/ 215940 h 227200"/>
                    <a:gd name="connsiteX36" fmla="*/ 133117 w 227199"/>
                    <a:gd name="connsiteY36" fmla="*/ 215940 h 227200"/>
                    <a:gd name="connsiteX37" fmla="*/ 133117 w 227199"/>
                    <a:gd name="connsiteY37" fmla="*/ 215940 h 227200"/>
                    <a:gd name="connsiteX38" fmla="*/ 139122 w 227199"/>
                    <a:gd name="connsiteY38" fmla="*/ 211436 h 227200"/>
                    <a:gd name="connsiteX39" fmla="*/ 164895 w 227199"/>
                    <a:gd name="connsiteY39" fmla="*/ 200677 h 227200"/>
                    <a:gd name="connsiteX40" fmla="*/ 172151 w 227199"/>
                    <a:gd name="connsiteY40" fmla="*/ 199676 h 227200"/>
                    <a:gd name="connsiteX41" fmla="*/ 172151 w 227199"/>
                    <a:gd name="connsiteY41" fmla="*/ 199676 h 227200"/>
                    <a:gd name="connsiteX42" fmla="*/ 199676 w 227199"/>
                    <a:gd name="connsiteY42" fmla="*/ 172152 h 227200"/>
                    <a:gd name="connsiteX43" fmla="*/ 199676 w 227199"/>
                    <a:gd name="connsiteY43" fmla="*/ 172152 h 227200"/>
                    <a:gd name="connsiteX44" fmla="*/ 200677 w 227199"/>
                    <a:gd name="connsiteY44" fmla="*/ 164895 h 227200"/>
                    <a:gd name="connsiteX45" fmla="*/ 211436 w 227199"/>
                    <a:gd name="connsiteY45" fmla="*/ 139122 h 227200"/>
                    <a:gd name="connsiteX46" fmla="*/ 215940 w 227199"/>
                    <a:gd name="connsiteY46" fmla="*/ 133117 h 227200"/>
                    <a:gd name="connsiteX47" fmla="*/ 215940 w 227199"/>
                    <a:gd name="connsiteY47" fmla="*/ 133117 h 227200"/>
                    <a:gd name="connsiteX48" fmla="*/ 215940 w 227199"/>
                    <a:gd name="connsiteY48" fmla="*/ 94083 h 22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227199" h="227200">
                      <a:moveTo>
                        <a:pt x="215940" y="94083"/>
                      </a:moveTo>
                      <a:lnTo>
                        <a:pt x="215940" y="94083"/>
                      </a:lnTo>
                      <a:cubicBezTo>
                        <a:pt x="213688" y="92832"/>
                        <a:pt x="212187" y="90580"/>
                        <a:pt x="211436" y="88078"/>
                      </a:cubicBezTo>
                      <a:cubicBezTo>
                        <a:pt x="209184" y="79070"/>
                        <a:pt x="205681" y="70312"/>
                        <a:pt x="200677" y="62305"/>
                      </a:cubicBezTo>
                      <a:cubicBezTo>
                        <a:pt x="199426" y="60053"/>
                        <a:pt x="198925" y="57551"/>
                        <a:pt x="199676" y="55049"/>
                      </a:cubicBezTo>
                      <a:lnTo>
                        <a:pt x="199676" y="55049"/>
                      </a:lnTo>
                      <a:cubicBezTo>
                        <a:pt x="204180" y="38284"/>
                        <a:pt x="188916" y="23020"/>
                        <a:pt x="172151" y="27524"/>
                      </a:cubicBezTo>
                      <a:lnTo>
                        <a:pt x="172151" y="27524"/>
                      </a:lnTo>
                      <a:cubicBezTo>
                        <a:pt x="169649" y="28275"/>
                        <a:pt x="167147" y="27774"/>
                        <a:pt x="164895" y="26523"/>
                      </a:cubicBezTo>
                      <a:cubicBezTo>
                        <a:pt x="156638" y="21769"/>
                        <a:pt x="148130" y="18266"/>
                        <a:pt x="139122" y="15764"/>
                      </a:cubicBezTo>
                      <a:cubicBezTo>
                        <a:pt x="136620" y="15013"/>
                        <a:pt x="134368" y="13512"/>
                        <a:pt x="133117" y="11260"/>
                      </a:cubicBezTo>
                      <a:lnTo>
                        <a:pt x="133117" y="11260"/>
                      </a:lnTo>
                      <a:cubicBezTo>
                        <a:pt x="124359" y="-3753"/>
                        <a:pt x="102841" y="-3753"/>
                        <a:pt x="94083" y="11260"/>
                      </a:cubicBezTo>
                      <a:lnTo>
                        <a:pt x="94083" y="11260"/>
                      </a:lnTo>
                      <a:cubicBezTo>
                        <a:pt x="92832" y="13512"/>
                        <a:pt x="90580" y="15013"/>
                        <a:pt x="88078" y="15764"/>
                      </a:cubicBezTo>
                      <a:cubicBezTo>
                        <a:pt x="79070" y="18016"/>
                        <a:pt x="70312" y="21519"/>
                        <a:pt x="62305" y="26523"/>
                      </a:cubicBezTo>
                      <a:cubicBezTo>
                        <a:pt x="60053" y="27774"/>
                        <a:pt x="57551" y="28275"/>
                        <a:pt x="55048" y="27524"/>
                      </a:cubicBezTo>
                      <a:lnTo>
                        <a:pt x="55048" y="27524"/>
                      </a:lnTo>
                      <a:cubicBezTo>
                        <a:pt x="38284" y="23020"/>
                        <a:pt x="23020" y="38284"/>
                        <a:pt x="27524" y="55049"/>
                      </a:cubicBezTo>
                      <a:lnTo>
                        <a:pt x="27524" y="55049"/>
                      </a:lnTo>
                      <a:cubicBezTo>
                        <a:pt x="28275" y="57551"/>
                        <a:pt x="27774" y="60053"/>
                        <a:pt x="26523" y="62305"/>
                      </a:cubicBezTo>
                      <a:cubicBezTo>
                        <a:pt x="21769" y="70562"/>
                        <a:pt x="18266" y="79070"/>
                        <a:pt x="15764" y="88078"/>
                      </a:cubicBezTo>
                      <a:cubicBezTo>
                        <a:pt x="15013" y="90580"/>
                        <a:pt x="13512" y="92832"/>
                        <a:pt x="11260" y="94083"/>
                      </a:cubicBezTo>
                      <a:lnTo>
                        <a:pt x="11260" y="94083"/>
                      </a:lnTo>
                      <a:cubicBezTo>
                        <a:pt x="-3753" y="102841"/>
                        <a:pt x="-3753" y="124359"/>
                        <a:pt x="11260" y="133117"/>
                      </a:cubicBezTo>
                      <a:lnTo>
                        <a:pt x="11260" y="133117"/>
                      </a:lnTo>
                      <a:cubicBezTo>
                        <a:pt x="13512" y="134368"/>
                        <a:pt x="15013" y="136620"/>
                        <a:pt x="15764" y="139122"/>
                      </a:cubicBezTo>
                      <a:cubicBezTo>
                        <a:pt x="18016" y="148130"/>
                        <a:pt x="21519" y="156888"/>
                        <a:pt x="26523" y="164895"/>
                      </a:cubicBezTo>
                      <a:cubicBezTo>
                        <a:pt x="27774" y="167147"/>
                        <a:pt x="28275" y="169649"/>
                        <a:pt x="27524" y="172152"/>
                      </a:cubicBezTo>
                      <a:lnTo>
                        <a:pt x="27524" y="172152"/>
                      </a:lnTo>
                      <a:cubicBezTo>
                        <a:pt x="23020" y="188916"/>
                        <a:pt x="38284" y="204180"/>
                        <a:pt x="55048" y="199676"/>
                      </a:cubicBezTo>
                      <a:lnTo>
                        <a:pt x="55048" y="199676"/>
                      </a:lnTo>
                      <a:cubicBezTo>
                        <a:pt x="57551" y="198925"/>
                        <a:pt x="60053" y="199426"/>
                        <a:pt x="62305" y="200677"/>
                      </a:cubicBezTo>
                      <a:cubicBezTo>
                        <a:pt x="70562" y="205431"/>
                        <a:pt x="79070" y="208934"/>
                        <a:pt x="88078" y="211436"/>
                      </a:cubicBezTo>
                      <a:cubicBezTo>
                        <a:pt x="90580" y="212187"/>
                        <a:pt x="92832" y="213688"/>
                        <a:pt x="94083" y="215940"/>
                      </a:cubicBezTo>
                      <a:lnTo>
                        <a:pt x="94083" y="215940"/>
                      </a:lnTo>
                      <a:cubicBezTo>
                        <a:pt x="102841" y="230953"/>
                        <a:pt x="124359" y="230953"/>
                        <a:pt x="133117" y="215940"/>
                      </a:cubicBezTo>
                      <a:lnTo>
                        <a:pt x="133117" y="215940"/>
                      </a:lnTo>
                      <a:cubicBezTo>
                        <a:pt x="134368" y="213688"/>
                        <a:pt x="136620" y="212187"/>
                        <a:pt x="139122" y="211436"/>
                      </a:cubicBezTo>
                      <a:cubicBezTo>
                        <a:pt x="148130" y="209184"/>
                        <a:pt x="156888" y="205681"/>
                        <a:pt x="164895" y="200677"/>
                      </a:cubicBezTo>
                      <a:cubicBezTo>
                        <a:pt x="167147" y="199426"/>
                        <a:pt x="169649" y="198925"/>
                        <a:pt x="172151" y="199676"/>
                      </a:cubicBezTo>
                      <a:lnTo>
                        <a:pt x="172151" y="199676"/>
                      </a:lnTo>
                      <a:cubicBezTo>
                        <a:pt x="188916" y="204180"/>
                        <a:pt x="204180" y="188916"/>
                        <a:pt x="199676" y="172152"/>
                      </a:cubicBezTo>
                      <a:lnTo>
                        <a:pt x="199676" y="172152"/>
                      </a:lnTo>
                      <a:cubicBezTo>
                        <a:pt x="198925" y="169649"/>
                        <a:pt x="199426" y="167147"/>
                        <a:pt x="200677" y="164895"/>
                      </a:cubicBezTo>
                      <a:cubicBezTo>
                        <a:pt x="205431" y="156638"/>
                        <a:pt x="208934" y="148130"/>
                        <a:pt x="211436" y="139122"/>
                      </a:cubicBezTo>
                      <a:cubicBezTo>
                        <a:pt x="212187" y="136620"/>
                        <a:pt x="213688" y="134368"/>
                        <a:pt x="215940" y="133117"/>
                      </a:cubicBezTo>
                      <a:lnTo>
                        <a:pt x="215940" y="133117"/>
                      </a:lnTo>
                      <a:cubicBezTo>
                        <a:pt x="230953" y="124359"/>
                        <a:pt x="230953" y="102841"/>
                        <a:pt x="215940" y="94083"/>
                      </a:cubicBezTo>
                      <a:close/>
                    </a:path>
                  </a:pathLst>
                </a:custGeom>
                <a:solidFill>
                  <a:srgbClr val="8A5E3C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34" name="Freeform: Shape 208">
                  <a:extLst>
                    <a:ext uri="{FF2B5EF4-FFF2-40B4-BE49-F238E27FC236}">
                      <a16:creationId xmlns:a16="http://schemas.microsoft.com/office/drawing/2014/main" id="{934CCE0D-AC33-95C2-5A6B-AC14F1A48031}"/>
                    </a:ext>
                  </a:extLst>
                </p:cNvPr>
                <p:cNvSpPr/>
                <p:nvPr/>
              </p:nvSpPr>
              <p:spPr>
                <a:xfrm>
                  <a:off x="1318631" y="5976806"/>
                  <a:ext cx="47416" cy="47416"/>
                </a:xfrm>
                <a:custGeom>
                  <a:avLst/>
                  <a:gdLst>
                    <a:gd name="connsiteX0" fmla="*/ 40473 w 47416"/>
                    <a:gd name="connsiteY0" fmla="*/ 6944 h 47416"/>
                    <a:gd name="connsiteX1" fmla="*/ 40473 w 47416"/>
                    <a:gd name="connsiteY1" fmla="*/ 40473 h 47416"/>
                    <a:gd name="connsiteX2" fmla="*/ 6944 w 47416"/>
                    <a:gd name="connsiteY2" fmla="*/ 40473 h 47416"/>
                    <a:gd name="connsiteX3" fmla="*/ 6944 w 47416"/>
                    <a:gd name="connsiteY3" fmla="*/ 6944 h 47416"/>
                    <a:gd name="connsiteX4" fmla="*/ 40473 w 47416"/>
                    <a:gd name="connsiteY4" fmla="*/ 6944 h 47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16" h="47416">
                      <a:moveTo>
                        <a:pt x="40473" y="6944"/>
                      </a:moveTo>
                      <a:cubicBezTo>
                        <a:pt x="49731" y="16202"/>
                        <a:pt x="49731" y="31215"/>
                        <a:pt x="40473" y="40473"/>
                      </a:cubicBezTo>
                      <a:cubicBezTo>
                        <a:pt x="31215" y="49731"/>
                        <a:pt x="16202" y="49731"/>
                        <a:pt x="6944" y="40473"/>
                      </a:cubicBezTo>
                      <a:cubicBezTo>
                        <a:pt x="-2315" y="31215"/>
                        <a:pt x="-2315" y="16202"/>
                        <a:pt x="6944" y="6944"/>
                      </a:cubicBezTo>
                      <a:cubicBezTo>
                        <a:pt x="16202" y="-2315"/>
                        <a:pt x="31215" y="-2315"/>
                        <a:pt x="40473" y="694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35" name="Freeform: Shape 209">
                  <a:extLst>
                    <a:ext uri="{FF2B5EF4-FFF2-40B4-BE49-F238E27FC236}">
                      <a16:creationId xmlns:a16="http://schemas.microsoft.com/office/drawing/2014/main" id="{7D272B74-5E64-5FE4-D4BA-A59C777F50B7}"/>
                    </a:ext>
                  </a:extLst>
                </p:cNvPr>
                <p:cNvSpPr/>
                <p:nvPr/>
              </p:nvSpPr>
              <p:spPr>
                <a:xfrm>
                  <a:off x="1442740" y="6012087"/>
                  <a:ext cx="47416" cy="47416"/>
                </a:xfrm>
                <a:custGeom>
                  <a:avLst/>
                  <a:gdLst>
                    <a:gd name="connsiteX0" fmla="*/ 40473 w 47416"/>
                    <a:gd name="connsiteY0" fmla="*/ 6944 h 47416"/>
                    <a:gd name="connsiteX1" fmla="*/ 40473 w 47416"/>
                    <a:gd name="connsiteY1" fmla="*/ 40473 h 47416"/>
                    <a:gd name="connsiteX2" fmla="*/ 6944 w 47416"/>
                    <a:gd name="connsiteY2" fmla="*/ 40473 h 47416"/>
                    <a:gd name="connsiteX3" fmla="*/ 6944 w 47416"/>
                    <a:gd name="connsiteY3" fmla="*/ 6944 h 47416"/>
                    <a:gd name="connsiteX4" fmla="*/ 40473 w 47416"/>
                    <a:gd name="connsiteY4" fmla="*/ 6944 h 47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16" h="47416">
                      <a:moveTo>
                        <a:pt x="40473" y="6944"/>
                      </a:moveTo>
                      <a:cubicBezTo>
                        <a:pt x="49731" y="16202"/>
                        <a:pt x="49731" y="31215"/>
                        <a:pt x="40473" y="40473"/>
                      </a:cubicBezTo>
                      <a:cubicBezTo>
                        <a:pt x="31215" y="49731"/>
                        <a:pt x="16202" y="49731"/>
                        <a:pt x="6944" y="40473"/>
                      </a:cubicBezTo>
                      <a:cubicBezTo>
                        <a:pt x="-2315" y="31215"/>
                        <a:pt x="-2315" y="16202"/>
                        <a:pt x="6944" y="6944"/>
                      </a:cubicBezTo>
                      <a:cubicBezTo>
                        <a:pt x="16202" y="-2315"/>
                        <a:pt x="31215" y="-2315"/>
                        <a:pt x="40473" y="694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36" name="Freeform: Shape 210">
                  <a:extLst>
                    <a:ext uri="{FF2B5EF4-FFF2-40B4-BE49-F238E27FC236}">
                      <a16:creationId xmlns:a16="http://schemas.microsoft.com/office/drawing/2014/main" id="{413E7BAD-2E99-AE28-4DE0-6222E8986776}"/>
                    </a:ext>
                  </a:extLst>
                </p:cNvPr>
                <p:cNvSpPr/>
                <p:nvPr/>
              </p:nvSpPr>
              <p:spPr>
                <a:xfrm>
                  <a:off x="1386378" y="6014777"/>
                  <a:ext cx="25522" cy="25522"/>
                </a:xfrm>
                <a:custGeom>
                  <a:avLst/>
                  <a:gdLst>
                    <a:gd name="connsiteX0" fmla="*/ 21769 w 25522"/>
                    <a:gd name="connsiteY0" fmla="*/ 3753 h 25522"/>
                    <a:gd name="connsiteX1" fmla="*/ 21769 w 25522"/>
                    <a:gd name="connsiteY1" fmla="*/ 21769 h 25522"/>
                    <a:gd name="connsiteX2" fmla="*/ 3753 w 25522"/>
                    <a:gd name="connsiteY2" fmla="*/ 21769 h 25522"/>
                    <a:gd name="connsiteX3" fmla="*/ 3753 w 25522"/>
                    <a:gd name="connsiteY3" fmla="*/ 3753 h 25522"/>
                    <a:gd name="connsiteX4" fmla="*/ 21769 w 25522"/>
                    <a:gd name="connsiteY4" fmla="*/ 3753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522">
                      <a:moveTo>
                        <a:pt x="21769" y="3753"/>
                      </a:moveTo>
                      <a:cubicBezTo>
                        <a:pt x="26774" y="8758"/>
                        <a:pt x="26774" y="16765"/>
                        <a:pt x="21769" y="21769"/>
                      </a:cubicBezTo>
                      <a:cubicBezTo>
                        <a:pt x="16765" y="26774"/>
                        <a:pt x="8758" y="26774"/>
                        <a:pt x="3753" y="21769"/>
                      </a:cubicBezTo>
                      <a:cubicBezTo>
                        <a:pt x="-1251" y="16765"/>
                        <a:pt x="-1251" y="8758"/>
                        <a:pt x="3753" y="3753"/>
                      </a:cubicBezTo>
                      <a:cubicBezTo>
                        <a:pt x="8758" y="-1251"/>
                        <a:pt x="16765" y="-1251"/>
                        <a:pt x="21769" y="3753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37" name="Freeform: Shape 211">
                  <a:extLst>
                    <a:ext uri="{FF2B5EF4-FFF2-40B4-BE49-F238E27FC236}">
                      <a16:creationId xmlns:a16="http://schemas.microsoft.com/office/drawing/2014/main" id="{BBAB7913-F87B-E58D-ED5A-C94084520CD2}"/>
                    </a:ext>
                  </a:extLst>
                </p:cNvPr>
                <p:cNvSpPr/>
                <p:nvPr/>
              </p:nvSpPr>
              <p:spPr>
                <a:xfrm>
                  <a:off x="1337835" y="6070576"/>
                  <a:ext cx="25522" cy="25522"/>
                </a:xfrm>
                <a:custGeom>
                  <a:avLst/>
                  <a:gdLst>
                    <a:gd name="connsiteX0" fmla="*/ 25522 w 25522"/>
                    <a:gd name="connsiteY0" fmla="*/ 12761 h 25522"/>
                    <a:gd name="connsiteX1" fmla="*/ 12761 w 25522"/>
                    <a:gd name="connsiteY1" fmla="*/ 25522 h 25522"/>
                    <a:gd name="connsiteX2" fmla="*/ 0 w 25522"/>
                    <a:gd name="connsiteY2" fmla="*/ 12761 h 25522"/>
                    <a:gd name="connsiteX3" fmla="*/ 12761 w 25522"/>
                    <a:gd name="connsiteY3" fmla="*/ 0 h 25522"/>
                    <a:gd name="connsiteX4" fmla="*/ 25522 w 25522"/>
                    <a:gd name="connsiteY4" fmla="*/ 12761 h 2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522">
                      <a:moveTo>
                        <a:pt x="25522" y="12761"/>
                      </a:moveTo>
                      <a:cubicBezTo>
                        <a:pt x="25522" y="19809"/>
                        <a:pt x="19809" y="25522"/>
                        <a:pt x="12761" y="25522"/>
                      </a:cubicBezTo>
                      <a:cubicBezTo>
                        <a:pt x="5713" y="25522"/>
                        <a:pt x="0" y="19809"/>
                        <a:pt x="0" y="12761"/>
                      </a:cubicBezTo>
                      <a:cubicBezTo>
                        <a:pt x="0" y="5713"/>
                        <a:pt x="5713" y="0"/>
                        <a:pt x="12761" y="0"/>
                      </a:cubicBezTo>
                      <a:cubicBezTo>
                        <a:pt x="19809" y="0"/>
                        <a:pt x="25522" y="5713"/>
                        <a:pt x="25522" y="12761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38" name="Freeform: Shape 212">
                  <a:extLst>
                    <a:ext uri="{FF2B5EF4-FFF2-40B4-BE49-F238E27FC236}">
                      <a16:creationId xmlns:a16="http://schemas.microsoft.com/office/drawing/2014/main" id="{14F90CDF-89A9-A0E8-813F-734E233AB072}"/>
                    </a:ext>
                  </a:extLst>
                </p:cNvPr>
                <p:cNvSpPr/>
                <p:nvPr/>
              </p:nvSpPr>
              <p:spPr>
                <a:xfrm>
                  <a:off x="1394072" y="6070169"/>
                  <a:ext cx="44914" cy="45008"/>
                </a:xfrm>
                <a:custGeom>
                  <a:avLst/>
                  <a:gdLst>
                    <a:gd name="connsiteX0" fmla="*/ 38346 w 44914"/>
                    <a:gd name="connsiteY0" fmla="*/ 6662 h 45008"/>
                    <a:gd name="connsiteX1" fmla="*/ 38346 w 44914"/>
                    <a:gd name="connsiteY1" fmla="*/ 38440 h 45008"/>
                    <a:gd name="connsiteX2" fmla="*/ 6568 w 44914"/>
                    <a:gd name="connsiteY2" fmla="*/ 38440 h 45008"/>
                    <a:gd name="connsiteX3" fmla="*/ 6568 w 44914"/>
                    <a:gd name="connsiteY3" fmla="*/ 6662 h 45008"/>
                    <a:gd name="connsiteX4" fmla="*/ 38346 w 44914"/>
                    <a:gd name="connsiteY4" fmla="*/ 6662 h 45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914" h="45008">
                      <a:moveTo>
                        <a:pt x="38346" y="6662"/>
                      </a:moveTo>
                      <a:cubicBezTo>
                        <a:pt x="47104" y="15420"/>
                        <a:pt x="47104" y="29683"/>
                        <a:pt x="38346" y="38440"/>
                      </a:cubicBezTo>
                      <a:cubicBezTo>
                        <a:pt x="29589" y="47198"/>
                        <a:pt x="15326" y="47198"/>
                        <a:pt x="6568" y="38440"/>
                      </a:cubicBezTo>
                      <a:cubicBezTo>
                        <a:pt x="-2189" y="29683"/>
                        <a:pt x="-2189" y="15420"/>
                        <a:pt x="6568" y="6662"/>
                      </a:cubicBezTo>
                      <a:cubicBezTo>
                        <a:pt x="15326" y="-2095"/>
                        <a:pt x="29589" y="-2345"/>
                        <a:pt x="38346" y="6662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39" name="Freeform: Shape 213">
                  <a:extLst>
                    <a:ext uri="{FF2B5EF4-FFF2-40B4-BE49-F238E27FC236}">
                      <a16:creationId xmlns:a16="http://schemas.microsoft.com/office/drawing/2014/main" id="{59AEE798-5F64-3B38-BBC4-9CBCED7B6131}"/>
                    </a:ext>
                  </a:extLst>
                </p:cNvPr>
                <p:cNvSpPr/>
                <p:nvPr/>
              </p:nvSpPr>
              <p:spPr>
                <a:xfrm>
                  <a:off x="1397638" y="5949156"/>
                  <a:ext cx="25522" cy="25334"/>
                </a:xfrm>
                <a:custGeom>
                  <a:avLst/>
                  <a:gdLst>
                    <a:gd name="connsiteX0" fmla="*/ 21769 w 25522"/>
                    <a:gd name="connsiteY0" fmla="*/ 3566 h 25334"/>
                    <a:gd name="connsiteX1" fmla="*/ 21769 w 25522"/>
                    <a:gd name="connsiteY1" fmla="*/ 21582 h 25334"/>
                    <a:gd name="connsiteX2" fmla="*/ 3753 w 25522"/>
                    <a:gd name="connsiteY2" fmla="*/ 21582 h 25334"/>
                    <a:gd name="connsiteX3" fmla="*/ 3753 w 25522"/>
                    <a:gd name="connsiteY3" fmla="*/ 3566 h 25334"/>
                    <a:gd name="connsiteX4" fmla="*/ 21769 w 25522"/>
                    <a:gd name="connsiteY4" fmla="*/ 3566 h 2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22" h="25334">
                      <a:moveTo>
                        <a:pt x="21769" y="3566"/>
                      </a:moveTo>
                      <a:cubicBezTo>
                        <a:pt x="26774" y="8570"/>
                        <a:pt x="26774" y="16577"/>
                        <a:pt x="21769" y="21582"/>
                      </a:cubicBezTo>
                      <a:cubicBezTo>
                        <a:pt x="16765" y="26586"/>
                        <a:pt x="8758" y="26586"/>
                        <a:pt x="3753" y="21582"/>
                      </a:cubicBezTo>
                      <a:cubicBezTo>
                        <a:pt x="-1251" y="16577"/>
                        <a:pt x="-1251" y="8570"/>
                        <a:pt x="3753" y="3566"/>
                      </a:cubicBezTo>
                      <a:cubicBezTo>
                        <a:pt x="8758" y="-1189"/>
                        <a:pt x="16765" y="-1189"/>
                        <a:pt x="21769" y="3566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40" name="Freeform: Shape 214">
                  <a:extLst>
                    <a:ext uri="{FF2B5EF4-FFF2-40B4-BE49-F238E27FC236}">
                      <a16:creationId xmlns:a16="http://schemas.microsoft.com/office/drawing/2014/main" id="{6371850F-2A8B-FA0A-E8F2-46FD4C5F2E53}"/>
                    </a:ext>
                  </a:extLst>
                </p:cNvPr>
                <p:cNvSpPr/>
                <p:nvPr/>
              </p:nvSpPr>
              <p:spPr>
                <a:xfrm>
                  <a:off x="1374117" y="5936708"/>
                  <a:ext cx="139122" cy="211436"/>
                </a:xfrm>
                <a:custGeom>
                  <a:avLst/>
                  <a:gdLst>
                    <a:gd name="connsiteX0" fmla="*/ 83824 w 139122"/>
                    <a:gd name="connsiteY0" fmla="*/ 12011 h 211436"/>
                    <a:gd name="connsiteX1" fmla="*/ 83824 w 139122"/>
                    <a:gd name="connsiteY1" fmla="*/ 12011 h 211436"/>
                    <a:gd name="connsiteX2" fmla="*/ 76567 w 139122"/>
                    <a:gd name="connsiteY2" fmla="*/ 11010 h 211436"/>
                    <a:gd name="connsiteX3" fmla="*/ 50795 w 139122"/>
                    <a:gd name="connsiteY3" fmla="*/ 250 h 211436"/>
                    <a:gd name="connsiteX4" fmla="*/ 50294 w 139122"/>
                    <a:gd name="connsiteY4" fmla="*/ 0 h 211436"/>
                    <a:gd name="connsiteX5" fmla="*/ 90079 w 139122"/>
                    <a:gd name="connsiteY5" fmla="*/ 103841 h 211436"/>
                    <a:gd name="connsiteX6" fmla="*/ 0 w 139122"/>
                    <a:gd name="connsiteY6" fmla="*/ 195672 h 211436"/>
                    <a:gd name="connsiteX7" fmla="*/ 6005 w 139122"/>
                    <a:gd name="connsiteY7" fmla="*/ 200176 h 211436"/>
                    <a:gd name="connsiteX8" fmla="*/ 6005 w 139122"/>
                    <a:gd name="connsiteY8" fmla="*/ 200176 h 211436"/>
                    <a:gd name="connsiteX9" fmla="*/ 45040 w 139122"/>
                    <a:gd name="connsiteY9" fmla="*/ 200176 h 211436"/>
                    <a:gd name="connsiteX10" fmla="*/ 45040 w 139122"/>
                    <a:gd name="connsiteY10" fmla="*/ 200176 h 211436"/>
                    <a:gd name="connsiteX11" fmla="*/ 51045 w 139122"/>
                    <a:gd name="connsiteY11" fmla="*/ 195672 h 211436"/>
                    <a:gd name="connsiteX12" fmla="*/ 76818 w 139122"/>
                    <a:gd name="connsiteY12" fmla="*/ 184913 h 211436"/>
                    <a:gd name="connsiteX13" fmla="*/ 84074 w 139122"/>
                    <a:gd name="connsiteY13" fmla="*/ 183912 h 211436"/>
                    <a:gd name="connsiteX14" fmla="*/ 84074 w 139122"/>
                    <a:gd name="connsiteY14" fmla="*/ 183912 h 211436"/>
                    <a:gd name="connsiteX15" fmla="*/ 111598 w 139122"/>
                    <a:gd name="connsiteY15" fmla="*/ 156388 h 211436"/>
                    <a:gd name="connsiteX16" fmla="*/ 112599 w 139122"/>
                    <a:gd name="connsiteY16" fmla="*/ 149131 h 211436"/>
                    <a:gd name="connsiteX17" fmla="*/ 123359 w 139122"/>
                    <a:gd name="connsiteY17" fmla="*/ 123359 h 211436"/>
                    <a:gd name="connsiteX18" fmla="*/ 127863 w 139122"/>
                    <a:gd name="connsiteY18" fmla="*/ 117353 h 211436"/>
                    <a:gd name="connsiteX19" fmla="*/ 127863 w 139122"/>
                    <a:gd name="connsiteY19" fmla="*/ 117353 h 211436"/>
                    <a:gd name="connsiteX20" fmla="*/ 127863 w 139122"/>
                    <a:gd name="connsiteY20" fmla="*/ 78319 h 211436"/>
                    <a:gd name="connsiteX21" fmla="*/ 127863 w 139122"/>
                    <a:gd name="connsiteY21" fmla="*/ 78319 h 211436"/>
                    <a:gd name="connsiteX22" fmla="*/ 123359 w 139122"/>
                    <a:gd name="connsiteY22" fmla="*/ 72314 h 211436"/>
                    <a:gd name="connsiteX23" fmla="*/ 112599 w 139122"/>
                    <a:gd name="connsiteY23" fmla="*/ 46541 h 211436"/>
                    <a:gd name="connsiteX24" fmla="*/ 111598 w 139122"/>
                    <a:gd name="connsiteY24" fmla="*/ 39285 h 211436"/>
                    <a:gd name="connsiteX25" fmla="*/ 111598 w 139122"/>
                    <a:gd name="connsiteY25" fmla="*/ 39285 h 211436"/>
                    <a:gd name="connsiteX26" fmla="*/ 83824 w 139122"/>
                    <a:gd name="connsiteY26" fmla="*/ 12011 h 21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39122" h="211436">
                      <a:moveTo>
                        <a:pt x="83824" y="12011"/>
                      </a:moveTo>
                      <a:lnTo>
                        <a:pt x="83824" y="12011"/>
                      </a:lnTo>
                      <a:cubicBezTo>
                        <a:pt x="81322" y="12761"/>
                        <a:pt x="78819" y="12261"/>
                        <a:pt x="76567" y="11010"/>
                      </a:cubicBezTo>
                      <a:cubicBezTo>
                        <a:pt x="68310" y="6256"/>
                        <a:pt x="59803" y="2752"/>
                        <a:pt x="50795" y="250"/>
                      </a:cubicBezTo>
                      <a:cubicBezTo>
                        <a:pt x="50545" y="250"/>
                        <a:pt x="50294" y="0"/>
                        <a:pt x="50294" y="0"/>
                      </a:cubicBezTo>
                      <a:cubicBezTo>
                        <a:pt x="64807" y="12261"/>
                        <a:pt x="103341" y="50545"/>
                        <a:pt x="90079" y="103841"/>
                      </a:cubicBezTo>
                      <a:cubicBezTo>
                        <a:pt x="73815" y="169399"/>
                        <a:pt x="13762" y="191919"/>
                        <a:pt x="0" y="195672"/>
                      </a:cubicBezTo>
                      <a:cubicBezTo>
                        <a:pt x="2502" y="196423"/>
                        <a:pt x="4754" y="197924"/>
                        <a:pt x="6005" y="200176"/>
                      </a:cubicBezTo>
                      <a:lnTo>
                        <a:pt x="6005" y="200176"/>
                      </a:lnTo>
                      <a:cubicBezTo>
                        <a:pt x="14763" y="215189"/>
                        <a:pt x="36282" y="215189"/>
                        <a:pt x="45040" y="200176"/>
                      </a:cubicBezTo>
                      <a:lnTo>
                        <a:pt x="45040" y="200176"/>
                      </a:lnTo>
                      <a:cubicBezTo>
                        <a:pt x="46291" y="197924"/>
                        <a:pt x="48543" y="196423"/>
                        <a:pt x="51045" y="195672"/>
                      </a:cubicBezTo>
                      <a:cubicBezTo>
                        <a:pt x="60053" y="193420"/>
                        <a:pt x="68811" y="189917"/>
                        <a:pt x="76818" y="184913"/>
                      </a:cubicBezTo>
                      <a:cubicBezTo>
                        <a:pt x="79070" y="183662"/>
                        <a:pt x="81572" y="183161"/>
                        <a:pt x="84074" y="183912"/>
                      </a:cubicBezTo>
                      <a:lnTo>
                        <a:pt x="84074" y="183912"/>
                      </a:lnTo>
                      <a:cubicBezTo>
                        <a:pt x="100839" y="188416"/>
                        <a:pt x="116102" y="173152"/>
                        <a:pt x="111598" y="156388"/>
                      </a:cubicBezTo>
                      <a:cubicBezTo>
                        <a:pt x="110848" y="153886"/>
                        <a:pt x="111348" y="151383"/>
                        <a:pt x="112599" y="149131"/>
                      </a:cubicBezTo>
                      <a:cubicBezTo>
                        <a:pt x="117353" y="140874"/>
                        <a:pt x="120856" y="132367"/>
                        <a:pt x="123359" y="123359"/>
                      </a:cubicBezTo>
                      <a:cubicBezTo>
                        <a:pt x="124109" y="120856"/>
                        <a:pt x="125611" y="118604"/>
                        <a:pt x="127863" y="117353"/>
                      </a:cubicBezTo>
                      <a:lnTo>
                        <a:pt x="127863" y="117353"/>
                      </a:lnTo>
                      <a:cubicBezTo>
                        <a:pt x="142876" y="108596"/>
                        <a:pt x="142876" y="87077"/>
                        <a:pt x="127863" y="78319"/>
                      </a:cubicBezTo>
                      <a:lnTo>
                        <a:pt x="127863" y="78319"/>
                      </a:lnTo>
                      <a:cubicBezTo>
                        <a:pt x="125611" y="77068"/>
                        <a:pt x="124109" y="74816"/>
                        <a:pt x="123359" y="72314"/>
                      </a:cubicBezTo>
                      <a:cubicBezTo>
                        <a:pt x="121107" y="63306"/>
                        <a:pt x="117604" y="54548"/>
                        <a:pt x="112599" y="46541"/>
                      </a:cubicBezTo>
                      <a:cubicBezTo>
                        <a:pt x="111348" y="44289"/>
                        <a:pt x="110848" y="41787"/>
                        <a:pt x="111598" y="39285"/>
                      </a:cubicBezTo>
                      <a:lnTo>
                        <a:pt x="111598" y="39285"/>
                      </a:lnTo>
                      <a:cubicBezTo>
                        <a:pt x="115852" y="22770"/>
                        <a:pt x="100338" y="7507"/>
                        <a:pt x="83824" y="12011"/>
                      </a:cubicBezTo>
                      <a:close/>
                    </a:path>
                  </a:pathLst>
                </a:custGeom>
                <a:solidFill>
                  <a:srgbClr val="8A5E3C">
                    <a:alpha val="50000"/>
                  </a:srgbClr>
                </a:solidFill>
                <a:ln w="249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</p:grpSp>
      </p:grpSp>
      <p:grpSp>
        <p:nvGrpSpPr>
          <p:cNvPr id="41" name="Graphic 33">
            <a:extLst>
              <a:ext uri="{FF2B5EF4-FFF2-40B4-BE49-F238E27FC236}">
                <a16:creationId xmlns:a16="http://schemas.microsoft.com/office/drawing/2014/main" id="{FC888D9D-4D93-422A-4514-4C9B8646AD07}"/>
              </a:ext>
            </a:extLst>
          </p:cNvPr>
          <p:cNvGrpSpPr/>
          <p:nvPr/>
        </p:nvGrpSpPr>
        <p:grpSpPr>
          <a:xfrm>
            <a:off x="4427832" y="5001002"/>
            <a:ext cx="1049266" cy="1029795"/>
            <a:chOff x="5496878" y="1446761"/>
            <a:chExt cx="1206622" cy="1206622"/>
          </a:xfrm>
        </p:grpSpPr>
        <p:sp>
          <p:nvSpPr>
            <p:cNvPr id="42" name="Freeform: Shape 35">
              <a:extLst>
                <a:ext uri="{FF2B5EF4-FFF2-40B4-BE49-F238E27FC236}">
                  <a16:creationId xmlns:a16="http://schemas.microsoft.com/office/drawing/2014/main" id="{E3B73A1F-D60B-0BAA-14A3-30433849C425}"/>
                </a:ext>
              </a:extLst>
            </p:cNvPr>
            <p:cNvSpPr/>
            <p:nvPr/>
          </p:nvSpPr>
          <p:spPr>
            <a:xfrm>
              <a:off x="5496878" y="1446761"/>
              <a:ext cx="1206622" cy="1206622"/>
            </a:xfrm>
            <a:custGeom>
              <a:avLst/>
              <a:gdLst>
                <a:gd name="connsiteX0" fmla="*/ 1206622 w 1206622"/>
                <a:gd name="connsiteY0" fmla="*/ 603311 h 1206622"/>
                <a:gd name="connsiteX1" fmla="*/ 603311 w 1206622"/>
                <a:gd name="connsiteY1" fmla="*/ 1206622 h 1206622"/>
                <a:gd name="connsiteX2" fmla="*/ 0 w 1206622"/>
                <a:gd name="connsiteY2" fmla="*/ 603311 h 1206622"/>
                <a:gd name="connsiteX3" fmla="*/ 603311 w 1206622"/>
                <a:gd name="connsiteY3" fmla="*/ 0 h 1206622"/>
                <a:gd name="connsiteX4" fmla="*/ 1206622 w 1206622"/>
                <a:gd name="connsiteY4" fmla="*/ 603311 h 120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622" h="1206622">
                  <a:moveTo>
                    <a:pt x="1206622" y="603311"/>
                  </a:moveTo>
                  <a:cubicBezTo>
                    <a:pt x="1206622" y="936511"/>
                    <a:pt x="936511" y="1206622"/>
                    <a:pt x="603311" y="1206622"/>
                  </a:cubicBezTo>
                  <a:cubicBezTo>
                    <a:pt x="270112" y="1206622"/>
                    <a:pt x="0" y="936511"/>
                    <a:pt x="0" y="603311"/>
                  </a:cubicBezTo>
                  <a:cubicBezTo>
                    <a:pt x="0" y="270112"/>
                    <a:pt x="270112" y="0"/>
                    <a:pt x="603311" y="0"/>
                  </a:cubicBezTo>
                  <a:cubicBezTo>
                    <a:pt x="936511" y="0"/>
                    <a:pt x="1206622" y="270112"/>
                    <a:pt x="1206622" y="60331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3" name="Freeform: Shape 36">
              <a:extLst>
                <a:ext uri="{FF2B5EF4-FFF2-40B4-BE49-F238E27FC236}">
                  <a16:creationId xmlns:a16="http://schemas.microsoft.com/office/drawing/2014/main" id="{2BBC038B-7D16-8494-DAB4-7B9B6F090085}"/>
                </a:ext>
              </a:extLst>
            </p:cNvPr>
            <p:cNvSpPr/>
            <p:nvPr/>
          </p:nvSpPr>
          <p:spPr>
            <a:xfrm>
              <a:off x="5578060" y="1527943"/>
              <a:ext cx="1044257" cy="1044257"/>
            </a:xfrm>
            <a:custGeom>
              <a:avLst/>
              <a:gdLst>
                <a:gd name="connsiteX0" fmla="*/ 1044258 w 1044257"/>
                <a:gd name="connsiteY0" fmla="*/ 522129 h 1044257"/>
                <a:gd name="connsiteX1" fmla="*/ 522129 w 1044257"/>
                <a:gd name="connsiteY1" fmla="*/ 1044258 h 1044257"/>
                <a:gd name="connsiteX2" fmla="*/ 0 w 1044257"/>
                <a:gd name="connsiteY2" fmla="*/ 522129 h 1044257"/>
                <a:gd name="connsiteX3" fmla="*/ 522129 w 1044257"/>
                <a:gd name="connsiteY3" fmla="*/ 0 h 1044257"/>
                <a:gd name="connsiteX4" fmla="*/ 1044258 w 1044257"/>
                <a:gd name="connsiteY4" fmla="*/ 522129 h 104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4257" h="1044257">
                  <a:moveTo>
                    <a:pt x="1044258" y="522129"/>
                  </a:moveTo>
                  <a:cubicBezTo>
                    <a:pt x="1044258" y="810493"/>
                    <a:pt x="810493" y="1044258"/>
                    <a:pt x="522129" y="1044258"/>
                  </a:cubicBezTo>
                  <a:cubicBezTo>
                    <a:pt x="233765" y="1044258"/>
                    <a:pt x="0" y="810493"/>
                    <a:pt x="0" y="522129"/>
                  </a:cubicBezTo>
                  <a:cubicBezTo>
                    <a:pt x="0" y="233765"/>
                    <a:pt x="233765" y="0"/>
                    <a:pt x="522129" y="0"/>
                  </a:cubicBezTo>
                  <a:cubicBezTo>
                    <a:pt x="810493" y="0"/>
                    <a:pt x="1044258" y="233765"/>
                    <a:pt x="1044258" y="522129"/>
                  </a:cubicBezTo>
                  <a:close/>
                </a:path>
              </a:pathLst>
            </a:custGeom>
            <a:solidFill>
              <a:srgbClr val="00A8F7"/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4" name="Freeform: Shape 37">
              <a:extLst>
                <a:ext uri="{FF2B5EF4-FFF2-40B4-BE49-F238E27FC236}">
                  <a16:creationId xmlns:a16="http://schemas.microsoft.com/office/drawing/2014/main" id="{B0E26118-04E5-729E-4EEE-36BA3EE1F78C}"/>
                </a:ext>
              </a:extLst>
            </p:cNvPr>
            <p:cNvSpPr/>
            <p:nvPr/>
          </p:nvSpPr>
          <p:spPr>
            <a:xfrm>
              <a:off x="5578060" y="1733964"/>
              <a:ext cx="841790" cy="632717"/>
            </a:xfrm>
            <a:custGeom>
              <a:avLst/>
              <a:gdLst>
                <a:gd name="connsiteX0" fmla="*/ 805070 w 841790"/>
                <a:gd name="connsiteY0" fmla="*/ 290642 h 632717"/>
                <a:gd name="connsiteX1" fmla="*/ 744995 w 841790"/>
                <a:gd name="connsiteY1" fmla="*/ 281669 h 632717"/>
                <a:gd name="connsiteX2" fmla="*/ 467951 w 841790"/>
                <a:gd name="connsiteY2" fmla="*/ 316449 h 632717"/>
                <a:gd name="connsiteX3" fmla="*/ 361559 w 841790"/>
                <a:gd name="connsiteY3" fmla="*/ 286796 h 632717"/>
                <a:gd name="connsiteX4" fmla="*/ 447441 w 841790"/>
                <a:gd name="connsiteY4" fmla="*/ 237916 h 632717"/>
                <a:gd name="connsiteX5" fmla="*/ 598611 w 841790"/>
                <a:gd name="connsiteY5" fmla="*/ 159981 h 632717"/>
                <a:gd name="connsiteX6" fmla="*/ 610489 w 841790"/>
                <a:gd name="connsiteY6" fmla="*/ 138703 h 632717"/>
                <a:gd name="connsiteX7" fmla="*/ 574086 w 841790"/>
                <a:gd name="connsiteY7" fmla="*/ 95890 h 632717"/>
                <a:gd name="connsiteX8" fmla="*/ 512729 w 841790"/>
                <a:gd name="connsiteY8" fmla="*/ 105461 h 632717"/>
                <a:gd name="connsiteX9" fmla="*/ 364208 w 841790"/>
                <a:gd name="connsiteY9" fmla="*/ 125885 h 632717"/>
                <a:gd name="connsiteX10" fmla="*/ 313192 w 841790"/>
                <a:gd name="connsiteY10" fmla="*/ 97258 h 632717"/>
                <a:gd name="connsiteX11" fmla="*/ 358910 w 841790"/>
                <a:gd name="connsiteY11" fmla="*/ 21545 h 632717"/>
                <a:gd name="connsiteX12" fmla="*/ 303536 w 841790"/>
                <a:gd name="connsiteY12" fmla="*/ 1206 h 632717"/>
                <a:gd name="connsiteX13" fmla="*/ 78020 w 841790"/>
                <a:gd name="connsiteY13" fmla="*/ 41626 h 632717"/>
                <a:gd name="connsiteX14" fmla="*/ 0 w 841790"/>
                <a:gd name="connsiteY14" fmla="*/ 316107 h 632717"/>
                <a:gd name="connsiteX15" fmla="*/ 107075 w 841790"/>
                <a:gd name="connsiteY15" fmla="*/ 632718 h 632717"/>
                <a:gd name="connsiteX16" fmla="*/ 250468 w 841790"/>
                <a:gd name="connsiteY16" fmla="*/ 583666 h 632717"/>
                <a:gd name="connsiteX17" fmla="*/ 464191 w 841790"/>
                <a:gd name="connsiteY17" fmla="*/ 513679 h 632717"/>
                <a:gd name="connsiteX18" fmla="*/ 794388 w 841790"/>
                <a:gd name="connsiteY18" fmla="*/ 401904 h 632717"/>
                <a:gd name="connsiteX19" fmla="*/ 841645 w 841790"/>
                <a:gd name="connsiteY19" fmla="*/ 335933 h 632717"/>
                <a:gd name="connsiteX20" fmla="*/ 805070 w 841790"/>
                <a:gd name="connsiteY20" fmla="*/ 290642 h 63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1790" h="632717">
                  <a:moveTo>
                    <a:pt x="805070" y="290642"/>
                  </a:moveTo>
                  <a:cubicBezTo>
                    <a:pt x="786355" y="282609"/>
                    <a:pt x="765333" y="281755"/>
                    <a:pt x="744995" y="281669"/>
                  </a:cubicBezTo>
                  <a:cubicBezTo>
                    <a:pt x="651679" y="281156"/>
                    <a:pt x="558191" y="292864"/>
                    <a:pt x="467951" y="316449"/>
                  </a:cubicBezTo>
                  <a:cubicBezTo>
                    <a:pt x="442656" y="323029"/>
                    <a:pt x="342759" y="346957"/>
                    <a:pt x="361559" y="286796"/>
                  </a:cubicBezTo>
                  <a:cubicBezTo>
                    <a:pt x="370105" y="259365"/>
                    <a:pt x="424112" y="246205"/>
                    <a:pt x="447441" y="237916"/>
                  </a:cubicBezTo>
                  <a:cubicBezTo>
                    <a:pt x="500765" y="218945"/>
                    <a:pt x="560071" y="204760"/>
                    <a:pt x="598611" y="159981"/>
                  </a:cubicBezTo>
                  <a:cubicBezTo>
                    <a:pt x="603995" y="153743"/>
                    <a:pt x="608866" y="146736"/>
                    <a:pt x="610489" y="138703"/>
                  </a:cubicBezTo>
                  <a:cubicBezTo>
                    <a:pt x="614506" y="118194"/>
                    <a:pt x="594680" y="99394"/>
                    <a:pt x="574086" y="95890"/>
                  </a:cubicBezTo>
                  <a:cubicBezTo>
                    <a:pt x="553491" y="92387"/>
                    <a:pt x="532811" y="99565"/>
                    <a:pt x="512729" y="105461"/>
                  </a:cubicBezTo>
                  <a:cubicBezTo>
                    <a:pt x="464618" y="119561"/>
                    <a:pt x="414370" y="126398"/>
                    <a:pt x="364208" y="125885"/>
                  </a:cubicBezTo>
                  <a:cubicBezTo>
                    <a:pt x="342759" y="125629"/>
                    <a:pt x="315243" y="118621"/>
                    <a:pt x="313192" y="97258"/>
                  </a:cubicBezTo>
                  <a:cubicBezTo>
                    <a:pt x="310201" y="66494"/>
                    <a:pt x="365234" y="51881"/>
                    <a:pt x="358910" y="21545"/>
                  </a:cubicBezTo>
                  <a:cubicBezTo>
                    <a:pt x="354467" y="181"/>
                    <a:pt x="325070" y="-2041"/>
                    <a:pt x="303536" y="1206"/>
                  </a:cubicBezTo>
                  <a:cubicBezTo>
                    <a:pt x="235343" y="11461"/>
                    <a:pt x="154502" y="22399"/>
                    <a:pt x="78020" y="41626"/>
                  </a:cubicBezTo>
                  <a:cubicBezTo>
                    <a:pt x="28627" y="121441"/>
                    <a:pt x="0" y="215356"/>
                    <a:pt x="0" y="316107"/>
                  </a:cubicBezTo>
                  <a:cubicBezTo>
                    <a:pt x="0" y="435146"/>
                    <a:pt x="39907" y="544870"/>
                    <a:pt x="107075" y="632718"/>
                  </a:cubicBezTo>
                  <a:cubicBezTo>
                    <a:pt x="156382" y="622719"/>
                    <a:pt x="203468" y="602210"/>
                    <a:pt x="250468" y="583666"/>
                  </a:cubicBezTo>
                  <a:cubicBezTo>
                    <a:pt x="320285" y="556150"/>
                    <a:pt x="391639" y="532735"/>
                    <a:pt x="464191" y="513679"/>
                  </a:cubicBezTo>
                  <a:cubicBezTo>
                    <a:pt x="577076" y="483941"/>
                    <a:pt x="695260" y="463431"/>
                    <a:pt x="794388" y="401904"/>
                  </a:cubicBezTo>
                  <a:cubicBezTo>
                    <a:pt x="818572" y="386864"/>
                    <a:pt x="843952" y="364389"/>
                    <a:pt x="841645" y="335933"/>
                  </a:cubicBezTo>
                  <a:cubicBezTo>
                    <a:pt x="840106" y="315509"/>
                    <a:pt x="823785" y="298675"/>
                    <a:pt x="805070" y="290642"/>
                  </a:cubicBezTo>
                  <a:close/>
                </a:path>
              </a:pathLst>
            </a:custGeom>
            <a:solidFill>
              <a:srgbClr val="009DDB"/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5" name="Freeform: Shape 38">
              <a:extLst>
                <a:ext uri="{FF2B5EF4-FFF2-40B4-BE49-F238E27FC236}">
                  <a16:creationId xmlns:a16="http://schemas.microsoft.com/office/drawing/2014/main" id="{E7BC212C-C057-2D96-6180-8E661597C44F}"/>
                </a:ext>
              </a:extLst>
            </p:cNvPr>
            <p:cNvSpPr/>
            <p:nvPr/>
          </p:nvSpPr>
          <p:spPr>
            <a:xfrm>
              <a:off x="5580367" y="1580394"/>
              <a:ext cx="445492" cy="558861"/>
            </a:xfrm>
            <a:custGeom>
              <a:avLst/>
              <a:gdLst>
                <a:gd name="connsiteX0" fmla="*/ 0 w 445492"/>
                <a:gd name="connsiteY0" fmla="*/ 421481 h 558861"/>
                <a:gd name="connsiteX1" fmla="*/ 38540 w 445492"/>
                <a:gd name="connsiteY1" fmla="*/ 454637 h 558861"/>
                <a:gd name="connsiteX2" fmla="*/ 89642 w 445492"/>
                <a:gd name="connsiteY2" fmla="*/ 509414 h 558861"/>
                <a:gd name="connsiteX3" fmla="*/ 105451 w 445492"/>
                <a:gd name="connsiteY3" fmla="*/ 545818 h 558861"/>
                <a:gd name="connsiteX4" fmla="*/ 139804 w 445492"/>
                <a:gd name="connsiteY4" fmla="*/ 555389 h 558861"/>
                <a:gd name="connsiteX5" fmla="*/ 143222 w 445492"/>
                <a:gd name="connsiteY5" fmla="*/ 522488 h 558861"/>
                <a:gd name="connsiteX6" fmla="*/ 121517 w 445492"/>
                <a:gd name="connsiteY6" fmla="*/ 493861 h 558861"/>
                <a:gd name="connsiteX7" fmla="*/ 120577 w 445492"/>
                <a:gd name="connsiteY7" fmla="*/ 408748 h 558861"/>
                <a:gd name="connsiteX8" fmla="*/ 176293 w 445492"/>
                <a:gd name="connsiteY8" fmla="*/ 339872 h 558861"/>
                <a:gd name="connsiteX9" fmla="*/ 409243 w 445492"/>
                <a:gd name="connsiteY9" fmla="*/ 186907 h 558861"/>
                <a:gd name="connsiteX10" fmla="*/ 441887 w 445492"/>
                <a:gd name="connsiteY10" fmla="*/ 158024 h 558861"/>
                <a:gd name="connsiteX11" fmla="*/ 429154 w 445492"/>
                <a:gd name="connsiteY11" fmla="*/ 146231 h 558861"/>
                <a:gd name="connsiteX12" fmla="*/ 367798 w 445492"/>
                <a:gd name="connsiteY12" fmla="*/ 110254 h 558861"/>
                <a:gd name="connsiteX13" fmla="*/ 415140 w 445492"/>
                <a:gd name="connsiteY13" fmla="*/ 88122 h 558861"/>
                <a:gd name="connsiteX14" fmla="*/ 444621 w 445492"/>
                <a:gd name="connsiteY14" fmla="*/ 50351 h 558861"/>
                <a:gd name="connsiteX15" fmla="*/ 388136 w 445492"/>
                <a:gd name="connsiteY15" fmla="*/ 37618 h 558861"/>
                <a:gd name="connsiteX16" fmla="*/ 378479 w 445492"/>
                <a:gd name="connsiteY16" fmla="*/ 2752 h 558861"/>
                <a:gd name="connsiteX17" fmla="*/ 336094 w 445492"/>
                <a:gd name="connsiteY17" fmla="*/ 5487 h 558861"/>
                <a:gd name="connsiteX18" fmla="*/ 293708 w 445492"/>
                <a:gd name="connsiteY18" fmla="*/ 9589 h 558861"/>
                <a:gd name="connsiteX19" fmla="*/ 283625 w 445492"/>
                <a:gd name="connsiteY19" fmla="*/ 4120 h 558861"/>
                <a:gd name="connsiteX20" fmla="*/ 0 w 445492"/>
                <a:gd name="connsiteY20" fmla="*/ 421481 h 55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5492" h="558861">
                  <a:moveTo>
                    <a:pt x="0" y="421481"/>
                  </a:moveTo>
                  <a:cubicBezTo>
                    <a:pt x="11280" y="433957"/>
                    <a:pt x="25038" y="444383"/>
                    <a:pt x="38540" y="454637"/>
                  </a:cubicBezTo>
                  <a:cubicBezTo>
                    <a:pt x="58622" y="469934"/>
                    <a:pt x="79131" y="486427"/>
                    <a:pt x="89642" y="509414"/>
                  </a:cubicBezTo>
                  <a:cubicBezTo>
                    <a:pt x="95111" y="521463"/>
                    <a:pt x="97675" y="535050"/>
                    <a:pt x="105451" y="545818"/>
                  </a:cubicBezTo>
                  <a:cubicBezTo>
                    <a:pt x="113228" y="556585"/>
                    <a:pt x="129208" y="563336"/>
                    <a:pt x="139804" y="555389"/>
                  </a:cubicBezTo>
                  <a:cubicBezTo>
                    <a:pt x="149375" y="548125"/>
                    <a:pt x="148862" y="533085"/>
                    <a:pt x="143222" y="522488"/>
                  </a:cubicBezTo>
                  <a:cubicBezTo>
                    <a:pt x="137582" y="511892"/>
                    <a:pt x="128182" y="503859"/>
                    <a:pt x="121517" y="493861"/>
                  </a:cubicBezTo>
                  <a:cubicBezTo>
                    <a:pt x="105024" y="469165"/>
                    <a:pt x="107673" y="435495"/>
                    <a:pt x="120577" y="408748"/>
                  </a:cubicBezTo>
                  <a:cubicBezTo>
                    <a:pt x="133480" y="382001"/>
                    <a:pt x="155101" y="360637"/>
                    <a:pt x="176293" y="339872"/>
                  </a:cubicBezTo>
                  <a:cubicBezTo>
                    <a:pt x="243632" y="273815"/>
                    <a:pt x="316610" y="204682"/>
                    <a:pt x="409243" y="186907"/>
                  </a:cubicBezTo>
                  <a:cubicBezTo>
                    <a:pt x="425736" y="183746"/>
                    <a:pt x="448125" y="173576"/>
                    <a:pt x="441887" y="158024"/>
                  </a:cubicBezTo>
                  <a:cubicBezTo>
                    <a:pt x="439665" y="152555"/>
                    <a:pt x="434281" y="149222"/>
                    <a:pt x="429154" y="146231"/>
                  </a:cubicBezTo>
                  <a:cubicBezTo>
                    <a:pt x="408730" y="134267"/>
                    <a:pt x="388307" y="122218"/>
                    <a:pt x="367798" y="110254"/>
                  </a:cubicBezTo>
                  <a:cubicBezTo>
                    <a:pt x="378736" y="96325"/>
                    <a:pt x="398390" y="93762"/>
                    <a:pt x="415140" y="88122"/>
                  </a:cubicBezTo>
                  <a:cubicBezTo>
                    <a:pt x="431889" y="82482"/>
                    <a:pt x="449663" y="67271"/>
                    <a:pt x="444621" y="50351"/>
                  </a:cubicBezTo>
                  <a:cubicBezTo>
                    <a:pt x="438554" y="29671"/>
                    <a:pt x="408816" y="31380"/>
                    <a:pt x="388136" y="37618"/>
                  </a:cubicBezTo>
                  <a:cubicBezTo>
                    <a:pt x="399159" y="28303"/>
                    <a:pt x="391725" y="8392"/>
                    <a:pt x="378479" y="2752"/>
                  </a:cubicBezTo>
                  <a:cubicBezTo>
                    <a:pt x="365148" y="-2888"/>
                    <a:pt x="349938" y="1214"/>
                    <a:pt x="336094" y="5487"/>
                  </a:cubicBezTo>
                  <a:cubicBezTo>
                    <a:pt x="322250" y="9760"/>
                    <a:pt x="307381" y="14374"/>
                    <a:pt x="293708" y="9589"/>
                  </a:cubicBezTo>
                  <a:cubicBezTo>
                    <a:pt x="290034" y="8307"/>
                    <a:pt x="286701" y="6341"/>
                    <a:pt x="283625" y="4120"/>
                  </a:cubicBezTo>
                  <a:cubicBezTo>
                    <a:pt x="127584" y="83422"/>
                    <a:pt x="16749" y="238778"/>
                    <a:pt x="0" y="421481"/>
                  </a:cubicBezTo>
                  <a:close/>
                </a:path>
              </a:pathLst>
            </a:custGeom>
            <a:solidFill>
              <a:srgbClr val="CFE21A"/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sp>
          <p:nvSpPr>
            <p:cNvPr id="46" name="Freeform: Shape 39">
              <a:extLst>
                <a:ext uri="{FF2B5EF4-FFF2-40B4-BE49-F238E27FC236}">
                  <a16:creationId xmlns:a16="http://schemas.microsoft.com/office/drawing/2014/main" id="{7DBA5FBE-8984-CDDA-A4D6-D3E616F789D8}"/>
                </a:ext>
              </a:extLst>
            </p:cNvPr>
            <p:cNvSpPr/>
            <p:nvPr/>
          </p:nvSpPr>
          <p:spPr>
            <a:xfrm>
              <a:off x="5664343" y="2105531"/>
              <a:ext cx="429107" cy="446075"/>
            </a:xfrm>
            <a:custGeom>
              <a:avLst/>
              <a:gdLst>
                <a:gd name="connsiteX0" fmla="*/ 392435 w 429107"/>
                <a:gd name="connsiteY0" fmla="*/ 199965 h 446075"/>
                <a:gd name="connsiteX1" fmla="*/ 419695 w 429107"/>
                <a:gd name="connsiteY1" fmla="*/ 145018 h 446075"/>
                <a:gd name="connsiteX2" fmla="*/ 398844 w 429107"/>
                <a:gd name="connsiteY2" fmla="*/ 88789 h 446075"/>
                <a:gd name="connsiteX3" fmla="*/ 337573 w 429107"/>
                <a:gd name="connsiteY3" fmla="*/ 72467 h 446075"/>
                <a:gd name="connsiteX4" fmla="*/ 283565 w 429107"/>
                <a:gd name="connsiteY4" fmla="*/ 58281 h 446075"/>
                <a:gd name="connsiteX5" fmla="*/ 269636 w 429107"/>
                <a:gd name="connsiteY5" fmla="*/ 34696 h 446075"/>
                <a:gd name="connsiteX6" fmla="*/ 190932 w 429107"/>
                <a:gd name="connsiteY6" fmla="*/ 14101 h 446075"/>
                <a:gd name="connsiteX7" fmla="*/ 117954 w 429107"/>
                <a:gd name="connsiteY7" fmla="*/ 6837 h 446075"/>
                <a:gd name="connsiteX8" fmla="*/ 67108 w 429107"/>
                <a:gd name="connsiteY8" fmla="*/ 56914 h 446075"/>
                <a:gd name="connsiteX9" fmla="*/ 9939 w 429107"/>
                <a:gd name="connsiteY9" fmla="*/ 88960 h 446075"/>
                <a:gd name="connsiteX10" fmla="*/ 133507 w 429107"/>
                <a:gd name="connsiteY10" fmla="*/ 283369 h 446075"/>
                <a:gd name="connsiteX11" fmla="*/ 153503 w 429107"/>
                <a:gd name="connsiteY11" fmla="*/ 341137 h 446075"/>
                <a:gd name="connsiteX12" fmla="*/ 211271 w 429107"/>
                <a:gd name="connsiteY12" fmla="*/ 399930 h 446075"/>
                <a:gd name="connsiteX13" fmla="*/ 241692 w 429107"/>
                <a:gd name="connsiteY13" fmla="*/ 429241 h 446075"/>
                <a:gd name="connsiteX14" fmla="*/ 290573 w 429107"/>
                <a:gd name="connsiteY14" fmla="*/ 446075 h 446075"/>
                <a:gd name="connsiteX15" fmla="*/ 288693 w 429107"/>
                <a:gd name="connsiteY15" fmla="*/ 439666 h 446075"/>
                <a:gd name="connsiteX16" fmla="*/ 329198 w 429107"/>
                <a:gd name="connsiteY16" fmla="*/ 366773 h 446075"/>
                <a:gd name="connsiteX17" fmla="*/ 403288 w 429107"/>
                <a:gd name="connsiteY17" fmla="*/ 319346 h 446075"/>
                <a:gd name="connsiteX18" fmla="*/ 421917 w 429107"/>
                <a:gd name="connsiteY18" fmla="*/ 240556 h 446075"/>
                <a:gd name="connsiteX19" fmla="*/ 392435 w 429107"/>
                <a:gd name="connsiteY19" fmla="*/ 199965 h 44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9107" h="446075">
                  <a:moveTo>
                    <a:pt x="392435" y="199965"/>
                  </a:moveTo>
                  <a:cubicBezTo>
                    <a:pt x="389700" y="179285"/>
                    <a:pt x="412431" y="164587"/>
                    <a:pt x="419695" y="145018"/>
                  </a:cubicBezTo>
                  <a:cubicBezTo>
                    <a:pt x="427129" y="124851"/>
                    <a:pt x="416277" y="101350"/>
                    <a:pt x="398844" y="88789"/>
                  </a:cubicBezTo>
                  <a:cubicBezTo>
                    <a:pt x="381411" y="76227"/>
                    <a:pt x="359022" y="72723"/>
                    <a:pt x="337573" y="72467"/>
                  </a:cubicBezTo>
                  <a:cubicBezTo>
                    <a:pt x="318260" y="72296"/>
                    <a:pt x="295871" y="73150"/>
                    <a:pt x="283565" y="58281"/>
                  </a:cubicBezTo>
                  <a:cubicBezTo>
                    <a:pt x="277754" y="51274"/>
                    <a:pt x="275447" y="41788"/>
                    <a:pt x="269636" y="34696"/>
                  </a:cubicBezTo>
                  <a:cubicBezTo>
                    <a:pt x="252460" y="13588"/>
                    <a:pt x="214774" y="19827"/>
                    <a:pt x="190932" y="14101"/>
                  </a:cubicBezTo>
                  <a:cubicBezTo>
                    <a:pt x="163672" y="7521"/>
                    <a:pt x="144018" y="-9399"/>
                    <a:pt x="117954" y="6837"/>
                  </a:cubicBezTo>
                  <a:cubicBezTo>
                    <a:pt x="97359" y="19741"/>
                    <a:pt x="87532" y="43839"/>
                    <a:pt x="67108" y="56914"/>
                  </a:cubicBezTo>
                  <a:cubicBezTo>
                    <a:pt x="47283" y="69561"/>
                    <a:pt x="21817" y="66314"/>
                    <a:pt x="9939" y="88960"/>
                  </a:cubicBezTo>
                  <a:cubicBezTo>
                    <a:pt x="-37659" y="179627"/>
                    <a:pt x="99325" y="229105"/>
                    <a:pt x="133507" y="283369"/>
                  </a:cubicBezTo>
                  <a:cubicBezTo>
                    <a:pt x="144359" y="300631"/>
                    <a:pt x="145214" y="322422"/>
                    <a:pt x="153503" y="341137"/>
                  </a:cubicBezTo>
                  <a:cubicBezTo>
                    <a:pt x="165125" y="367371"/>
                    <a:pt x="188967" y="383608"/>
                    <a:pt x="211271" y="399930"/>
                  </a:cubicBezTo>
                  <a:cubicBezTo>
                    <a:pt x="225969" y="410697"/>
                    <a:pt x="234856" y="419242"/>
                    <a:pt x="241692" y="429241"/>
                  </a:cubicBezTo>
                  <a:cubicBezTo>
                    <a:pt x="257587" y="435650"/>
                    <a:pt x="273909" y="441204"/>
                    <a:pt x="290573" y="446075"/>
                  </a:cubicBezTo>
                  <a:cubicBezTo>
                    <a:pt x="289718" y="443853"/>
                    <a:pt x="289034" y="441717"/>
                    <a:pt x="288693" y="439666"/>
                  </a:cubicBezTo>
                  <a:cubicBezTo>
                    <a:pt x="283822" y="410697"/>
                    <a:pt x="305100" y="383437"/>
                    <a:pt x="329198" y="366773"/>
                  </a:cubicBezTo>
                  <a:cubicBezTo>
                    <a:pt x="353382" y="350024"/>
                    <a:pt x="381667" y="339257"/>
                    <a:pt x="403288" y="319346"/>
                  </a:cubicBezTo>
                  <a:cubicBezTo>
                    <a:pt x="424908" y="299435"/>
                    <a:pt x="438068" y="265082"/>
                    <a:pt x="421917" y="240556"/>
                  </a:cubicBezTo>
                  <a:cubicBezTo>
                    <a:pt x="412602" y="226285"/>
                    <a:pt x="394657" y="216800"/>
                    <a:pt x="392435" y="199965"/>
                  </a:cubicBezTo>
                  <a:close/>
                </a:path>
              </a:pathLst>
            </a:custGeom>
            <a:solidFill>
              <a:srgbClr val="CFE21A"/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  <p:grpSp>
          <p:nvGrpSpPr>
            <p:cNvPr id="47" name="Graphic 33">
              <a:extLst>
                <a:ext uri="{FF2B5EF4-FFF2-40B4-BE49-F238E27FC236}">
                  <a16:creationId xmlns:a16="http://schemas.microsoft.com/office/drawing/2014/main" id="{7A29434B-27FB-54B8-E574-989A8F2B9B15}"/>
                </a:ext>
              </a:extLst>
            </p:cNvPr>
            <p:cNvGrpSpPr/>
            <p:nvPr/>
          </p:nvGrpSpPr>
          <p:grpSpPr>
            <a:xfrm>
              <a:off x="6107038" y="1528284"/>
              <a:ext cx="509298" cy="900062"/>
              <a:chOff x="6107038" y="1528284"/>
              <a:chExt cx="509298" cy="900062"/>
            </a:xfrm>
            <a:solidFill>
              <a:srgbClr val="CFE21A"/>
            </a:solidFill>
          </p:grpSpPr>
          <p:sp>
            <p:nvSpPr>
              <p:cNvPr id="49" name="Freeform: Shape 41">
                <a:extLst>
                  <a:ext uri="{FF2B5EF4-FFF2-40B4-BE49-F238E27FC236}">
                    <a16:creationId xmlns:a16="http://schemas.microsoft.com/office/drawing/2014/main" id="{B51EC351-CBAF-F77D-9EE3-65C4027FE4DC}"/>
                  </a:ext>
                </a:extLst>
              </p:cNvPr>
              <p:cNvSpPr/>
              <p:nvPr/>
            </p:nvSpPr>
            <p:spPr>
              <a:xfrm>
                <a:off x="6259309" y="2024831"/>
                <a:ext cx="357026" cy="403516"/>
              </a:xfrm>
              <a:custGeom>
                <a:avLst/>
                <a:gdLst>
                  <a:gd name="connsiteX0" fmla="*/ 344635 w 357026"/>
                  <a:gd name="connsiteY0" fmla="*/ 101979 h 403516"/>
                  <a:gd name="connsiteX1" fmla="*/ 299857 w 357026"/>
                  <a:gd name="connsiteY1" fmla="*/ 93775 h 403516"/>
                  <a:gd name="connsiteX2" fmla="*/ 215171 w 357026"/>
                  <a:gd name="connsiteY2" fmla="*/ 16439 h 403516"/>
                  <a:gd name="connsiteX3" fmla="*/ 172615 w 357026"/>
                  <a:gd name="connsiteY3" fmla="*/ 2168 h 403516"/>
                  <a:gd name="connsiteX4" fmla="*/ 151678 w 357026"/>
                  <a:gd name="connsiteY4" fmla="*/ 43613 h 403516"/>
                  <a:gd name="connsiteX5" fmla="*/ 123393 w 357026"/>
                  <a:gd name="connsiteY5" fmla="*/ 77710 h 403516"/>
                  <a:gd name="connsiteX6" fmla="*/ 98953 w 357026"/>
                  <a:gd name="connsiteY6" fmla="*/ 69164 h 403516"/>
                  <a:gd name="connsiteX7" fmla="*/ 52978 w 357026"/>
                  <a:gd name="connsiteY7" fmla="*/ 121377 h 403516"/>
                  <a:gd name="connsiteX8" fmla="*/ 31016 w 357026"/>
                  <a:gd name="connsiteY8" fmla="*/ 244432 h 403516"/>
                  <a:gd name="connsiteX9" fmla="*/ 2645 w 357026"/>
                  <a:gd name="connsiteY9" fmla="*/ 337065 h 403516"/>
                  <a:gd name="connsiteX10" fmla="*/ 172358 w 357026"/>
                  <a:gd name="connsiteY10" fmla="*/ 358514 h 403516"/>
                  <a:gd name="connsiteX11" fmla="*/ 276015 w 357026"/>
                  <a:gd name="connsiteY11" fmla="*/ 263659 h 403516"/>
                  <a:gd name="connsiteX12" fmla="*/ 308915 w 357026"/>
                  <a:gd name="connsiteY12" fmla="*/ 257165 h 403516"/>
                  <a:gd name="connsiteX13" fmla="*/ 357026 w 357026"/>
                  <a:gd name="connsiteY13" fmla="*/ 105910 h 403516"/>
                  <a:gd name="connsiteX14" fmla="*/ 344635 w 357026"/>
                  <a:gd name="connsiteY14" fmla="*/ 101979 h 40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7026" h="403516">
                    <a:moveTo>
                      <a:pt x="344635" y="101979"/>
                    </a:moveTo>
                    <a:cubicBezTo>
                      <a:pt x="329852" y="98475"/>
                      <a:pt x="314299" y="98475"/>
                      <a:pt x="299857" y="93775"/>
                    </a:cubicBezTo>
                    <a:cubicBezTo>
                      <a:pt x="263026" y="81726"/>
                      <a:pt x="242944" y="43442"/>
                      <a:pt x="215171" y="16439"/>
                    </a:cubicBezTo>
                    <a:cubicBezTo>
                      <a:pt x="203720" y="5329"/>
                      <a:pt x="187057" y="-4498"/>
                      <a:pt x="172615" y="2168"/>
                    </a:cubicBezTo>
                    <a:cubicBezTo>
                      <a:pt x="158002" y="8919"/>
                      <a:pt x="154755" y="27804"/>
                      <a:pt x="151678" y="43613"/>
                    </a:cubicBezTo>
                    <a:cubicBezTo>
                      <a:pt x="148602" y="59422"/>
                      <a:pt x="139458" y="78137"/>
                      <a:pt x="123393" y="77710"/>
                    </a:cubicBezTo>
                    <a:cubicBezTo>
                      <a:pt x="114676" y="77453"/>
                      <a:pt x="107327" y="71386"/>
                      <a:pt x="98953" y="69164"/>
                    </a:cubicBezTo>
                    <a:cubicBezTo>
                      <a:pt x="72975" y="62328"/>
                      <a:pt x="52807" y="94459"/>
                      <a:pt x="52978" y="121377"/>
                    </a:cubicBezTo>
                    <a:cubicBezTo>
                      <a:pt x="53320" y="174359"/>
                      <a:pt x="61353" y="197945"/>
                      <a:pt x="31016" y="244432"/>
                    </a:cubicBezTo>
                    <a:cubicBezTo>
                      <a:pt x="12558" y="272632"/>
                      <a:pt x="-7268" y="302200"/>
                      <a:pt x="2645" y="337065"/>
                    </a:cubicBezTo>
                    <a:cubicBezTo>
                      <a:pt x="28282" y="427733"/>
                      <a:pt x="119804" y="416282"/>
                      <a:pt x="172358" y="358514"/>
                    </a:cubicBezTo>
                    <a:cubicBezTo>
                      <a:pt x="204233" y="323392"/>
                      <a:pt x="231151" y="279212"/>
                      <a:pt x="276015" y="263659"/>
                    </a:cubicBezTo>
                    <a:cubicBezTo>
                      <a:pt x="286697" y="259985"/>
                      <a:pt x="297721" y="258105"/>
                      <a:pt x="308915" y="257165"/>
                    </a:cubicBezTo>
                    <a:cubicBezTo>
                      <a:pt x="332159" y="210250"/>
                      <a:pt x="348737" y="159405"/>
                      <a:pt x="357026" y="105910"/>
                    </a:cubicBezTo>
                    <a:cubicBezTo>
                      <a:pt x="352839" y="104286"/>
                      <a:pt x="348737" y="102919"/>
                      <a:pt x="344635" y="101979"/>
                    </a:cubicBezTo>
                    <a:close/>
                  </a:path>
                </a:pathLst>
              </a:custGeom>
              <a:solidFill>
                <a:srgbClr val="CFE21A"/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50" name="Freeform: Shape 42">
                <a:extLst>
                  <a:ext uri="{FF2B5EF4-FFF2-40B4-BE49-F238E27FC236}">
                    <a16:creationId xmlns:a16="http://schemas.microsoft.com/office/drawing/2014/main" id="{667C5CAB-EF21-780C-9954-584833318E14}"/>
                  </a:ext>
                </a:extLst>
              </p:cNvPr>
              <p:cNvSpPr/>
              <p:nvPr/>
            </p:nvSpPr>
            <p:spPr>
              <a:xfrm>
                <a:off x="6107038" y="1528284"/>
                <a:ext cx="484036" cy="416461"/>
              </a:xfrm>
              <a:custGeom>
                <a:avLst/>
                <a:gdLst>
                  <a:gd name="connsiteX0" fmla="*/ 33742 w 484036"/>
                  <a:gd name="connsiteY0" fmla="*/ 56229 h 416461"/>
                  <a:gd name="connsiteX1" fmla="*/ 44509 w 484036"/>
                  <a:gd name="connsiteY1" fmla="*/ 99128 h 416461"/>
                  <a:gd name="connsiteX2" fmla="*/ 99799 w 484036"/>
                  <a:gd name="connsiteY2" fmla="*/ 107844 h 416461"/>
                  <a:gd name="connsiteX3" fmla="*/ 136630 w 484036"/>
                  <a:gd name="connsiteY3" fmla="*/ 215432 h 416461"/>
                  <a:gd name="connsiteX4" fmla="*/ 95953 w 484036"/>
                  <a:gd name="connsiteY4" fmla="*/ 334214 h 416461"/>
                  <a:gd name="connsiteX5" fmla="*/ 99884 w 484036"/>
                  <a:gd name="connsiteY5" fmla="*/ 360534 h 416461"/>
                  <a:gd name="connsiteX6" fmla="*/ 170726 w 484036"/>
                  <a:gd name="connsiteY6" fmla="*/ 362414 h 416461"/>
                  <a:gd name="connsiteX7" fmla="*/ 227297 w 484036"/>
                  <a:gd name="connsiteY7" fmla="*/ 304305 h 416461"/>
                  <a:gd name="connsiteX8" fmla="*/ 241141 w 484036"/>
                  <a:gd name="connsiteY8" fmla="*/ 299177 h 416461"/>
                  <a:gd name="connsiteX9" fmla="*/ 285492 w 484036"/>
                  <a:gd name="connsiteY9" fmla="*/ 361987 h 416461"/>
                  <a:gd name="connsiteX10" fmla="*/ 318050 w 484036"/>
                  <a:gd name="connsiteY10" fmla="*/ 335667 h 416461"/>
                  <a:gd name="connsiteX11" fmla="*/ 365990 w 484036"/>
                  <a:gd name="connsiteY11" fmla="*/ 357885 h 416461"/>
                  <a:gd name="connsiteX12" fmla="*/ 396327 w 484036"/>
                  <a:gd name="connsiteY12" fmla="*/ 407961 h 416461"/>
                  <a:gd name="connsiteX13" fmla="*/ 479902 w 484036"/>
                  <a:gd name="connsiteY13" fmla="*/ 373010 h 416461"/>
                  <a:gd name="connsiteX14" fmla="*/ 484003 w 484036"/>
                  <a:gd name="connsiteY14" fmla="*/ 343443 h 416461"/>
                  <a:gd name="connsiteX15" fmla="*/ 5884 w 484036"/>
                  <a:gd name="connsiteY15" fmla="*/ 0 h 416461"/>
                  <a:gd name="connsiteX16" fmla="*/ 1013 w 484036"/>
                  <a:gd name="connsiteY16" fmla="*/ 9229 h 416461"/>
                  <a:gd name="connsiteX17" fmla="*/ 33742 w 484036"/>
                  <a:gd name="connsiteY17" fmla="*/ 56229 h 416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036" h="416461">
                    <a:moveTo>
                      <a:pt x="33742" y="56229"/>
                    </a:moveTo>
                    <a:cubicBezTo>
                      <a:pt x="16907" y="64347"/>
                      <a:pt x="27076" y="92291"/>
                      <a:pt x="44509" y="99128"/>
                    </a:cubicBezTo>
                    <a:cubicBezTo>
                      <a:pt x="61942" y="105964"/>
                      <a:pt x="82024" y="102033"/>
                      <a:pt x="99799" y="107844"/>
                    </a:cubicBezTo>
                    <a:cubicBezTo>
                      <a:pt x="139706" y="120919"/>
                      <a:pt x="148593" y="175097"/>
                      <a:pt x="136630" y="215432"/>
                    </a:cubicBezTo>
                    <a:cubicBezTo>
                      <a:pt x="124666" y="255681"/>
                      <a:pt x="99286" y="292341"/>
                      <a:pt x="95953" y="334214"/>
                    </a:cubicBezTo>
                    <a:cubicBezTo>
                      <a:pt x="95269" y="343187"/>
                      <a:pt x="95697" y="352587"/>
                      <a:pt x="99884" y="360534"/>
                    </a:cubicBezTo>
                    <a:cubicBezTo>
                      <a:pt x="112617" y="384461"/>
                      <a:pt x="149961" y="379761"/>
                      <a:pt x="170726" y="362414"/>
                    </a:cubicBezTo>
                    <a:cubicBezTo>
                      <a:pt x="191492" y="344981"/>
                      <a:pt x="204652" y="319259"/>
                      <a:pt x="227297" y="304305"/>
                    </a:cubicBezTo>
                    <a:cubicBezTo>
                      <a:pt x="231484" y="301570"/>
                      <a:pt x="236184" y="299092"/>
                      <a:pt x="241141" y="299177"/>
                    </a:cubicBezTo>
                    <a:cubicBezTo>
                      <a:pt x="269255" y="299605"/>
                      <a:pt x="257463" y="362499"/>
                      <a:pt x="285492" y="361987"/>
                    </a:cubicBezTo>
                    <a:cubicBezTo>
                      <a:pt x="299848" y="361730"/>
                      <a:pt x="305745" y="343016"/>
                      <a:pt x="318050" y="335667"/>
                    </a:cubicBezTo>
                    <a:cubicBezTo>
                      <a:pt x="334970" y="325583"/>
                      <a:pt x="356334" y="340708"/>
                      <a:pt x="365990" y="357885"/>
                    </a:cubicBezTo>
                    <a:cubicBezTo>
                      <a:pt x="375647" y="375061"/>
                      <a:pt x="380774" y="395827"/>
                      <a:pt x="396327" y="407961"/>
                    </a:cubicBezTo>
                    <a:cubicBezTo>
                      <a:pt x="424185" y="429752"/>
                      <a:pt x="468792" y="406594"/>
                      <a:pt x="479902" y="373010"/>
                    </a:cubicBezTo>
                    <a:cubicBezTo>
                      <a:pt x="483063" y="363354"/>
                      <a:pt x="484260" y="353441"/>
                      <a:pt x="484003" y="343443"/>
                    </a:cubicBezTo>
                    <a:cubicBezTo>
                      <a:pt x="412392" y="146640"/>
                      <a:pt x="226015" y="5298"/>
                      <a:pt x="5884" y="0"/>
                    </a:cubicBezTo>
                    <a:cubicBezTo>
                      <a:pt x="3747" y="2905"/>
                      <a:pt x="2038" y="5982"/>
                      <a:pt x="1013" y="9229"/>
                    </a:cubicBezTo>
                    <a:cubicBezTo>
                      <a:pt x="-3858" y="24611"/>
                      <a:pt x="9131" y="68022"/>
                      <a:pt x="33742" y="56229"/>
                    </a:cubicBezTo>
                    <a:close/>
                  </a:path>
                </a:pathLst>
              </a:custGeom>
              <a:solidFill>
                <a:srgbClr val="CFE21A"/>
              </a:solidFill>
              <a:ln w="85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sp>
          <p:nvSpPr>
            <p:cNvPr id="48" name="Freeform: Shape 43">
              <a:extLst>
                <a:ext uri="{FF2B5EF4-FFF2-40B4-BE49-F238E27FC236}">
                  <a16:creationId xmlns:a16="http://schemas.microsoft.com/office/drawing/2014/main" id="{AAEB7E10-F2BF-45A1-1621-B87375F86448}"/>
                </a:ext>
              </a:extLst>
            </p:cNvPr>
            <p:cNvSpPr/>
            <p:nvPr/>
          </p:nvSpPr>
          <p:spPr>
            <a:xfrm>
              <a:off x="5591561" y="1713978"/>
              <a:ext cx="1030756" cy="858137"/>
            </a:xfrm>
            <a:custGeom>
              <a:avLst/>
              <a:gdLst>
                <a:gd name="connsiteX0" fmla="*/ 908128 w 1030756"/>
                <a:gd name="connsiteY0" fmla="*/ 0 h 858137"/>
                <a:gd name="connsiteX1" fmla="*/ 921630 w 1030756"/>
                <a:gd name="connsiteY1" fmla="*/ 117757 h 858137"/>
                <a:gd name="connsiteX2" fmla="*/ 399501 w 1030756"/>
                <a:gd name="connsiteY2" fmla="*/ 639886 h 858137"/>
                <a:gd name="connsiteX3" fmla="*/ 0 w 1030756"/>
                <a:gd name="connsiteY3" fmla="*/ 453851 h 858137"/>
                <a:gd name="connsiteX4" fmla="*/ 508627 w 1030756"/>
                <a:gd name="connsiteY4" fmla="*/ 858137 h 858137"/>
                <a:gd name="connsiteX5" fmla="*/ 1030756 w 1030756"/>
                <a:gd name="connsiteY5" fmla="*/ 336008 h 858137"/>
                <a:gd name="connsiteX6" fmla="*/ 908128 w 1030756"/>
                <a:gd name="connsiteY6" fmla="*/ 0 h 85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0756" h="858137">
                  <a:moveTo>
                    <a:pt x="908128" y="0"/>
                  </a:moveTo>
                  <a:cubicBezTo>
                    <a:pt x="916845" y="37856"/>
                    <a:pt x="921630" y="77251"/>
                    <a:pt x="921630" y="117757"/>
                  </a:cubicBezTo>
                  <a:cubicBezTo>
                    <a:pt x="921630" y="406081"/>
                    <a:pt x="687911" y="639886"/>
                    <a:pt x="399501" y="639886"/>
                  </a:cubicBezTo>
                  <a:cubicBezTo>
                    <a:pt x="239188" y="639886"/>
                    <a:pt x="95795" y="567591"/>
                    <a:pt x="0" y="453851"/>
                  </a:cubicBezTo>
                  <a:cubicBezTo>
                    <a:pt x="53409" y="685433"/>
                    <a:pt x="260808" y="858137"/>
                    <a:pt x="508627" y="858137"/>
                  </a:cubicBezTo>
                  <a:cubicBezTo>
                    <a:pt x="796952" y="858137"/>
                    <a:pt x="1030756" y="624418"/>
                    <a:pt x="1030756" y="336008"/>
                  </a:cubicBezTo>
                  <a:cubicBezTo>
                    <a:pt x="1030756" y="208082"/>
                    <a:pt x="984525" y="90838"/>
                    <a:pt x="908128" y="0"/>
                  </a:cubicBezTo>
                  <a:close/>
                </a:path>
              </a:pathLst>
            </a:custGeom>
            <a:solidFill>
              <a:srgbClr val="00A8F7">
                <a:alpha val="50000"/>
              </a:srgbClr>
            </a:solidFill>
            <a:ln w="8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sz="2100"/>
            </a:p>
          </p:txBody>
        </p:sp>
      </p:grpSp>
      <p:pic>
        <p:nvPicPr>
          <p:cNvPr id="51" name="Graphic 47">
            <a:extLst>
              <a:ext uri="{FF2B5EF4-FFF2-40B4-BE49-F238E27FC236}">
                <a16:creationId xmlns:a16="http://schemas.microsoft.com/office/drawing/2014/main" id="{7A35D229-D9A7-40F5-B6F4-71CD4B930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25654" y="2531700"/>
            <a:ext cx="464081" cy="464081"/>
          </a:xfrm>
          <a:prstGeom prst="rect">
            <a:avLst/>
          </a:prstGeom>
        </p:spPr>
      </p:pic>
      <p:grpSp>
        <p:nvGrpSpPr>
          <p:cNvPr id="53" name="Graphic 249">
            <a:extLst>
              <a:ext uri="{FF2B5EF4-FFF2-40B4-BE49-F238E27FC236}">
                <a16:creationId xmlns:a16="http://schemas.microsoft.com/office/drawing/2014/main" id="{BC29692C-1152-4E6B-9401-3DD9ED5AC75B}"/>
              </a:ext>
            </a:extLst>
          </p:cNvPr>
          <p:cNvGrpSpPr/>
          <p:nvPr/>
        </p:nvGrpSpPr>
        <p:grpSpPr>
          <a:xfrm rot="10642659">
            <a:off x="-410038" y="-819651"/>
            <a:ext cx="3016915" cy="1970243"/>
            <a:chOff x="1872402" y="574806"/>
            <a:chExt cx="8405400" cy="4311477"/>
          </a:xfrm>
        </p:grpSpPr>
        <p:grpSp>
          <p:nvGrpSpPr>
            <p:cNvPr id="54" name="Graphic 249">
              <a:extLst>
                <a:ext uri="{FF2B5EF4-FFF2-40B4-BE49-F238E27FC236}">
                  <a16:creationId xmlns:a16="http://schemas.microsoft.com/office/drawing/2014/main" id="{D273F5EE-71DA-4700-9536-CF96470BC2A4}"/>
                </a:ext>
              </a:extLst>
            </p:cNvPr>
            <p:cNvGrpSpPr/>
            <p:nvPr/>
          </p:nvGrpSpPr>
          <p:grpSpPr>
            <a:xfrm>
              <a:off x="6175274" y="893851"/>
              <a:ext cx="348475" cy="274938"/>
              <a:chOff x="6175274" y="893851"/>
              <a:chExt cx="348475" cy="274938"/>
            </a:xfrm>
            <a:solidFill>
              <a:srgbClr val="E6E6E6"/>
            </a:solidFill>
          </p:grpSpPr>
          <p:sp>
            <p:nvSpPr>
              <p:cNvPr id="90" name="Freeform: Shape 252">
                <a:extLst>
                  <a:ext uri="{FF2B5EF4-FFF2-40B4-BE49-F238E27FC236}">
                    <a16:creationId xmlns:a16="http://schemas.microsoft.com/office/drawing/2014/main" id="{8F5DB715-9413-4DEA-B26A-C308E24D4730}"/>
                  </a:ext>
                </a:extLst>
              </p:cNvPr>
              <p:cNvSpPr/>
              <p:nvPr/>
            </p:nvSpPr>
            <p:spPr>
              <a:xfrm>
                <a:off x="6175274" y="1011170"/>
                <a:ext cx="348475" cy="39404"/>
              </a:xfrm>
              <a:custGeom>
                <a:avLst/>
                <a:gdLst>
                  <a:gd name="connsiteX0" fmla="*/ 348475 w 348475"/>
                  <a:gd name="connsiteY0" fmla="*/ 19702 h 39404"/>
                  <a:gd name="connsiteX1" fmla="*/ 174238 w 348475"/>
                  <a:gd name="connsiteY1" fmla="*/ 39405 h 39404"/>
                  <a:gd name="connsiteX2" fmla="*/ 0 w 348475"/>
                  <a:gd name="connsiteY2" fmla="*/ 19702 h 39404"/>
                  <a:gd name="connsiteX3" fmla="*/ 174238 w 348475"/>
                  <a:gd name="connsiteY3" fmla="*/ 0 h 39404"/>
                  <a:gd name="connsiteX4" fmla="*/ 348475 w 348475"/>
                  <a:gd name="connsiteY4" fmla="*/ 19702 h 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4">
                    <a:moveTo>
                      <a:pt x="348475" y="19702"/>
                    </a:moveTo>
                    <a:cubicBezTo>
                      <a:pt x="348475" y="30584"/>
                      <a:pt x="270466" y="39405"/>
                      <a:pt x="174238" y="39405"/>
                    </a:cubicBezTo>
                    <a:cubicBezTo>
                      <a:pt x="78009" y="39405"/>
                      <a:pt x="0" y="30584"/>
                      <a:pt x="0" y="19702"/>
                    </a:cubicBezTo>
                    <a:cubicBezTo>
                      <a:pt x="0" y="8821"/>
                      <a:pt x="78009" y="0"/>
                      <a:pt x="174238" y="0"/>
                    </a:cubicBezTo>
                    <a:cubicBezTo>
                      <a:pt x="270466" y="0"/>
                      <a:pt x="348475" y="8821"/>
                      <a:pt x="348475" y="19702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91" name="Freeform: Shape 253">
                <a:extLst>
                  <a:ext uri="{FF2B5EF4-FFF2-40B4-BE49-F238E27FC236}">
                    <a16:creationId xmlns:a16="http://schemas.microsoft.com/office/drawing/2014/main" id="{B4180B00-F29E-43A1-88A6-643A30BBDB66}"/>
                  </a:ext>
                </a:extLst>
              </p:cNvPr>
              <p:cNvSpPr/>
              <p:nvPr/>
            </p:nvSpPr>
            <p:spPr>
              <a:xfrm>
                <a:off x="6326242" y="893851"/>
                <a:ext cx="49944" cy="274938"/>
              </a:xfrm>
              <a:custGeom>
                <a:avLst/>
                <a:gdLst>
                  <a:gd name="connsiteX0" fmla="*/ 49945 w 49944"/>
                  <a:gd name="connsiteY0" fmla="*/ 137469 h 274938"/>
                  <a:gd name="connsiteX1" fmla="*/ 24972 w 49944"/>
                  <a:gd name="connsiteY1" fmla="*/ 274939 h 274938"/>
                  <a:gd name="connsiteX2" fmla="*/ 0 w 49944"/>
                  <a:gd name="connsiteY2" fmla="*/ 137469 h 274938"/>
                  <a:gd name="connsiteX3" fmla="*/ 24972 w 49944"/>
                  <a:gd name="connsiteY3" fmla="*/ 0 h 274938"/>
                  <a:gd name="connsiteX4" fmla="*/ 49945 w 49944"/>
                  <a:gd name="connsiteY4" fmla="*/ 137469 h 27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4" h="274938">
                    <a:moveTo>
                      <a:pt x="49945" y="137469"/>
                    </a:moveTo>
                    <a:cubicBezTo>
                      <a:pt x="49945" y="213392"/>
                      <a:pt x="38764" y="274939"/>
                      <a:pt x="24972" y="274939"/>
                    </a:cubicBezTo>
                    <a:cubicBezTo>
                      <a:pt x="11181" y="274939"/>
                      <a:pt x="0" y="213392"/>
                      <a:pt x="0" y="137469"/>
                    </a:cubicBezTo>
                    <a:cubicBezTo>
                      <a:pt x="0" y="61547"/>
                      <a:pt x="11180" y="0"/>
                      <a:pt x="24972" y="0"/>
                    </a:cubicBezTo>
                    <a:cubicBezTo>
                      <a:pt x="38764" y="0"/>
                      <a:pt x="49945" y="61547"/>
                      <a:pt x="49945" y="13746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55" name="Graphic 249">
              <a:extLst>
                <a:ext uri="{FF2B5EF4-FFF2-40B4-BE49-F238E27FC236}">
                  <a16:creationId xmlns:a16="http://schemas.microsoft.com/office/drawing/2014/main" id="{419FC7C7-63AE-4254-B13F-408ED92F3DA5}"/>
                </a:ext>
              </a:extLst>
            </p:cNvPr>
            <p:cNvGrpSpPr/>
            <p:nvPr/>
          </p:nvGrpSpPr>
          <p:grpSpPr>
            <a:xfrm>
              <a:off x="3027364" y="696826"/>
              <a:ext cx="348475" cy="274938"/>
              <a:chOff x="3027364" y="696826"/>
              <a:chExt cx="348475" cy="274938"/>
            </a:xfrm>
            <a:solidFill>
              <a:srgbClr val="E6E6E6"/>
            </a:solidFill>
          </p:grpSpPr>
          <p:sp>
            <p:nvSpPr>
              <p:cNvPr id="88" name="Freeform: Shape 255">
                <a:extLst>
                  <a:ext uri="{FF2B5EF4-FFF2-40B4-BE49-F238E27FC236}">
                    <a16:creationId xmlns:a16="http://schemas.microsoft.com/office/drawing/2014/main" id="{ED8DEB04-217C-44E6-BF6A-7695C8C851D4}"/>
                  </a:ext>
                </a:extLst>
              </p:cNvPr>
              <p:cNvSpPr/>
              <p:nvPr/>
            </p:nvSpPr>
            <p:spPr>
              <a:xfrm>
                <a:off x="3027364" y="814145"/>
                <a:ext cx="348475" cy="39404"/>
              </a:xfrm>
              <a:custGeom>
                <a:avLst/>
                <a:gdLst>
                  <a:gd name="connsiteX0" fmla="*/ 348475 w 348475"/>
                  <a:gd name="connsiteY0" fmla="*/ 19702 h 39404"/>
                  <a:gd name="connsiteX1" fmla="*/ 174238 w 348475"/>
                  <a:gd name="connsiteY1" fmla="*/ 39405 h 39404"/>
                  <a:gd name="connsiteX2" fmla="*/ 0 w 348475"/>
                  <a:gd name="connsiteY2" fmla="*/ 19702 h 39404"/>
                  <a:gd name="connsiteX3" fmla="*/ 174238 w 348475"/>
                  <a:gd name="connsiteY3" fmla="*/ 0 h 39404"/>
                  <a:gd name="connsiteX4" fmla="*/ 348475 w 348475"/>
                  <a:gd name="connsiteY4" fmla="*/ 19702 h 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4">
                    <a:moveTo>
                      <a:pt x="348475" y="19702"/>
                    </a:moveTo>
                    <a:cubicBezTo>
                      <a:pt x="348475" y="30584"/>
                      <a:pt x="270466" y="39405"/>
                      <a:pt x="174238" y="39405"/>
                    </a:cubicBezTo>
                    <a:cubicBezTo>
                      <a:pt x="78009" y="39405"/>
                      <a:pt x="0" y="30584"/>
                      <a:pt x="0" y="19702"/>
                    </a:cubicBezTo>
                    <a:cubicBezTo>
                      <a:pt x="0" y="8821"/>
                      <a:pt x="78009" y="0"/>
                      <a:pt x="174238" y="0"/>
                    </a:cubicBezTo>
                    <a:cubicBezTo>
                      <a:pt x="270466" y="0"/>
                      <a:pt x="348475" y="8821"/>
                      <a:pt x="348475" y="19702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9" name="Freeform: Shape 256">
                <a:extLst>
                  <a:ext uri="{FF2B5EF4-FFF2-40B4-BE49-F238E27FC236}">
                    <a16:creationId xmlns:a16="http://schemas.microsoft.com/office/drawing/2014/main" id="{4BAAD6B8-C5FE-448F-BA14-AF54F6FC83DF}"/>
                  </a:ext>
                </a:extLst>
              </p:cNvPr>
              <p:cNvSpPr/>
              <p:nvPr/>
            </p:nvSpPr>
            <p:spPr>
              <a:xfrm>
                <a:off x="3178332" y="696826"/>
                <a:ext cx="49949" cy="274938"/>
              </a:xfrm>
              <a:custGeom>
                <a:avLst/>
                <a:gdLst>
                  <a:gd name="connsiteX0" fmla="*/ 24972 w 49949"/>
                  <a:gd name="connsiteY0" fmla="*/ 274939 h 274938"/>
                  <a:gd name="connsiteX1" fmla="*/ 0 w 49949"/>
                  <a:gd name="connsiteY1" fmla="*/ 137469 h 274938"/>
                  <a:gd name="connsiteX2" fmla="*/ 24972 w 49949"/>
                  <a:gd name="connsiteY2" fmla="*/ 0 h 274938"/>
                  <a:gd name="connsiteX3" fmla="*/ 49944 w 49949"/>
                  <a:gd name="connsiteY3" fmla="*/ 137469 h 274938"/>
                  <a:gd name="connsiteX4" fmla="*/ 24972 w 49949"/>
                  <a:gd name="connsiteY4" fmla="*/ 274939 h 27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9" h="274938">
                    <a:moveTo>
                      <a:pt x="24972" y="274939"/>
                    </a:moveTo>
                    <a:cubicBezTo>
                      <a:pt x="11067" y="274939"/>
                      <a:pt x="0" y="213369"/>
                      <a:pt x="0" y="137469"/>
                    </a:cubicBezTo>
                    <a:cubicBezTo>
                      <a:pt x="0" y="61570"/>
                      <a:pt x="11351" y="0"/>
                      <a:pt x="24972" y="0"/>
                    </a:cubicBezTo>
                    <a:cubicBezTo>
                      <a:pt x="38877" y="0"/>
                      <a:pt x="49944" y="61570"/>
                      <a:pt x="49944" y="137469"/>
                    </a:cubicBezTo>
                    <a:cubicBezTo>
                      <a:pt x="50228" y="213369"/>
                      <a:pt x="38877" y="274939"/>
                      <a:pt x="24972" y="27493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56" name="Graphic 249">
              <a:extLst>
                <a:ext uri="{FF2B5EF4-FFF2-40B4-BE49-F238E27FC236}">
                  <a16:creationId xmlns:a16="http://schemas.microsoft.com/office/drawing/2014/main" id="{FB8158B1-746F-46B0-9DDC-C687168612BF}"/>
                </a:ext>
              </a:extLst>
            </p:cNvPr>
            <p:cNvGrpSpPr/>
            <p:nvPr/>
          </p:nvGrpSpPr>
          <p:grpSpPr>
            <a:xfrm>
              <a:off x="8776919" y="574806"/>
              <a:ext cx="348475" cy="274938"/>
              <a:chOff x="8776919" y="574806"/>
              <a:chExt cx="348475" cy="274938"/>
            </a:xfrm>
            <a:solidFill>
              <a:srgbClr val="E6E6E6"/>
            </a:solidFill>
          </p:grpSpPr>
          <p:sp>
            <p:nvSpPr>
              <p:cNvPr id="86" name="Freeform: Shape 258">
                <a:extLst>
                  <a:ext uri="{FF2B5EF4-FFF2-40B4-BE49-F238E27FC236}">
                    <a16:creationId xmlns:a16="http://schemas.microsoft.com/office/drawing/2014/main" id="{95AD2ED2-D6C2-4FB7-90D4-A1DB81EE8F3C}"/>
                  </a:ext>
                </a:extLst>
              </p:cNvPr>
              <p:cNvSpPr/>
              <p:nvPr/>
            </p:nvSpPr>
            <p:spPr>
              <a:xfrm>
                <a:off x="8776919" y="692125"/>
                <a:ext cx="348475" cy="39404"/>
              </a:xfrm>
              <a:custGeom>
                <a:avLst/>
                <a:gdLst>
                  <a:gd name="connsiteX0" fmla="*/ 348475 w 348475"/>
                  <a:gd name="connsiteY0" fmla="*/ 19702 h 39404"/>
                  <a:gd name="connsiteX1" fmla="*/ 174238 w 348475"/>
                  <a:gd name="connsiteY1" fmla="*/ 39405 h 39404"/>
                  <a:gd name="connsiteX2" fmla="*/ 0 w 348475"/>
                  <a:gd name="connsiteY2" fmla="*/ 19702 h 39404"/>
                  <a:gd name="connsiteX3" fmla="*/ 174238 w 348475"/>
                  <a:gd name="connsiteY3" fmla="*/ 0 h 39404"/>
                  <a:gd name="connsiteX4" fmla="*/ 348475 w 348475"/>
                  <a:gd name="connsiteY4" fmla="*/ 19702 h 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4">
                    <a:moveTo>
                      <a:pt x="348475" y="19702"/>
                    </a:moveTo>
                    <a:cubicBezTo>
                      <a:pt x="348475" y="30673"/>
                      <a:pt x="270437" y="39405"/>
                      <a:pt x="174238" y="39405"/>
                    </a:cubicBezTo>
                    <a:cubicBezTo>
                      <a:pt x="78038" y="39405"/>
                      <a:pt x="0" y="30449"/>
                      <a:pt x="0" y="19702"/>
                    </a:cubicBezTo>
                    <a:cubicBezTo>
                      <a:pt x="0" y="8732"/>
                      <a:pt x="78038" y="0"/>
                      <a:pt x="174238" y="0"/>
                    </a:cubicBezTo>
                    <a:cubicBezTo>
                      <a:pt x="270437" y="0"/>
                      <a:pt x="348475" y="8732"/>
                      <a:pt x="348475" y="19702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7" name="Freeform: Shape 259">
                <a:extLst>
                  <a:ext uri="{FF2B5EF4-FFF2-40B4-BE49-F238E27FC236}">
                    <a16:creationId xmlns:a16="http://schemas.microsoft.com/office/drawing/2014/main" id="{2577AA8C-A8FB-455C-AB51-E040A0B95975}"/>
                  </a:ext>
                </a:extLst>
              </p:cNvPr>
              <p:cNvSpPr/>
              <p:nvPr/>
            </p:nvSpPr>
            <p:spPr>
              <a:xfrm>
                <a:off x="8927887" y="574806"/>
                <a:ext cx="49944" cy="274938"/>
              </a:xfrm>
              <a:custGeom>
                <a:avLst/>
                <a:gdLst>
                  <a:gd name="connsiteX0" fmla="*/ 49944 w 49944"/>
                  <a:gd name="connsiteY0" fmla="*/ 137469 h 274938"/>
                  <a:gd name="connsiteX1" fmla="*/ 24972 w 49944"/>
                  <a:gd name="connsiteY1" fmla="*/ 274939 h 274938"/>
                  <a:gd name="connsiteX2" fmla="*/ 0 w 49944"/>
                  <a:gd name="connsiteY2" fmla="*/ 137469 h 274938"/>
                  <a:gd name="connsiteX3" fmla="*/ 24972 w 49944"/>
                  <a:gd name="connsiteY3" fmla="*/ 0 h 274938"/>
                  <a:gd name="connsiteX4" fmla="*/ 49944 w 49944"/>
                  <a:gd name="connsiteY4" fmla="*/ 137469 h 27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4" h="274938">
                    <a:moveTo>
                      <a:pt x="49944" y="137469"/>
                    </a:moveTo>
                    <a:cubicBezTo>
                      <a:pt x="49944" y="213392"/>
                      <a:pt x="38764" y="274939"/>
                      <a:pt x="24972" y="274939"/>
                    </a:cubicBezTo>
                    <a:cubicBezTo>
                      <a:pt x="11180" y="274939"/>
                      <a:pt x="0" y="213392"/>
                      <a:pt x="0" y="137469"/>
                    </a:cubicBezTo>
                    <a:cubicBezTo>
                      <a:pt x="0" y="61547"/>
                      <a:pt x="11180" y="0"/>
                      <a:pt x="24972" y="0"/>
                    </a:cubicBezTo>
                    <a:cubicBezTo>
                      <a:pt x="38764" y="0"/>
                      <a:pt x="49944" y="61547"/>
                      <a:pt x="49944" y="13746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57" name="Graphic 249">
              <a:extLst>
                <a:ext uri="{FF2B5EF4-FFF2-40B4-BE49-F238E27FC236}">
                  <a16:creationId xmlns:a16="http://schemas.microsoft.com/office/drawing/2014/main" id="{12983723-E3DF-4129-BEB9-82894F3DF249}"/>
                </a:ext>
              </a:extLst>
            </p:cNvPr>
            <p:cNvGrpSpPr/>
            <p:nvPr/>
          </p:nvGrpSpPr>
          <p:grpSpPr>
            <a:xfrm>
              <a:off x="1872402" y="2158166"/>
              <a:ext cx="348475" cy="274938"/>
              <a:chOff x="1872402" y="2158166"/>
              <a:chExt cx="348475" cy="274938"/>
            </a:xfrm>
            <a:solidFill>
              <a:srgbClr val="E6E6E6"/>
            </a:solidFill>
          </p:grpSpPr>
          <p:sp>
            <p:nvSpPr>
              <p:cNvPr id="84" name="Freeform: Shape 261">
                <a:extLst>
                  <a:ext uri="{FF2B5EF4-FFF2-40B4-BE49-F238E27FC236}">
                    <a16:creationId xmlns:a16="http://schemas.microsoft.com/office/drawing/2014/main" id="{E644CC41-29AE-4E58-A302-891B8E8C6212}"/>
                  </a:ext>
                </a:extLst>
              </p:cNvPr>
              <p:cNvSpPr/>
              <p:nvPr/>
            </p:nvSpPr>
            <p:spPr>
              <a:xfrm>
                <a:off x="1872402" y="2275481"/>
                <a:ext cx="348475" cy="39409"/>
              </a:xfrm>
              <a:custGeom>
                <a:avLst/>
                <a:gdLst>
                  <a:gd name="connsiteX0" fmla="*/ 348475 w 348475"/>
                  <a:gd name="connsiteY0" fmla="*/ 19706 h 39409"/>
                  <a:gd name="connsiteX1" fmla="*/ 174238 w 348475"/>
                  <a:gd name="connsiteY1" fmla="*/ 39409 h 39409"/>
                  <a:gd name="connsiteX2" fmla="*/ 0 w 348475"/>
                  <a:gd name="connsiteY2" fmla="*/ 19706 h 39409"/>
                  <a:gd name="connsiteX3" fmla="*/ 174238 w 348475"/>
                  <a:gd name="connsiteY3" fmla="*/ 4 h 39409"/>
                  <a:gd name="connsiteX4" fmla="*/ 348475 w 348475"/>
                  <a:gd name="connsiteY4" fmla="*/ 19706 h 39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9">
                    <a:moveTo>
                      <a:pt x="348475" y="19706"/>
                    </a:moveTo>
                    <a:cubicBezTo>
                      <a:pt x="348475" y="30677"/>
                      <a:pt x="270437" y="39409"/>
                      <a:pt x="174238" y="39409"/>
                    </a:cubicBezTo>
                    <a:cubicBezTo>
                      <a:pt x="78038" y="39409"/>
                      <a:pt x="0" y="30453"/>
                      <a:pt x="0" y="19706"/>
                    </a:cubicBezTo>
                    <a:cubicBezTo>
                      <a:pt x="0" y="8736"/>
                      <a:pt x="78038" y="4"/>
                      <a:pt x="174238" y="4"/>
                    </a:cubicBezTo>
                    <a:cubicBezTo>
                      <a:pt x="270437" y="-220"/>
                      <a:pt x="348475" y="8736"/>
                      <a:pt x="348475" y="19706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5" name="Freeform: Shape 262">
                <a:extLst>
                  <a:ext uri="{FF2B5EF4-FFF2-40B4-BE49-F238E27FC236}">
                    <a16:creationId xmlns:a16="http://schemas.microsoft.com/office/drawing/2014/main" id="{F45F6C62-1698-4CB5-A4F5-6F2931EBC47C}"/>
                  </a:ext>
                </a:extLst>
              </p:cNvPr>
              <p:cNvSpPr/>
              <p:nvPr/>
            </p:nvSpPr>
            <p:spPr>
              <a:xfrm>
                <a:off x="2023370" y="2158166"/>
                <a:ext cx="49944" cy="274938"/>
              </a:xfrm>
              <a:custGeom>
                <a:avLst/>
                <a:gdLst>
                  <a:gd name="connsiteX0" fmla="*/ 49944 w 49944"/>
                  <a:gd name="connsiteY0" fmla="*/ 137469 h 274938"/>
                  <a:gd name="connsiteX1" fmla="*/ 24972 w 49944"/>
                  <a:gd name="connsiteY1" fmla="*/ 274939 h 274938"/>
                  <a:gd name="connsiteX2" fmla="*/ 0 w 49944"/>
                  <a:gd name="connsiteY2" fmla="*/ 137469 h 274938"/>
                  <a:gd name="connsiteX3" fmla="*/ 24972 w 49944"/>
                  <a:gd name="connsiteY3" fmla="*/ 0 h 274938"/>
                  <a:gd name="connsiteX4" fmla="*/ 49944 w 49944"/>
                  <a:gd name="connsiteY4" fmla="*/ 137469 h 27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4" h="274938">
                    <a:moveTo>
                      <a:pt x="49944" y="137469"/>
                    </a:moveTo>
                    <a:cubicBezTo>
                      <a:pt x="49944" y="213392"/>
                      <a:pt x="38764" y="274939"/>
                      <a:pt x="24972" y="274939"/>
                    </a:cubicBezTo>
                    <a:cubicBezTo>
                      <a:pt x="11180" y="274939"/>
                      <a:pt x="0" y="213392"/>
                      <a:pt x="0" y="137469"/>
                    </a:cubicBezTo>
                    <a:cubicBezTo>
                      <a:pt x="0" y="61547"/>
                      <a:pt x="11180" y="0"/>
                      <a:pt x="24972" y="0"/>
                    </a:cubicBezTo>
                    <a:cubicBezTo>
                      <a:pt x="38764" y="0"/>
                      <a:pt x="49944" y="61547"/>
                      <a:pt x="49944" y="13746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58" name="Graphic 249">
              <a:extLst>
                <a:ext uri="{FF2B5EF4-FFF2-40B4-BE49-F238E27FC236}">
                  <a16:creationId xmlns:a16="http://schemas.microsoft.com/office/drawing/2014/main" id="{DB6665FE-70FE-4850-84E3-DEF4E9759EDF}"/>
                </a:ext>
              </a:extLst>
            </p:cNvPr>
            <p:cNvGrpSpPr/>
            <p:nvPr/>
          </p:nvGrpSpPr>
          <p:grpSpPr>
            <a:xfrm>
              <a:off x="4031358" y="4611344"/>
              <a:ext cx="348475" cy="274939"/>
              <a:chOff x="4031358" y="4611344"/>
              <a:chExt cx="348475" cy="274939"/>
            </a:xfrm>
            <a:solidFill>
              <a:srgbClr val="E6E6E6"/>
            </a:solidFill>
          </p:grpSpPr>
          <p:sp>
            <p:nvSpPr>
              <p:cNvPr id="82" name="Freeform: Shape 264">
                <a:extLst>
                  <a:ext uri="{FF2B5EF4-FFF2-40B4-BE49-F238E27FC236}">
                    <a16:creationId xmlns:a16="http://schemas.microsoft.com/office/drawing/2014/main" id="{5887B463-F0ED-4E46-AD42-DD07302DF5CB}"/>
                  </a:ext>
                </a:extLst>
              </p:cNvPr>
              <p:cNvSpPr/>
              <p:nvPr/>
            </p:nvSpPr>
            <p:spPr>
              <a:xfrm>
                <a:off x="4031358" y="4728664"/>
                <a:ext cx="348475" cy="39404"/>
              </a:xfrm>
              <a:custGeom>
                <a:avLst/>
                <a:gdLst>
                  <a:gd name="connsiteX0" fmla="*/ 348475 w 348475"/>
                  <a:gd name="connsiteY0" fmla="*/ 19703 h 39404"/>
                  <a:gd name="connsiteX1" fmla="*/ 174238 w 348475"/>
                  <a:gd name="connsiteY1" fmla="*/ 39405 h 39404"/>
                  <a:gd name="connsiteX2" fmla="*/ 0 w 348475"/>
                  <a:gd name="connsiteY2" fmla="*/ 19703 h 39404"/>
                  <a:gd name="connsiteX3" fmla="*/ 174238 w 348475"/>
                  <a:gd name="connsiteY3" fmla="*/ 0 h 39404"/>
                  <a:gd name="connsiteX4" fmla="*/ 348475 w 348475"/>
                  <a:gd name="connsiteY4" fmla="*/ 19703 h 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4">
                    <a:moveTo>
                      <a:pt x="348475" y="19703"/>
                    </a:moveTo>
                    <a:cubicBezTo>
                      <a:pt x="348475" y="30584"/>
                      <a:pt x="270466" y="39405"/>
                      <a:pt x="174238" y="39405"/>
                    </a:cubicBezTo>
                    <a:cubicBezTo>
                      <a:pt x="78009" y="39405"/>
                      <a:pt x="0" y="30584"/>
                      <a:pt x="0" y="19703"/>
                    </a:cubicBezTo>
                    <a:cubicBezTo>
                      <a:pt x="0" y="8821"/>
                      <a:pt x="78009" y="0"/>
                      <a:pt x="174238" y="0"/>
                    </a:cubicBezTo>
                    <a:cubicBezTo>
                      <a:pt x="270466" y="0"/>
                      <a:pt x="348475" y="8821"/>
                      <a:pt x="348475" y="19703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3" name="Freeform: Shape 265">
                <a:extLst>
                  <a:ext uri="{FF2B5EF4-FFF2-40B4-BE49-F238E27FC236}">
                    <a16:creationId xmlns:a16="http://schemas.microsoft.com/office/drawing/2014/main" id="{38B8785B-C3AE-4728-A9A1-F6D094AA7E4A}"/>
                  </a:ext>
                </a:extLst>
              </p:cNvPr>
              <p:cNvSpPr/>
              <p:nvPr/>
            </p:nvSpPr>
            <p:spPr>
              <a:xfrm>
                <a:off x="4182326" y="4611344"/>
                <a:ext cx="49944" cy="274939"/>
              </a:xfrm>
              <a:custGeom>
                <a:avLst/>
                <a:gdLst>
                  <a:gd name="connsiteX0" fmla="*/ 24972 w 49944"/>
                  <a:gd name="connsiteY0" fmla="*/ 274939 h 274939"/>
                  <a:gd name="connsiteX1" fmla="*/ 0 w 49944"/>
                  <a:gd name="connsiteY1" fmla="*/ 137469 h 274939"/>
                  <a:gd name="connsiteX2" fmla="*/ 24972 w 49944"/>
                  <a:gd name="connsiteY2" fmla="*/ 0 h 274939"/>
                  <a:gd name="connsiteX3" fmla="*/ 49944 w 49944"/>
                  <a:gd name="connsiteY3" fmla="*/ 137469 h 274939"/>
                  <a:gd name="connsiteX4" fmla="*/ 24972 w 49944"/>
                  <a:gd name="connsiteY4" fmla="*/ 274939 h 27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4" h="274939">
                    <a:moveTo>
                      <a:pt x="24972" y="274939"/>
                    </a:moveTo>
                    <a:cubicBezTo>
                      <a:pt x="11067" y="274939"/>
                      <a:pt x="0" y="213369"/>
                      <a:pt x="0" y="137469"/>
                    </a:cubicBezTo>
                    <a:cubicBezTo>
                      <a:pt x="0" y="61570"/>
                      <a:pt x="11351" y="0"/>
                      <a:pt x="24972" y="0"/>
                    </a:cubicBezTo>
                    <a:cubicBezTo>
                      <a:pt x="38877" y="0"/>
                      <a:pt x="49944" y="61570"/>
                      <a:pt x="49944" y="137469"/>
                    </a:cubicBezTo>
                    <a:cubicBezTo>
                      <a:pt x="49944" y="213369"/>
                      <a:pt x="38877" y="274939"/>
                      <a:pt x="24972" y="27493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59" name="Graphic 249">
              <a:extLst>
                <a:ext uri="{FF2B5EF4-FFF2-40B4-BE49-F238E27FC236}">
                  <a16:creationId xmlns:a16="http://schemas.microsoft.com/office/drawing/2014/main" id="{7609EF50-6570-417C-869F-A6DE06C40C6F}"/>
                </a:ext>
              </a:extLst>
            </p:cNvPr>
            <p:cNvGrpSpPr/>
            <p:nvPr/>
          </p:nvGrpSpPr>
          <p:grpSpPr>
            <a:xfrm>
              <a:off x="6687203" y="3954223"/>
              <a:ext cx="348475" cy="274938"/>
              <a:chOff x="6687203" y="3954223"/>
              <a:chExt cx="348475" cy="274938"/>
            </a:xfrm>
            <a:solidFill>
              <a:srgbClr val="E6E6E6"/>
            </a:solidFill>
          </p:grpSpPr>
          <p:sp>
            <p:nvSpPr>
              <p:cNvPr id="80" name="Freeform: Shape 267">
                <a:extLst>
                  <a:ext uri="{FF2B5EF4-FFF2-40B4-BE49-F238E27FC236}">
                    <a16:creationId xmlns:a16="http://schemas.microsoft.com/office/drawing/2014/main" id="{56E16F84-ADF6-443F-A195-612D31B1276E}"/>
                  </a:ext>
                </a:extLst>
              </p:cNvPr>
              <p:cNvSpPr/>
              <p:nvPr/>
            </p:nvSpPr>
            <p:spPr>
              <a:xfrm>
                <a:off x="6687203" y="4071542"/>
                <a:ext cx="348475" cy="39404"/>
              </a:xfrm>
              <a:custGeom>
                <a:avLst/>
                <a:gdLst>
                  <a:gd name="connsiteX0" fmla="*/ 348475 w 348475"/>
                  <a:gd name="connsiteY0" fmla="*/ 19702 h 39404"/>
                  <a:gd name="connsiteX1" fmla="*/ 174237 w 348475"/>
                  <a:gd name="connsiteY1" fmla="*/ 39405 h 39404"/>
                  <a:gd name="connsiteX2" fmla="*/ 0 w 348475"/>
                  <a:gd name="connsiteY2" fmla="*/ 19702 h 39404"/>
                  <a:gd name="connsiteX3" fmla="*/ 174237 w 348475"/>
                  <a:gd name="connsiteY3" fmla="*/ 0 h 39404"/>
                  <a:gd name="connsiteX4" fmla="*/ 348475 w 348475"/>
                  <a:gd name="connsiteY4" fmla="*/ 19702 h 3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75" h="39404">
                    <a:moveTo>
                      <a:pt x="348475" y="19702"/>
                    </a:moveTo>
                    <a:cubicBezTo>
                      <a:pt x="348475" y="30584"/>
                      <a:pt x="270466" y="39405"/>
                      <a:pt x="174237" y="39405"/>
                    </a:cubicBezTo>
                    <a:cubicBezTo>
                      <a:pt x="78009" y="39405"/>
                      <a:pt x="0" y="30584"/>
                      <a:pt x="0" y="19702"/>
                    </a:cubicBezTo>
                    <a:cubicBezTo>
                      <a:pt x="0" y="8821"/>
                      <a:pt x="78009" y="0"/>
                      <a:pt x="174237" y="0"/>
                    </a:cubicBezTo>
                    <a:cubicBezTo>
                      <a:pt x="270466" y="0"/>
                      <a:pt x="348475" y="8821"/>
                      <a:pt x="348475" y="19702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  <p:sp>
            <p:nvSpPr>
              <p:cNvPr id="81" name="Freeform: Shape 268">
                <a:extLst>
                  <a:ext uri="{FF2B5EF4-FFF2-40B4-BE49-F238E27FC236}">
                    <a16:creationId xmlns:a16="http://schemas.microsoft.com/office/drawing/2014/main" id="{1B3A5022-CAC2-4CDA-B55A-FF80B9ACEBB4}"/>
                  </a:ext>
                </a:extLst>
              </p:cNvPr>
              <p:cNvSpPr/>
              <p:nvPr/>
            </p:nvSpPr>
            <p:spPr>
              <a:xfrm>
                <a:off x="6838172" y="3954223"/>
                <a:ext cx="49944" cy="274938"/>
              </a:xfrm>
              <a:custGeom>
                <a:avLst/>
                <a:gdLst>
                  <a:gd name="connsiteX0" fmla="*/ 24972 w 49944"/>
                  <a:gd name="connsiteY0" fmla="*/ 274939 h 274938"/>
                  <a:gd name="connsiteX1" fmla="*/ 0 w 49944"/>
                  <a:gd name="connsiteY1" fmla="*/ 137469 h 274938"/>
                  <a:gd name="connsiteX2" fmla="*/ 24972 w 49944"/>
                  <a:gd name="connsiteY2" fmla="*/ 0 h 274938"/>
                  <a:gd name="connsiteX3" fmla="*/ 49944 w 49944"/>
                  <a:gd name="connsiteY3" fmla="*/ 137469 h 274938"/>
                  <a:gd name="connsiteX4" fmla="*/ 24972 w 49944"/>
                  <a:gd name="connsiteY4" fmla="*/ 274939 h 27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44" h="274938">
                    <a:moveTo>
                      <a:pt x="24972" y="274939"/>
                    </a:moveTo>
                    <a:cubicBezTo>
                      <a:pt x="11067" y="274939"/>
                      <a:pt x="0" y="213369"/>
                      <a:pt x="0" y="137469"/>
                    </a:cubicBezTo>
                    <a:cubicBezTo>
                      <a:pt x="0" y="61570"/>
                      <a:pt x="11351" y="0"/>
                      <a:pt x="24972" y="0"/>
                    </a:cubicBezTo>
                    <a:cubicBezTo>
                      <a:pt x="38877" y="0"/>
                      <a:pt x="49944" y="61570"/>
                      <a:pt x="49944" y="137469"/>
                    </a:cubicBezTo>
                    <a:cubicBezTo>
                      <a:pt x="49944" y="213369"/>
                      <a:pt x="38593" y="274939"/>
                      <a:pt x="24972" y="274939"/>
                    </a:cubicBezTo>
                    <a:close/>
                  </a:path>
                </a:pathLst>
              </a:custGeom>
              <a:solidFill>
                <a:srgbClr val="E6E6E6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60" name="Graphic 249">
              <a:extLst>
                <a:ext uri="{FF2B5EF4-FFF2-40B4-BE49-F238E27FC236}">
                  <a16:creationId xmlns:a16="http://schemas.microsoft.com/office/drawing/2014/main" id="{559CD4FF-022B-4026-8B46-524D2F5CF9B3}"/>
                </a:ext>
              </a:extLst>
            </p:cNvPr>
            <p:cNvGrpSpPr/>
            <p:nvPr/>
          </p:nvGrpSpPr>
          <p:grpSpPr>
            <a:xfrm>
              <a:off x="10047945" y="1246704"/>
              <a:ext cx="229857" cy="181352"/>
              <a:chOff x="10047945" y="1246704"/>
              <a:chExt cx="229857" cy="181352"/>
            </a:xfrm>
          </p:grpSpPr>
          <p:grpSp>
            <p:nvGrpSpPr>
              <p:cNvPr id="76" name="Graphic 249">
                <a:extLst>
                  <a:ext uri="{FF2B5EF4-FFF2-40B4-BE49-F238E27FC236}">
                    <a16:creationId xmlns:a16="http://schemas.microsoft.com/office/drawing/2014/main" id="{6FEF6A44-C4DD-4BA1-8DFD-BDB17EA901A1}"/>
                  </a:ext>
                </a:extLst>
              </p:cNvPr>
              <p:cNvGrpSpPr/>
              <p:nvPr/>
            </p:nvGrpSpPr>
            <p:grpSpPr>
              <a:xfrm>
                <a:off x="10047945" y="1246704"/>
                <a:ext cx="229857" cy="181352"/>
                <a:chOff x="10047945" y="1246704"/>
                <a:chExt cx="229857" cy="181352"/>
              </a:xfrm>
              <a:solidFill>
                <a:srgbClr val="F19C4D"/>
              </a:solidFill>
            </p:grpSpPr>
            <p:sp>
              <p:nvSpPr>
                <p:cNvPr id="78" name="Freeform: Shape 271">
                  <a:extLst>
                    <a:ext uri="{FF2B5EF4-FFF2-40B4-BE49-F238E27FC236}">
                      <a16:creationId xmlns:a16="http://schemas.microsoft.com/office/drawing/2014/main" id="{C9F6F0BA-9F04-455E-B6FB-57790A60A3FC}"/>
                    </a:ext>
                  </a:extLst>
                </p:cNvPr>
                <p:cNvSpPr/>
                <p:nvPr/>
              </p:nvSpPr>
              <p:spPr>
                <a:xfrm>
                  <a:off x="10047945" y="1324170"/>
                  <a:ext cx="229857" cy="25971"/>
                </a:xfrm>
                <a:custGeom>
                  <a:avLst/>
                  <a:gdLst>
                    <a:gd name="connsiteX0" fmla="*/ 229858 w 229857"/>
                    <a:gd name="connsiteY0" fmla="*/ 12986 h 25971"/>
                    <a:gd name="connsiteX1" fmla="*/ 114928 w 229857"/>
                    <a:gd name="connsiteY1" fmla="*/ 25971 h 25971"/>
                    <a:gd name="connsiteX2" fmla="*/ 0 w 229857"/>
                    <a:gd name="connsiteY2" fmla="*/ 12986 h 25971"/>
                    <a:gd name="connsiteX3" fmla="*/ 114928 w 229857"/>
                    <a:gd name="connsiteY3" fmla="*/ 0 h 25971"/>
                    <a:gd name="connsiteX4" fmla="*/ 229858 w 229857"/>
                    <a:gd name="connsiteY4" fmla="*/ 12986 h 25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857" h="25971">
                      <a:moveTo>
                        <a:pt x="229858" y="12986"/>
                      </a:moveTo>
                      <a:cubicBezTo>
                        <a:pt x="229858" y="20150"/>
                        <a:pt x="178494" y="25971"/>
                        <a:pt x="114928" y="25971"/>
                      </a:cubicBezTo>
                      <a:cubicBezTo>
                        <a:pt x="51363" y="25971"/>
                        <a:pt x="0" y="20150"/>
                        <a:pt x="0" y="12986"/>
                      </a:cubicBezTo>
                      <a:cubicBezTo>
                        <a:pt x="0" y="5821"/>
                        <a:pt x="51363" y="0"/>
                        <a:pt x="114928" y="0"/>
                      </a:cubicBezTo>
                      <a:cubicBezTo>
                        <a:pt x="178494" y="0"/>
                        <a:pt x="229858" y="5821"/>
                        <a:pt x="229858" y="12986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79" name="Freeform: Shape 272">
                  <a:extLst>
                    <a:ext uri="{FF2B5EF4-FFF2-40B4-BE49-F238E27FC236}">
                      <a16:creationId xmlns:a16="http://schemas.microsoft.com/office/drawing/2014/main" id="{FA169615-D9CA-4874-8B46-B1513FB2C2CC}"/>
                    </a:ext>
                  </a:extLst>
                </p:cNvPr>
                <p:cNvSpPr/>
                <p:nvPr/>
              </p:nvSpPr>
              <p:spPr>
                <a:xfrm>
                  <a:off x="10147549" y="1246704"/>
                  <a:ext cx="32917" cy="181352"/>
                </a:xfrm>
                <a:custGeom>
                  <a:avLst/>
                  <a:gdLst>
                    <a:gd name="connsiteX0" fmla="*/ 16459 w 32917"/>
                    <a:gd name="connsiteY0" fmla="*/ 181352 h 181352"/>
                    <a:gd name="connsiteX1" fmla="*/ 0 w 32917"/>
                    <a:gd name="connsiteY1" fmla="*/ 90676 h 181352"/>
                    <a:gd name="connsiteX2" fmla="*/ 16459 w 32917"/>
                    <a:gd name="connsiteY2" fmla="*/ 0 h 181352"/>
                    <a:gd name="connsiteX3" fmla="*/ 32918 w 32917"/>
                    <a:gd name="connsiteY3" fmla="*/ 90676 h 181352"/>
                    <a:gd name="connsiteX4" fmla="*/ 16459 w 32917"/>
                    <a:gd name="connsiteY4" fmla="*/ 181352 h 181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17" h="181352">
                      <a:moveTo>
                        <a:pt x="16459" y="181352"/>
                      </a:moveTo>
                      <a:cubicBezTo>
                        <a:pt x="7378" y="181352"/>
                        <a:pt x="0" y="140828"/>
                        <a:pt x="0" y="90676"/>
                      </a:cubicBezTo>
                      <a:cubicBezTo>
                        <a:pt x="0" y="40524"/>
                        <a:pt x="7378" y="0"/>
                        <a:pt x="16459" y="0"/>
                      </a:cubicBezTo>
                      <a:cubicBezTo>
                        <a:pt x="25540" y="0"/>
                        <a:pt x="32918" y="40524"/>
                        <a:pt x="32918" y="90676"/>
                      </a:cubicBezTo>
                      <a:cubicBezTo>
                        <a:pt x="32918" y="140828"/>
                        <a:pt x="25824" y="181352"/>
                        <a:pt x="16459" y="181352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77" name="Freeform: Shape 273">
                <a:extLst>
                  <a:ext uri="{FF2B5EF4-FFF2-40B4-BE49-F238E27FC236}">
                    <a16:creationId xmlns:a16="http://schemas.microsoft.com/office/drawing/2014/main" id="{3456502B-A110-4D95-BC8B-A5FDBD51727E}"/>
                  </a:ext>
                </a:extLst>
              </p:cNvPr>
              <p:cNvSpPr/>
              <p:nvPr/>
            </p:nvSpPr>
            <p:spPr>
              <a:xfrm>
                <a:off x="10073768" y="1275586"/>
                <a:ext cx="175939" cy="123140"/>
              </a:xfrm>
              <a:custGeom>
                <a:avLst/>
                <a:gdLst>
                  <a:gd name="connsiteX0" fmla="*/ 175940 w 175939"/>
                  <a:gd name="connsiteY0" fmla="*/ 61570 h 123140"/>
                  <a:gd name="connsiteX1" fmla="*/ 87969 w 175939"/>
                  <a:gd name="connsiteY1" fmla="*/ 123140 h 123140"/>
                  <a:gd name="connsiteX2" fmla="*/ 0 w 175939"/>
                  <a:gd name="connsiteY2" fmla="*/ 61570 h 123140"/>
                  <a:gd name="connsiteX3" fmla="*/ 87969 w 175939"/>
                  <a:gd name="connsiteY3" fmla="*/ 0 h 123140"/>
                  <a:gd name="connsiteX4" fmla="*/ 175940 w 175939"/>
                  <a:gd name="connsiteY4" fmla="*/ 61570 h 123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939" h="123140">
                    <a:moveTo>
                      <a:pt x="175940" y="61570"/>
                    </a:moveTo>
                    <a:cubicBezTo>
                      <a:pt x="175940" y="95602"/>
                      <a:pt x="136495" y="123140"/>
                      <a:pt x="87969" y="123140"/>
                    </a:cubicBezTo>
                    <a:cubicBezTo>
                      <a:pt x="39444" y="123140"/>
                      <a:pt x="0" y="95602"/>
                      <a:pt x="0" y="61570"/>
                    </a:cubicBezTo>
                    <a:cubicBezTo>
                      <a:pt x="0" y="27539"/>
                      <a:pt x="39444" y="0"/>
                      <a:pt x="87969" y="0"/>
                    </a:cubicBezTo>
                    <a:cubicBezTo>
                      <a:pt x="136495" y="0"/>
                      <a:pt x="175940" y="27539"/>
                      <a:pt x="175940" y="61570"/>
                    </a:cubicBezTo>
                    <a:close/>
                  </a:path>
                </a:pathLst>
              </a:custGeom>
              <a:solidFill>
                <a:srgbClr val="F7C448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61" name="Graphic 249">
              <a:extLst>
                <a:ext uri="{FF2B5EF4-FFF2-40B4-BE49-F238E27FC236}">
                  <a16:creationId xmlns:a16="http://schemas.microsoft.com/office/drawing/2014/main" id="{16934E49-B846-404F-B511-18ECDBF8A128}"/>
                </a:ext>
              </a:extLst>
            </p:cNvPr>
            <p:cNvGrpSpPr/>
            <p:nvPr/>
          </p:nvGrpSpPr>
          <p:grpSpPr>
            <a:xfrm>
              <a:off x="5785084" y="4473875"/>
              <a:ext cx="348475" cy="274938"/>
              <a:chOff x="5785084" y="4473875"/>
              <a:chExt cx="348475" cy="274938"/>
            </a:xfrm>
          </p:grpSpPr>
          <p:grpSp>
            <p:nvGrpSpPr>
              <p:cNvPr id="72" name="Graphic 249">
                <a:extLst>
                  <a:ext uri="{FF2B5EF4-FFF2-40B4-BE49-F238E27FC236}">
                    <a16:creationId xmlns:a16="http://schemas.microsoft.com/office/drawing/2014/main" id="{B0186B01-93FD-4CE4-A184-462C1A3CFC6B}"/>
                  </a:ext>
                </a:extLst>
              </p:cNvPr>
              <p:cNvGrpSpPr/>
              <p:nvPr/>
            </p:nvGrpSpPr>
            <p:grpSpPr>
              <a:xfrm>
                <a:off x="5785084" y="4473875"/>
                <a:ext cx="348475" cy="274938"/>
                <a:chOff x="5785084" y="4473875"/>
                <a:chExt cx="348475" cy="274938"/>
              </a:xfrm>
              <a:solidFill>
                <a:srgbClr val="F19C4D"/>
              </a:solidFill>
            </p:grpSpPr>
            <p:sp>
              <p:nvSpPr>
                <p:cNvPr id="74" name="Freeform: Shape 276">
                  <a:extLst>
                    <a:ext uri="{FF2B5EF4-FFF2-40B4-BE49-F238E27FC236}">
                      <a16:creationId xmlns:a16="http://schemas.microsoft.com/office/drawing/2014/main" id="{902895E9-31E3-4E19-BE44-9E88300416DE}"/>
                    </a:ext>
                  </a:extLst>
                </p:cNvPr>
                <p:cNvSpPr/>
                <p:nvPr/>
              </p:nvSpPr>
              <p:spPr>
                <a:xfrm>
                  <a:off x="5785084" y="4591194"/>
                  <a:ext cx="348475" cy="39404"/>
                </a:xfrm>
                <a:custGeom>
                  <a:avLst/>
                  <a:gdLst>
                    <a:gd name="connsiteX0" fmla="*/ 348475 w 348475"/>
                    <a:gd name="connsiteY0" fmla="*/ 19703 h 39404"/>
                    <a:gd name="connsiteX1" fmla="*/ 174238 w 348475"/>
                    <a:gd name="connsiteY1" fmla="*/ 39405 h 39404"/>
                    <a:gd name="connsiteX2" fmla="*/ 0 w 348475"/>
                    <a:gd name="connsiteY2" fmla="*/ 19703 h 39404"/>
                    <a:gd name="connsiteX3" fmla="*/ 174238 w 348475"/>
                    <a:gd name="connsiteY3" fmla="*/ 0 h 39404"/>
                    <a:gd name="connsiteX4" fmla="*/ 348475 w 348475"/>
                    <a:gd name="connsiteY4" fmla="*/ 19703 h 39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75" h="39404">
                      <a:moveTo>
                        <a:pt x="348475" y="19703"/>
                      </a:moveTo>
                      <a:cubicBezTo>
                        <a:pt x="348475" y="30584"/>
                        <a:pt x="270466" y="39405"/>
                        <a:pt x="174238" y="39405"/>
                      </a:cubicBezTo>
                      <a:cubicBezTo>
                        <a:pt x="78009" y="39405"/>
                        <a:pt x="0" y="30584"/>
                        <a:pt x="0" y="19703"/>
                      </a:cubicBezTo>
                      <a:cubicBezTo>
                        <a:pt x="0" y="8821"/>
                        <a:pt x="78009" y="0"/>
                        <a:pt x="174238" y="0"/>
                      </a:cubicBezTo>
                      <a:cubicBezTo>
                        <a:pt x="270466" y="0"/>
                        <a:pt x="348475" y="8821"/>
                        <a:pt x="348475" y="19703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75" name="Freeform: Shape 277">
                  <a:extLst>
                    <a:ext uri="{FF2B5EF4-FFF2-40B4-BE49-F238E27FC236}">
                      <a16:creationId xmlns:a16="http://schemas.microsoft.com/office/drawing/2014/main" id="{94105A36-E3A4-47A2-9B70-1B4758A86408}"/>
                    </a:ext>
                  </a:extLst>
                </p:cNvPr>
                <p:cNvSpPr/>
                <p:nvPr/>
              </p:nvSpPr>
              <p:spPr>
                <a:xfrm>
                  <a:off x="5936052" y="4473875"/>
                  <a:ext cx="49944" cy="274938"/>
                </a:xfrm>
                <a:custGeom>
                  <a:avLst/>
                  <a:gdLst>
                    <a:gd name="connsiteX0" fmla="*/ 49945 w 49944"/>
                    <a:gd name="connsiteY0" fmla="*/ 137469 h 274938"/>
                    <a:gd name="connsiteX1" fmla="*/ 24972 w 49944"/>
                    <a:gd name="connsiteY1" fmla="*/ 274939 h 274938"/>
                    <a:gd name="connsiteX2" fmla="*/ 0 w 49944"/>
                    <a:gd name="connsiteY2" fmla="*/ 137469 h 274938"/>
                    <a:gd name="connsiteX3" fmla="*/ 24972 w 49944"/>
                    <a:gd name="connsiteY3" fmla="*/ 0 h 274938"/>
                    <a:gd name="connsiteX4" fmla="*/ 49945 w 49944"/>
                    <a:gd name="connsiteY4" fmla="*/ 137469 h 274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944" h="274938">
                      <a:moveTo>
                        <a:pt x="49945" y="137469"/>
                      </a:moveTo>
                      <a:cubicBezTo>
                        <a:pt x="49945" y="213391"/>
                        <a:pt x="38764" y="274939"/>
                        <a:pt x="24972" y="274939"/>
                      </a:cubicBezTo>
                      <a:cubicBezTo>
                        <a:pt x="11181" y="274939"/>
                        <a:pt x="0" y="213391"/>
                        <a:pt x="0" y="137469"/>
                      </a:cubicBezTo>
                      <a:cubicBezTo>
                        <a:pt x="0" y="61547"/>
                        <a:pt x="11180" y="0"/>
                        <a:pt x="24972" y="0"/>
                      </a:cubicBezTo>
                      <a:cubicBezTo>
                        <a:pt x="38764" y="0"/>
                        <a:pt x="49945" y="61547"/>
                        <a:pt x="49945" y="137469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73" name="Freeform: Shape 278">
                <a:extLst>
                  <a:ext uri="{FF2B5EF4-FFF2-40B4-BE49-F238E27FC236}">
                    <a16:creationId xmlns:a16="http://schemas.microsoft.com/office/drawing/2014/main" id="{AEE08645-B1EE-4224-B634-B42320870201}"/>
                  </a:ext>
                </a:extLst>
              </p:cNvPr>
              <p:cNvSpPr/>
              <p:nvPr/>
            </p:nvSpPr>
            <p:spPr>
              <a:xfrm>
                <a:off x="5823394" y="4517534"/>
                <a:ext cx="267315" cy="186725"/>
              </a:xfrm>
              <a:custGeom>
                <a:avLst/>
                <a:gdLst>
                  <a:gd name="connsiteX0" fmla="*/ 267316 w 267315"/>
                  <a:gd name="connsiteY0" fmla="*/ 93363 h 186725"/>
                  <a:gd name="connsiteX1" fmla="*/ 133658 w 267315"/>
                  <a:gd name="connsiteY1" fmla="*/ 186725 h 186725"/>
                  <a:gd name="connsiteX2" fmla="*/ 0 w 267315"/>
                  <a:gd name="connsiteY2" fmla="*/ 93363 h 186725"/>
                  <a:gd name="connsiteX3" fmla="*/ 133658 w 267315"/>
                  <a:gd name="connsiteY3" fmla="*/ 0 h 186725"/>
                  <a:gd name="connsiteX4" fmla="*/ 267316 w 267315"/>
                  <a:gd name="connsiteY4" fmla="*/ 93363 h 18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315" h="186725">
                    <a:moveTo>
                      <a:pt x="267316" y="93363"/>
                    </a:moveTo>
                    <a:cubicBezTo>
                      <a:pt x="267316" y="144858"/>
                      <a:pt x="207439" y="186725"/>
                      <a:pt x="133658" y="186725"/>
                    </a:cubicBezTo>
                    <a:cubicBezTo>
                      <a:pt x="59876" y="186725"/>
                      <a:pt x="0" y="144858"/>
                      <a:pt x="0" y="93363"/>
                    </a:cubicBezTo>
                    <a:cubicBezTo>
                      <a:pt x="0" y="41868"/>
                      <a:pt x="59876" y="0"/>
                      <a:pt x="133658" y="0"/>
                    </a:cubicBezTo>
                    <a:cubicBezTo>
                      <a:pt x="207439" y="0"/>
                      <a:pt x="267316" y="41868"/>
                      <a:pt x="267316" y="93363"/>
                    </a:cubicBezTo>
                    <a:close/>
                  </a:path>
                </a:pathLst>
              </a:custGeom>
              <a:solidFill>
                <a:srgbClr val="F7C448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62" name="Graphic 249">
              <a:extLst>
                <a:ext uri="{FF2B5EF4-FFF2-40B4-BE49-F238E27FC236}">
                  <a16:creationId xmlns:a16="http://schemas.microsoft.com/office/drawing/2014/main" id="{E4A03090-29EC-4DDC-BA47-1D0CE3783C09}"/>
                </a:ext>
              </a:extLst>
            </p:cNvPr>
            <p:cNvGrpSpPr/>
            <p:nvPr/>
          </p:nvGrpSpPr>
          <p:grpSpPr>
            <a:xfrm>
              <a:off x="7948865" y="1597318"/>
              <a:ext cx="348475" cy="274938"/>
              <a:chOff x="7948865" y="1597318"/>
              <a:chExt cx="348475" cy="274938"/>
            </a:xfrm>
          </p:grpSpPr>
          <p:grpSp>
            <p:nvGrpSpPr>
              <p:cNvPr id="68" name="Graphic 249">
                <a:extLst>
                  <a:ext uri="{FF2B5EF4-FFF2-40B4-BE49-F238E27FC236}">
                    <a16:creationId xmlns:a16="http://schemas.microsoft.com/office/drawing/2014/main" id="{92F74E18-7C13-42CC-B82A-2BE1E908ABCE}"/>
                  </a:ext>
                </a:extLst>
              </p:cNvPr>
              <p:cNvGrpSpPr/>
              <p:nvPr/>
            </p:nvGrpSpPr>
            <p:grpSpPr>
              <a:xfrm>
                <a:off x="7948865" y="1597318"/>
                <a:ext cx="348475" cy="274938"/>
                <a:chOff x="7948865" y="1597318"/>
                <a:chExt cx="348475" cy="274938"/>
              </a:xfrm>
              <a:solidFill>
                <a:srgbClr val="F19C4D"/>
              </a:solidFill>
            </p:grpSpPr>
            <p:sp>
              <p:nvSpPr>
                <p:cNvPr id="70" name="Freeform: Shape 281">
                  <a:extLst>
                    <a:ext uri="{FF2B5EF4-FFF2-40B4-BE49-F238E27FC236}">
                      <a16:creationId xmlns:a16="http://schemas.microsoft.com/office/drawing/2014/main" id="{D732BD37-542E-433F-BC9F-629C4A9D1254}"/>
                    </a:ext>
                  </a:extLst>
                </p:cNvPr>
                <p:cNvSpPr/>
                <p:nvPr/>
              </p:nvSpPr>
              <p:spPr>
                <a:xfrm>
                  <a:off x="7948865" y="1714637"/>
                  <a:ext cx="348475" cy="39404"/>
                </a:xfrm>
                <a:custGeom>
                  <a:avLst/>
                  <a:gdLst>
                    <a:gd name="connsiteX0" fmla="*/ 348475 w 348475"/>
                    <a:gd name="connsiteY0" fmla="*/ 19702 h 39404"/>
                    <a:gd name="connsiteX1" fmla="*/ 174238 w 348475"/>
                    <a:gd name="connsiteY1" fmla="*/ 39405 h 39404"/>
                    <a:gd name="connsiteX2" fmla="*/ 0 w 348475"/>
                    <a:gd name="connsiteY2" fmla="*/ 19702 h 39404"/>
                    <a:gd name="connsiteX3" fmla="*/ 174238 w 348475"/>
                    <a:gd name="connsiteY3" fmla="*/ 0 h 39404"/>
                    <a:gd name="connsiteX4" fmla="*/ 348475 w 348475"/>
                    <a:gd name="connsiteY4" fmla="*/ 19702 h 39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75" h="39404">
                      <a:moveTo>
                        <a:pt x="348475" y="19702"/>
                      </a:moveTo>
                      <a:cubicBezTo>
                        <a:pt x="348475" y="30584"/>
                        <a:pt x="270466" y="39405"/>
                        <a:pt x="174238" y="39405"/>
                      </a:cubicBezTo>
                      <a:cubicBezTo>
                        <a:pt x="78009" y="39405"/>
                        <a:pt x="0" y="30584"/>
                        <a:pt x="0" y="19702"/>
                      </a:cubicBezTo>
                      <a:cubicBezTo>
                        <a:pt x="0" y="8821"/>
                        <a:pt x="78009" y="0"/>
                        <a:pt x="174238" y="0"/>
                      </a:cubicBezTo>
                      <a:cubicBezTo>
                        <a:pt x="270466" y="0"/>
                        <a:pt x="348475" y="8821"/>
                        <a:pt x="348475" y="19702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71" name="Freeform: Shape 282">
                  <a:extLst>
                    <a:ext uri="{FF2B5EF4-FFF2-40B4-BE49-F238E27FC236}">
                      <a16:creationId xmlns:a16="http://schemas.microsoft.com/office/drawing/2014/main" id="{F880E461-E988-4EC7-A849-DB30C87F3427}"/>
                    </a:ext>
                  </a:extLst>
                </p:cNvPr>
                <p:cNvSpPr/>
                <p:nvPr/>
              </p:nvSpPr>
              <p:spPr>
                <a:xfrm>
                  <a:off x="8099833" y="1597318"/>
                  <a:ext cx="49944" cy="274938"/>
                </a:xfrm>
                <a:custGeom>
                  <a:avLst/>
                  <a:gdLst>
                    <a:gd name="connsiteX0" fmla="*/ 49945 w 49944"/>
                    <a:gd name="connsiteY0" fmla="*/ 137469 h 274938"/>
                    <a:gd name="connsiteX1" fmla="*/ 24972 w 49944"/>
                    <a:gd name="connsiteY1" fmla="*/ 274939 h 274938"/>
                    <a:gd name="connsiteX2" fmla="*/ 0 w 49944"/>
                    <a:gd name="connsiteY2" fmla="*/ 137469 h 274938"/>
                    <a:gd name="connsiteX3" fmla="*/ 24972 w 49944"/>
                    <a:gd name="connsiteY3" fmla="*/ 0 h 274938"/>
                    <a:gd name="connsiteX4" fmla="*/ 49945 w 49944"/>
                    <a:gd name="connsiteY4" fmla="*/ 137469 h 274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944" h="274938">
                      <a:moveTo>
                        <a:pt x="49945" y="137469"/>
                      </a:moveTo>
                      <a:cubicBezTo>
                        <a:pt x="49945" y="213392"/>
                        <a:pt x="38764" y="274939"/>
                        <a:pt x="24972" y="274939"/>
                      </a:cubicBezTo>
                      <a:cubicBezTo>
                        <a:pt x="11181" y="274939"/>
                        <a:pt x="0" y="213392"/>
                        <a:pt x="0" y="137469"/>
                      </a:cubicBezTo>
                      <a:cubicBezTo>
                        <a:pt x="0" y="61547"/>
                        <a:pt x="11180" y="0"/>
                        <a:pt x="24972" y="0"/>
                      </a:cubicBezTo>
                      <a:cubicBezTo>
                        <a:pt x="38764" y="0"/>
                        <a:pt x="49945" y="61547"/>
                        <a:pt x="49945" y="137469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69" name="Freeform: Shape 283">
                <a:extLst>
                  <a:ext uri="{FF2B5EF4-FFF2-40B4-BE49-F238E27FC236}">
                    <a16:creationId xmlns:a16="http://schemas.microsoft.com/office/drawing/2014/main" id="{CFC2137C-3FFA-44A8-8A17-671EB1708FBA}"/>
                  </a:ext>
                </a:extLst>
              </p:cNvPr>
              <p:cNvSpPr/>
              <p:nvPr/>
            </p:nvSpPr>
            <p:spPr>
              <a:xfrm>
                <a:off x="7987174" y="1640977"/>
                <a:ext cx="267315" cy="186725"/>
              </a:xfrm>
              <a:custGeom>
                <a:avLst/>
                <a:gdLst>
                  <a:gd name="connsiteX0" fmla="*/ 267316 w 267315"/>
                  <a:gd name="connsiteY0" fmla="*/ 93363 h 186725"/>
                  <a:gd name="connsiteX1" fmla="*/ 133658 w 267315"/>
                  <a:gd name="connsiteY1" fmla="*/ 186725 h 186725"/>
                  <a:gd name="connsiteX2" fmla="*/ 0 w 267315"/>
                  <a:gd name="connsiteY2" fmla="*/ 93363 h 186725"/>
                  <a:gd name="connsiteX3" fmla="*/ 133658 w 267315"/>
                  <a:gd name="connsiteY3" fmla="*/ 0 h 186725"/>
                  <a:gd name="connsiteX4" fmla="*/ 267316 w 267315"/>
                  <a:gd name="connsiteY4" fmla="*/ 93363 h 18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315" h="186725">
                    <a:moveTo>
                      <a:pt x="267316" y="93363"/>
                    </a:moveTo>
                    <a:cubicBezTo>
                      <a:pt x="267316" y="144858"/>
                      <a:pt x="207439" y="186725"/>
                      <a:pt x="133658" y="186725"/>
                    </a:cubicBezTo>
                    <a:cubicBezTo>
                      <a:pt x="59876" y="186725"/>
                      <a:pt x="0" y="144858"/>
                      <a:pt x="0" y="93363"/>
                    </a:cubicBezTo>
                    <a:cubicBezTo>
                      <a:pt x="0" y="41868"/>
                      <a:pt x="59876" y="0"/>
                      <a:pt x="133658" y="0"/>
                    </a:cubicBezTo>
                    <a:cubicBezTo>
                      <a:pt x="207439" y="0"/>
                      <a:pt x="267316" y="41644"/>
                      <a:pt x="267316" y="93363"/>
                    </a:cubicBezTo>
                    <a:close/>
                  </a:path>
                </a:pathLst>
              </a:custGeom>
              <a:solidFill>
                <a:srgbClr val="F7C448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  <p:grpSp>
          <p:nvGrpSpPr>
            <p:cNvPr id="63" name="Graphic 249">
              <a:extLst>
                <a:ext uri="{FF2B5EF4-FFF2-40B4-BE49-F238E27FC236}">
                  <a16:creationId xmlns:a16="http://schemas.microsoft.com/office/drawing/2014/main" id="{7D55F601-F6EC-4AD3-824D-ABD1BB5D3DA3}"/>
                </a:ext>
              </a:extLst>
            </p:cNvPr>
            <p:cNvGrpSpPr/>
            <p:nvPr/>
          </p:nvGrpSpPr>
          <p:grpSpPr>
            <a:xfrm>
              <a:off x="3886349" y="1934722"/>
              <a:ext cx="210560" cy="166127"/>
              <a:chOff x="3886349" y="1934722"/>
              <a:chExt cx="210560" cy="166127"/>
            </a:xfrm>
          </p:grpSpPr>
          <p:grpSp>
            <p:nvGrpSpPr>
              <p:cNvPr id="64" name="Graphic 249">
                <a:extLst>
                  <a:ext uri="{FF2B5EF4-FFF2-40B4-BE49-F238E27FC236}">
                    <a16:creationId xmlns:a16="http://schemas.microsoft.com/office/drawing/2014/main" id="{44F0ED5A-B3A6-4E24-80D8-78EFFBAD588A}"/>
                  </a:ext>
                </a:extLst>
              </p:cNvPr>
              <p:cNvGrpSpPr/>
              <p:nvPr/>
            </p:nvGrpSpPr>
            <p:grpSpPr>
              <a:xfrm>
                <a:off x="3886349" y="1934722"/>
                <a:ext cx="210560" cy="166127"/>
                <a:chOff x="3886349" y="1934722"/>
                <a:chExt cx="210560" cy="166127"/>
              </a:xfrm>
              <a:solidFill>
                <a:srgbClr val="F19C4D"/>
              </a:solidFill>
            </p:grpSpPr>
            <p:sp>
              <p:nvSpPr>
                <p:cNvPr id="66" name="Freeform: Shape 286">
                  <a:extLst>
                    <a:ext uri="{FF2B5EF4-FFF2-40B4-BE49-F238E27FC236}">
                      <a16:creationId xmlns:a16="http://schemas.microsoft.com/office/drawing/2014/main" id="{8FBE37DA-E944-487B-863E-72114DE8E810}"/>
                    </a:ext>
                  </a:extLst>
                </p:cNvPr>
                <p:cNvSpPr/>
                <p:nvPr/>
              </p:nvSpPr>
              <p:spPr>
                <a:xfrm>
                  <a:off x="3886349" y="2005689"/>
                  <a:ext cx="210560" cy="23739"/>
                </a:xfrm>
                <a:custGeom>
                  <a:avLst/>
                  <a:gdLst>
                    <a:gd name="connsiteX0" fmla="*/ 210561 w 210560"/>
                    <a:gd name="connsiteY0" fmla="*/ 11873 h 23739"/>
                    <a:gd name="connsiteX1" fmla="*/ 105280 w 210560"/>
                    <a:gd name="connsiteY1" fmla="*/ 23739 h 23739"/>
                    <a:gd name="connsiteX2" fmla="*/ 0 w 210560"/>
                    <a:gd name="connsiteY2" fmla="*/ 11873 h 23739"/>
                    <a:gd name="connsiteX3" fmla="*/ 105280 w 210560"/>
                    <a:gd name="connsiteY3" fmla="*/ 7 h 23739"/>
                    <a:gd name="connsiteX4" fmla="*/ 210561 w 210560"/>
                    <a:gd name="connsiteY4" fmla="*/ 11873 h 23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560" h="23739">
                      <a:moveTo>
                        <a:pt x="210561" y="11873"/>
                      </a:moveTo>
                      <a:cubicBezTo>
                        <a:pt x="210561" y="18590"/>
                        <a:pt x="163454" y="23739"/>
                        <a:pt x="105280" y="23739"/>
                      </a:cubicBezTo>
                      <a:cubicBezTo>
                        <a:pt x="47106" y="23739"/>
                        <a:pt x="0" y="18366"/>
                        <a:pt x="0" y="11873"/>
                      </a:cubicBezTo>
                      <a:cubicBezTo>
                        <a:pt x="0" y="5156"/>
                        <a:pt x="47106" y="7"/>
                        <a:pt x="105280" y="7"/>
                      </a:cubicBezTo>
                      <a:cubicBezTo>
                        <a:pt x="163454" y="-217"/>
                        <a:pt x="210561" y="5156"/>
                        <a:pt x="210561" y="11873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  <p:sp>
              <p:nvSpPr>
                <p:cNvPr id="67" name="Freeform: Shape 287">
                  <a:extLst>
                    <a:ext uri="{FF2B5EF4-FFF2-40B4-BE49-F238E27FC236}">
                      <a16:creationId xmlns:a16="http://schemas.microsoft.com/office/drawing/2014/main" id="{BB569E96-F1AF-43CB-AE8C-6FE4B6D382B4}"/>
                    </a:ext>
                  </a:extLst>
                </p:cNvPr>
                <p:cNvSpPr/>
                <p:nvPr/>
              </p:nvSpPr>
              <p:spPr>
                <a:xfrm>
                  <a:off x="3977441" y="1934722"/>
                  <a:ext cx="30088" cy="166127"/>
                </a:xfrm>
                <a:custGeom>
                  <a:avLst/>
                  <a:gdLst>
                    <a:gd name="connsiteX0" fmla="*/ 15040 w 30088"/>
                    <a:gd name="connsiteY0" fmla="*/ 166128 h 166127"/>
                    <a:gd name="connsiteX1" fmla="*/ 0 w 30088"/>
                    <a:gd name="connsiteY1" fmla="*/ 83064 h 166127"/>
                    <a:gd name="connsiteX2" fmla="*/ 15040 w 30088"/>
                    <a:gd name="connsiteY2" fmla="*/ 0 h 166127"/>
                    <a:gd name="connsiteX3" fmla="*/ 30080 w 30088"/>
                    <a:gd name="connsiteY3" fmla="*/ 83064 h 166127"/>
                    <a:gd name="connsiteX4" fmla="*/ 15040 w 30088"/>
                    <a:gd name="connsiteY4" fmla="*/ 166128 h 166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088" h="166127">
                      <a:moveTo>
                        <a:pt x="15040" y="166128"/>
                      </a:moveTo>
                      <a:cubicBezTo>
                        <a:pt x="6527" y="166128"/>
                        <a:pt x="0" y="128961"/>
                        <a:pt x="0" y="83064"/>
                      </a:cubicBezTo>
                      <a:cubicBezTo>
                        <a:pt x="0" y="37166"/>
                        <a:pt x="6811" y="0"/>
                        <a:pt x="15040" y="0"/>
                      </a:cubicBezTo>
                      <a:cubicBezTo>
                        <a:pt x="23553" y="0"/>
                        <a:pt x="30080" y="37166"/>
                        <a:pt x="30080" y="83064"/>
                      </a:cubicBezTo>
                      <a:cubicBezTo>
                        <a:pt x="30364" y="128961"/>
                        <a:pt x="23553" y="166128"/>
                        <a:pt x="15040" y="166128"/>
                      </a:cubicBezTo>
                      <a:close/>
                    </a:path>
                  </a:pathLst>
                </a:custGeom>
                <a:solidFill>
                  <a:srgbClr val="F19C4D"/>
                </a:solidFill>
                <a:ln w="28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2100"/>
                </a:p>
              </p:txBody>
            </p:sp>
          </p:grpSp>
          <p:sp>
            <p:nvSpPr>
              <p:cNvPr id="65" name="Freeform: Shape 288">
                <a:extLst>
                  <a:ext uri="{FF2B5EF4-FFF2-40B4-BE49-F238E27FC236}">
                    <a16:creationId xmlns:a16="http://schemas.microsoft.com/office/drawing/2014/main" id="{636A6E93-7DBA-4EC0-881C-2E4CFE119903}"/>
                  </a:ext>
                </a:extLst>
              </p:cNvPr>
              <p:cNvSpPr/>
              <p:nvPr/>
            </p:nvSpPr>
            <p:spPr>
              <a:xfrm>
                <a:off x="3909335" y="1961141"/>
                <a:ext cx="161751" cy="112841"/>
              </a:xfrm>
              <a:custGeom>
                <a:avLst/>
                <a:gdLst>
                  <a:gd name="connsiteX0" fmla="*/ 161752 w 161751"/>
                  <a:gd name="connsiteY0" fmla="*/ 56421 h 112841"/>
                  <a:gd name="connsiteX1" fmla="*/ 80876 w 161751"/>
                  <a:gd name="connsiteY1" fmla="*/ 112841 h 112841"/>
                  <a:gd name="connsiteX2" fmla="*/ 0 w 161751"/>
                  <a:gd name="connsiteY2" fmla="*/ 56421 h 112841"/>
                  <a:gd name="connsiteX3" fmla="*/ 80876 w 161751"/>
                  <a:gd name="connsiteY3" fmla="*/ 0 h 112841"/>
                  <a:gd name="connsiteX4" fmla="*/ 161752 w 161751"/>
                  <a:gd name="connsiteY4" fmla="*/ 56421 h 112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751" h="112841">
                    <a:moveTo>
                      <a:pt x="161752" y="56421"/>
                    </a:moveTo>
                    <a:cubicBezTo>
                      <a:pt x="161752" y="87542"/>
                      <a:pt x="125712" y="112841"/>
                      <a:pt x="80876" y="112841"/>
                    </a:cubicBezTo>
                    <a:cubicBezTo>
                      <a:pt x="36323" y="112841"/>
                      <a:pt x="0" y="87542"/>
                      <a:pt x="0" y="56421"/>
                    </a:cubicBezTo>
                    <a:cubicBezTo>
                      <a:pt x="0" y="25300"/>
                      <a:pt x="36039" y="0"/>
                      <a:pt x="80876" y="0"/>
                    </a:cubicBezTo>
                    <a:cubicBezTo>
                      <a:pt x="125428" y="0"/>
                      <a:pt x="161752" y="25300"/>
                      <a:pt x="161752" y="56421"/>
                    </a:cubicBezTo>
                    <a:close/>
                  </a:path>
                </a:pathLst>
              </a:custGeom>
              <a:solidFill>
                <a:srgbClr val="F7C448"/>
              </a:solidFill>
              <a:ln w="28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2718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佈景主題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5093</TotalTime>
  <Words>2869</Words>
  <Application>Microsoft Office PowerPoint</Application>
  <PresentationFormat>如螢幕大小 (4:3)</PresentationFormat>
  <Paragraphs>218</Paragraphs>
  <Slides>28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5" baseType="lpstr">
      <vt:lpstr>Arial</vt:lpstr>
      <vt:lpstr>Calibri Light</vt:lpstr>
      <vt:lpstr>Calibri</vt:lpstr>
      <vt:lpstr>微軟正黑體</vt:lpstr>
      <vt:lpstr>cjkFonts 全瀨體</vt:lpstr>
      <vt:lpstr>Kanit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醫觸即發 線上桌遊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อัญฌิรา ผลนิมิตรสกุล</dc:creator>
  <cp:lastModifiedBy>家臻 張</cp:lastModifiedBy>
  <cp:revision>84</cp:revision>
  <cp:lastPrinted>2022-05-20T14:08:56Z</cp:lastPrinted>
  <dcterms:created xsi:type="dcterms:W3CDTF">2020-07-22T13:36:31Z</dcterms:created>
  <dcterms:modified xsi:type="dcterms:W3CDTF">2024-01-15T01:30:44Z</dcterms:modified>
</cp:coreProperties>
</file>